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256" r:id="rId2"/>
    <p:sldId id="344" r:id="rId3"/>
    <p:sldId id="263" r:id="rId4"/>
    <p:sldId id="264" r:id="rId5"/>
    <p:sldId id="268" r:id="rId6"/>
    <p:sldId id="266" r:id="rId7"/>
    <p:sldId id="307" r:id="rId8"/>
    <p:sldId id="306" r:id="rId9"/>
    <p:sldId id="298" r:id="rId10"/>
    <p:sldId id="259" r:id="rId11"/>
    <p:sldId id="260" r:id="rId12"/>
    <p:sldId id="299" r:id="rId13"/>
    <p:sldId id="308" r:id="rId14"/>
    <p:sldId id="257" r:id="rId15"/>
    <p:sldId id="271" r:id="rId16"/>
    <p:sldId id="273" r:id="rId17"/>
    <p:sldId id="272" r:id="rId18"/>
    <p:sldId id="309" r:id="rId19"/>
    <p:sldId id="336" r:id="rId20"/>
    <p:sldId id="274" r:id="rId21"/>
    <p:sldId id="310" r:id="rId22"/>
    <p:sldId id="311" r:id="rId23"/>
    <p:sldId id="312" r:id="rId24"/>
    <p:sldId id="278" r:id="rId25"/>
    <p:sldId id="296" r:id="rId26"/>
    <p:sldId id="304" r:id="rId27"/>
    <p:sldId id="331" r:id="rId28"/>
    <p:sldId id="313" r:id="rId29"/>
    <p:sldId id="288" r:id="rId30"/>
    <p:sldId id="316" r:id="rId31"/>
    <p:sldId id="315" r:id="rId32"/>
    <p:sldId id="317" r:id="rId33"/>
    <p:sldId id="318" r:id="rId34"/>
    <p:sldId id="319" r:id="rId35"/>
    <p:sldId id="281" r:id="rId36"/>
    <p:sldId id="290" r:id="rId37"/>
    <p:sldId id="322" r:id="rId38"/>
    <p:sldId id="320" r:id="rId39"/>
    <p:sldId id="285" r:id="rId40"/>
    <p:sldId id="345" r:id="rId41"/>
    <p:sldId id="346" r:id="rId42"/>
    <p:sldId id="359" r:id="rId43"/>
    <p:sldId id="360" r:id="rId44"/>
    <p:sldId id="361" r:id="rId45"/>
    <p:sldId id="363" r:id="rId46"/>
    <p:sldId id="364" r:id="rId47"/>
    <p:sldId id="347" r:id="rId48"/>
    <p:sldId id="353" r:id="rId49"/>
    <p:sldId id="362" r:id="rId50"/>
    <p:sldId id="351" r:id="rId51"/>
    <p:sldId id="355" r:id="rId52"/>
    <p:sldId id="358" r:id="rId53"/>
    <p:sldId id="286" r:id="rId54"/>
    <p:sldId id="329" r:id="rId55"/>
    <p:sldId id="330" r:id="rId56"/>
    <p:sldId id="327" r:id="rId57"/>
    <p:sldId id="333" r:id="rId58"/>
    <p:sldId id="337" r:id="rId59"/>
    <p:sldId id="332" r:id="rId60"/>
    <p:sldId id="293" r:id="rId61"/>
    <p:sldId id="342" r:id="rId62"/>
    <p:sldId id="325" r:id="rId63"/>
    <p:sldId id="341" r:id="rId64"/>
    <p:sldId id="339" r:id="rId65"/>
    <p:sldId id="340" r:id="rId66"/>
    <p:sldId id="335" r:id="rId67"/>
    <p:sldId id="356" r:id="rId68"/>
    <p:sldId id="357" r:id="rId69"/>
    <p:sldId id="334" r:id="rId70"/>
    <p:sldId id="289" r:id="rId71"/>
    <p:sldId id="343" r:id="rId72"/>
    <p:sldId id="295" r:id="rId73"/>
  </p:sldIdLst>
  <p:sldSz cx="9144000" cy="5143500" type="screen16x9"/>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p:cViewPr varScale="1">
        <p:scale>
          <a:sx n="114" d="100"/>
          <a:sy n="114" d="100"/>
        </p:scale>
        <p:origin x="720"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EFF0D8-205F-4D8A-8B85-9BE416B15F3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88F0457-1073-4CB4-A6EB-5EB3D74B00EA}">
      <dgm:prSet phldrT="[Text]"/>
      <dgm:spPr/>
      <dgm:t>
        <a:bodyPr/>
        <a:lstStyle/>
        <a:p>
          <a:r>
            <a:rPr lang="en-US" dirty="0" smtClean="0"/>
            <a:t>1 </a:t>
          </a:r>
          <a:br>
            <a:rPr lang="en-US" dirty="0" smtClean="0"/>
          </a:br>
          <a:r>
            <a:rPr lang="en-US" dirty="0" smtClean="0"/>
            <a:t>ONE TIME</a:t>
          </a:r>
          <a:endParaRPr lang="en-US" dirty="0"/>
        </a:p>
      </dgm:t>
    </dgm:pt>
    <dgm:pt modelId="{7E03A99F-7CAB-4CE9-8245-5D65E03004A3}" type="parTrans" cxnId="{E1122652-E6A6-4765-9CA8-9E014BD16509}">
      <dgm:prSet/>
      <dgm:spPr/>
      <dgm:t>
        <a:bodyPr/>
        <a:lstStyle/>
        <a:p>
          <a:endParaRPr lang="en-US"/>
        </a:p>
      </dgm:t>
    </dgm:pt>
    <dgm:pt modelId="{AD9CED62-F583-43BD-98BB-F3BE49616B81}" type="sibTrans" cxnId="{E1122652-E6A6-4765-9CA8-9E014BD16509}">
      <dgm:prSet/>
      <dgm:spPr/>
      <dgm:t>
        <a:bodyPr/>
        <a:lstStyle/>
        <a:p>
          <a:endParaRPr lang="en-US"/>
        </a:p>
      </dgm:t>
    </dgm:pt>
    <dgm:pt modelId="{214B4ADA-4435-45B7-ACDA-B97F65771752}">
      <dgm:prSet phldrT="[Text]"/>
      <dgm:spPr/>
      <dgm:t>
        <a:bodyPr/>
        <a:lstStyle/>
        <a:p>
          <a:r>
            <a:rPr lang="en-US" dirty="0" smtClean="0">
              <a:solidFill>
                <a:srgbClr val="FF0000"/>
              </a:solidFill>
            </a:rPr>
            <a:t>&gt;&gt; Registration</a:t>
          </a:r>
          <a:endParaRPr lang="en-US" dirty="0">
            <a:solidFill>
              <a:srgbClr val="FF0000"/>
            </a:solidFill>
          </a:endParaRPr>
        </a:p>
      </dgm:t>
    </dgm:pt>
    <dgm:pt modelId="{6E6D9A93-B811-48F7-B69D-D95F2DFD6F35}" type="parTrans" cxnId="{18F822D9-72B2-4CAC-94B3-EC3794701190}">
      <dgm:prSet/>
      <dgm:spPr/>
      <dgm:t>
        <a:bodyPr/>
        <a:lstStyle/>
        <a:p>
          <a:endParaRPr lang="en-US"/>
        </a:p>
      </dgm:t>
    </dgm:pt>
    <dgm:pt modelId="{8CB1F37D-7711-4B05-A16D-B8EC0D3FF2D8}" type="sibTrans" cxnId="{18F822D9-72B2-4CAC-94B3-EC3794701190}">
      <dgm:prSet/>
      <dgm:spPr/>
      <dgm:t>
        <a:bodyPr/>
        <a:lstStyle/>
        <a:p>
          <a:endParaRPr lang="en-US"/>
        </a:p>
      </dgm:t>
    </dgm:pt>
    <dgm:pt modelId="{698FD13E-8DEE-41A0-BF04-EA59624634C3}">
      <dgm:prSet phldrT="[Text]"/>
      <dgm:spPr/>
      <dgm:t>
        <a:bodyPr/>
        <a:lstStyle/>
        <a:p>
          <a:r>
            <a:rPr lang="en-US" dirty="0" smtClean="0"/>
            <a:t>2</a:t>
          </a:r>
          <a:br>
            <a:rPr lang="en-US" dirty="0" smtClean="0"/>
          </a:br>
          <a:r>
            <a:rPr lang="en-US" dirty="0" smtClean="0"/>
            <a:t>ROUTINE</a:t>
          </a:r>
          <a:endParaRPr lang="en-US" dirty="0"/>
        </a:p>
      </dgm:t>
    </dgm:pt>
    <dgm:pt modelId="{9C526B85-C250-4A18-9B69-C2111BEDEC24}" type="parTrans" cxnId="{1DED819F-5136-424A-A51F-BB6201502F34}">
      <dgm:prSet/>
      <dgm:spPr/>
      <dgm:t>
        <a:bodyPr/>
        <a:lstStyle/>
        <a:p>
          <a:endParaRPr lang="en-US"/>
        </a:p>
      </dgm:t>
    </dgm:pt>
    <dgm:pt modelId="{4BF71049-5D02-4BB2-A2F5-F7A208E130D0}" type="sibTrans" cxnId="{1DED819F-5136-424A-A51F-BB6201502F34}">
      <dgm:prSet/>
      <dgm:spPr/>
      <dgm:t>
        <a:bodyPr/>
        <a:lstStyle/>
        <a:p>
          <a:endParaRPr lang="en-US"/>
        </a:p>
      </dgm:t>
    </dgm:pt>
    <dgm:pt modelId="{836EACA8-B87E-452D-93B2-DCCF39C68E77}">
      <dgm:prSet phldrT="[Text]"/>
      <dgm:spPr/>
      <dgm:t>
        <a:bodyPr/>
        <a:lstStyle/>
        <a:p>
          <a:r>
            <a:rPr lang="en-US" dirty="0" smtClean="0"/>
            <a:t>Login</a:t>
          </a:r>
          <a:endParaRPr lang="en-US" dirty="0"/>
        </a:p>
      </dgm:t>
    </dgm:pt>
    <dgm:pt modelId="{0CF86D66-0754-4E72-87E3-51CBFD338919}" type="parTrans" cxnId="{C5C36332-6C4B-4D54-8792-6A533DFF555D}">
      <dgm:prSet/>
      <dgm:spPr/>
      <dgm:t>
        <a:bodyPr/>
        <a:lstStyle/>
        <a:p>
          <a:endParaRPr lang="en-US"/>
        </a:p>
      </dgm:t>
    </dgm:pt>
    <dgm:pt modelId="{41451C84-B8D5-439A-B71B-55F341F8CFD5}" type="sibTrans" cxnId="{C5C36332-6C4B-4D54-8792-6A533DFF555D}">
      <dgm:prSet/>
      <dgm:spPr/>
      <dgm:t>
        <a:bodyPr/>
        <a:lstStyle/>
        <a:p>
          <a:endParaRPr lang="en-US"/>
        </a:p>
      </dgm:t>
    </dgm:pt>
    <dgm:pt modelId="{99567AB9-2EB8-4C3D-996A-1696B69050C4}">
      <dgm:prSet phldrT="[Text]"/>
      <dgm:spPr/>
      <dgm:t>
        <a:bodyPr/>
        <a:lstStyle/>
        <a:p>
          <a:r>
            <a:rPr lang="en-US" dirty="0" smtClean="0"/>
            <a:t>Revoke</a:t>
          </a:r>
          <a:endParaRPr lang="en-US" dirty="0"/>
        </a:p>
      </dgm:t>
    </dgm:pt>
    <dgm:pt modelId="{A91F2522-7623-43C4-9956-B66DE93585A1}" type="parTrans" cxnId="{0FF4A206-5711-4E0C-BCFB-23DFC7E1C1CC}">
      <dgm:prSet/>
      <dgm:spPr/>
      <dgm:t>
        <a:bodyPr/>
        <a:lstStyle/>
        <a:p>
          <a:endParaRPr lang="en-US"/>
        </a:p>
      </dgm:t>
    </dgm:pt>
    <dgm:pt modelId="{63D17B60-04F1-4BD8-8490-4FA990A36DD9}" type="sibTrans" cxnId="{0FF4A206-5711-4E0C-BCFB-23DFC7E1C1CC}">
      <dgm:prSet/>
      <dgm:spPr/>
      <dgm:t>
        <a:bodyPr/>
        <a:lstStyle/>
        <a:p>
          <a:endParaRPr lang="en-US"/>
        </a:p>
      </dgm:t>
    </dgm:pt>
    <dgm:pt modelId="{23BB1F42-5321-421B-832B-DF887DCC9CCD}">
      <dgm:prSet phldrT="[Text]"/>
      <dgm:spPr/>
      <dgm:t>
        <a:bodyPr/>
        <a:lstStyle/>
        <a:p>
          <a:r>
            <a:rPr lang="en-US" dirty="0" smtClean="0"/>
            <a:t>Change Password</a:t>
          </a:r>
          <a:endParaRPr lang="en-US" dirty="0"/>
        </a:p>
      </dgm:t>
    </dgm:pt>
    <dgm:pt modelId="{CC049B6C-F7C6-4E09-86AD-ED5E7414928E}" type="parTrans" cxnId="{8E9A3B56-F42F-4287-AF13-C5743BCDBE04}">
      <dgm:prSet/>
      <dgm:spPr/>
      <dgm:t>
        <a:bodyPr/>
        <a:lstStyle/>
        <a:p>
          <a:endParaRPr lang="en-US"/>
        </a:p>
      </dgm:t>
    </dgm:pt>
    <dgm:pt modelId="{1AB9DDEE-CDBE-4CE1-8E18-8ACE3FB43C46}" type="sibTrans" cxnId="{8E9A3B56-F42F-4287-AF13-C5743BCDBE04}">
      <dgm:prSet/>
      <dgm:spPr/>
      <dgm:t>
        <a:bodyPr/>
        <a:lstStyle/>
        <a:p>
          <a:endParaRPr lang="en-US"/>
        </a:p>
      </dgm:t>
    </dgm:pt>
    <dgm:pt modelId="{1EB44F31-93EA-4361-BA39-C3DF75A584B9}">
      <dgm:prSet phldrT="[Text]"/>
      <dgm:spPr/>
      <dgm:t>
        <a:bodyPr/>
        <a:lstStyle/>
        <a:p>
          <a:r>
            <a:rPr lang="en-US" dirty="0" smtClean="0"/>
            <a:t>Generate UDIN</a:t>
          </a:r>
          <a:endParaRPr lang="en-US" dirty="0"/>
        </a:p>
      </dgm:t>
    </dgm:pt>
    <dgm:pt modelId="{65F9A91B-1582-4002-B475-C10BDD768632}" type="parTrans" cxnId="{35D8355E-6198-4655-9F03-E883856FA519}">
      <dgm:prSet/>
      <dgm:spPr/>
      <dgm:t>
        <a:bodyPr/>
        <a:lstStyle/>
        <a:p>
          <a:endParaRPr lang="en-US"/>
        </a:p>
      </dgm:t>
    </dgm:pt>
    <dgm:pt modelId="{8D8D2DA3-356A-4FC3-B094-909D7BDF0666}" type="sibTrans" cxnId="{35D8355E-6198-4655-9F03-E883856FA519}">
      <dgm:prSet/>
      <dgm:spPr/>
      <dgm:t>
        <a:bodyPr/>
        <a:lstStyle/>
        <a:p>
          <a:endParaRPr lang="en-US"/>
        </a:p>
      </dgm:t>
    </dgm:pt>
    <dgm:pt modelId="{B1E94012-DB86-4CBC-9FF7-39A7A093B3C8}">
      <dgm:prSet phldrT="[Text]"/>
      <dgm:spPr/>
      <dgm:t>
        <a:bodyPr/>
        <a:lstStyle/>
        <a:p>
          <a:r>
            <a:rPr lang="en-US" dirty="0" smtClean="0"/>
            <a:t>Search</a:t>
          </a:r>
          <a:endParaRPr lang="en-US" dirty="0"/>
        </a:p>
      </dgm:t>
    </dgm:pt>
    <dgm:pt modelId="{024FC59E-7922-4953-BF2B-8B3894AAD705}" type="parTrans" cxnId="{C4EC6401-0A0B-4F3E-9654-785B89B9BFDB}">
      <dgm:prSet/>
      <dgm:spPr/>
      <dgm:t>
        <a:bodyPr/>
        <a:lstStyle/>
        <a:p>
          <a:endParaRPr lang="en-US"/>
        </a:p>
      </dgm:t>
    </dgm:pt>
    <dgm:pt modelId="{368A22D3-4857-4DAB-BC6F-66AE35B28618}" type="sibTrans" cxnId="{C4EC6401-0A0B-4F3E-9654-785B89B9BFDB}">
      <dgm:prSet/>
      <dgm:spPr/>
      <dgm:t>
        <a:bodyPr/>
        <a:lstStyle/>
        <a:p>
          <a:endParaRPr lang="en-US"/>
        </a:p>
      </dgm:t>
    </dgm:pt>
    <dgm:pt modelId="{7272C4D3-A528-4699-BFC6-F8C8F74E17D3}" type="pres">
      <dgm:prSet presAssocID="{5FEFF0D8-205F-4D8A-8B85-9BE416B15F36}" presName="linearFlow" presStyleCnt="0">
        <dgm:presLayoutVars>
          <dgm:dir/>
          <dgm:animLvl val="lvl"/>
          <dgm:resizeHandles val="exact"/>
        </dgm:presLayoutVars>
      </dgm:prSet>
      <dgm:spPr/>
      <dgm:t>
        <a:bodyPr/>
        <a:lstStyle/>
        <a:p>
          <a:endParaRPr lang="en-US"/>
        </a:p>
      </dgm:t>
    </dgm:pt>
    <dgm:pt modelId="{94D6D230-2552-4BAD-93D6-CA388D989C32}" type="pres">
      <dgm:prSet presAssocID="{C88F0457-1073-4CB4-A6EB-5EB3D74B00EA}" presName="composite" presStyleCnt="0"/>
      <dgm:spPr/>
    </dgm:pt>
    <dgm:pt modelId="{D27E7ABA-693A-48F2-A39D-F66C1DB1904D}" type="pres">
      <dgm:prSet presAssocID="{C88F0457-1073-4CB4-A6EB-5EB3D74B00EA}" presName="parentText" presStyleLbl="alignNode1" presStyleIdx="0" presStyleCnt="2">
        <dgm:presLayoutVars>
          <dgm:chMax val="1"/>
          <dgm:bulletEnabled val="1"/>
        </dgm:presLayoutVars>
      </dgm:prSet>
      <dgm:spPr/>
      <dgm:t>
        <a:bodyPr/>
        <a:lstStyle/>
        <a:p>
          <a:endParaRPr lang="en-US"/>
        </a:p>
      </dgm:t>
    </dgm:pt>
    <dgm:pt modelId="{949D3373-DAE0-43F4-8AA4-3DF6627D1A82}" type="pres">
      <dgm:prSet presAssocID="{C88F0457-1073-4CB4-A6EB-5EB3D74B00EA}" presName="descendantText" presStyleLbl="alignAcc1" presStyleIdx="0" presStyleCnt="2">
        <dgm:presLayoutVars>
          <dgm:bulletEnabled val="1"/>
        </dgm:presLayoutVars>
      </dgm:prSet>
      <dgm:spPr/>
      <dgm:t>
        <a:bodyPr/>
        <a:lstStyle/>
        <a:p>
          <a:endParaRPr lang="en-US"/>
        </a:p>
      </dgm:t>
    </dgm:pt>
    <dgm:pt modelId="{1573E751-F755-4579-AAA1-2B35C2E31B7C}" type="pres">
      <dgm:prSet presAssocID="{AD9CED62-F583-43BD-98BB-F3BE49616B81}" presName="sp" presStyleCnt="0"/>
      <dgm:spPr/>
    </dgm:pt>
    <dgm:pt modelId="{1B16EB60-5A9D-4D5C-AD86-7830CA7FAB7E}" type="pres">
      <dgm:prSet presAssocID="{698FD13E-8DEE-41A0-BF04-EA59624634C3}" presName="composite" presStyleCnt="0"/>
      <dgm:spPr/>
    </dgm:pt>
    <dgm:pt modelId="{973656E6-7CB9-4AC8-A707-C52EE406BE5A}" type="pres">
      <dgm:prSet presAssocID="{698FD13E-8DEE-41A0-BF04-EA59624634C3}" presName="parentText" presStyleLbl="alignNode1" presStyleIdx="1" presStyleCnt="2">
        <dgm:presLayoutVars>
          <dgm:chMax val="1"/>
          <dgm:bulletEnabled val="1"/>
        </dgm:presLayoutVars>
      </dgm:prSet>
      <dgm:spPr/>
      <dgm:t>
        <a:bodyPr/>
        <a:lstStyle/>
        <a:p>
          <a:endParaRPr lang="en-US"/>
        </a:p>
      </dgm:t>
    </dgm:pt>
    <dgm:pt modelId="{E30BF61B-A5AB-47AA-8B02-C3F50E2C4B5B}" type="pres">
      <dgm:prSet presAssocID="{698FD13E-8DEE-41A0-BF04-EA59624634C3}" presName="descendantText" presStyleLbl="alignAcc1" presStyleIdx="1" presStyleCnt="2">
        <dgm:presLayoutVars>
          <dgm:bulletEnabled val="1"/>
        </dgm:presLayoutVars>
      </dgm:prSet>
      <dgm:spPr/>
      <dgm:t>
        <a:bodyPr/>
        <a:lstStyle/>
        <a:p>
          <a:endParaRPr lang="en-US"/>
        </a:p>
      </dgm:t>
    </dgm:pt>
  </dgm:ptLst>
  <dgm:cxnLst>
    <dgm:cxn modelId="{C5C36332-6C4B-4D54-8792-6A533DFF555D}" srcId="{698FD13E-8DEE-41A0-BF04-EA59624634C3}" destId="{836EACA8-B87E-452D-93B2-DCCF39C68E77}" srcOrd="0" destOrd="0" parTransId="{0CF86D66-0754-4E72-87E3-51CBFD338919}" sibTransId="{41451C84-B8D5-439A-B71B-55F341F8CFD5}"/>
    <dgm:cxn modelId="{18F822D9-72B2-4CAC-94B3-EC3794701190}" srcId="{C88F0457-1073-4CB4-A6EB-5EB3D74B00EA}" destId="{214B4ADA-4435-45B7-ACDA-B97F65771752}" srcOrd="0" destOrd="0" parTransId="{6E6D9A93-B811-48F7-B69D-D95F2DFD6F35}" sibTransId="{8CB1F37D-7711-4B05-A16D-B8EC0D3FF2D8}"/>
    <dgm:cxn modelId="{21B0D9AC-5B17-43E7-ABF9-299CB8D1385D}" type="presOf" srcId="{99567AB9-2EB8-4C3D-996A-1696B69050C4}" destId="{E30BF61B-A5AB-47AA-8B02-C3F50E2C4B5B}" srcOrd="0" destOrd="3" presId="urn:microsoft.com/office/officeart/2005/8/layout/chevron2"/>
    <dgm:cxn modelId="{8E9A3B56-F42F-4287-AF13-C5743BCDBE04}" srcId="{C88F0457-1073-4CB4-A6EB-5EB3D74B00EA}" destId="{23BB1F42-5321-421B-832B-DF887DCC9CCD}" srcOrd="1" destOrd="0" parTransId="{CC049B6C-F7C6-4E09-86AD-ED5E7414928E}" sibTransId="{1AB9DDEE-CDBE-4CE1-8E18-8ACE3FB43C46}"/>
    <dgm:cxn modelId="{F68301A8-0004-41D6-91CC-E0C099F7B3ED}" type="presOf" srcId="{B1E94012-DB86-4CBC-9FF7-39A7A093B3C8}" destId="{E30BF61B-A5AB-47AA-8B02-C3F50E2C4B5B}" srcOrd="0" destOrd="2" presId="urn:microsoft.com/office/officeart/2005/8/layout/chevron2"/>
    <dgm:cxn modelId="{03AC87DE-061A-4BA3-A0D6-09AEE23F5D8A}" type="presOf" srcId="{5FEFF0D8-205F-4D8A-8B85-9BE416B15F36}" destId="{7272C4D3-A528-4699-BFC6-F8C8F74E17D3}" srcOrd="0" destOrd="0" presId="urn:microsoft.com/office/officeart/2005/8/layout/chevron2"/>
    <dgm:cxn modelId="{1DED819F-5136-424A-A51F-BB6201502F34}" srcId="{5FEFF0D8-205F-4D8A-8B85-9BE416B15F36}" destId="{698FD13E-8DEE-41A0-BF04-EA59624634C3}" srcOrd="1" destOrd="0" parTransId="{9C526B85-C250-4A18-9B69-C2111BEDEC24}" sibTransId="{4BF71049-5D02-4BB2-A2F5-F7A208E130D0}"/>
    <dgm:cxn modelId="{0FF4A206-5711-4E0C-BCFB-23DFC7E1C1CC}" srcId="{698FD13E-8DEE-41A0-BF04-EA59624634C3}" destId="{99567AB9-2EB8-4C3D-996A-1696B69050C4}" srcOrd="3" destOrd="0" parTransId="{A91F2522-7623-43C4-9956-B66DE93585A1}" sibTransId="{63D17B60-04F1-4BD8-8490-4FA990A36DD9}"/>
    <dgm:cxn modelId="{BA090498-800E-4B2A-9F4C-73637872FAA6}" type="presOf" srcId="{214B4ADA-4435-45B7-ACDA-B97F65771752}" destId="{949D3373-DAE0-43F4-8AA4-3DF6627D1A82}" srcOrd="0" destOrd="0" presId="urn:microsoft.com/office/officeart/2005/8/layout/chevron2"/>
    <dgm:cxn modelId="{39625E95-7D49-480E-A795-7CC87B711FA4}" type="presOf" srcId="{698FD13E-8DEE-41A0-BF04-EA59624634C3}" destId="{973656E6-7CB9-4AC8-A707-C52EE406BE5A}" srcOrd="0" destOrd="0" presId="urn:microsoft.com/office/officeart/2005/8/layout/chevron2"/>
    <dgm:cxn modelId="{58827F24-EE85-41F8-94DE-C52A37CD9AD0}" type="presOf" srcId="{1EB44F31-93EA-4361-BA39-C3DF75A584B9}" destId="{E30BF61B-A5AB-47AA-8B02-C3F50E2C4B5B}" srcOrd="0" destOrd="1" presId="urn:microsoft.com/office/officeart/2005/8/layout/chevron2"/>
    <dgm:cxn modelId="{61A7F08F-9A1B-4A55-81B5-7D175C4FC65C}" type="presOf" srcId="{836EACA8-B87E-452D-93B2-DCCF39C68E77}" destId="{E30BF61B-A5AB-47AA-8B02-C3F50E2C4B5B}" srcOrd="0" destOrd="0" presId="urn:microsoft.com/office/officeart/2005/8/layout/chevron2"/>
    <dgm:cxn modelId="{DDCB5422-CC87-4F0E-B196-15B4DFC0B8C9}" type="presOf" srcId="{23BB1F42-5321-421B-832B-DF887DCC9CCD}" destId="{949D3373-DAE0-43F4-8AA4-3DF6627D1A82}" srcOrd="0" destOrd="1" presId="urn:microsoft.com/office/officeart/2005/8/layout/chevron2"/>
    <dgm:cxn modelId="{6A38F342-C7E9-43CE-AD16-76D61DDD535C}" type="presOf" srcId="{C88F0457-1073-4CB4-A6EB-5EB3D74B00EA}" destId="{D27E7ABA-693A-48F2-A39D-F66C1DB1904D}" srcOrd="0" destOrd="0" presId="urn:microsoft.com/office/officeart/2005/8/layout/chevron2"/>
    <dgm:cxn modelId="{C4EC6401-0A0B-4F3E-9654-785B89B9BFDB}" srcId="{698FD13E-8DEE-41A0-BF04-EA59624634C3}" destId="{B1E94012-DB86-4CBC-9FF7-39A7A093B3C8}" srcOrd="2" destOrd="0" parTransId="{024FC59E-7922-4953-BF2B-8B3894AAD705}" sibTransId="{368A22D3-4857-4DAB-BC6F-66AE35B28618}"/>
    <dgm:cxn modelId="{E1122652-E6A6-4765-9CA8-9E014BD16509}" srcId="{5FEFF0D8-205F-4D8A-8B85-9BE416B15F36}" destId="{C88F0457-1073-4CB4-A6EB-5EB3D74B00EA}" srcOrd="0" destOrd="0" parTransId="{7E03A99F-7CAB-4CE9-8245-5D65E03004A3}" sibTransId="{AD9CED62-F583-43BD-98BB-F3BE49616B81}"/>
    <dgm:cxn modelId="{35D8355E-6198-4655-9F03-E883856FA519}" srcId="{698FD13E-8DEE-41A0-BF04-EA59624634C3}" destId="{1EB44F31-93EA-4361-BA39-C3DF75A584B9}" srcOrd="1" destOrd="0" parTransId="{65F9A91B-1582-4002-B475-C10BDD768632}" sibTransId="{8D8D2DA3-356A-4FC3-B094-909D7BDF0666}"/>
    <dgm:cxn modelId="{F3E75C39-BFDC-4D56-B4AB-E5A8BE6DAB61}" type="presParOf" srcId="{7272C4D3-A528-4699-BFC6-F8C8F74E17D3}" destId="{94D6D230-2552-4BAD-93D6-CA388D989C32}" srcOrd="0" destOrd="0" presId="urn:microsoft.com/office/officeart/2005/8/layout/chevron2"/>
    <dgm:cxn modelId="{7B392AD7-BF9F-42D5-96E4-DADC3ABB0963}" type="presParOf" srcId="{94D6D230-2552-4BAD-93D6-CA388D989C32}" destId="{D27E7ABA-693A-48F2-A39D-F66C1DB1904D}" srcOrd="0" destOrd="0" presId="urn:microsoft.com/office/officeart/2005/8/layout/chevron2"/>
    <dgm:cxn modelId="{86FFEF95-ACE2-4E72-9230-148BC8586F88}" type="presParOf" srcId="{94D6D230-2552-4BAD-93D6-CA388D989C32}" destId="{949D3373-DAE0-43F4-8AA4-3DF6627D1A82}" srcOrd="1" destOrd="0" presId="urn:microsoft.com/office/officeart/2005/8/layout/chevron2"/>
    <dgm:cxn modelId="{8C40DE59-5877-4CC2-AABE-56584ACA913C}" type="presParOf" srcId="{7272C4D3-A528-4699-BFC6-F8C8F74E17D3}" destId="{1573E751-F755-4579-AAA1-2B35C2E31B7C}" srcOrd="1" destOrd="0" presId="urn:microsoft.com/office/officeart/2005/8/layout/chevron2"/>
    <dgm:cxn modelId="{A523450E-DFFE-4465-AB97-2D0A76D1D448}" type="presParOf" srcId="{7272C4D3-A528-4699-BFC6-F8C8F74E17D3}" destId="{1B16EB60-5A9D-4D5C-AD86-7830CA7FAB7E}" srcOrd="2" destOrd="0" presId="urn:microsoft.com/office/officeart/2005/8/layout/chevron2"/>
    <dgm:cxn modelId="{3FF38AF4-125D-4D52-83FF-2675338AFE0C}" type="presParOf" srcId="{1B16EB60-5A9D-4D5C-AD86-7830CA7FAB7E}" destId="{973656E6-7CB9-4AC8-A707-C52EE406BE5A}" srcOrd="0" destOrd="0" presId="urn:microsoft.com/office/officeart/2005/8/layout/chevron2"/>
    <dgm:cxn modelId="{D464F1A4-7691-4C92-821C-B821F395D0C7}" type="presParOf" srcId="{1B16EB60-5A9D-4D5C-AD86-7830CA7FAB7E}" destId="{E30BF61B-A5AB-47AA-8B02-C3F50E2C4B5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EFF0D8-205F-4D8A-8B85-9BE416B15F3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88F0457-1073-4CB4-A6EB-5EB3D74B00EA}">
      <dgm:prSet phldrT="[Text]"/>
      <dgm:spPr/>
      <dgm:t>
        <a:bodyPr/>
        <a:lstStyle/>
        <a:p>
          <a:r>
            <a:rPr lang="en-US" dirty="0" smtClean="0"/>
            <a:t>1 </a:t>
          </a:r>
          <a:br>
            <a:rPr lang="en-US" dirty="0" smtClean="0"/>
          </a:br>
          <a:r>
            <a:rPr lang="en-US" dirty="0" smtClean="0"/>
            <a:t>ONE TIME</a:t>
          </a:r>
          <a:endParaRPr lang="en-US" dirty="0"/>
        </a:p>
      </dgm:t>
    </dgm:pt>
    <dgm:pt modelId="{7E03A99F-7CAB-4CE9-8245-5D65E03004A3}" type="parTrans" cxnId="{E1122652-E6A6-4765-9CA8-9E014BD16509}">
      <dgm:prSet/>
      <dgm:spPr/>
      <dgm:t>
        <a:bodyPr/>
        <a:lstStyle/>
        <a:p>
          <a:endParaRPr lang="en-US"/>
        </a:p>
      </dgm:t>
    </dgm:pt>
    <dgm:pt modelId="{AD9CED62-F583-43BD-98BB-F3BE49616B81}" type="sibTrans" cxnId="{E1122652-E6A6-4765-9CA8-9E014BD16509}">
      <dgm:prSet/>
      <dgm:spPr/>
      <dgm:t>
        <a:bodyPr/>
        <a:lstStyle/>
        <a:p>
          <a:endParaRPr lang="en-US"/>
        </a:p>
      </dgm:t>
    </dgm:pt>
    <dgm:pt modelId="{214B4ADA-4435-45B7-ACDA-B97F65771752}">
      <dgm:prSet phldrT="[Text]"/>
      <dgm:spPr/>
      <dgm:t>
        <a:bodyPr/>
        <a:lstStyle/>
        <a:p>
          <a:r>
            <a:rPr lang="en-US" dirty="0" smtClean="0">
              <a:solidFill>
                <a:schemeClr val="tx1"/>
              </a:solidFill>
            </a:rPr>
            <a:t>Registration</a:t>
          </a:r>
          <a:endParaRPr lang="en-US" dirty="0">
            <a:solidFill>
              <a:schemeClr val="tx1"/>
            </a:solidFill>
          </a:endParaRPr>
        </a:p>
      </dgm:t>
    </dgm:pt>
    <dgm:pt modelId="{6E6D9A93-B811-48F7-B69D-D95F2DFD6F35}" type="parTrans" cxnId="{18F822D9-72B2-4CAC-94B3-EC3794701190}">
      <dgm:prSet/>
      <dgm:spPr/>
      <dgm:t>
        <a:bodyPr/>
        <a:lstStyle/>
        <a:p>
          <a:endParaRPr lang="en-US"/>
        </a:p>
      </dgm:t>
    </dgm:pt>
    <dgm:pt modelId="{8CB1F37D-7711-4B05-A16D-B8EC0D3FF2D8}" type="sibTrans" cxnId="{18F822D9-72B2-4CAC-94B3-EC3794701190}">
      <dgm:prSet/>
      <dgm:spPr/>
      <dgm:t>
        <a:bodyPr/>
        <a:lstStyle/>
        <a:p>
          <a:endParaRPr lang="en-US"/>
        </a:p>
      </dgm:t>
    </dgm:pt>
    <dgm:pt modelId="{698FD13E-8DEE-41A0-BF04-EA59624634C3}">
      <dgm:prSet phldrT="[Text]"/>
      <dgm:spPr/>
      <dgm:t>
        <a:bodyPr/>
        <a:lstStyle/>
        <a:p>
          <a:r>
            <a:rPr lang="en-US" dirty="0" smtClean="0"/>
            <a:t>2</a:t>
          </a:r>
          <a:br>
            <a:rPr lang="en-US" dirty="0" smtClean="0"/>
          </a:br>
          <a:r>
            <a:rPr lang="en-US" dirty="0" smtClean="0"/>
            <a:t>ROUTINE</a:t>
          </a:r>
          <a:endParaRPr lang="en-US" dirty="0"/>
        </a:p>
      </dgm:t>
    </dgm:pt>
    <dgm:pt modelId="{9C526B85-C250-4A18-9B69-C2111BEDEC24}" type="parTrans" cxnId="{1DED819F-5136-424A-A51F-BB6201502F34}">
      <dgm:prSet/>
      <dgm:spPr/>
      <dgm:t>
        <a:bodyPr/>
        <a:lstStyle/>
        <a:p>
          <a:endParaRPr lang="en-US"/>
        </a:p>
      </dgm:t>
    </dgm:pt>
    <dgm:pt modelId="{4BF71049-5D02-4BB2-A2F5-F7A208E130D0}" type="sibTrans" cxnId="{1DED819F-5136-424A-A51F-BB6201502F34}">
      <dgm:prSet/>
      <dgm:spPr/>
      <dgm:t>
        <a:bodyPr/>
        <a:lstStyle/>
        <a:p>
          <a:endParaRPr lang="en-US"/>
        </a:p>
      </dgm:t>
    </dgm:pt>
    <dgm:pt modelId="{836EACA8-B87E-452D-93B2-DCCF39C68E77}">
      <dgm:prSet phldrT="[Text]"/>
      <dgm:spPr/>
      <dgm:t>
        <a:bodyPr/>
        <a:lstStyle/>
        <a:p>
          <a:r>
            <a:rPr lang="en-US" dirty="0" smtClean="0"/>
            <a:t>Login</a:t>
          </a:r>
          <a:endParaRPr lang="en-US" dirty="0"/>
        </a:p>
      </dgm:t>
    </dgm:pt>
    <dgm:pt modelId="{0CF86D66-0754-4E72-87E3-51CBFD338919}" type="parTrans" cxnId="{C5C36332-6C4B-4D54-8792-6A533DFF555D}">
      <dgm:prSet/>
      <dgm:spPr/>
      <dgm:t>
        <a:bodyPr/>
        <a:lstStyle/>
        <a:p>
          <a:endParaRPr lang="en-US"/>
        </a:p>
      </dgm:t>
    </dgm:pt>
    <dgm:pt modelId="{41451C84-B8D5-439A-B71B-55F341F8CFD5}" type="sibTrans" cxnId="{C5C36332-6C4B-4D54-8792-6A533DFF555D}">
      <dgm:prSet/>
      <dgm:spPr/>
      <dgm:t>
        <a:bodyPr/>
        <a:lstStyle/>
        <a:p>
          <a:endParaRPr lang="en-US"/>
        </a:p>
      </dgm:t>
    </dgm:pt>
    <dgm:pt modelId="{99567AB9-2EB8-4C3D-996A-1696B69050C4}">
      <dgm:prSet phldrT="[Text]"/>
      <dgm:spPr/>
      <dgm:t>
        <a:bodyPr/>
        <a:lstStyle/>
        <a:p>
          <a:r>
            <a:rPr lang="en-US" dirty="0" smtClean="0"/>
            <a:t>Revoke</a:t>
          </a:r>
          <a:endParaRPr lang="en-US" dirty="0"/>
        </a:p>
      </dgm:t>
    </dgm:pt>
    <dgm:pt modelId="{A91F2522-7623-43C4-9956-B66DE93585A1}" type="parTrans" cxnId="{0FF4A206-5711-4E0C-BCFB-23DFC7E1C1CC}">
      <dgm:prSet/>
      <dgm:spPr/>
      <dgm:t>
        <a:bodyPr/>
        <a:lstStyle/>
        <a:p>
          <a:endParaRPr lang="en-US"/>
        </a:p>
      </dgm:t>
    </dgm:pt>
    <dgm:pt modelId="{63D17B60-04F1-4BD8-8490-4FA990A36DD9}" type="sibTrans" cxnId="{0FF4A206-5711-4E0C-BCFB-23DFC7E1C1CC}">
      <dgm:prSet/>
      <dgm:spPr/>
      <dgm:t>
        <a:bodyPr/>
        <a:lstStyle/>
        <a:p>
          <a:endParaRPr lang="en-US"/>
        </a:p>
      </dgm:t>
    </dgm:pt>
    <dgm:pt modelId="{23BB1F42-5321-421B-832B-DF887DCC9CCD}">
      <dgm:prSet phldrT="[Text]"/>
      <dgm:spPr/>
      <dgm:t>
        <a:bodyPr/>
        <a:lstStyle/>
        <a:p>
          <a:r>
            <a:rPr lang="en-US" dirty="0" smtClean="0">
              <a:solidFill>
                <a:srgbClr val="FF0000"/>
              </a:solidFill>
            </a:rPr>
            <a:t>&gt;&gt; Change Password</a:t>
          </a:r>
          <a:endParaRPr lang="en-US" dirty="0">
            <a:solidFill>
              <a:srgbClr val="FF0000"/>
            </a:solidFill>
          </a:endParaRPr>
        </a:p>
      </dgm:t>
    </dgm:pt>
    <dgm:pt modelId="{CC049B6C-F7C6-4E09-86AD-ED5E7414928E}" type="parTrans" cxnId="{8E9A3B56-F42F-4287-AF13-C5743BCDBE04}">
      <dgm:prSet/>
      <dgm:spPr/>
      <dgm:t>
        <a:bodyPr/>
        <a:lstStyle/>
        <a:p>
          <a:endParaRPr lang="en-US"/>
        </a:p>
      </dgm:t>
    </dgm:pt>
    <dgm:pt modelId="{1AB9DDEE-CDBE-4CE1-8E18-8ACE3FB43C46}" type="sibTrans" cxnId="{8E9A3B56-F42F-4287-AF13-C5743BCDBE04}">
      <dgm:prSet/>
      <dgm:spPr/>
      <dgm:t>
        <a:bodyPr/>
        <a:lstStyle/>
        <a:p>
          <a:endParaRPr lang="en-US"/>
        </a:p>
      </dgm:t>
    </dgm:pt>
    <dgm:pt modelId="{1EB44F31-93EA-4361-BA39-C3DF75A584B9}">
      <dgm:prSet phldrT="[Text]"/>
      <dgm:spPr/>
      <dgm:t>
        <a:bodyPr/>
        <a:lstStyle/>
        <a:p>
          <a:r>
            <a:rPr lang="en-US" dirty="0" smtClean="0"/>
            <a:t>Generate UDIN</a:t>
          </a:r>
          <a:endParaRPr lang="en-US" dirty="0"/>
        </a:p>
      </dgm:t>
    </dgm:pt>
    <dgm:pt modelId="{65F9A91B-1582-4002-B475-C10BDD768632}" type="parTrans" cxnId="{35D8355E-6198-4655-9F03-E883856FA519}">
      <dgm:prSet/>
      <dgm:spPr/>
      <dgm:t>
        <a:bodyPr/>
        <a:lstStyle/>
        <a:p>
          <a:endParaRPr lang="en-US"/>
        </a:p>
      </dgm:t>
    </dgm:pt>
    <dgm:pt modelId="{8D8D2DA3-356A-4FC3-B094-909D7BDF0666}" type="sibTrans" cxnId="{35D8355E-6198-4655-9F03-E883856FA519}">
      <dgm:prSet/>
      <dgm:spPr/>
      <dgm:t>
        <a:bodyPr/>
        <a:lstStyle/>
        <a:p>
          <a:endParaRPr lang="en-US"/>
        </a:p>
      </dgm:t>
    </dgm:pt>
    <dgm:pt modelId="{B1E94012-DB86-4CBC-9FF7-39A7A093B3C8}">
      <dgm:prSet phldrT="[Text]"/>
      <dgm:spPr/>
      <dgm:t>
        <a:bodyPr/>
        <a:lstStyle/>
        <a:p>
          <a:r>
            <a:rPr lang="en-US" dirty="0" smtClean="0"/>
            <a:t>Search</a:t>
          </a:r>
          <a:endParaRPr lang="en-US" dirty="0"/>
        </a:p>
      </dgm:t>
    </dgm:pt>
    <dgm:pt modelId="{024FC59E-7922-4953-BF2B-8B3894AAD705}" type="parTrans" cxnId="{C4EC6401-0A0B-4F3E-9654-785B89B9BFDB}">
      <dgm:prSet/>
      <dgm:spPr/>
      <dgm:t>
        <a:bodyPr/>
        <a:lstStyle/>
        <a:p>
          <a:endParaRPr lang="en-US"/>
        </a:p>
      </dgm:t>
    </dgm:pt>
    <dgm:pt modelId="{368A22D3-4857-4DAB-BC6F-66AE35B28618}" type="sibTrans" cxnId="{C4EC6401-0A0B-4F3E-9654-785B89B9BFDB}">
      <dgm:prSet/>
      <dgm:spPr/>
      <dgm:t>
        <a:bodyPr/>
        <a:lstStyle/>
        <a:p>
          <a:endParaRPr lang="en-US"/>
        </a:p>
      </dgm:t>
    </dgm:pt>
    <dgm:pt modelId="{7272C4D3-A528-4699-BFC6-F8C8F74E17D3}" type="pres">
      <dgm:prSet presAssocID="{5FEFF0D8-205F-4D8A-8B85-9BE416B15F36}" presName="linearFlow" presStyleCnt="0">
        <dgm:presLayoutVars>
          <dgm:dir/>
          <dgm:animLvl val="lvl"/>
          <dgm:resizeHandles val="exact"/>
        </dgm:presLayoutVars>
      </dgm:prSet>
      <dgm:spPr/>
      <dgm:t>
        <a:bodyPr/>
        <a:lstStyle/>
        <a:p>
          <a:endParaRPr lang="en-US"/>
        </a:p>
      </dgm:t>
    </dgm:pt>
    <dgm:pt modelId="{94D6D230-2552-4BAD-93D6-CA388D989C32}" type="pres">
      <dgm:prSet presAssocID="{C88F0457-1073-4CB4-A6EB-5EB3D74B00EA}" presName="composite" presStyleCnt="0"/>
      <dgm:spPr/>
    </dgm:pt>
    <dgm:pt modelId="{D27E7ABA-693A-48F2-A39D-F66C1DB1904D}" type="pres">
      <dgm:prSet presAssocID="{C88F0457-1073-4CB4-A6EB-5EB3D74B00EA}" presName="parentText" presStyleLbl="alignNode1" presStyleIdx="0" presStyleCnt="2">
        <dgm:presLayoutVars>
          <dgm:chMax val="1"/>
          <dgm:bulletEnabled val="1"/>
        </dgm:presLayoutVars>
      </dgm:prSet>
      <dgm:spPr/>
      <dgm:t>
        <a:bodyPr/>
        <a:lstStyle/>
        <a:p>
          <a:endParaRPr lang="en-US"/>
        </a:p>
      </dgm:t>
    </dgm:pt>
    <dgm:pt modelId="{949D3373-DAE0-43F4-8AA4-3DF6627D1A82}" type="pres">
      <dgm:prSet presAssocID="{C88F0457-1073-4CB4-A6EB-5EB3D74B00EA}" presName="descendantText" presStyleLbl="alignAcc1" presStyleIdx="0" presStyleCnt="2">
        <dgm:presLayoutVars>
          <dgm:bulletEnabled val="1"/>
        </dgm:presLayoutVars>
      </dgm:prSet>
      <dgm:spPr/>
      <dgm:t>
        <a:bodyPr/>
        <a:lstStyle/>
        <a:p>
          <a:endParaRPr lang="en-US"/>
        </a:p>
      </dgm:t>
    </dgm:pt>
    <dgm:pt modelId="{1573E751-F755-4579-AAA1-2B35C2E31B7C}" type="pres">
      <dgm:prSet presAssocID="{AD9CED62-F583-43BD-98BB-F3BE49616B81}" presName="sp" presStyleCnt="0"/>
      <dgm:spPr/>
    </dgm:pt>
    <dgm:pt modelId="{1B16EB60-5A9D-4D5C-AD86-7830CA7FAB7E}" type="pres">
      <dgm:prSet presAssocID="{698FD13E-8DEE-41A0-BF04-EA59624634C3}" presName="composite" presStyleCnt="0"/>
      <dgm:spPr/>
    </dgm:pt>
    <dgm:pt modelId="{973656E6-7CB9-4AC8-A707-C52EE406BE5A}" type="pres">
      <dgm:prSet presAssocID="{698FD13E-8DEE-41A0-BF04-EA59624634C3}" presName="parentText" presStyleLbl="alignNode1" presStyleIdx="1" presStyleCnt="2">
        <dgm:presLayoutVars>
          <dgm:chMax val="1"/>
          <dgm:bulletEnabled val="1"/>
        </dgm:presLayoutVars>
      </dgm:prSet>
      <dgm:spPr/>
      <dgm:t>
        <a:bodyPr/>
        <a:lstStyle/>
        <a:p>
          <a:endParaRPr lang="en-US"/>
        </a:p>
      </dgm:t>
    </dgm:pt>
    <dgm:pt modelId="{E30BF61B-A5AB-47AA-8B02-C3F50E2C4B5B}" type="pres">
      <dgm:prSet presAssocID="{698FD13E-8DEE-41A0-BF04-EA59624634C3}" presName="descendantText" presStyleLbl="alignAcc1" presStyleIdx="1" presStyleCnt="2">
        <dgm:presLayoutVars>
          <dgm:bulletEnabled val="1"/>
        </dgm:presLayoutVars>
      </dgm:prSet>
      <dgm:spPr/>
      <dgm:t>
        <a:bodyPr/>
        <a:lstStyle/>
        <a:p>
          <a:endParaRPr lang="en-US"/>
        </a:p>
      </dgm:t>
    </dgm:pt>
  </dgm:ptLst>
  <dgm:cxnLst>
    <dgm:cxn modelId="{C5C36332-6C4B-4D54-8792-6A533DFF555D}" srcId="{698FD13E-8DEE-41A0-BF04-EA59624634C3}" destId="{836EACA8-B87E-452D-93B2-DCCF39C68E77}" srcOrd="0" destOrd="0" parTransId="{0CF86D66-0754-4E72-87E3-51CBFD338919}" sibTransId="{41451C84-B8D5-439A-B71B-55F341F8CFD5}"/>
    <dgm:cxn modelId="{18F822D9-72B2-4CAC-94B3-EC3794701190}" srcId="{C88F0457-1073-4CB4-A6EB-5EB3D74B00EA}" destId="{214B4ADA-4435-45B7-ACDA-B97F65771752}" srcOrd="0" destOrd="0" parTransId="{6E6D9A93-B811-48F7-B69D-D95F2DFD6F35}" sibTransId="{8CB1F37D-7711-4B05-A16D-B8EC0D3FF2D8}"/>
    <dgm:cxn modelId="{21B0D9AC-5B17-43E7-ABF9-299CB8D1385D}" type="presOf" srcId="{99567AB9-2EB8-4C3D-996A-1696B69050C4}" destId="{E30BF61B-A5AB-47AA-8B02-C3F50E2C4B5B}" srcOrd="0" destOrd="3" presId="urn:microsoft.com/office/officeart/2005/8/layout/chevron2"/>
    <dgm:cxn modelId="{8E9A3B56-F42F-4287-AF13-C5743BCDBE04}" srcId="{C88F0457-1073-4CB4-A6EB-5EB3D74B00EA}" destId="{23BB1F42-5321-421B-832B-DF887DCC9CCD}" srcOrd="1" destOrd="0" parTransId="{CC049B6C-F7C6-4E09-86AD-ED5E7414928E}" sibTransId="{1AB9DDEE-CDBE-4CE1-8E18-8ACE3FB43C46}"/>
    <dgm:cxn modelId="{F68301A8-0004-41D6-91CC-E0C099F7B3ED}" type="presOf" srcId="{B1E94012-DB86-4CBC-9FF7-39A7A093B3C8}" destId="{E30BF61B-A5AB-47AA-8B02-C3F50E2C4B5B}" srcOrd="0" destOrd="2" presId="urn:microsoft.com/office/officeart/2005/8/layout/chevron2"/>
    <dgm:cxn modelId="{03AC87DE-061A-4BA3-A0D6-09AEE23F5D8A}" type="presOf" srcId="{5FEFF0D8-205F-4D8A-8B85-9BE416B15F36}" destId="{7272C4D3-A528-4699-BFC6-F8C8F74E17D3}" srcOrd="0" destOrd="0" presId="urn:microsoft.com/office/officeart/2005/8/layout/chevron2"/>
    <dgm:cxn modelId="{1DED819F-5136-424A-A51F-BB6201502F34}" srcId="{5FEFF0D8-205F-4D8A-8B85-9BE416B15F36}" destId="{698FD13E-8DEE-41A0-BF04-EA59624634C3}" srcOrd="1" destOrd="0" parTransId="{9C526B85-C250-4A18-9B69-C2111BEDEC24}" sibTransId="{4BF71049-5D02-4BB2-A2F5-F7A208E130D0}"/>
    <dgm:cxn modelId="{0FF4A206-5711-4E0C-BCFB-23DFC7E1C1CC}" srcId="{698FD13E-8DEE-41A0-BF04-EA59624634C3}" destId="{99567AB9-2EB8-4C3D-996A-1696B69050C4}" srcOrd="3" destOrd="0" parTransId="{A91F2522-7623-43C4-9956-B66DE93585A1}" sibTransId="{63D17B60-04F1-4BD8-8490-4FA990A36DD9}"/>
    <dgm:cxn modelId="{BA090498-800E-4B2A-9F4C-73637872FAA6}" type="presOf" srcId="{214B4ADA-4435-45B7-ACDA-B97F65771752}" destId="{949D3373-DAE0-43F4-8AA4-3DF6627D1A82}" srcOrd="0" destOrd="0" presId="urn:microsoft.com/office/officeart/2005/8/layout/chevron2"/>
    <dgm:cxn modelId="{39625E95-7D49-480E-A795-7CC87B711FA4}" type="presOf" srcId="{698FD13E-8DEE-41A0-BF04-EA59624634C3}" destId="{973656E6-7CB9-4AC8-A707-C52EE406BE5A}" srcOrd="0" destOrd="0" presId="urn:microsoft.com/office/officeart/2005/8/layout/chevron2"/>
    <dgm:cxn modelId="{58827F24-EE85-41F8-94DE-C52A37CD9AD0}" type="presOf" srcId="{1EB44F31-93EA-4361-BA39-C3DF75A584B9}" destId="{E30BF61B-A5AB-47AA-8B02-C3F50E2C4B5B}" srcOrd="0" destOrd="1" presId="urn:microsoft.com/office/officeart/2005/8/layout/chevron2"/>
    <dgm:cxn modelId="{61A7F08F-9A1B-4A55-81B5-7D175C4FC65C}" type="presOf" srcId="{836EACA8-B87E-452D-93B2-DCCF39C68E77}" destId="{E30BF61B-A5AB-47AA-8B02-C3F50E2C4B5B}" srcOrd="0" destOrd="0" presId="urn:microsoft.com/office/officeart/2005/8/layout/chevron2"/>
    <dgm:cxn modelId="{DDCB5422-CC87-4F0E-B196-15B4DFC0B8C9}" type="presOf" srcId="{23BB1F42-5321-421B-832B-DF887DCC9CCD}" destId="{949D3373-DAE0-43F4-8AA4-3DF6627D1A82}" srcOrd="0" destOrd="1" presId="urn:microsoft.com/office/officeart/2005/8/layout/chevron2"/>
    <dgm:cxn modelId="{6A38F342-C7E9-43CE-AD16-76D61DDD535C}" type="presOf" srcId="{C88F0457-1073-4CB4-A6EB-5EB3D74B00EA}" destId="{D27E7ABA-693A-48F2-A39D-F66C1DB1904D}" srcOrd="0" destOrd="0" presId="urn:microsoft.com/office/officeart/2005/8/layout/chevron2"/>
    <dgm:cxn modelId="{C4EC6401-0A0B-4F3E-9654-785B89B9BFDB}" srcId="{698FD13E-8DEE-41A0-BF04-EA59624634C3}" destId="{B1E94012-DB86-4CBC-9FF7-39A7A093B3C8}" srcOrd="2" destOrd="0" parTransId="{024FC59E-7922-4953-BF2B-8B3894AAD705}" sibTransId="{368A22D3-4857-4DAB-BC6F-66AE35B28618}"/>
    <dgm:cxn modelId="{E1122652-E6A6-4765-9CA8-9E014BD16509}" srcId="{5FEFF0D8-205F-4D8A-8B85-9BE416B15F36}" destId="{C88F0457-1073-4CB4-A6EB-5EB3D74B00EA}" srcOrd="0" destOrd="0" parTransId="{7E03A99F-7CAB-4CE9-8245-5D65E03004A3}" sibTransId="{AD9CED62-F583-43BD-98BB-F3BE49616B81}"/>
    <dgm:cxn modelId="{35D8355E-6198-4655-9F03-E883856FA519}" srcId="{698FD13E-8DEE-41A0-BF04-EA59624634C3}" destId="{1EB44F31-93EA-4361-BA39-C3DF75A584B9}" srcOrd="1" destOrd="0" parTransId="{65F9A91B-1582-4002-B475-C10BDD768632}" sibTransId="{8D8D2DA3-356A-4FC3-B094-909D7BDF0666}"/>
    <dgm:cxn modelId="{F3E75C39-BFDC-4D56-B4AB-E5A8BE6DAB61}" type="presParOf" srcId="{7272C4D3-A528-4699-BFC6-F8C8F74E17D3}" destId="{94D6D230-2552-4BAD-93D6-CA388D989C32}" srcOrd="0" destOrd="0" presId="urn:microsoft.com/office/officeart/2005/8/layout/chevron2"/>
    <dgm:cxn modelId="{7B392AD7-BF9F-42D5-96E4-DADC3ABB0963}" type="presParOf" srcId="{94D6D230-2552-4BAD-93D6-CA388D989C32}" destId="{D27E7ABA-693A-48F2-A39D-F66C1DB1904D}" srcOrd="0" destOrd="0" presId="urn:microsoft.com/office/officeart/2005/8/layout/chevron2"/>
    <dgm:cxn modelId="{86FFEF95-ACE2-4E72-9230-148BC8586F88}" type="presParOf" srcId="{94D6D230-2552-4BAD-93D6-CA388D989C32}" destId="{949D3373-DAE0-43F4-8AA4-3DF6627D1A82}" srcOrd="1" destOrd="0" presId="urn:microsoft.com/office/officeart/2005/8/layout/chevron2"/>
    <dgm:cxn modelId="{8C40DE59-5877-4CC2-AABE-56584ACA913C}" type="presParOf" srcId="{7272C4D3-A528-4699-BFC6-F8C8F74E17D3}" destId="{1573E751-F755-4579-AAA1-2B35C2E31B7C}" srcOrd="1" destOrd="0" presId="urn:microsoft.com/office/officeart/2005/8/layout/chevron2"/>
    <dgm:cxn modelId="{A523450E-DFFE-4465-AB97-2D0A76D1D448}" type="presParOf" srcId="{7272C4D3-A528-4699-BFC6-F8C8F74E17D3}" destId="{1B16EB60-5A9D-4D5C-AD86-7830CA7FAB7E}" srcOrd="2" destOrd="0" presId="urn:microsoft.com/office/officeart/2005/8/layout/chevron2"/>
    <dgm:cxn modelId="{3FF38AF4-125D-4D52-83FF-2675338AFE0C}" type="presParOf" srcId="{1B16EB60-5A9D-4D5C-AD86-7830CA7FAB7E}" destId="{973656E6-7CB9-4AC8-A707-C52EE406BE5A}" srcOrd="0" destOrd="0" presId="urn:microsoft.com/office/officeart/2005/8/layout/chevron2"/>
    <dgm:cxn modelId="{D464F1A4-7691-4C92-821C-B821F395D0C7}" type="presParOf" srcId="{1B16EB60-5A9D-4D5C-AD86-7830CA7FAB7E}" destId="{E30BF61B-A5AB-47AA-8B02-C3F50E2C4B5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EFF0D8-205F-4D8A-8B85-9BE416B15F3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88F0457-1073-4CB4-A6EB-5EB3D74B00EA}">
      <dgm:prSet phldrT="[Text]"/>
      <dgm:spPr/>
      <dgm:t>
        <a:bodyPr/>
        <a:lstStyle/>
        <a:p>
          <a:r>
            <a:rPr lang="en-US" dirty="0" smtClean="0"/>
            <a:t>1 </a:t>
          </a:r>
          <a:br>
            <a:rPr lang="en-US" dirty="0" smtClean="0"/>
          </a:br>
          <a:r>
            <a:rPr lang="en-US" dirty="0" smtClean="0"/>
            <a:t>ONE TIME</a:t>
          </a:r>
          <a:endParaRPr lang="en-US" dirty="0"/>
        </a:p>
      </dgm:t>
    </dgm:pt>
    <dgm:pt modelId="{7E03A99F-7CAB-4CE9-8245-5D65E03004A3}" type="parTrans" cxnId="{E1122652-E6A6-4765-9CA8-9E014BD16509}">
      <dgm:prSet/>
      <dgm:spPr/>
      <dgm:t>
        <a:bodyPr/>
        <a:lstStyle/>
        <a:p>
          <a:endParaRPr lang="en-US"/>
        </a:p>
      </dgm:t>
    </dgm:pt>
    <dgm:pt modelId="{AD9CED62-F583-43BD-98BB-F3BE49616B81}" type="sibTrans" cxnId="{E1122652-E6A6-4765-9CA8-9E014BD16509}">
      <dgm:prSet/>
      <dgm:spPr/>
      <dgm:t>
        <a:bodyPr/>
        <a:lstStyle/>
        <a:p>
          <a:endParaRPr lang="en-US"/>
        </a:p>
      </dgm:t>
    </dgm:pt>
    <dgm:pt modelId="{214B4ADA-4435-45B7-ACDA-B97F65771752}">
      <dgm:prSet phldrT="[Text]"/>
      <dgm:spPr/>
      <dgm:t>
        <a:bodyPr/>
        <a:lstStyle/>
        <a:p>
          <a:r>
            <a:rPr lang="en-US" dirty="0" smtClean="0">
              <a:solidFill>
                <a:schemeClr val="tx1"/>
              </a:solidFill>
            </a:rPr>
            <a:t>Registration</a:t>
          </a:r>
          <a:endParaRPr lang="en-US" dirty="0">
            <a:solidFill>
              <a:schemeClr val="tx1"/>
            </a:solidFill>
          </a:endParaRPr>
        </a:p>
      </dgm:t>
    </dgm:pt>
    <dgm:pt modelId="{6E6D9A93-B811-48F7-B69D-D95F2DFD6F35}" type="parTrans" cxnId="{18F822D9-72B2-4CAC-94B3-EC3794701190}">
      <dgm:prSet/>
      <dgm:spPr/>
      <dgm:t>
        <a:bodyPr/>
        <a:lstStyle/>
        <a:p>
          <a:endParaRPr lang="en-US"/>
        </a:p>
      </dgm:t>
    </dgm:pt>
    <dgm:pt modelId="{8CB1F37D-7711-4B05-A16D-B8EC0D3FF2D8}" type="sibTrans" cxnId="{18F822D9-72B2-4CAC-94B3-EC3794701190}">
      <dgm:prSet/>
      <dgm:spPr/>
      <dgm:t>
        <a:bodyPr/>
        <a:lstStyle/>
        <a:p>
          <a:endParaRPr lang="en-US"/>
        </a:p>
      </dgm:t>
    </dgm:pt>
    <dgm:pt modelId="{698FD13E-8DEE-41A0-BF04-EA59624634C3}">
      <dgm:prSet phldrT="[Text]"/>
      <dgm:spPr/>
      <dgm:t>
        <a:bodyPr/>
        <a:lstStyle/>
        <a:p>
          <a:r>
            <a:rPr lang="en-US" dirty="0" smtClean="0"/>
            <a:t>2</a:t>
          </a:r>
          <a:br>
            <a:rPr lang="en-US" dirty="0" smtClean="0"/>
          </a:br>
          <a:r>
            <a:rPr lang="en-US" dirty="0" smtClean="0"/>
            <a:t>ROUTINE</a:t>
          </a:r>
          <a:endParaRPr lang="en-US" dirty="0"/>
        </a:p>
      </dgm:t>
    </dgm:pt>
    <dgm:pt modelId="{9C526B85-C250-4A18-9B69-C2111BEDEC24}" type="parTrans" cxnId="{1DED819F-5136-424A-A51F-BB6201502F34}">
      <dgm:prSet/>
      <dgm:spPr/>
      <dgm:t>
        <a:bodyPr/>
        <a:lstStyle/>
        <a:p>
          <a:endParaRPr lang="en-US"/>
        </a:p>
      </dgm:t>
    </dgm:pt>
    <dgm:pt modelId="{4BF71049-5D02-4BB2-A2F5-F7A208E130D0}" type="sibTrans" cxnId="{1DED819F-5136-424A-A51F-BB6201502F34}">
      <dgm:prSet/>
      <dgm:spPr/>
      <dgm:t>
        <a:bodyPr/>
        <a:lstStyle/>
        <a:p>
          <a:endParaRPr lang="en-US"/>
        </a:p>
      </dgm:t>
    </dgm:pt>
    <dgm:pt modelId="{836EACA8-B87E-452D-93B2-DCCF39C68E77}">
      <dgm:prSet phldrT="[Text]"/>
      <dgm:spPr/>
      <dgm:t>
        <a:bodyPr/>
        <a:lstStyle/>
        <a:p>
          <a:r>
            <a:rPr lang="en-US" dirty="0" smtClean="0">
              <a:solidFill>
                <a:srgbClr val="FF0000"/>
              </a:solidFill>
            </a:rPr>
            <a:t>&gt;&gt; Login</a:t>
          </a:r>
          <a:endParaRPr lang="en-US" dirty="0">
            <a:solidFill>
              <a:srgbClr val="FF0000"/>
            </a:solidFill>
          </a:endParaRPr>
        </a:p>
      </dgm:t>
    </dgm:pt>
    <dgm:pt modelId="{0CF86D66-0754-4E72-87E3-51CBFD338919}" type="parTrans" cxnId="{C5C36332-6C4B-4D54-8792-6A533DFF555D}">
      <dgm:prSet/>
      <dgm:spPr/>
      <dgm:t>
        <a:bodyPr/>
        <a:lstStyle/>
        <a:p>
          <a:endParaRPr lang="en-US"/>
        </a:p>
      </dgm:t>
    </dgm:pt>
    <dgm:pt modelId="{41451C84-B8D5-439A-B71B-55F341F8CFD5}" type="sibTrans" cxnId="{C5C36332-6C4B-4D54-8792-6A533DFF555D}">
      <dgm:prSet/>
      <dgm:spPr/>
      <dgm:t>
        <a:bodyPr/>
        <a:lstStyle/>
        <a:p>
          <a:endParaRPr lang="en-US"/>
        </a:p>
      </dgm:t>
    </dgm:pt>
    <dgm:pt modelId="{99567AB9-2EB8-4C3D-996A-1696B69050C4}">
      <dgm:prSet phldrT="[Text]"/>
      <dgm:spPr/>
      <dgm:t>
        <a:bodyPr/>
        <a:lstStyle/>
        <a:p>
          <a:r>
            <a:rPr lang="en-US" dirty="0" smtClean="0"/>
            <a:t>Revoke</a:t>
          </a:r>
          <a:endParaRPr lang="en-US" dirty="0"/>
        </a:p>
      </dgm:t>
    </dgm:pt>
    <dgm:pt modelId="{A91F2522-7623-43C4-9956-B66DE93585A1}" type="parTrans" cxnId="{0FF4A206-5711-4E0C-BCFB-23DFC7E1C1CC}">
      <dgm:prSet/>
      <dgm:spPr/>
      <dgm:t>
        <a:bodyPr/>
        <a:lstStyle/>
        <a:p>
          <a:endParaRPr lang="en-US"/>
        </a:p>
      </dgm:t>
    </dgm:pt>
    <dgm:pt modelId="{63D17B60-04F1-4BD8-8490-4FA990A36DD9}" type="sibTrans" cxnId="{0FF4A206-5711-4E0C-BCFB-23DFC7E1C1CC}">
      <dgm:prSet/>
      <dgm:spPr/>
      <dgm:t>
        <a:bodyPr/>
        <a:lstStyle/>
        <a:p>
          <a:endParaRPr lang="en-US"/>
        </a:p>
      </dgm:t>
    </dgm:pt>
    <dgm:pt modelId="{23BB1F42-5321-421B-832B-DF887DCC9CCD}">
      <dgm:prSet phldrT="[Text]"/>
      <dgm:spPr/>
      <dgm:t>
        <a:bodyPr/>
        <a:lstStyle/>
        <a:p>
          <a:r>
            <a:rPr lang="en-US" dirty="0" smtClean="0">
              <a:solidFill>
                <a:schemeClr val="tx1"/>
              </a:solidFill>
            </a:rPr>
            <a:t>Change Password</a:t>
          </a:r>
          <a:endParaRPr lang="en-US" dirty="0">
            <a:solidFill>
              <a:schemeClr val="tx1"/>
            </a:solidFill>
          </a:endParaRPr>
        </a:p>
      </dgm:t>
    </dgm:pt>
    <dgm:pt modelId="{CC049B6C-F7C6-4E09-86AD-ED5E7414928E}" type="parTrans" cxnId="{8E9A3B56-F42F-4287-AF13-C5743BCDBE04}">
      <dgm:prSet/>
      <dgm:spPr/>
      <dgm:t>
        <a:bodyPr/>
        <a:lstStyle/>
        <a:p>
          <a:endParaRPr lang="en-US"/>
        </a:p>
      </dgm:t>
    </dgm:pt>
    <dgm:pt modelId="{1AB9DDEE-CDBE-4CE1-8E18-8ACE3FB43C46}" type="sibTrans" cxnId="{8E9A3B56-F42F-4287-AF13-C5743BCDBE04}">
      <dgm:prSet/>
      <dgm:spPr/>
      <dgm:t>
        <a:bodyPr/>
        <a:lstStyle/>
        <a:p>
          <a:endParaRPr lang="en-US"/>
        </a:p>
      </dgm:t>
    </dgm:pt>
    <dgm:pt modelId="{1EB44F31-93EA-4361-BA39-C3DF75A584B9}">
      <dgm:prSet phldrT="[Text]"/>
      <dgm:spPr/>
      <dgm:t>
        <a:bodyPr/>
        <a:lstStyle/>
        <a:p>
          <a:r>
            <a:rPr lang="en-US" dirty="0" smtClean="0"/>
            <a:t>Generate UDIN</a:t>
          </a:r>
          <a:endParaRPr lang="en-US" dirty="0"/>
        </a:p>
      </dgm:t>
    </dgm:pt>
    <dgm:pt modelId="{65F9A91B-1582-4002-B475-C10BDD768632}" type="parTrans" cxnId="{35D8355E-6198-4655-9F03-E883856FA519}">
      <dgm:prSet/>
      <dgm:spPr/>
      <dgm:t>
        <a:bodyPr/>
        <a:lstStyle/>
        <a:p>
          <a:endParaRPr lang="en-US"/>
        </a:p>
      </dgm:t>
    </dgm:pt>
    <dgm:pt modelId="{8D8D2DA3-356A-4FC3-B094-909D7BDF0666}" type="sibTrans" cxnId="{35D8355E-6198-4655-9F03-E883856FA519}">
      <dgm:prSet/>
      <dgm:spPr/>
      <dgm:t>
        <a:bodyPr/>
        <a:lstStyle/>
        <a:p>
          <a:endParaRPr lang="en-US"/>
        </a:p>
      </dgm:t>
    </dgm:pt>
    <dgm:pt modelId="{B1E94012-DB86-4CBC-9FF7-39A7A093B3C8}">
      <dgm:prSet phldrT="[Text]"/>
      <dgm:spPr/>
      <dgm:t>
        <a:bodyPr/>
        <a:lstStyle/>
        <a:p>
          <a:r>
            <a:rPr lang="en-US" dirty="0" smtClean="0"/>
            <a:t>Search</a:t>
          </a:r>
          <a:endParaRPr lang="en-US" dirty="0"/>
        </a:p>
      </dgm:t>
    </dgm:pt>
    <dgm:pt modelId="{024FC59E-7922-4953-BF2B-8B3894AAD705}" type="parTrans" cxnId="{C4EC6401-0A0B-4F3E-9654-785B89B9BFDB}">
      <dgm:prSet/>
      <dgm:spPr/>
      <dgm:t>
        <a:bodyPr/>
        <a:lstStyle/>
        <a:p>
          <a:endParaRPr lang="en-US"/>
        </a:p>
      </dgm:t>
    </dgm:pt>
    <dgm:pt modelId="{368A22D3-4857-4DAB-BC6F-66AE35B28618}" type="sibTrans" cxnId="{C4EC6401-0A0B-4F3E-9654-785B89B9BFDB}">
      <dgm:prSet/>
      <dgm:spPr/>
      <dgm:t>
        <a:bodyPr/>
        <a:lstStyle/>
        <a:p>
          <a:endParaRPr lang="en-US"/>
        </a:p>
      </dgm:t>
    </dgm:pt>
    <dgm:pt modelId="{7272C4D3-A528-4699-BFC6-F8C8F74E17D3}" type="pres">
      <dgm:prSet presAssocID="{5FEFF0D8-205F-4D8A-8B85-9BE416B15F36}" presName="linearFlow" presStyleCnt="0">
        <dgm:presLayoutVars>
          <dgm:dir/>
          <dgm:animLvl val="lvl"/>
          <dgm:resizeHandles val="exact"/>
        </dgm:presLayoutVars>
      </dgm:prSet>
      <dgm:spPr/>
      <dgm:t>
        <a:bodyPr/>
        <a:lstStyle/>
        <a:p>
          <a:endParaRPr lang="en-US"/>
        </a:p>
      </dgm:t>
    </dgm:pt>
    <dgm:pt modelId="{94D6D230-2552-4BAD-93D6-CA388D989C32}" type="pres">
      <dgm:prSet presAssocID="{C88F0457-1073-4CB4-A6EB-5EB3D74B00EA}" presName="composite" presStyleCnt="0"/>
      <dgm:spPr/>
    </dgm:pt>
    <dgm:pt modelId="{D27E7ABA-693A-48F2-A39D-F66C1DB1904D}" type="pres">
      <dgm:prSet presAssocID="{C88F0457-1073-4CB4-A6EB-5EB3D74B00EA}" presName="parentText" presStyleLbl="alignNode1" presStyleIdx="0" presStyleCnt="2">
        <dgm:presLayoutVars>
          <dgm:chMax val="1"/>
          <dgm:bulletEnabled val="1"/>
        </dgm:presLayoutVars>
      </dgm:prSet>
      <dgm:spPr/>
      <dgm:t>
        <a:bodyPr/>
        <a:lstStyle/>
        <a:p>
          <a:endParaRPr lang="en-US"/>
        </a:p>
      </dgm:t>
    </dgm:pt>
    <dgm:pt modelId="{949D3373-DAE0-43F4-8AA4-3DF6627D1A82}" type="pres">
      <dgm:prSet presAssocID="{C88F0457-1073-4CB4-A6EB-5EB3D74B00EA}" presName="descendantText" presStyleLbl="alignAcc1" presStyleIdx="0" presStyleCnt="2">
        <dgm:presLayoutVars>
          <dgm:bulletEnabled val="1"/>
        </dgm:presLayoutVars>
      </dgm:prSet>
      <dgm:spPr/>
      <dgm:t>
        <a:bodyPr/>
        <a:lstStyle/>
        <a:p>
          <a:endParaRPr lang="en-US"/>
        </a:p>
      </dgm:t>
    </dgm:pt>
    <dgm:pt modelId="{1573E751-F755-4579-AAA1-2B35C2E31B7C}" type="pres">
      <dgm:prSet presAssocID="{AD9CED62-F583-43BD-98BB-F3BE49616B81}" presName="sp" presStyleCnt="0"/>
      <dgm:spPr/>
    </dgm:pt>
    <dgm:pt modelId="{1B16EB60-5A9D-4D5C-AD86-7830CA7FAB7E}" type="pres">
      <dgm:prSet presAssocID="{698FD13E-8DEE-41A0-BF04-EA59624634C3}" presName="composite" presStyleCnt="0"/>
      <dgm:spPr/>
    </dgm:pt>
    <dgm:pt modelId="{973656E6-7CB9-4AC8-A707-C52EE406BE5A}" type="pres">
      <dgm:prSet presAssocID="{698FD13E-8DEE-41A0-BF04-EA59624634C3}" presName="parentText" presStyleLbl="alignNode1" presStyleIdx="1" presStyleCnt="2">
        <dgm:presLayoutVars>
          <dgm:chMax val="1"/>
          <dgm:bulletEnabled val="1"/>
        </dgm:presLayoutVars>
      </dgm:prSet>
      <dgm:spPr/>
      <dgm:t>
        <a:bodyPr/>
        <a:lstStyle/>
        <a:p>
          <a:endParaRPr lang="en-US"/>
        </a:p>
      </dgm:t>
    </dgm:pt>
    <dgm:pt modelId="{E30BF61B-A5AB-47AA-8B02-C3F50E2C4B5B}" type="pres">
      <dgm:prSet presAssocID="{698FD13E-8DEE-41A0-BF04-EA59624634C3}" presName="descendantText" presStyleLbl="alignAcc1" presStyleIdx="1" presStyleCnt="2">
        <dgm:presLayoutVars>
          <dgm:bulletEnabled val="1"/>
        </dgm:presLayoutVars>
      </dgm:prSet>
      <dgm:spPr/>
      <dgm:t>
        <a:bodyPr/>
        <a:lstStyle/>
        <a:p>
          <a:endParaRPr lang="en-US"/>
        </a:p>
      </dgm:t>
    </dgm:pt>
  </dgm:ptLst>
  <dgm:cxnLst>
    <dgm:cxn modelId="{C5C36332-6C4B-4D54-8792-6A533DFF555D}" srcId="{698FD13E-8DEE-41A0-BF04-EA59624634C3}" destId="{836EACA8-B87E-452D-93B2-DCCF39C68E77}" srcOrd="0" destOrd="0" parTransId="{0CF86D66-0754-4E72-87E3-51CBFD338919}" sibTransId="{41451C84-B8D5-439A-B71B-55F341F8CFD5}"/>
    <dgm:cxn modelId="{18F822D9-72B2-4CAC-94B3-EC3794701190}" srcId="{C88F0457-1073-4CB4-A6EB-5EB3D74B00EA}" destId="{214B4ADA-4435-45B7-ACDA-B97F65771752}" srcOrd="0" destOrd="0" parTransId="{6E6D9A93-B811-48F7-B69D-D95F2DFD6F35}" sibTransId="{8CB1F37D-7711-4B05-A16D-B8EC0D3FF2D8}"/>
    <dgm:cxn modelId="{21B0D9AC-5B17-43E7-ABF9-299CB8D1385D}" type="presOf" srcId="{99567AB9-2EB8-4C3D-996A-1696B69050C4}" destId="{E30BF61B-A5AB-47AA-8B02-C3F50E2C4B5B}" srcOrd="0" destOrd="3" presId="urn:microsoft.com/office/officeart/2005/8/layout/chevron2"/>
    <dgm:cxn modelId="{8E9A3B56-F42F-4287-AF13-C5743BCDBE04}" srcId="{C88F0457-1073-4CB4-A6EB-5EB3D74B00EA}" destId="{23BB1F42-5321-421B-832B-DF887DCC9CCD}" srcOrd="1" destOrd="0" parTransId="{CC049B6C-F7C6-4E09-86AD-ED5E7414928E}" sibTransId="{1AB9DDEE-CDBE-4CE1-8E18-8ACE3FB43C46}"/>
    <dgm:cxn modelId="{F68301A8-0004-41D6-91CC-E0C099F7B3ED}" type="presOf" srcId="{B1E94012-DB86-4CBC-9FF7-39A7A093B3C8}" destId="{E30BF61B-A5AB-47AA-8B02-C3F50E2C4B5B}" srcOrd="0" destOrd="2" presId="urn:microsoft.com/office/officeart/2005/8/layout/chevron2"/>
    <dgm:cxn modelId="{03AC87DE-061A-4BA3-A0D6-09AEE23F5D8A}" type="presOf" srcId="{5FEFF0D8-205F-4D8A-8B85-9BE416B15F36}" destId="{7272C4D3-A528-4699-BFC6-F8C8F74E17D3}" srcOrd="0" destOrd="0" presId="urn:microsoft.com/office/officeart/2005/8/layout/chevron2"/>
    <dgm:cxn modelId="{1DED819F-5136-424A-A51F-BB6201502F34}" srcId="{5FEFF0D8-205F-4D8A-8B85-9BE416B15F36}" destId="{698FD13E-8DEE-41A0-BF04-EA59624634C3}" srcOrd="1" destOrd="0" parTransId="{9C526B85-C250-4A18-9B69-C2111BEDEC24}" sibTransId="{4BF71049-5D02-4BB2-A2F5-F7A208E130D0}"/>
    <dgm:cxn modelId="{0FF4A206-5711-4E0C-BCFB-23DFC7E1C1CC}" srcId="{698FD13E-8DEE-41A0-BF04-EA59624634C3}" destId="{99567AB9-2EB8-4C3D-996A-1696B69050C4}" srcOrd="3" destOrd="0" parTransId="{A91F2522-7623-43C4-9956-B66DE93585A1}" sibTransId="{63D17B60-04F1-4BD8-8490-4FA990A36DD9}"/>
    <dgm:cxn modelId="{BA090498-800E-4B2A-9F4C-73637872FAA6}" type="presOf" srcId="{214B4ADA-4435-45B7-ACDA-B97F65771752}" destId="{949D3373-DAE0-43F4-8AA4-3DF6627D1A82}" srcOrd="0" destOrd="0" presId="urn:microsoft.com/office/officeart/2005/8/layout/chevron2"/>
    <dgm:cxn modelId="{39625E95-7D49-480E-A795-7CC87B711FA4}" type="presOf" srcId="{698FD13E-8DEE-41A0-BF04-EA59624634C3}" destId="{973656E6-7CB9-4AC8-A707-C52EE406BE5A}" srcOrd="0" destOrd="0" presId="urn:microsoft.com/office/officeart/2005/8/layout/chevron2"/>
    <dgm:cxn modelId="{58827F24-EE85-41F8-94DE-C52A37CD9AD0}" type="presOf" srcId="{1EB44F31-93EA-4361-BA39-C3DF75A584B9}" destId="{E30BF61B-A5AB-47AA-8B02-C3F50E2C4B5B}" srcOrd="0" destOrd="1" presId="urn:microsoft.com/office/officeart/2005/8/layout/chevron2"/>
    <dgm:cxn modelId="{61A7F08F-9A1B-4A55-81B5-7D175C4FC65C}" type="presOf" srcId="{836EACA8-B87E-452D-93B2-DCCF39C68E77}" destId="{E30BF61B-A5AB-47AA-8B02-C3F50E2C4B5B}" srcOrd="0" destOrd="0" presId="urn:microsoft.com/office/officeart/2005/8/layout/chevron2"/>
    <dgm:cxn modelId="{DDCB5422-CC87-4F0E-B196-15B4DFC0B8C9}" type="presOf" srcId="{23BB1F42-5321-421B-832B-DF887DCC9CCD}" destId="{949D3373-DAE0-43F4-8AA4-3DF6627D1A82}" srcOrd="0" destOrd="1" presId="urn:microsoft.com/office/officeart/2005/8/layout/chevron2"/>
    <dgm:cxn modelId="{6A38F342-C7E9-43CE-AD16-76D61DDD535C}" type="presOf" srcId="{C88F0457-1073-4CB4-A6EB-5EB3D74B00EA}" destId="{D27E7ABA-693A-48F2-A39D-F66C1DB1904D}" srcOrd="0" destOrd="0" presId="urn:microsoft.com/office/officeart/2005/8/layout/chevron2"/>
    <dgm:cxn modelId="{C4EC6401-0A0B-4F3E-9654-785B89B9BFDB}" srcId="{698FD13E-8DEE-41A0-BF04-EA59624634C3}" destId="{B1E94012-DB86-4CBC-9FF7-39A7A093B3C8}" srcOrd="2" destOrd="0" parTransId="{024FC59E-7922-4953-BF2B-8B3894AAD705}" sibTransId="{368A22D3-4857-4DAB-BC6F-66AE35B28618}"/>
    <dgm:cxn modelId="{E1122652-E6A6-4765-9CA8-9E014BD16509}" srcId="{5FEFF0D8-205F-4D8A-8B85-9BE416B15F36}" destId="{C88F0457-1073-4CB4-A6EB-5EB3D74B00EA}" srcOrd="0" destOrd="0" parTransId="{7E03A99F-7CAB-4CE9-8245-5D65E03004A3}" sibTransId="{AD9CED62-F583-43BD-98BB-F3BE49616B81}"/>
    <dgm:cxn modelId="{35D8355E-6198-4655-9F03-E883856FA519}" srcId="{698FD13E-8DEE-41A0-BF04-EA59624634C3}" destId="{1EB44F31-93EA-4361-BA39-C3DF75A584B9}" srcOrd="1" destOrd="0" parTransId="{65F9A91B-1582-4002-B475-C10BDD768632}" sibTransId="{8D8D2DA3-356A-4FC3-B094-909D7BDF0666}"/>
    <dgm:cxn modelId="{F3E75C39-BFDC-4D56-B4AB-E5A8BE6DAB61}" type="presParOf" srcId="{7272C4D3-A528-4699-BFC6-F8C8F74E17D3}" destId="{94D6D230-2552-4BAD-93D6-CA388D989C32}" srcOrd="0" destOrd="0" presId="urn:microsoft.com/office/officeart/2005/8/layout/chevron2"/>
    <dgm:cxn modelId="{7B392AD7-BF9F-42D5-96E4-DADC3ABB0963}" type="presParOf" srcId="{94D6D230-2552-4BAD-93D6-CA388D989C32}" destId="{D27E7ABA-693A-48F2-A39D-F66C1DB1904D}" srcOrd="0" destOrd="0" presId="urn:microsoft.com/office/officeart/2005/8/layout/chevron2"/>
    <dgm:cxn modelId="{86FFEF95-ACE2-4E72-9230-148BC8586F88}" type="presParOf" srcId="{94D6D230-2552-4BAD-93D6-CA388D989C32}" destId="{949D3373-DAE0-43F4-8AA4-3DF6627D1A82}" srcOrd="1" destOrd="0" presId="urn:microsoft.com/office/officeart/2005/8/layout/chevron2"/>
    <dgm:cxn modelId="{8C40DE59-5877-4CC2-AABE-56584ACA913C}" type="presParOf" srcId="{7272C4D3-A528-4699-BFC6-F8C8F74E17D3}" destId="{1573E751-F755-4579-AAA1-2B35C2E31B7C}" srcOrd="1" destOrd="0" presId="urn:microsoft.com/office/officeart/2005/8/layout/chevron2"/>
    <dgm:cxn modelId="{A523450E-DFFE-4465-AB97-2D0A76D1D448}" type="presParOf" srcId="{7272C4D3-A528-4699-BFC6-F8C8F74E17D3}" destId="{1B16EB60-5A9D-4D5C-AD86-7830CA7FAB7E}" srcOrd="2" destOrd="0" presId="urn:microsoft.com/office/officeart/2005/8/layout/chevron2"/>
    <dgm:cxn modelId="{3FF38AF4-125D-4D52-83FF-2675338AFE0C}" type="presParOf" srcId="{1B16EB60-5A9D-4D5C-AD86-7830CA7FAB7E}" destId="{973656E6-7CB9-4AC8-A707-C52EE406BE5A}" srcOrd="0" destOrd="0" presId="urn:microsoft.com/office/officeart/2005/8/layout/chevron2"/>
    <dgm:cxn modelId="{D464F1A4-7691-4C92-821C-B821F395D0C7}" type="presParOf" srcId="{1B16EB60-5A9D-4D5C-AD86-7830CA7FAB7E}" destId="{E30BF61B-A5AB-47AA-8B02-C3F50E2C4B5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EFF0D8-205F-4D8A-8B85-9BE416B15F3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88F0457-1073-4CB4-A6EB-5EB3D74B00EA}">
      <dgm:prSet phldrT="[Text]"/>
      <dgm:spPr/>
      <dgm:t>
        <a:bodyPr/>
        <a:lstStyle/>
        <a:p>
          <a:r>
            <a:rPr lang="en-US" dirty="0" smtClean="0"/>
            <a:t>1 </a:t>
          </a:r>
          <a:br>
            <a:rPr lang="en-US" dirty="0" smtClean="0"/>
          </a:br>
          <a:r>
            <a:rPr lang="en-US" dirty="0" smtClean="0"/>
            <a:t>ONE TIME</a:t>
          </a:r>
          <a:endParaRPr lang="en-US" dirty="0"/>
        </a:p>
      </dgm:t>
    </dgm:pt>
    <dgm:pt modelId="{7E03A99F-7CAB-4CE9-8245-5D65E03004A3}" type="parTrans" cxnId="{E1122652-E6A6-4765-9CA8-9E014BD16509}">
      <dgm:prSet/>
      <dgm:spPr/>
      <dgm:t>
        <a:bodyPr/>
        <a:lstStyle/>
        <a:p>
          <a:endParaRPr lang="en-US"/>
        </a:p>
      </dgm:t>
    </dgm:pt>
    <dgm:pt modelId="{AD9CED62-F583-43BD-98BB-F3BE49616B81}" type="sibTrans" cxnId="{E1122652-E6A6-4765-9CA8-9E014BD16509}">
      <dgm:prSet/>
      <dgm:spPr/>
      <dgm:t>
        <a:bodyPr/>
        <a:lstStyle/>
        <a:p>
          <a:endParaRPr lang="en-US"/>
        </a:p>
      </dgm:t>
    </dgm:pt>
    <dgm:pt modelId="{214B4ADA-4435-45B7-ACDA-B97F65771752}">
      <dgm:prSet phldrT="[Text]"/>
      <dgm:spPr/>
      <dgm:t>
        <a:bodyPr/>
        <a:lstStyle/>
        <a:p>
          <a:r>
            <a:rPr lang="en-US" dirty="0" smtClean="0">
              <a:solidFill>
                <a:schemeClr val="tx1"/>
              </a:solidFill>
            </a:rPr>
            <a:t>Registration</a:t>
          </a:r>
          <a:endParaRPr lang="en-US" dirty="0">
            <a:solidFill>
              <a:schemeClr val="tx1"/>
            </a:solidFill>
          </a:endParaRPr>
        </a:p>
      </dgm:t>
    </dgm:pt>
    <dgm:pt modelId="{6E6D9A93-B811-48F7-B69D-D95F2DFD6F35}" type="parTrans" cxnId="{18F822D9-72B2-4CAC-94B3-EC3794701190}">
      <dgm:prSet/>
      <dgm:spPr/>
      <dgm:t>
        <a:bodyPr/>
        <a:lstStyle/>
        <a:p>
          <a:endParaRPr lang="en-US"/>
        </a:p>
      </dgm:t>
    </dgm:pt>
    <dgm:pt modelId="{8CB1F37D-7711-4B05-A16D-B8EC0D3FF2D8}" type="sibTrans" cxnId="{18F822D9-72B2-4CAC-94B3-EC3794701190}">
      <dgm:prSet/>
      <dgm:spPr/>
      <dgm:t>
        <a:bodyPr/>
        <a:lstStyle/>
        <a:p>
          <a:endParaRPr lang="en-US"/>
        </a:p>
      </dgm:t>
    </dgm:pt>
    <dgm:pt modelId="{698FD13E-8DEE-41A0-BF04-EA59624634C3}">
      <dgm:prSet phldrT="[Text]"/>
      <dgm:spPr/>
      <dgm:t>
        <a:bodyPr/>
        <a:lstStyle/>
        <a:p>
          <a:r>
            <a:rPr lang="en-US" dirty="0" smtClean="0"/>
            <a:t>2</a:t>
          </a:r>
          <a:br>
            <a:rPr lang="en-US" dirty="0" smtClean="0"/>
          </a:br>
          <a:r>
            <a:rPr lang="en-US" dirty="0" smtClean="0"/>
            <a:t>ROUTINE</a:t>
          </a:r>
          <a:endParaRPr lang="en-US" dirty="0"/>
        </a:p>
      </dgm:t>
    </dgm:pt>
    <dgm:pt modelId="{9C526B85-C250-4A18-9B69-C2111BEDEC24}" type="parTrans" cxnId="{1DED819F-5136-424A-A51F-BB6201502F34}">
      <dgm:prSet/>
      <dgm:spPr/>
      <dgm:t>
        <a:bodyPr/>
        <a:lstStyle/>
        <a:p>
          <a:endParaRPr lang="en-US"/>
        </a:p>
      </dgm:t>
    </dgm:pt>
    <dgm:pt modelId="{4BF71049-5D02-4BB2-A2F5-F7A208E130D0}" type="sibTrans" cxnId="{1DED819F-5136-424A-A51F-BB6201502F34}">
      <dgm:prSet/>
      <dgm:spPr/>
      <dgm:t>
        <a:bodyPr/>
        <a:lstStyle/>
        <a:p>
          <a:endParaRPr lang="en-US"/>
        </a:p>
      </dgm:t>
    </dgm:pt>
    <dgm:pt modelId="{836EACA8-B87E-452D-93B2-DCCF39C68E77}">
      <dgm:prSet phldrT="[Text]"/>
      <dgm:spPr/>
      <dgm:t>
        <a:bodyPr/>
        <a:lstStyle/>
        <a:p>
          <a:r>
            <a:rPr lang="en-US" dirty="0" smtClean="0">
              <a:solidFill>
                <a:schemeClr val="tx1"/>
              </a:solidFill>
            </a:rPr>
            <a:t>Login</a:t>
          </a:r>
          <a:endParaRPr lang="en-US" dirty="0">
            <a:solidFill>
              <a:schemeClr val="tx1"/>
            </a:solidFill>
          </a:endParaRPr>
        </a:p>
      </dgm:t>
    </dgm:pt>
    <dgm:pt modelId="{0CF86D66-0754-4E72-87E3-51CBFD338919}" type="parTrans" cxnId="{C5C36332-6C4B-4D54-8792-6A533DFF555D}">
      <dgm:prSet/>
      <dgm:spPr/>
      <dgm:t>
        <a:bodyPr/>
        <a:lstStyle/>
        <a:p>
          <a:endParaRPr lang="en-US"/>
        </a:p>
      </dgm:t>
    </dgm:pt>
    <dgm:pt modelId="{41451C84-B8D5-439A-B71B-55F341F8CFD5}" type="sibTrans" cxnId="{C5C36332-6C4B-4D54-8792-6A533DFF555D}">
      <dgm:prSet/>
      <dgm:spPr/>
      <dgm:t>
        <a:bodyPr/>
        <a:lstStyle/>
        <a:p>
          <a:endParaRPr lang="en-US"/>
        </a:p>
      </dgm:t>
    </dgm:pt>
    <dgm:pt modelId="{99567AB9-2EB8-4C3D-996A-1696B69050C4}">
      <dgm:prSet phldrT="[Text]"/>
      <dgm:spPr/>
      <dgm:t>
        <a:bodyPr/>
        <a:lstStyle/>
        <a:p>
          <a:r>
            <a:rPr lang="en-US" dirty="0" smtClean="0"/>
            <a:t>Revoke</a:t>
          </a:r>
          <a:endParaRPr lang="en-US" dirty="0"/>
        </a:p>
      </dgm:t>
    </dgm:pt>
    <dgm:pt modelId="{A91F2522-7623-43C4-9956-B66DE93585A1}" type="parTrans" cxnId="{0FF4A206-5711-4E0C-BCFB-23DFC7E1C1CC}">
      <dgm:prSet/>
      <dgm:spPr/>
      <dgm:t>
        <a:bodyPr/>
        <a:lstStyle/>
        <a:p>
          <a:endParaRPr lang="en-US"/>
        </a:p>
      </dgm:t>
    </dgm:pt>
    <dgm:pt modelId="{63D17B60-04F1-4BD8-8490-4FA990A36DD9}" type="sibTrans" cxnId="{0FF4A206-5711-4E0C-BCFB-23DFC7E1C1CC}">
      <dgm:prSet/>
      <dgm:spPr/>
      <dgm:t>
        <a:bodyPr/>
        <a:lstStyle/>
        <a:p>
          <a:endParaRPr lang="en-US"/>
        </a:p>
      </dgm:t>
    </dgm:pt>
    <dgm:pt modelId="{23BB1F42-5321-421B-832B-DF887DCC9CCD}">
      <dgm:prSet phldrT="[Text]"/>
      <dgm:spPr/>
      <dgm:t>
        <a:bodyPr/>
        <a:lstStyle/>
        <a:p>
          <a:r>
            <a:rPr lang="en-US" dirty="0" smtClean="0">
              <a:solidFill>
                <a:schemeClr val="tx1"/>
              </a:solidFill>
            </a:rPr>
            <a:t>Change Password</a:t>
          </a:r>
          <a:endParaRPr lang="en-US" dirty="0">
            <a:solidFill>
              <a:schemeClr val="tx1"/>
            </a:solidFill>
          </a:endParaRPr>
        </a:p>
      </dgm:t>
    </dgm:pt>
    <dgm:pt modelId="{CC049B6C-F7C6-4E09-86AD-ED5E7414928E}" type="parTrans" cxnId="{8E9A3B56-F42F-4287-AF13-C5743BCDBE04}">
      <dgm:prSet/>
      <dgm:spPr/>
      <dgm:t>
        <a:bodyPr/>
        <a:lstStyle/>
        <a:p>
          <a:endParaRPr lang="en-US"/>
        </a:p>
      </dgm:t>
    </dgm:pt>
    <dgm:pt modelId="{1AB9DDEE-CDBE-4CE1-8E18-8ACE3FB43C46}" type="sibTrans" cxnId="{8E9A3B56-F42F-4287-AF13-C5743BCDBE04}">
      <dgm:prSet/>
      <dgm:spPr/>
      <dgm:t>
        <a:bodyPr/>
        <a:lstStyle/>
        <a:p>
          <a:endParaRPr lang="en-US"/>
        </a:p>
      </dgm:t>
    </dgm:pt>
    <dgm:pt modelId="{1EB44F31-93EA-4361-BA39-C3DF75A584B9}">
      <dgm:prSet phldrT="[Text]"/>
      <dgm:spPr/>
      <dgm:t>
        <a:bodyPr/>
        <a:lstStyle/>
        <a:p>
          <a:r>
            <a:rPr lang="en-US" dirty="0" smtClean="0">
              <a:solidFill>
                <a:srgbClr val="FF0000"/>
              </a:solidFill>
            </a:rPr>
            <a:t>&gt;&gt; Generate UDIN</a:t>
          </a:r>
          <a:endParaRPr lang="en-US" dirty="0">
            <a:solidFill>
              <a:srgbClr val="FF0000"/>
            </a:solidFill>
          </a:endParaRPr>
        </a:p>
      </dgm:t>
    </dgm:pt>
    <dgm:pt modelId="{65F9A91B-1582-4002-B475-C10BDD768632}" type="parTrans" cxnId="{35D8355E-6198-4655-9F03-E883856FA519}">
      <dgm:prSet/>
      <dgm:spPr/>
      <dgm:t>
        <a:bodyPr/>
        <a:lstStyle/>
        <a:p>
          <a:endParaRPr lang="en-US"/>
        </a:p>
      </dgm:t>
    </dgm:pt>
    <dgm:pt modelId="{8D8D2DA3-356A-4FC3-B094-909D7BDF0666}" type="sibTrans" cxnId="{35D8355E-6198-4655-9F03-E883856FA519}">
      <dgm:prSet/>
      <dgm:spPr/>
      <dgm:t>
        <a:bodyPr/>
        <a:lstStyle/>
        <a:p>
          <a:endParaRPr lang="en-US"/>
        </a:p>
      </dgm:t>
    </dgm:pt>
    <dgm:pt modelId="{B1E94012-DB86-4CBC-9FF7-39A7A093B3C8}">
      <dgm:prSet phldrT="[Text]"/>
      <dgm:spPr/>
      <dgm:t>
        <a:bodyPr/>
        <a:lstStyle/>
        <a:p>
          <a:r>
            <a:rPr lang="en-US" dirty="0" smtClean="0"/>
            <a:t>Search</a:t>
          </a:r>
          <a:endParaRPr lang="en-US" dirty="0"/>
        </a:p>
      </dgm:t>
    </dgm:pt>
    <dgm:pt modelId="{024FC59E-7922-4953-BF2B-8B3894AAD705}" type="parTrans" cxnId="{C4EC6401-0A0B-4F3E-9654-785B89B9BFDB}">
      <dgm:prSet/>
      <dgm:spPr/>
      <dgm:t>
        <a:bodyPr/>
        <a:lstStyle/>
        <a:p>
          <a:endParaRPr lang="en-US"/>
        </a:p>
      </dgm:t>
    </dgm:pt>
    <dgm:pt modelId="{368A22D3-4857-4DAB-BC6F-66AE35B28618}" type="sibTrans" cxnId="{C4EC6401-0A0B-4F3E-9654-785B89B9BFDB}">
      <dgm:prSet/>
      <dgm:spPr/>
      <dgm:t>
        <a:bodyPr/>
        <a:lstStyle/>
        <a:p>
          <a:endParaRPr lang="en-US"/>
        </a:p>
      </dgm:t>
    </dgm:pt>
    <dgm:pt modelId="{7272C4D3-A528-4699-BFC6-F8C8F74E17D3}" type="pres">
      <dgm:prSet presAssocID="{5FEFF0D8-205F-4D8A-8B85-9BE416B15F36}" presName="linearFlow" presStyleCnt="0">
        <dgm:presLayoutVars>
          <dgm:dir/>
          <dgm:animLvl val="lvl"/>
          <dgm:resizeHandles val="exact"/>
        </dgm:presLayoutVars>
      </dgm:prSet>
      <dgm:spPr/>
      <dgm:t>
        <a:bodyPr/>
        <a:lstStyle/>
        <a:p>
          <a:endParaRPr lang="en-US"/>
        </a:p>
      </dgm:t>
    </dgm:pt>
    <dgm:pt modelId="{94D6D230-2552-4BAD-93D6-CA388D989C32}" type="pres">
      <dgm:prSet presAssocID="{C88F0457-1073-4CB4-A6EB-5EB3D74B00EA}" presName="composite" presStyleCnt="0"/>
      <dgm:spPr/>
    </dgm:pt>
    <dgm:pt modelId="{D27E7ABA-693A-48F2-A39D-F66C1DB1904D}" type="pres">
      <dgm:prSet presAssocID="{C88F0457-1073-4CB4-A6EB-5EB3D74B00EA}" presName="parentText" presStyleLbl="alignNode1" presStyleIdx="0" presStyleCnt="2">
        <dgm:presLayoutVars>
          <dgm:chMax val="1"/>
          <dgm:bulletEnabled val="1"/>
        </dgm:presLayoutVars>
      </dgm:prSet>
      <dgm:spPr/>
      <dgm:t>
        <a:bodyPr/>
        <a:lstStyle/>
        <a:p>
          <a:endParaRPr lang="en-US"/>
        </a:p>
      </dgm:t>
    </dgm:pt>
    <dgm:pt modelId="{949D3373-DAE0-43F4-8AA4-3DF6627D1A82}" type="pres">
      <dgm:prSet presAssocID="{C88F0457-1073-4CB4-A6EB-5EB3D74B00EA}" presName="descendantText" presStyleLbl="alignAcc1" presStyleIdx="0" presStyleCnt="2">
        <dgm:presLayoutVars>
          <dgm:bulletEnabled val="1"/>
        </dgm:presLayoutVars>
      </dgm:prSet>
      <dgm:spPr/>
      <dgm:t>
        <a:bodyPr/>
        <a:lstStyle/>
        <a:p>
          <a:endParaRPr lang="en-US"/>
        </a:p>
      </dgm:t>
    </dgm:pt>
    <dgm:pt modelId="{1573E751-F755-4579-AAA1-2B35C2E31B7C}" type="pres">
      <dgm:prSet presAssocID="{AD9CED62-F583-43BD-98BB-F3BE49616B81}" presName="sp" presStyleCnt="0"/>
      <dgm:spPr/>
    </dgm:pt>
    <dgm:pt modelId="{1B16EB60-5A9D-4D5C-AD86-7830CA7FAB7E}" type="pres">
      <dgm:prSet presAssocID="{698FD13E-8DEE-41A0-BF04-EA59624634C3}" presName="composite" presStyleCnt="0"/>
      <dgm:spPr/>
    </dgm:pt>
    <dgm:pt modelId="{973656E6-7CB9-4AC8-A707-C52EE406BE5A}" type="pres">
      <dgm:prSet presAssocID="{698FD13E-8DEE-41A0-BF04-EA59624634C3}" presName="parentText" presStyleLbl="alignNode1" presStyleIdx="1" presStyleCnt="2">
        <dgm:presLayoutVars>
          <dgm:chMax val="1"/>
          <dgm:bulletEnabled val="1"/>
        </dgm:presLayoutVars>
      </dgm:prSet>
      <dgm:spPr/>
      <dgm:t>
        <a:bodyPr/>
        <a:lstStyle/>
        <a:p>
          <a:endParaRPr lang="en-US"/>
        </a:p>
      </dgm:t>
    </dgm:pt>
    <dgm:pt modelId="{E30BF61B-A5AB-47AA-8B02-C3F50E2C4B5B}" type="pres">
      <dgm:prSet presAssocID="{698FD13E-8DEE-41A0-BF04-EA59624634C3}" presName="descendantText" presStyleLbl="alignAcc1" presStyleIdx="1" presStyleCnt="2">
        <dgm:presLayoutVars>
          <dgm:bulletEnabled val="1"/>
        </dgm:presLayoutVars>
      </dgm:prSet>
      <dgm:spPr/>
      <dgm:t>
        <a:bodyPr/>
        <a:lstStyle/>
        <a:p>
          <a:endParaRPr lang="en-US"/>
        </a:p>
      </dgm:t>
    </dgm:pt>
  </dgm:ptLst>
  <dgm:cxnLst>
    <dgm:cxn modelId="{C5C36332-6C4B-4D54-8792-6A533DFF555D}" srcId="{698FD13E-8DEE-41A0-BF04-EA59624634C3}" destId="{836EACA8-B87E-452D-93B2-DCCF39C68E77}" srcOrd="0" destOrd="0" parTransId="{0CF86D66-0754-4E72-87E3-51CBFD338919}" sibTransId="{41451C84-B8D5-439A-B71B-55F341F8CFD5}"/>
    <dgm:cxn modelId="{18F822D9-72B2-4CAC-94B3-EC3794701190}" srcId="{C88F0457-1073-4CB4-A6EB-5EB3D74B00EA}" destId="{214B4ADA-4435-45B7-ACDA-B97F65771752}" srcOrd="0" destOrd="0" parTransId="{6E6D9A93-B811-48F7-B69D-D95F2DFD6F35}" sibTransId="{8CB1F37D-7711-4B05-A16D-B8EC0D3FF2D8}"/>
    <dgm:cxn modelId="{21B0D9AC-5B17-43E7-ABF9-299CB8D1385D}" type="presOf" srcId="{99567AB9-2EB8-4C3D-996A-1696B69050C4}" destId="{E30BF61B-A5AB-47AA-8B02-C3F50E2C4B5B}" srcOrd="0" destOrd="3" presId="urn:microsoft.com/office/officeart/2005/8/layout/chevron2"/>
    <dgm:cxn modelId="{8E9A3B56-F42F-4287-AF13-C5743BCDBE04}" srcId="{C88F0457-1073-4CB4-A6EB-5EB3D74B00EA}" destId="{23BB1F42-5321-421B-832B-DF887DCC9CCD}" srcOrd="1" destOrd="0" parTransId="{CC049B6C-F7C6-4E09-86AD-ED5E7414928E}" sibTransId="{1AB9DDEE-CDBE-4CE1-8E18-8ACE3FB43C46}"/>
    <dgm:cxn modelId="{F68301A8-0004-41D6-91CC-E0C099F7B3ED}" type="presOf" srcId="{B1E94012-DB86-4CBC-9FF7-39A7A093B3C8}" destId="{E30BF61B-A5AB-47AA-8B02-C3F50E2C4B5B}" srcOrd="0" destOrd="2" presId="urn:microsoft.com/office/officeart/2005/8/layout/chevron2"/>
    <dgm:cxn modelId="{03AC87DE-061A-4BA3-A0D6-09AEE23F5D8A}" type="presOf" srcId="{5FEFF0D8-205F-4D8A-8B85-9BE416B15F36}" destId="{7272C4D3-A528-4699-BFC6-F8C8F74E17D3}" srcOrd="0" destOrd="0" presId="urn:microsoft.com/office/officeart/2005/8/layout/chevron2"/>
    <dgm:cxn modelId="{1DED819F-5136-424A-A51F-BB6201502F34}" srcId="{5FEFF0D8-205F-4D8A-8B85-9BE416B15F36}" destId="{698FD13E-8DEE-41A0-BF04-EA59624634C3}" srcOrd="1" destOrd="0" parTransId="{9C526B85-C250-4A18-9B69-C2111BEDEC24}" sibTransId="{4BF71049-5D02-4BB2-A2F5-F7A208E130D0}"/>
    <dgm:cxn modelId="{0FF4A206-5711-4E0C-BCFB-23DFC7E1C1CC}" srcId="{698FD13E-8DEE-41A0-BF04-EA59624634C3}" destId="{99567AB9-2EB8-4C3D-996A-1696B69050C4}" srcOrd="3" destOrd="0" parTransId="{A91F2522-7623-43C4-9956-B66DE93585A1}" sibTransId="{63D17B60-04F1-4BD8-8490-4FA990A36DD9}"/>
    <dgm:cxn modelId="{BA090498-800E-4B2A-9F4C-73637872FAA6}" type="presOf" srcId="{214B4ADA-4435-45B7-ACDA-B97F65771752}" destId="{949D3373-DAE0-43F4-8AA4-3DF6627D1A82}" srcOrd="0" destOrd="0" presId="urn:microsoft.com/office/officeart/2005/8/layout/chevron2"/>
    <dgm:cxn modelId="{39625E95-7D49-480E-A795-7CC87B711FA4}" type="presOf" srcId="{698FD13E-8DEE-41A0-BF04-EA59624634C3}" destId="{973656E6-7CB9-4AC8-A707-C52EE406BE5A}" srcOrd="0" destOrd="0" presId="urn:microsoft.com/office/officeart/2005/8/layout/chevron2"/>
    <dgm:cxn modelId="{58827F24-EE85-41F8-94DE-C52A37CD9AD0}" type="presOf" srcId="{1EB44F31-93EA-4361-BA39-C3DF75A584B9}" destId="{E30BF61B-A5AB-47AA-8B02-C3F50E2C4B5B}" srcOrd="0" destOrd="1" presId="urn:microsoft.com/office/officeart/2005/8/layout/chevron2"/>
    <dgm:cxn modelId="{61A7F08F-9A1B-4A55-81B5-7D175C4FC65C}" type="presOf" srcId="{836EACA8-B87E-452D-93B2-DCCF39C68E77}" destId="{E30BF61B-A5AB-47AA-8B02-C3F50E2C4B5B}" srcOrd="0" destOrd="0" presId="urn:microsoft.com/office/officeart/2005/8/layout/chevron2"/>
    <dgm:cxn modelId="{DDCB5422-CC87-4F0E-B196-15B4DFC0B8C9}" type="presOf" srcId="{23BB1F42-5321-421B-832B-DF887DCC9CCD}" destId="{949D3373-DAE0-43F4-8AA4-3DF6627D1A82}" srcOrd="0" destOrd="1" presId="urn:microsoft.com/office/officeart/2005/8/layout/chevron2"/>
    <dgm:cxn modelId="{6A38F342-C7E9-43CE-AD16-76D61DDD535C}" type="presOf" srcId="{C88F0457-1073-4CB4-A6EB-5EB3D74B00EA}" destId="{D27E7ABA-693A-48F2-A39D-F66C1DB1904D}" srcOrd="0" destOrd="0" presId="urn:microsoft.com/office/officeart/2005/8/layout/chevron2"/>
    <dgm:cxn modelId="{C4EC6401-0A0B-4F3E-9654-785B89B9BFDB}" srcId="{698FD13E-8DEE-41A0-BF04-EA59624634C3}" destId="{B1E94012-DB86-4CBC-9FF7-39A7A093B3C8}" srcOrd="2" destOrd="0" parTransId="{024FC59E-7922-4953-BF2B-8B3894AAD705}" sibTransId="{368A22D3-4857-4DAB-BC6F-66AE35B28618}"/>
    <dgm:cxn modelId="{E1122652-E6A6-4765-9CA8-9E014BD16509}" srcId="{5FEFF0D8-205F-4D8A-8B85-9BE416B15F36}" destId="{C88F0457-1073-4CB4-A6EB-5EB3D74B00EA}" srcOrd="0" destOrd="0" parTransId="{7E03A99F-7CAB-4CE9-8245-5D65E03004A3}" sibTransId="{AD9CED62-F583-43BD-98BB-F3BE49616B81}"/>
    <dgm:cxn modelId="{35D8355E-6198-4655-9F03-E883856FA519}" srcId="{698FD13E-8DEE-41A0-BF04-EA59624634C3}" destId="{1EB44F31-93EA-4361-BA39-C3DF75A584B9}" srcOrd="1" destOrd="0" parTransId="{65F9A91B-1582-4002-B475-C10BDD768632}" sibTransId="{8D8D2DA3-356A-4FC3-B094-909D7BDF0666}"/>
    <dgm:cxn modelId="{F3E75C39-BFDC-4D56-B4AB-E5A8BE6DAB61}" type="presParOf" srcId="{7272C4D3-A528-4699-BFC6-F8C8F74E17D3}" destId="{94D6D230-2552-4BAD-93D6-CA388D989C32}" srcOrd="0" destOrd="0" presId="urn:microsoft.com/office/officeart/2005/8/layout/chevron2"/>
    <dgm:cxn modelId="{7B392AD7-BF9F-42D5-96E4-DADC3ABB0963}" type="presParOf" srcId="{94D6D230-2552-4BAD-93D6-CA388D989C32}" destId="{D27E7ABA-693A-48F2-A39D-F66C1DB1904D}" srcOrd="0" destOrd="0" presId="urn:microsoft.com/office/officeart/2005/8/layout/chevron2"/>
    <dgm:cxn modelId="{86FFEF95-ACE2-4E72-9230-148BC8586F88}" type="presParOf" srcId="{94D6D230-2552-4BAD-93D6-CA388D989C32}" destId="{949D3373-DAE0-43F4-8AA4-3DF6627D1A82}" srcOrd="1" destOrd="0" presId="urn:microsoft.com/office/officeart/2005/8/layout/chevron2"/>
    <dgm:cxn modelId="{8C40DE59-5877-4CC2-AABE-56584ACA913C}" type="presParOf" srcId="{7272C4D3-A528-4699-BFC6-F8C8F74E17D3}" destId="{1573E751-F755-4579-AAA1-2B35C2E31B7C}" srcOrd="1" destOrd="0" presId="urn:microsoft.com/office/officeart/2005/8/layout/chevron2"/>
    <dgm:cxn modelId="{A523450E-DFFE-4465-AB97-2D0A76D1D448}" type="presParOf" srcId="{7272C4D3-A528-4699-BFC6-F8C8F74E17D3}" destId="{1B16EB60-5A9D-4D5C-AD86-7830CA7FAB7E}" srcOrd="2" destOrd="0" presId="urn:microsoft.com/office/officeart/2005/8/layout/chevron2"/>
    <dgm:cxn modelId="{3FF38AF4-125D-4D52-83FF-2675338AFE0C}" type="presParOf" srcId="{1B16EB60-5A9D-4D5C-AD86-7830CA7FAB7E}" destId="{973656E6-7CB9-4AC8-A707-C52EE406BE5A}" srcOrd="0" destOrd="0" presId="urn:microsoft.com/office/officeart/2005/8/layout/chevron2"/>
    <dgm:cxn modelId="{D464F1A4-7691-4C92-821C-B821F395D0C7}" type="presParOf" srcId="{1B16EB60-5A9D-4D5C-AD86-7830CA7FAB7E}" destId="{E30BF61B-A5AB-47AA-8B02-C3F50E2C4B5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EFF0D8-205F-4D8A-8B85-9BE416B15F3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88F0457-1073-4CB4-A6EB-5EB3D74B00EA}">
      <dgm:prSet phldrT="[Text]"/>
      <dgm:spPr/>
      <dgm:t>
        <a:bodyPr/>
        <a:lstStyle/>
        <a:p>
          <a:r>
            <a:rPr lang="en-US" dirty="0" smtClean="0"/>
            <a:t>1 </a:t>
          </a:r>
          <a:br>
            <a:rPr lang="en-US" dirty="0" smtClean="0"/>
          </a:br>
          <a:r>
            <a:rPr lang="en-US" dirty="0" smtClean="0"/>
            <a:t>ONE TIME</a:t>
          </a:r>
          <a:endParaRPr lang="en-US" dirty="0"/>
        </a:p>
      </dgm:t>
    </dgm:pt>
    <dgm:pt modelId="{7E03A99F-7CAB-4CE9-8245-5D65E03004A3}" type="parTrans" cxnId="{E1122652-E6A6-4765-9CA8-9E014BD16509}">
      <dgm:prSet/>
      <dgm:spPr/>
      <dgm:t>
        <a:bodyPr/>
        <a:lstStyle/>
        <a:p>
          <a:endParaRPr lang="en-US"/>
        </a:p>
      </dgm:t>
    </dgm:pt>
    <dgm:pt modelId="{AD9CED62-F583-43BD-98BB-F3BE49616B81}" type="sibTrans" cxnId="{E1122652-E6A6-4765-9CA8-9E014BD16509}">
      <dgm:prSet/>
      <dgm:spPr/>
      <dgm:t>
        <a:bodyPr/>
        <a:lstStyle/>
        <a:p>
          <a:endParaRPr lang="en-US"/>
        </a:p>
      </dgm:t>
    </dgm:pt>
    <dgm:pt modelId="{214B4ADA-4435-45B7-ACDA-B97F65771752}">
      <dgm:prSet phldrT="[Text]"/>
      <dgm:spPr/>
      <dgm:t>
        <a:bodyPr/>
        <a:lstStyle/>
        <a:p>
          <a:r>
            <a:rPr lang="en-US" dirty="0" smtClean="0">
              <a:solidFill>
                <a:schemeClr val="tx1"/>
              </a:solidFill>
            </a:rPr>
            <a:t>Registration</a:t>
          </a:r>
          <a:endParaRPr lang="en-US" dirty="0">
            <a:solidFill>
              <a:schemeClr val="tx1"/>
            </a:solidFill>
          </a:endParaRPr>
        </a:p>
      </dgm:t>
    </dgm:pt>
    <dgm:pt modelId="{6E6D9A93-B811-48F7-B69D-D95F2DFD6F35}" type="parTrans" cxnId="{18F822D9-72B2-4CAC-94B3-EC3794701190}">
      <dgm:prSet/>
      <dgm:spPr/>
      <dgm:t>
        <a:bodyPr/>
        <a:lstStyle/>
        <a:p>
          <a:endParaRPr lang="en-US"/>
        </a:p>
      </dgm:t>
    </dgm:pt>
    <dgm:pt modelId="{8CB1F37D-7711-4B05-A16D-B8EC0D3FF2D8}" type="sibTrans" cxnId="{18F822D9-72B2-4CAC-94B3-EC3794701190}">
      <dgm:prSet/>
      <dgm:spPr/>
      <dgm:t>
        <a:bodyPr/>
        <a:lstStyle/>
        <a:p>
          <a:endParaRPr lang="en-US"/>
        </a:p>
      </dgm:t>
    </dgm:pt>
    <dgm:pt modelId="{698FD13E-8DEE-41A0-BF04-EA59624634C3}">
      <dgm:prSet phldrT="[Text]"/>
      <dgm:spPr/>
      <dgm:t>
        <a:bodyPr/>
        <a:lstStyle/>
        <a:p>
          <a:r>
            <a:rPr lang="en-US" dirty="0" smtClean="0"/>
            <a:t>2</a:t>
          </a:r>
          <a:br>
            <a:rPr lang="en-US" dirty="0" smtClean="0"/>
          </a:br>
          <a:r>
            <a:rPr lang="en-US" dirty="0" smtClean="0"/>
            <a:t>ROUTINE</a:t>
          </a:r>
          <a:endParaRPr lang="en-US" dirty="0"/>
        </a:p>
      </dgm:t>
    </dgm:pt>
    <dgm:pt modelId="{9C526B85-C250-4A18-9B69-C2111BEDEC24}" type="parTrans" cxnId="{1DED819F-5136-424A-A51F-BB6201502F34}">
      <dgm:prSet/>
      <dgm:spPr/>
      <dgm:t>
        <a:bodyPr/>
        <a:lstStyle/>
        <a:p>
          <a:endParaRPr lang="en-US"/>
        </a:p>
      </dgm:t>
    </dgm:pt>
    <dgm:pt modelId="{4BF71049-5D02-4BB2-A2F5-F7A208E130D0}" type="sibTrans" cxnId="{1DED819F-5136-424A-A51F-BB6201502F34}">
      <dgm:prSet/>
      <dgm:spPr/>
      <dgm:t>
        <a:bodyPr/>
        <a:lstStyle/>
        <a:p>
          <a:endParaRPr lang="en-US"/>
        </a:p>
      </dgm:t>
    </dgm:pt>
    <dgm:pt modelId="{836EACA8-B87E-452D-93B2-DCCF39C68E77}">
      <dgm:prSet phldrT="[Text]"/>
      <dgm:spPr/>
      <dgm:t>
        <a:bodyPr/>
        <a:lstStyle/>
        <a:p>
          <a:r>
            <a:rPr lang="en-US" dirty="0" smtClean="0">
              <a:solidFill>
                <a:schemeClr val="tx1"/>
              </a:solidFill>
            </a:rPr>
            <a:t>Login</a:t>
          </a:r>
          <a:endParaRPr lang="en-US" dirty="0">
            <a:solidFill>
              <a:schemeClr val="tx1"/>
            </a:solidFill>
          </a:endParaRPr>
        </a:p>
      </dgm:t>
    </dgm:pt>
    <dgm:pt modelId="{0CF86D66-0754-4E72-87E3-51CBFD338919}" type="parTrans" cxnId="{C5C36332-6C4B-4D54-8792-6A533DFF555D}">
      <dgm:prSet/>
      <dgm:spPr/>
      <dgm:t>
        <a:bodyPr/>
        <a:lstStyle/>
        <a:p>
          <a:endParaRPr lang="en-US"/>
        </a:p>
      </dgm:t>
    </dgm:pt>
    <dgm:pt modelId="{41451C84-B8D5-439A-B71B-55F341F8CFD5}" type="sibTrans" cxnId="{C5C36332-6C4B-4D54-8792-6A533DFF555D}">
      <dgm:prSet/>
      <dgm:spPr/>
      <dgm:t>
        <a:bodyPr/>
        <a:lstStyle/>
        <a:p>
          <a:endParaRPr lang="en-US"/>
        </a:p>
      </dgm:t>
    </dgm:pt>
    <dgm:pt modelId="{99567AB9-2EB8-4C3D-996A-1696B69050C4}">
      <dgm:prSet phldrT="[Text]"/>
      <dgm:spPr/>
      <dgm:t>
        <a:bodyPr/>
        <a:lstStyle/>
        <a:p>
          <a:r>
            <a:rPr lang="en-US" dirty="0" smtClean="0"/>
            <a:t>Revoke</a:t>
          </a:r>
          <a:endParaRPr lang="en-US" dirty="0"/>
        </a:p>
      </dgm:t>
    </dgm:pt>
    <dgm:pt modelId="{A91F2522-7623-43C4-9956-B66DE93585A1}" type="parTrans" cxnId="{0FF4A206-5711-4E0C-BCFB-23DFC7E1C1CC}">
      <dgm:prSet/>
      <dgm:spPr/>
      <dgm:t>
        <a:bodyPr/>
        <a:lstStyle/>
        <a:p>
          <a:endParaRPr lang="en-US"/>
        </a:p>
      </dgm:t>
    </dgm:pt>
    <dgm:pt modelId="{63D17B60-04F1-4BD8-8490-4FA990A36DD9}" type="sibTrans" cxnId="{0FF4A206-5711-4E0C-BCFB-23DFC7E1C1CC}">
      <dgm:prSet/>
      <dgm:spPr/>
      <dgm:t>
        <a:bodyPr/>
        <a:lstStyle/>
        <a:p>
          <a:endParaRPr lang="en-US"/>
        </a:p>
      </dgm:t>
    </dgm:pt>
    <dgm:pt modelId="{23BB1F42-5321-421B-832B-DF887DCC9CCD}">
      <dgm:prSet phldrT="[Text]"/>
      <dgm:spPr/>
      <dgm:t>
        <a:bodyPr/>
        <a:lstStyle/>
        <a:p>
          <a:r>
            <a:rPr lang="en-US" dirty="0" smtClean="0">
              <a:solidFill>
                <a:schemeClr val="tx1"/>
              </a:solidFill>
            </a:rPr>
            <a:t>Change Password</a:t>
          </a:r>
          <a:endParaRPr lang="en-US" dirty="0">
            <a:solidFill>
              <a:schemeClr val="tx1"/>
            </a:solidFill>
          </a:endParaRPr>
        </a:p>
      </dgm:t>
    </dgm:pt>
    <dgm:pt modelId="{CC049B6C-F7C6-4E09-86AD-ED5E7414928E}" type="parTrans" cxnId="{8E9A3B56-F42F-4287-AF13-C5743BCDBE04}">
      <dgm:prSet/>
      <dgm:spPr/>
      <dgm:t>
        <a:bodyPr/>
        <a:lstStyle/>
        <a:p>
          <a:endParaRPr lang="en-US"/>
        </a:p>
      </dgm:t>
    </dgm:pt>
    <dgm:pt modelId="{1AB9DDEE-CDBE-4CE1-8E18-8ACE3FB43C46}" type="sibTrans" cxnId="{8E9A3B56-F42F-4287-AF13-C5743BCDBE04}">
      <dgm:prSet/>
      <dgm:spPr/>
      <dgm:t>
        <a:bodyPr/>
        <a:lstStyle/>
        <a:p>
          <a:endParaRPr lang="en-US"/>
        </a:p>
      </dgm:t>
    </dgm:pt>
    <dgm:pt modelId="{B1E94012-DB86-4CBC-9FF7-39A7A093B3C8}">
      <dgm:prSet phldrT="[Text]"/>
      <dgm:spPr/>
      <dgm:t>
        <a:bodyPr/>
        <a:lstStyle/>
        <a:p>
          <a:r>
            <a:rPr lang="en-US" dirty="0" smtClean="0">
              <a:solidFill>
                <a:srgbClr val="FF0000"/>
              </a:solidFill>
            </a:rPr>
            <a:t>&gt;&gt; Search</a:t>
          </a:r>
          <a:endParaRPr lang="en-US" dirty="0">
            <a:solidFill>
              <a:srgbClr val="FF0000"/>
            </a:solidFill>
          </a:endParaRPr>
        </a:p>
      </dgm:t>
    </dgm:pt>
    <dgm:pt modelId="{024FC59E-7922-4953-BF2B-8B3894AAD705}" type="parTrans" cxnId="{C4EC6401-0A0B-4F3E-9654-785B89B9BFDB}">
      <dgm:prSet/>
      <dgm:spPr/>
      <dgm:t>
        <a:bodyPr/>
        <a:lstStyle/>
        <a:p>
          <a:endParaRPr lang="en-US"/>
        </a:p>
      </dgm:t>
    </dgm:pt>
    <dgm:pt modelId="{368A22D3-4857-4DAB-BC6F-66AE35B28618}" type="sibTrans" cxnId="{C4EC6401-0A0B-4F3E-9654-785B89B9BFDB}">
      <dgm:prSet/>
      <dgm:spPr/>
      <dgm:t>
        <a:bodyPr/>
        <a:lstStyle/>
        <a:p>
          <a:endParaRPr lang="en-US"/>
        </a:p>
      </dgm:t>
    </dgm:pt>
    <dgm:pt modelId="{33342BB2-A2E0-45BE-B53D-6F52137A10B9}">
      <dgm:prSet phldrT="[Text]"/>
      <dgm:spPr/>
      <dgm:t>
        <a:bodyPr/>
        <a:lstStyle/>
        <a:p>
          <a:r>
            <a:rPr lang="en-US" dirty="0" smtClean="0">
              <a:solidFill>
                <a:schemeClr val="tx1"/>
              </a:solidFill>
            </a:rPr>
            <a:t>Generate UDIN</a:t>
          </a:r>
          <a:endParaRPr lang="en-US" dirty="0">
            <a:solidFill>
              <a:schemeClr val="tx1"/>
            </a:solidFill>
          </a:endParaRPr>
        </a:p>
      </dgm:t>
    </dgm:pt>
    <dgm:pt modelId="{01A155DD-F848-4E03-AD46-625FE7543A30}" type="parTrans" cxnId="{B75E550C-0E42-4F79-86D1-A9EABB02450A}">
      <dgm:prSet/>
      <dgm:spPr/>
    </dgm:pt>
    <dgm:pt modelId="{416F48E1-C25C-4F34-BBD0-555F6BF111D4}" type="sibTrans" cxnId="{B75E550C-0E42-4F79-86D1-A9EABB02450A}">
      <dgm:prSet/>
      <dgm:spPr/>
    </dgm:pt>
    <dgm:pt modelId="{7272C4D3-A528-4699-BFC6-F8C8F74E17D3}" type="pres">
      <dgm:prSet presAssocID="{5FEFF0D8-205F-4D8A-8B85-9BE416B15F36}" presName="linearFlow" presStyleCnt="0">
        <dgm:presLayoutVars>
          <dgm:dir/>
          <dgm:animLvl val="lvl"/>
          <dgm:resizeHandles val="exact"/>
        </dgm:presLayoutVars>
      </dgm:prSet>
      <dgm:spPr/>
      <dgm:t>
        <a:bodyPr/>
        <a:lstStyle/>
        <a:p>
          <a:endParaRPr lang="en-US"/>
        </a:p>
      </dgm:t>
    </dgm:pt>
    <dgm:pt modelId="{94D6D230-2552-4BAD-93D6-CA388D989C32}" type="pres">
      <dgm:prSet presAssocID="{C88F0457-1073-4CB4-A6EB-5EB3D74B00EA}" presName="composite" presStyleCnt="0"/>
      <dgm:spPr/>
    </dgm:pt>
    <dgm:pt modelId="{D27E7ABA-693A-48F2-A39D-F66C1DB1904D}" type="pres">
      <dgm:prSet presAssocID="{C88F0457-1073-4CB4-A6EB-5EB3D74B00EA}" presName="parentText" presStyleLbl="alignNode1" presStyleIdx="0" presStyleCnt="2">
        <dgm:presLayoutVars>
          <dgm:chMax val="1"/>
          <dgm:bulletEnabled val="1"/>
        </dgm:presLayoutVars>
      </dgm:prSet>
      <dgm:spPr/>
      <dgm:t>
        <a:bodyPr/>
        <a:lstStyle/>
        <a:p>
          <a:endParaRPr lang="en-US"/>
        </a:p>
      </dgm:t>
    </dgm:pt>
    <dgm:pt modelId="{949D3373-DAE0-43F4-8AA4-3DF6627D1A82}" type="pres">
      <dgm:prSet presAssocID="{C88F0457-1073-4CB4-A6EB-5EB3D74B00EA}" presName="descendantText" presStyleLbl="alignAcc1" presStyleIdx="0" presStyleCnt="2">
        <dgm:presLayoutVars>
          <dgm:bulletEnabled val="1"/>
        </dgm:presLayoutVars>
      </dgm:prSet>
      <dgm:spPr/>
      <dgm:t>
        <a:bodyPr/>
        <a:lstStyle/>
        <a:p>
          <a:endParaRPr lang="en-US"/>
        </a:p>
      </dgm:t>
    </dgm:pt>
    <dgm:pt modelId="{1573E751-F755-4579-AAA1-2B35C2E31B7C}" type="pres">
      <dgm:prSet presAssocID="{AD9CED62-F583-43BD-98BB-F3BE49616B81}" presName="sp" presStyleCnt="0"/>
      <dgm:spPr/>
    </dgm:pt>
    <dgm:pt modelId="{1B16EB60-5A9D-4D5C-AD86-7830CA7FAB7E}" type="pres">
      <dgm:prSet presAssocID="{698FD13E-8DEE-41A0-BF04-EA59624634C3}" presName="composite" presStyleCnt="0"/>
      <dgm:spPr/>
    </dgm:pt>
    <dgm:pt modelId="{973656E6-7CB9-4AC8-A707-C52EE406BE5A}" type="pres">
      <dgm:prSet presAssocID="{698FD13E-8DEE-41A0-BF04-EA59624634C3}" presName="parentText" presStyleLbl="alignNode1" presStyleIdx="1" presStyleCnt="2">
        <dgm:presLayoutVars>
          <dgm:chMax val="1"/>
          <dgm:bulletEnabled val="1"/>
        </dgm:presLayoutVars>
      </dgm:prSet>
      <dgm:spPr/>
      <dgm:t>
        <a:bodyPr/>
        <a:lstStyle/>
        <a:p>
          <a:endParaRPr lang="en-US"/>
        </a:p>
      </dgm:t>
    </dgm:pt>
    <dgm:pt modelId="{E30BF61B-A5AB-47AA-8B02-C3F50E2C4B5B}" type="pres">
      <dgm:prSet presAssocID="{698FD13E-8DEE-41A0-BF04-EA59624634C3}" presName="descendantText" presStyleLbl="alignAcc1" presStyleIdx="1" presStyleCnt="2">
        <dgm:presLayoutVars>
          <dgm:bulletEnabled val="1"/>
        </dgm:presLayoutVars>
      </dgm:prSet>
      <dgm:spPr/>
      <dgm:t>
        <a:bodyPr/>
        <a:lstStyle/>
        <a:p>
          <a:endParaRPr lang="en-US"/>
        </a:p>
      </dgm:t>
    </dgm:pt>
  </dgm:ptLst>
  <dgm:cxnLst>
    <dgm:cxn modelId="{B75E550C-0E42-4F79-86D1-A9EABB02450A}" srcId="{698FD13E-8DEE-41A0-BF04-EA59624634C3}" destId="{33342BB2-A2E0-45BE-B53D-6F52137A10B9}" srcOrd="1" destOrd="0" parTransId="{01A155DD-F848-4E03-AD46-625FE7543A30}" sibTransId="{416F48E1-C25C-4F34-BBD0-555F6BF111D4}"/>
    <dgm:cxn modelId="{E92C3520-4891-42AF-906F-4ADA30B63338}" type="presOf" srcId="{33342BB2-A2E0-45BE-B53D-6F52137A10B9}" destId="{E30BF61B-A5AB-47AA-8B02-C3F50E2C4B5B}" srcOrd="0" destOrd="1" presId="urn:microsoft.com/office/officeart/2005/8/layout/chevron2"/>
    <dgm:cxn modelId="{C5C36332-6C4B-4D54-8792-6A533DFF555D}" srcId="{698FD13E-8DEE-41A0-BF04-EA59624634C3}" destId="{836EACA8-B87E-452D-93B2-DCCF39C68E77}" srcOrd="0" destOrd="0" parTransId="{0CF86D66-0754-4E72-87E3-51CBFD338919}" sibTransId="{41451C84-B8D5-439A-B71B-55F341F8CFD5}"/>
    <dgm:cxn modelId="{18F822D9-72B2-4CAC-94B3-EC3794701190}" srcId="{C88F0457-1073-4CB4-A6EB-5EB3D74B00EA}" destId="{214B4ADA-4435-45B7-ACDA-B97F65771752}" srcOrd="0" destOrd="0" parTransId="{6E6D9A93-B811-48F7-B69D-D95F2DFD6F35}" sibTransId="{8CB1F37D-7711-4B05-A16D-B8EC0D3FF2D8}"/>
    <dgm:cxn modelId="{21B0D9AC-5B17-43E7-ABF9-299CB8D1385D}" type="presOf" srcId="{99567AB9-2EB8-4C3D-996A-1696B69050C4}" destId="{E30BF61B-A5AB-47AA-8B02-C3F50E2C4B5B}" srcOrd="0" destOrd="3" presId="urn:microsoft.com/office/officeart/2005/8/layout/chevron2"/>
    <dgm:cxn modelId="{8E9A3B56-F42F-4287-AF13-C5743BCDBE04}" srcId="{C88F0457-1073-4CB4-A6EB-5EB3D74B00EA}" destId="{23BB1F42-5321-421B-832B-DF887DCC9CCD}" srcOrd="1" destOrd="0" parTransId="{CC049B6C-F7C6-4E09-86AD-ED5E7414928E}" sibTransId="{1AB9DDEE-CDBE-4CE1-8E18-8ACE3FB43C46}"/>
    <dgm:cxn modelId="{F68301A8-0004-41D6-91CC-E0C099F7B3ED}" type="presOf" srcId="{B1E94012-DB86-4CBC-9FF7-39A7A093B3C8}" destId="{E30BF61B-A5AB-47AA-8B02-C3F50E2C4B5B}" srcOrd="0" destOrd="2" presId="urn:microsoft.com/office/officeart/2005/8/layout/chevron2"/>
    <dgm:cxn modelId="{03AC87DE-061A-4BA3-A0D6-09AEE23F5D8A}" type="presOf" srcId="{5FEFF0D8-205F-4D8A-8B85-9BE416B15F36}" destId="{7272C4D3-A528-4699-BFC6-F8C8F74E17D3}" srcOrd="0" destOrd="0" presId="urn:microsoft.com/office/officeart/2005/8/layout/chevron2"/>
    <dgm:cxn modelId="{1DED819F-5136-424A-A51F-BB6201502F34}" srcId="{5FEFF0D8-205F-4D8A-8B85-9BE416B15F36}" destId="{698FD13E-8DEE-41A0-BF04-EA59624634C3}" srcOrd="1" destOrd="0" parTransId="{9C526B85-C250-4A18-9B69-C2111BEDEC24}" sibTransId="{4BF71049-5D02-4BB2-A2F5-F7A208E130D0}"/>
    <dgm:cxn modelId="{0FF4A206-5711-4E0C-BCFB-23DFC7E1C1CC}" srcId="{698FD13E-8DEE-41A0-BF04-EA59624634C3}" destId="{99567AB9-2EB8-4C3D-996A-1696B69050C4}" srcOrd="3" destOrd="0" parTransId="{A91F2522-7623-43C4-9956-B66DE93585A1}" sibTransId="{63D17B60-04F1-4BD8-8490-4FA990A36DD9}"/>
    <dgm:cxn modelId="{BA090498-800E-4B2A-9F4C-73637872FAA6}" type="presOf" srcId="{214B4ADA-4435-45B7-ACDA-B97F65771752}" destId="{949D3373-DAE0-43F4-8AA4-3DF6627D1A82}" srcOrd="0" destOrd="0" presId="urn:microsoft.com/office/officeart/2005/8/layout/chevron2"/>
    <dgm:cxn modelId="{39625E95-7D49-480E-A795-7CC87B711FA4}" type="presOf" srcId="{698FD13E-8DEE-41A0-BF04-EA59624634C3}" destId="{973656E6-7CB9-4AC8-A707-C52EE406BE5A}" srcOrd="0" destOrd="0" presId="urn:microsoft.com/office/officeart/2005/8/layout/chevron2"/>
    <dgm:cxn modelId="{61A7F08F-9A1B-4A55-81B5-7D175C4FC65C}" type="presOf" srcId="{836EACA8-B87E-452D-93B2-DCCF39C68E77}" destId="{E30BF61B-A5AB-47AA-8B02-C3F50E2C4B5B}" srcOrd="0" destOrd="0" presId="urn:microsoft.com/office/officeart/2005/8/layout/chevron2"/>
    <dgm:cxn modelId="{DDCB5422-CC87-4F0E-B196-15B4DFC0B8C9}" type="presOf" srcId="{23BB1F42-5321-421B-832B-DF887DCC9CCD}" destId="{949D3373-DAE0-43F4-8AA4-3DF6627D1A82}" srcOrd="0" destOrd="1" presId="urn:microsoft.com/office/officeart/2005/8/layout/chevron2"/>
    <dgm:cxn modelId="{6A38F342-C7E9-43CE-AD16-76D61DDD535C}" type="presOf" srcId="{C88F0457-1073-4CB4-A6EB-5EB3D74B00EA}" destId="{D27E7ABA-693A-48F2-A39D-F66C1DB1904D}" srcOrd="0" destOrd="0" presId="urn:microsoft.com/office/officeart/2005/8/layout/chevron2"/>
    <dgm:cxn modelId="{C4EC6401-0A0B-4F3E-9654-785B89B9BFDB}" srcId="{698FD13E-8DEE-41A0-BF04-EA59624634C3}" destId="{B1E94012-DB86-4CBC-9FF7-39A7A093B3C8}" srcOrd="2" destOrd="0" parTransId="{024FC59E-7922-4953-BF2B-8B3894AAD705}" sibTransId="{368A22D3-4857-4DAB-BC6F-66AE35B28618}"/>
    <dgm:cxn modelId="{E1122652-E6A6-4765-9CA8-9E014BD16509}" srcId="{5FEFF0D8-205F-4D8A-8B85-9BE416B15F36}" destId="{C88F0457-1073-4CB4-A6EB-5EB3D74B00EA}" srcOrd="0" destOrd="0" parTransId="{7E03A99F-7CAB-4CE9-8245-5D65E03004A3}" sibTransId="{AD9CED62-F583-43BD-98BB-F3BE49616B81}"/>
    <dgm:cxn modelId="{F3E75C39-BFDC-4D56-B4AB-E5A8BE6DAB61}" type="presParOf" srcId="{7272C4D3-A528-4699-BFC6-F8C8F74E17D3}" destId="{94D6D230-2552-4BAD-93D6-CA388D989C32}" srcOrd="0" destOrd="0" presId="urn:microsoft.com/office/officeart/2005/8/layout/chevron2"/>
    <dgm:cxn modelId="{7B392AD7-BF9F-42D5-96E4-DADC3ABB0963}" type="presParOf" srcId="{94D6D230-2552-4BAD-93D6-CA388D989C32}" destId="{D27E7ABA-693A-48F2-A39D-F66C1DB1904D}" srcOrd="0" destOrd="0" presId="urn:microsoft.com/office/officeart/2005/8/layout/chevron2"/>
    <dgm:cxn modelId="{86FFEF95-ACE2-4E72-9230-148BC8586F88}" type="presParOf" srcId="{94D6D230-2552-4BAD-93D6-CA388D989C32}" destId="{949D3373-DAE0-43F4-8AA4-3DF6627D1A82}" srcOrd="1" destOrd="0" presId="urn:microsoft.com/office/officeart/2005/8/layout/chevron2"/>
    <dgm:cxn modelId="{8C40DE59-5877-4CC2-AABE-56584ACA913C}" type="presParOf" srcId="{7272C4D3-A528-4699-BFC6-F8C8F74E17D3}" destId="{1573E751-F755-4579-AAA1-2B35C2E31B7C}" srcOrd="1" destOrd="0" presId="urn:microsoft.com/office/officeart/2005/8/layout/chevron2"/>
    <dgm:cxn modelId="{A523450E-DFFE-4465-AB97-2D0A76D1D448}" type="presParOf" srcId="{7272C4D3-A528-4699-BFC6-F8C8F74E17D3}" destId="{1B16EB60-5A9D-4D5C-AD86-7830CA7FAB7E}" srcOrd="2" destOrd="0" presId="urn:microsoft.com/office/officeart/2005/8/layout/chevron2"/>
    <dgm:cxn modelId="{3FF38AF4-125D-4D52-83FF-2675338AFE0C}" type="presParOf" srcId="{1B16EB60-5A9D-4D5C-AD86-7830CA7FAB7E}" destId="{973656E6-7CB9-4AC8-A707-C52EE406BE5A}" srcOrd="0" destOrd="0" presId="urn:microsoft.com/office/officeart/2005/8/layout/chevron2"/>
    <dgm:cxn modelId="{D464F1A4-7691-4C92-821C-B821F395D0C7}" type="presParOf" srcId="{1B16EB60-5A9D-4D5C-AD86-7830CA7FAB7E}" destId="{E30BF61B-A5AB-47AA-8B02-C3F50E2C4B5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EFF0D8-205F-4D8A-8B85-9BE416B15F3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88F0457-1073-4CB4-A6EB-5EB3D74B00EA}">
      <dgm:prSet phldrT="[Text]"/>
      <dgm:spPr/>
      <dgm:t>
        <a:bodyPr/>
        <a:lstStyle/>
        <a:p>
          <a:r>
            <a:rPr lang="en-US" dirty="0" smtClean="0"/>
            <a:t>1 </a:t>
          </a:r>
          <a:br>
            <a:rPr lang="en-US" dirty="0" smtClean="0"/>
          </a:br>
          <a:r>
            <a:rPr lang="en-US" dirty="0" smtClean="0"/>
            <a:t>ONE TIME</a:t>
          </a:r>
          <a:endParaRPr lang="en-US" dirty="0"/>
        </a:p>
      </dgm:t>
    </dgm:pt>
    <dgm:pt modelId="{7E03A99F-7CAB-4CE9-8245-5D65E03004A3}" type="parTrans" cxnId="{E1122652-E6A6-4765-9CA8-9E014BD16509}">
      <dgm:prSet/>
      <dgm:spPr/>
      <dgm:t>
        <a:bodyPr/>
        <a:lstStyle/>
        <a:p>
          <a:endParaRPr lang="en-US"/>
        </a:p>
      </dgm:t>
    </dgm:pt>
    <dgm:pt modelId="{AD9CED62-F583-43BD-98BB-F3BE49616B81}" type="sibTrans" cxnId="{E1122652-E6A6-4765-9CA8-9E014BD16509}">
      <dgm:prSet/>
      <dgm:spPr/>
      <dgm:t>
        <a:bodyPr/>
        <a:lstStyle/>
        <a:p>
          <a:endParaRPr lang="en-US"/>
        </a:p>
      </dgm:t>
    </dgm:pt>
    <dgm:pt modelId="{214B4ADA-4435-45B7-ACDA-B97F65771752}">
      <dgm:prSet phldrT="[Text]"/>
      <dgm:spPr/>
      <dgm:t>
        <a:bodyPr/>
        <a:lstStyle/>
        <a:p>
          <a:r>
            <a:rPr lang="en-US" dirty="0" smtClean="0">
              <a:solidFill>
                <a:schemeClr val="tx1"/>
              </a:solidFill>
            </a:rPr>
            <a:t>Registration</a:t>
          </a:r>
          <a:endParaRPr lang="en-US" dirty="0">
            <a:solidFill>
              <a:schemeClr val="tx1"/>
            </a:solidFill>
          </a:endParaRPr>
        </a:p>
      </dgm:t>
    </dgm:pt>
    <dgm:pt modelId="{6E6D9A93-B811-48F7-B69D-D95F2DFD6F35}" type="parTrans" cxnId="{18F822D9-72B2-4CAC-94B3-EC3794701190}">
      <dgm:prSet/>
      <dgm:spPr/>
      <dgm:t>
        <a:bodyPr/>
        <a:lstStyle/>
        <a:p>
          <a:endParaRPr lang="en-US"/>
        </a:p>
      </dgm:t>
    </dgm:pt>
    <dgm:pt modelId="{8CB1F37D-7711-4B05-A16D-B8EC0D3FF2D8}" type="sibTrans" cxnId="{18F822D9-72B2-4CAC-94B3-EC3794701190}">
      <dgm:prSet/>
      <dgm:spPr/>
      <dgm:t>
        <a:bodyPr/>
        <a:lstStyle/>
        <a:p>
          <a:endParaRPr lang="en-US"/>
        </a:p>
      </dgm:t>
    </dgm:pt>
    <dgm:pt modelId="{698FD13E-8DEE-41A0-BF04-EA59624634C3}">
      <dgm:prSet phldrT="[Text]"/>
      <dgm:spPr/>
      <dgm:t>
        <a:bodyPr/>
        <a:lstStyle/>
        <a:p>
          <a:r>
            <a:rPr lang="en-US" dirty="0" smtClean="0"/>
            <a:t>2</a:t>
          </a:r>
          <a:br>
            <a:rPr lang="en-US" dirty="0" smtClean="0"/>
          </a:br>
          <a:r>
            <a:rPr lang="en-US" dirty="0" smtClean="0"/>
            <a:t>ROUTINE</a:t>
          </a:r>
          <a:endParaRPr lang="en-US" dirty="0"/>
        </a:p>
      </dgm:t>
    </dgm:pt>
    <dgm:pt modelId="{9C526B85-C250-4A18-9B69-C2111BEDEC24}" type="parTrans" cxnId="{1DED819F-5136-424A-A51F-BB6201502F34}">
      <dgm:prSet/>
      <dgm:spPr/>
      <dgm:t>
        <a:bodyPr/>
        <a:lstStyle/>
        <a:p>
          <a:endParaRPr lang="en-US"/>
        </a:p>
      </dgm:t>
    </dgm:pt>
    <dgm:pt modelId="{4BF71049-5D02-4BB2-A2F5-F7A208E130D0}" type="sibTrans" cxnId="{1DED819F-5136-424A-A51F-BB6201502F34}">
      <dgm:prSet/>
      <dgm:spPr/>
      <dgm:t>
        <a:bodyPr/>
        <a:lstStyle/>
        <a:p>
          <a:endParaRPr lang="en-US"/>
        </a:p>
      </dgm:t>
    </dgm:pt>
    <dgm:pt modelId="{836EACA8-B87E-452D-93B2-DCCF39C68E77}">
      <dgm:prSet phldrT="[Text]"/>
      <dgm:spPr/>
      <dgm:t>
        <a:bodyPr/>
        <a:lstStyle/>
        <a:p>
          <a:r>
            <a:rPr lang="en-US" dirty="0" smtClean="0">
              <a:solidFill>
                <a:schemeClr val="tx1"/>
              </a:solidFill>
            </a:rPr>
            <a:t>Login</a:t>
          </a:r>
          <a:endParaRPr lang="en-US" dirty="0">
            <a:solidFill>
              <a:schemeClr val="tx1"/>
            </a:solidFill>
          </a:endParaRPr>
        </a:p>
      </dgm:t>
    </dgm:pt>
    <dgm:pt modelId="{0CF86D66-0754-4E72-87E3-51CBFD338919}" type="parTrans" cxnId="{C5C36332-6C4B-4D54-8792-6A533DFF555D}">
      <dgm:prSet/>
      <dgm:spPr/>
      <dgm:t>
        <a:bodyPr/>
        <a:lstStyle/>
        <a:p>
          <a:endParaRPr lang="en-US"/>
        </a:p>
      </dgm:t>
    </dgm:pt>
    <dgm:pt modelId="{41451C84-B8D5-439A-B71B-55F341F8CFD5}" type="sibTrans" cxnId="{C5C36332-6C4B-4D54-8792-6A533DFF555D}">
      <dgm:prSet/>
      <dgm:spPr/>
      <dgm:t>
        <a:bodyPr/>
        <a:lstStyle/>
        <a:p>
          <a:endParaRPr lang="en-US"/>
        </a:p>
      </dgm:t>
    </dgm:pt>
    <dgm:pt modelId="{99567AB9-2EB8-4C3D-996A-1696B69050C4}">
      <dgm:prSet phldrT="[Text]"/>
      <dgm:spPr/>
      <dgm:t>
        <a:bodyPr/>
        <a:lstStyle/>
        <a:p>
          <a:r>
            <a:rPr lang="en-US" dirty="0" smtClean="0">
              <a:solidFill>
                <a:srgbClr val="FF0000"/>
              </a:solidFill>
            </a:rPr>
            <a:t>Revoke</a:t>
          </a:r>
          <a:endParaRPr lang="en-US" dirty="0">
            <a:solidFill>
              <a:srgbClr val="FF0000"/>
            </a:solidFill>
          </a:endParaRPr>
        </a:p>
      </dgm:t>
    </dgm:pt>
    <dgm:pt modelId="{A91F2522-7623-43C4-9956-B66DE93585A1}" type="parTrans" cxnId="{0FF4A206-5711-4E0C-BCFB-23DFC7E1C1CC}">
      <dgm:prSet/>
      <dgm:spPr/>
      <dgm:t>
        <a:bodyPr/>
        <a:lstStyle/>
        <a:p>
          <a:endParaRPr lang="en-US"/>
        </a:p>
      </dgm:t>
    </dgm:pt>
    <dgm:pt modelId="{63D17B60-04F1-4BD8-8490-4FA990A36DD9}" type="sibTrans" cxnId="{0FF4A206-5711-4E0C-BCFB-23DFC7E1C1CC}">
      <dgm:prSet/>
      <dgm:spPr/>
      <dgm:t>
        <a:bodyPr/>
        <a:lstStyle/>
        <a:p>
          <a:endParaRPr lang="en-US"/>
        </a:p>
      </dgm:t>
    </dgm:pt>
    <dgm:pt modelId="{23BB1F42-5321-421B-832B-DF887DCC9CCD}">
      <dgm:prSet phldrT="[Text]"/>
      <dgm:spPr/>
      <dgm:t>
        <a:bodyPr/>
        <a:lstStyle/>
        <a:p>
          <a:r>
            <a:rPr lang="en-US" dirty="0" smtClean="0">
              <a:solidFill>
                <a:schemeClr val="tx1"/>
              </a:solidFill>
            </a:rPr>
            <a:t>Change Password</a:t>
          </a:r>
          <a:endParaRPr lang="en-US" dirty="0">
            <a:solidFill>
              <a:schemeClr val="tx1"/>
            </a:solidFill>
          </a:endParaRPr>
        </a:p>
      </dgm:t>
    </dgm:pt>
    <dgm:pt modelId="{CC049B6C-F7C6-4E09-86AD-ED5E7414928E}" type="parTrans" cxnId="{8E9A3B56-F42F-4287-AF13-C5743BCDBE04}">
      <dgm:prSet/>
      <dgm:spPr/>
      <dgm:t>
        <a:bodyPr/>
        <a:lstStyle/>
        <a:p>
          <a:endParaRPr lang="en-US"/>
        </a:p>
      </dgm:t>
    </dgm:pt>
    <dgm:pt modelId="{1AB9DDEE-CDBE-4CE1-8E18-8ACE3FB43C46}" type="sibTrans" cxnId="{8E9A3B56-F42F-4287-AF13-C5743BCDBE04}">
      <dgm:prSet/>
      <dgm:spPr/>
      <dgm:t>
        <a:bodyPr/>
        <a:lstStyle/>
        <a:p>
          <a:endParaRPr lang="en-US"/>
        </a:p>
      </dgm:t>
    </dgm:pt>
    <dgm:pt modelId="{B1E94012-DB86-4CBC-9FF7-39A7A093B3C8}">
      <dgm:prSet phldrT="[Text]"/>
      <dgm:spPr/>
      <dgm:t>
        <a:bodyPr/>
        <a:lstStyle/>
        <a:p>
          <a:r>
            <a:rPr lang="en-US" dirty="0" smtClean="0">
              <a:solidFill>
                <a:schemeClr val="tx1"/>
              </a:solidFill>
            </a:rPr>
            <a:t>Search</a:t>
          </a:r>
          <a:endParaRPr lang="en-US" dirty="0">
            <a:solidFill>
              <a:schemeClr val="tx1"/>
            </a:solidFill>
          </a:endParaRPr>
        </a:p>
      </dgm:t>
    </dgm:pt>
    <dgm:pt modelId="{024FC59E-7922-4953-BF2B-8B3894AAD705}" type="parTrans" cxnId="{C4EC6401-0A0B-4F3E-9654-785B89B9BFDB}">
      <dgm:prSet/>
      <dgm:spPr/>
      <dgm:t>
        <a:bodyPr/>
        <a:lstStyle/>
        <a:p>
          <a:endParaRPr lang="en-US"/>
        </a:p>
      </dgm:t>
    </dgm:pt>
    <dgm:pt modelId="{368A22D3-4857-4DAB-BC6F-66AE35B28618}" type="sibTrans" cxnId="{C4EC6401-0A0B-4F3E-9654-785B89B9BFDB}">
      <dgm:prSet/>
      <dgm:spPr/>
      <dgm:t>
        <a:bodyPr/>
        <a:lstStyle/>
        <a:p>
          <a:endParaRPr lang="en-US"/>
        </a:p>
      </dgm:t>
    </dgm:pt>
    <dgm:pt modelId="{33342BB2-A2E0-45BE-B53D-6F52137A10B9}">
      <dgm:prSet phldrT="[Text]"/>
      <dgm:spPr/>
      <dgm:t>
        <a:bodyPr/>
        <a:lstStyle/>
        <a:p>
          <a:r>
            <a:rPr lang="en-US" dirty="0" smtClean="0">
              <a:solidFill>
                <a:schemeClr val="tx1"/>
              </a:solidFill>
            </a:rPr>
            <a:t>Generate UDIN</a:t>
          </a:r>
          <a:endParaRPr lang="en-US" dirty="0">
            <a:solidFill>
              <a:schemeClr val="tx1"/>
            </a:solidFill>
          </a:endParaRPr>
        </a:p>
      </dgm:t>
    </dgm:pt>
    <dgm:pt modelId="{01A155DD-F848-4E03-AD46-625FE7543A30}" type="parTrans" cxnId="{B75E550C-0E42-4F79-86D1-A9EABB02450A}">
      <dgm:prSet/>
      <dgm:spPr/>
    </dgm:pt>
    <dgm:pt modelId="{416F48E1-C25C-4F34-BBD0-555F6BF111D4}" type="sibTrans" cxnId="{B75E550C-0E42-4F79-86D1-A9EABB02450A}">
      <dgm:prSet/>
      <dgm:spPr/>
    </dgm:pt>
    <dgm:pt modelId="{7272C4D3-A528-4699-BFC6-F8C8F74E17D3}" type="pres">
      <dgm:prSet presAssocID="{5FEFF0D8-205F-4D8A-8B85-9BE416B15F36}" presName="linearFlow" presStyleCnt="0">
        <dgm:presLayoutVars>
          <dgm:dir/>
          <dgm:animLvl val="lvl"/>
          <dgm:resizeHandles val="exact"/>
        </dgm:presLayoutVars>
      </dgm:prSet>
      <dgm:spPr/>
      <dgm:t>
        <a:bodyPr/>
        <a:lstStyle/>
        <a:p>
          <a:endParaRPr lang="en-US"/>
        </a:p>
      </dgm:t>
    </dgm:pt>
    <dgm:pt modelId="{94D6D230-2552-4BAD-93D6-CA388D989C32}" type="pres">
      <dgm:prSet presAssocID="{C88F0457-1073-4CB4-A6EB-5EB3D74B00EA}" presName="composite" presStyleCnt="0"/>
      <dgm:spPr/>
    </dgm:pt>
    <dgm:pt modelId="{D27E7ABA-693A-48F2-A39D-F66C1DB1904D}" type="pres">
      <dgm:prSet presAssocID="{C88F0457-1073-4CB4-A6EB-5EB3D74B00EA}" presName="parentText" presStyleLbl="alignNode1" presStyleIdx="0" presStyleCnt="2">
        <dgm:presLayoutVars>
          <dgm:chMax val="1"/>
          <dgm:bulletEnabled val="1"/>
        </dgm:presLayoutVars>
      </dgm:prSet>
      <dgm:spPr/>
      <dgm:t>
        <a:bodyPr/>
        <a:lstStyle/>
        <a:p>
          <a:endParaRPr lang="en-US"/>
        </a:p>
      </dgm:t>
    </dgm:pt>
    <dgm:pt modelId="{949D3373-DAE0-43F4-8AA4-3DF6627D1A82}" type="pres">
      <dgm:prSet presAssocID="{C88F0457-1073-4CB4-A6EB-5EB3D74B00EA}" presName="descendantText" presStyleLbl="alignAcc1" presStyleIdx="0" presStyleCnt="2">
        <dgm:presLayoutVars>
          <dgm:bulletEnabled val="1"/>
        </dgm:presLayoutVars>
      </dgm:prSet>
      <dgm:spPr/>
      <dgm:t>
        <a:bodyPr/>
        <a:lstStyle/>
        <a:p>
          <a:endParaRPr lang="en-US"/>
        </a:p>
      </dgm:t>
    </dgm:pt>
    <dgm:pt modelId="{1573E751-F755-4579-AAA1-2B35C2E31B7C}" type="pres">
      <dgm:prSet presAssocID="{AD9CED62-F583-43BD-98BB-F3BE49616B81}" presName="sp" presStyleCnt="0"/>
      <dgm:spPr/>
    </dgm:pt>
    <dgm:pt modelId="{1B16EB60-5A9D-4D5C-AD86-7830CA7FAB7E}" type="pres">
      <dgm:prSet presAssocID="{698FD13E-8DEE-41A0-BF04-EA59624634C3}" presName="composite" presStyleCnt="0"/>
      <dgm:spPr/>
    </dgm:pt>
    <dgm:pt modelId="{973656E6-7CB9-4AC8-A707-C52EE406BE5A}" type="pres">
      <dgm:prSet presAssocID="{698FD13E-8DEE-41A0-BF04-EA59624634C3}" presName="parentText" presStyleLbl="alignNode1" presStyleIdx="1" presStyleCnt="2">
        <dgm:presLayoutVars>
          <dgm:chMax val="1"/>
          <dgm:bulletEnabled val="1"/>
        </dgm:presLayoutVars>
      </dgm:prSet>
      <dgm:spPr/>
      <dgm:t>
        <a:bodyPr/>
        <a:lstStyle/>
        <a:p>
          <a:endParaRPr lang="en-US"/>
        </a:p>
      </dgm:t>
    </dgm:pt>
    <dgm:pt modelId="{E30BF61B-A5AB-47AA-8B02-C3F50E2C4B5B}" type="pres">
      <dgm:prSet presAssocID="{698FD13E-8DEE-41A0-BF04-EA59624634C3}" presName="descendantText" presStyleLbl="alignAcc1" presStyleIdx="1" presStyleCnt="2">
        <dgm:presLayoutVars>
          <dgm:bulletEnabled val="1"/>
        </dgm:presLayoutVars>
      </dgm:prSet>
      <dgm:spPr/>
      <dgm:t>
        <a:bodyPr/>
        <a:lstStyle/>
        <a:p>
          <a:endParaRPr lang="en-US"/>
        </a:p>
      </dgm:t>
    </dgm:pt>
  </dgm:ptLst>
  <dgm:cxnLst>
    <dgm:cxn modelId="{B75E550C-0E42-4F79-86D1-A9EABB02450A}" srcId="{698FD13E-8DEE-41A0-BF04-EA59624634C3}" destId="{33342BB2-A2E0-45BE-B53D-6F52137A10B9}" srcOrd="1" destOrd="0" parTransId="{01A155DD-F848-4E03-AD46-625FE7543A30}" sibTransId="{416F48E1-C25C-4F34-BBD0-555F6BF111D4}"/>
    <dgm:cxn modelId="{E92C3520-4891-42AF-906F-4ADA30B63338}" type="presOf" srcId="{33342BB2-A2E0-45BE-B53D-6F52137A10B9}" destId="{E30BF61B-A5AB-47AA-8B02-C3F50E2C4B5B}" srcOrd="0" destOrd="1" presId="urn:microsoft.com/office/officeart/2005/8/layout/chevron2"/>
    <dgm:cxn modelId="{C5C36332-6C4B-4D54-8792-6A533DFF555D}" srcId="{698FD13E-8DEE-41A0-BF04-EA59624634C3}" destId="{836EACA8-B87E-452D-93B2-DCCF39C68E77}" srcOrd="0" destOrd="0" parTransId="{0CF86D66-0754-4E72-87E3-51CBFD338919}" sibTransId="{41451C84-B8D5-439A-B71B-55F341F8CFD5}"/>
    <dgm:cxn modelId="{18F822D9-72B2-4CAC-94B3-EC3794701190}" srcId="{C88F0457-1073-4CB4-A6EB-5EB3D74B00EA}" destId="{214B4ADA-4435-45B7-ACDA-B97F65771752}" srcOrd="0" destOrd="0" parTransId="{6E6D9A93-B811-48F7-B69D-D95F2DFD6F35}" sibTransId="{8CB1F37D-7711-4B05-A16D-B8EC0D3FF2D8}"/>
    <dgm:cxn modelId="{21B0D9AC-5B17-43E7-ABF9-299CB8D1385D}" type="presOf" srcId="{99567AB9-2EB8-4C3D-996A-1696B69050C4}" destId="{E30BF61B-A5AB-47AA-8B02-C3F50E2C4B5B}" srcOrd="0" destOrd="3" presId="urn:microsoft.com/office/officeart/2005/8/layout/chevron2"/>
    <dgm:cxn modelId="{8E9A3B56-F42F-4287-AF13-C5743BCDBE04}" srcId="{C88F0457-1073-4CB4-A6EB-5EB3D74B00EA}" destId="{23BB1F42-5321-421B-832B-DF887DCC9CCD}" srcOrd="1" destOrd="0" parTransId="{CC049B6C-F7C6-4E09-86AD-ED5E7414928E}" sibTransId="{1AB9DDEE-CDBE-4CE1-8E18-8ACE3FB43C46}"/>
    <dgm:cxn modelId="{F68301A8-0004-41D6-91CC-E0C099F7B3ED}" type="presOf" srcId="{B1E94012-DB86-4CBC-9FF7-39A7A093B3C8}" destId="{E30BF61B-A5AB-47AA-8B02-C3F50E2C4B5B}" srcOrd="0" destOrd="2" presId="urn:microsoft.com/office/officeart/2005/8/layout/chevron2"/>
    <dgm:cxn modelId="{03AC87DE-061A-4BA3-A0D6-09AEE23F5D8A}" type="presOf" srcId="{5FEFF0D8-205F-4D8A-8B85-9BE416B15F36}" destId="{7272C4D3-A528-4699-BFC6-F8C8F74E17D3}" srcOrd="0" destOrd="0" presId="urn:microsoft.com/office/officeart/2005/8/layout/chevron2"/>
    <dgm:cxn modelId="{1DED819F-5136-424A-A51F-BB6201502F34}" srcId="{5FEFF0D8-205F-4D8A-8B85-9BE416B15F36}" destId="{698FD13E-8DEE-41A0-BF04-EA59624634C3}" srcOrd="1" destOrd="0" parTransId="{9C526B85-C250-4A18-9B69-C2111BEDEC24}" sibTransId="{4BF71049-5D02-4BB2-A2F5-F7A208E130D0}"/>
    <dgm:cxn modelId="{0FF4A206-5711-4E0C-BCFB-23DFC7E1C1CC}" srcId="{698FD13E-8DEE-41A0-BF04-EA59624634C3}" destId="{99567AB9-2EB8-4C3D-996A-1696B69050C4}" srcOrd="3" destOrd="0" parTransId="{A91F2522-7623-43C4-9956-B66DE93585A1}" sibTransId="{63D17B60-04F1-4BD8-8490-4FA990A36DD9}"/>
    <dgm:cxn modelId="{BA090498-800E-4B2A-9F4C-73637872FAA6}" type="presOf" srcId="{214B4ADA-4435-45B7-ACDA-B97F65771752}" destId="{949D3373-DAE0-43F4-8AA4-3DF6627D1A82}" srcOrd="0" destOrd="0" presId="urn:microsoft.com/office/officeart/2005/8/layout/chevron2"/>
    <dgm:cxn modelId="{39625E95-7D49-480E-A795-7CC87B711FA4}" type="presOf" srcId="{698FD13E-8DEE-41A0-BF04-EA59624634C3}" destId="{973656E6-7CB9-4AC8-A707-C52EE406BE5A}" srcOrd="0" destOrd="0" presId="urn:microsoft.com/office/officeart/2005/8/layout/chevron2"/>
    <dgm:cxn modelId="{61A7F08F-9A1B-4A55-81B5-7D175C4FC65C}" type="presOf" srcId="{836EACA8-B87E-452D-93B2-DCCF39C68E77}" destId="{E30BF61B-A5AB-47AA-8B02-C3F50E2C4B5B}" srcOrd="0" destOrd="0" presId="urn:microsoft.com/office/officeart/2005/8/layout/chevron2"/>
    <dgm:cxn modelId="{DDCB5422-CC87-4F0E-B196-15B4DFC0B8C9}" type="presOf" srcId="{23BB1F42-5321-421B-832B-DF887DCC9CCD}" destId="{949D3373-DAE0-43F4-8AA4-3DF6627D1A82}" srcOrd="0" destOrd="1" presId="urn:microsoft.com/office/officeart/2005/8/layout/chevron2"/>
    <dgm:cxn modelId="{6A38F342-C7E9-43CE-AD16-76D61DDD535C}" type="presOf" srcId="{C88F0457-1073-4CB4-A6EB-5EB3D74B00EA}" destId="{D27E7ABA-693A-48F2-A39D-F66C1DB1904D}" srcOrd="0" destOrd="0" presId="urn:microsoft.com/office/officeart/2005/8/layout/chevron2"/>
    <dgm:cxn modelId="{C4EC6401-0A0B-4F3E-9654-785B89B9BFDB}" srcId="{698FD13E-8DEE-41A0-BF04-EA59624634C3}" destId="{B1E94012-DB86-4CBC-9FF7-39A7A093B3C8}" srcOrd="2" destOrd="0" parTransId="{024FC59E-7922-4953-BF2B-8B3894AAD705}" sibTransId="{368A22D3-4857-4DAB-BC6F-66AE35B28618}"/>
    <dgm:cxn modelId="{E1122652-E6A6-4765-9CA8-9E014BD16509}" srcId="{5FEFF0D8-205F-4D8A-8B85-9BE416B15F36}" destId="{C88F0457-1073-4CB4-A6EB-5EB3D74B00EA}" srcOrd="0" destOrd="0" parTransId="{7E03A99F-7CAB-4CE9-8245-5D65E03004A3}" sibTransId="{AD9CED62-F583-43BD-98BB-F3BE49616B81}"/>
    <dgm:cxn modelId="{F3E75C39-BFDC-4D56-B4AB-E5A8BE6DAB61}" type="presParOf" srcId="{7272C4D3-A528-4699-BFC6-F8C8F74E17D3}" destId="{94D6D230-2552-4BAD-93D6-CA388D989C32}" srcOrd="0" destOrd="0" presId="urn:microsoft.com/office/officeart/2005/8/layout/chevron2"/>
    <dgm:cxn modelId="{7B392AD7-BF9F-42D5-96E4-DADC3ABB0963}" type="presParOf" srcId="{94D6D230-2552-4BAD-93D6-CA388D989C32}" destId="{D27E7ABA-693A-48F2-A39D-F66C1DB1904D}" srcOrd="0" destOrd="0" presId="urn:microsoft.com/office/officeart/2005/8/layout/chevron2"/>
    <dgm:cxn modelId="{86FFEF95-ACE2-4E72-9230-148BC8586F88}" type="presParOf" srcId="{94D6D230-2552-4BAD-93D6-CA388D989C32}" destId="{949D3373-DAE0-43F4-8AA4-3DF6627D1A82}" srcOrd="1" destOrd="0" presId="urn:microsoft.com/office/officeart/2005/8/layout/chevron2"/>
    <dgm:cxn modelId="{8C40DE59-5877-4CC2-AABE-56584ACA913C}" type="presParOf" srcId="{7272C4D3-A528-4699-BFC6-F8C8F74E17D3}" destId="{1573E751-F755-4579-AAA1-2B35C2E31B7C}" srcOrd="1" destOrd="0" presId="urn:microsoft.com/office/officeart/2005/8/layout/chevron2"/>
    <dgm:cxn modelId="{A523450E-DFFE-4465-AB97-2D0A76D1D448}" type="presParOf" srcId="{7272C4D3-A528-4699-BFC6-F8C8F74E17D3}" destId="{1B16EB60-5A9D-4D5C-AD86-7830CA7FAB7E}" srcOrd="2" destOrd="0" presId="urn:microsoft.com/office/officeart/2005/8/layout/chevron2"/>
    <dgm:cxn modelId="{3FF38AF4-125D-4D52-83FF-2675338AFE0C}" type="presParOf" srcId="{1B16EB60-5A9D-4D5C-AD86-7830CA7FAB7E}" destId="{973656E6-7CB9-4AC8-A707-C52EE406BE5A}" srcOrd="0" destOrd="0" presId="urn:microsoft.com/office/officeart/2005/8/layout/chevron2"/>
    <dgm:cxn modelId="{D464F1A4-7691-4C92-821C-B821F395D0C7}" type="presParOf" srcId="{1B16EB60-5A9D-4D5C-AD86-7830CA7FAB7E}" destId="{E30BF61B-A5AB-47AA-8B02-C3F50E2C4B5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DA3940-21FF-48AE-AF5E-3C08BDFB0CFD}" type="doc">
      <dgm:prSet loTypeId="urn:microsoft.com/office/officeart/2005/8/layout/hProcess3" loCatId="process" qsTypeId="urn:microsoft.com/office/officeart/2005/8/quickstyle/3d3" qsCatId="3D" csTypeId="urn:microsoft.com/office/officeart/2005/8/colors/accent6_2" csCatId="accent6" phldr="1"/>
      <dgm:spPr/>
    </dgm:pt>
    <dgm:pt modelId="{A5B3C235-868F-4F9A-86EF-1A97D2752C10}">
      <dgm:prSet phldrT="[Text]"/>
      <dgm:spPr/>
      <dgm:t>
        <a:bodyPr/>
        <a:lstStyle/>
        <a:p>
          <a:r>
            <a:rPr lang="en-US" dirty="0" smtClean="0"/>
            <a:t>OTHERS</a:t>
          </a:r>
          <a:endParaRPr lang="en-US" dirty="0"/>
        </a:p>
      </dgm:t>
    </dgm:pt>
    <dgm:pt modelId="{61DA95A4-F753-4810-88AD-C1A1E8BEB05E}" type="parTrans" cxnId="{C7E09E78-4E0D-4336-89BF-6516C61ABF90}">
      <dgm:prSet/>
      <dgm:spPr/>
    </dgm:pt>
    <dgm:pt modelId="{FABD0943-0E8E-44C8-8435-B6C1BA49AC62}" type="sibTrans" cxnId="{C7E09E78-4E0D-4336-89BF-6516C61ABF90}">
      <dgm:prSet/>
      <dgm:spPr/>
    </dgm:pt>
    <dgm:pt modelId="{6A8CF6BD-BE71-49C6-84EF-8B7465D4814C}" type="pres">
      <dgm:prSet presAssocID="{E2DA3940-21FF-48AE-AF5E-3C08BDFB0CFD}" presName="Name0" presStyleCnt="0">
        <dgm:presLayoutVars>
          <dgm:dir/>
          <dgm:animLvl val="lvl"/>
          <dgm:resizeHandles val="exact"/>
        </dgm:presLayoutVars>
      </dgm:prSet>
      <dgm:spPr/>
    </dgm:pt>
    <dgm:pt modelId="{93094D8C-5778-41B3-970E-44CF79BC6DA1}" type="pres">
      <dgm:prSet presAssocID="{E2DA3940-21FF-48AE-AF5E-3C08BDFB0CFD}" presName="dummy" presStyleCnt="0"/>
      <dgm:spPr/>
    </dgm:pt>
    <dgm:pt modelId="{0A612264-3EA8-46F2-9493-2E8F27CCE680}" type="pres">
      <dgm:prSet presAssocID="{E2DA3940-21FF-48AE-AF5E-3C08BDFB0CFD}" presName="linH" presStyleCnt="0"/>
      <dgm:spPr/>
    </dgm:pt>
    <dgm:pt modelId="{1F1FB452-DF6F-4B46-8D54-0DA6199F1DC5}" type="pres">
      <dgm:prSet presAssocID="{E2DA3940-21FF-48AE-AF5E-3C08BDFB0CFD}" presName="padding1" presStyleCnt="0"/>
      <dgm:spPr/>
    </dgm:pt>
    <dgm:pt modelId="{00333A32-FDEB-4653-B5C4-43B3C82F2731}" type="pres">
      <dgm:prSet presAssocID="{A5B3C235-868F-4F9A-86EF-1A97D2752C10}" presName="linV" presStyleCnt="0"/>
      <dgm:spPr/>
    </dgm:pt>
    <dgm:pt modelId="{504447F0-8351-4B17-8EE7-68E01BF1F856}" type="pres">
      <dgm:prSet presAssocID="{A5B3C235-868F-4F9A-86EF-1A97D2752C10}" presName="spVertical1" presStyleCnt="0"/>
      <dgm:spPr/>
    </dgm:pt>
    <dgm:pt modelId="{49A9B7D5-649C-47D9-91B8-31F7BB10BB9E}" type="pres">
      <dgm:prSet presAssocID="{A5B3C235-868F-4F9A-86EF-1A97D2752C10}" presName="parTx" presStyleLbl="revTx" presStyleIdx="0" presStyleCnt="1" custAng="0">
        <dgm:presLayoutVars>
          <dgm:chMax val="0"/>
          <dgm:chPref val="0"/>
          <dgm:bulletEnabled val="1"/>
        </dgm:presLayoutVars>
      </dgm:prSet>
      <dgm:spPr/>
      <dgm:t>
        <a:bodyPr/>
        <a:lstStyle/>
        <a:p>
          <a:endParaRPr lang="en-US"/>
        </a:p>
      </dgm:t>
    </dgm:pt>
    <dgm:pt modelId="{D8CCEE1E-61B7-45F6-AB05-7F99B741D9CC}" type="pres">
      <dgm:prSet presAssocID="{A5B3C235-868F-4F9A-86EF-1A97D2752C10}" presName="spVertical2" presStyleCnt="0"/>
      <dgm:spPr/>
    </dgm:pt>
    <dgm:pt modelId="{4700921B-7F72-45F3-AA68-8528D44697A1}" type="pres">
      <dgm:prSet presAssocID="{A5B3C235-868F-4F9A-86EF-1A97D2752C10}" presName="spVertical3" presStyleCnt="0"/>
      <dgm:spPr/>
    </dgm:pt>
    <dgm:pt modelId="{85BA70EA-A982-43EB-9462-E627B1CD1483}" type="pres">
      <dgm:prSet presAssocID="{E2DA3940-21FF-48AE-AF5E-3C08BDFB0CFD}" presName="padding2" presStyleCnt="0"/>
      <dgm:spPr/>
    </dgm:pt>
    <dgm:pt modelId="{7EA32D65-8712-40DA-BE8B-FE7D74510306}" type="pres">
      <dgm:prSet presAssocID="{E2DA3940-21FF-48AE-AF5E-3C08BDFB0CFD}" presName="negArrow" presStyleCnt="0"/>
      <dgm:spPr/>
    </dgm:pt>
    <dgm:pt modelId="{815AEBFA-39E1-4270-B64A-01AE5BDB525A}" type="pres">
      <dgm:prSet presAssocID="{E2DA3940-21FF-48AE-AF5E-3C08BDFB0CFD}" presName="backgroundArrow" presStyleLbl="node1" presStyleIdx="0" presStyleCnt="1"/>
      <dgm:spPr/>
    </dgm:pt>
  </dgm:ptLst>
  <dgm:cxnLst>
    <dgm:cxn modelId="{C7E09E78-4E0D-4336-89BF-6516C61ABF90}" srcId="{E2DA3940-21FF-48AE-AF5E-3C08BDFB0CFD}" destId="{A5B3C235-868F-4F9A-86EF-1A97D2752C10}" srcOrd="0" destOrd="0" parTransId="{61DA95A4-F753-4810-88AD-C1A1E8BEB05E}" sibTransId="{FABD0943-0E8E-44C8-8435-B6C1BA49AC62}"/>
    <dgm:cxn modelId="{43FF4B15-9C21-495A-B56F-F830E255637C}" type="presOf" srcId="{A5B3C235-868F-4F9A-86EF-1A97D2752C10}" destId="{49A9B7D5-649C-47D9-91B8-31F7BB10BB9E}" srcOrd="0" destOrd="0" presId="urn:microsoft.com/office/officeart/2005/8/layout/hProcess3"/>
    <dgm:cxn modelId="{23346DEA-91E2-48B6-8574-964BC683B392}" type="presOf" srcId="{E2DA3940-21FF-48AE-AF5E-3C08BDFB0CFD}" destId="{6A8CF6BD-BE71-49C6-84EF-8B7465D4814C}" srcOrd="0" destOrd="0" presId="urn:microsoft.com/office/officeart/2005/8/layout/hProcess3"/>
    <dgm:cxn modelId="{CCB9695F-5575-4CEC-8679-CA52C4E897DB}" type="presParOf" srcId="{6A8CF6BD-BE71-49C6-84EF-8B7465D4814C}" destId="{93094D8C-5778-41B3-970E-44CF79BC6DA1}" srcOrd="0" destOrd="0" presId="urn:microsoft.com/office/officeart/2005/8/layout/hProcess3"/>
    <dgm:cxn modelId="{091B361D-A7AE-43DC-8367-2C16108177AA}" type="presParOf" srcId="{6A8CF6BD-BE71-49C6-84EF-8B7465D4814C}" destId="{0A612264-3EA8-46F2-9493-2E8F27CCE680}" srcOrd="1" destOrd="0" presId="urn:microsoft.com/office/officeart/2005/8/layout/hProcess3"/>
    <dgm:cxn modelId="{BF7B498B-91D5-4878-91DD-4691960A0D7C}" type="presParOf" srcId="{0A612264-3EA8-46F2-9493-2E8F27CCE680}" destId="{1F1FB452-DF6F-4B46-8D54-0DA6199F1DC5}" srcOrd="0" destOrd="0" presId="urn:microsoft.com/office/officeart/2005/8/layout/hProcess3"/>
    <dgm:cxn modelId="{CFCBDCC1-C8CD-41B4-ADC4-560053DD9F2E}" type="presParOf" srcId="{0A612264-3EA8-46F2-9493-2E8F27CCE680}" destId="{00333A32-FDEB-4653-B5C4-43B3C82F2731}" srcOrd="1" destOrd="0" presId="urn:microsoft.com/office/officeart/2005/8/layout/hProcess3"/>
    <dgm:cxn modelId="{E6B028FE-D120-47BB-9AE9-BE78FF4ACB30}" type="presParOf" srcId="{00333A32-FDEB-4653-B5C4-43B3C82F2731}" destId="{504447F0-8351-4B17-8EE7-68E01BF1F856}" srcOrd="0" destOrd="0" presId="urn:microsoft.com/office/officeart/2005/8/layout/hProcess3"/>
    <dgm:cxn modelId="{6B3E8347-68AE-49E8-BA9A-26AEC51A785E}" type="presParOf" srcId="{00333A32-FDEB-4653-B5C4-43B3C82F2731}" destId="{49A9B7D5-649C-47D9-91B8-31F7BB10BB9E}" srcOrd="1" destOrd="0" presId="urn:microsoft.com/office/officeart/2005/8/layout/hProcess3"/>
    <dgm:cxn modelId="{6719173F-2463-4EDE-B4DB-0CBE98A0A44B}" type="presParOf" srcId="{00333A32-FDEB-4653-B5C4-43B3C82F2731}" destId="{D8CCEE1E-61B7-45F6-AB05-7F99B741D9CC}" srcOrd="2" destOrd="0" presId="urn:microsoft.com/office/officeart/2005/8/layout/hProcess3"/>
    <dgm:cxn modelId="{C728432F-A1CC-4937-A2EC-1135814F9E57}" type="presParOf" srcId="{00333A32-FDEB-4653-B5C4-43B3C82F2731}" destId="{4700921B-7F72-45F3-AA68-8528D44697A1}" srcOrd="3" destOrd="0" presId="urn:microsoft.com/office/officeart/2005/8/layout/hProcess3"/>
    <dgm:cxn modelId="{02942F7E-EC6E-4C0C-BDF9-393ED502270E}" type="presParOf" srcId="{0A612264-3EA8-46F2-9493-2E8F27CCE680}" destId="{85BA70EA-A982-43EB-9462-E627B1CD1483}" srcOrd="2" destOrd="0" presId="urn:microsoft.com/office/officeart/2005/8/layout/hProcess3"/>
    <dgm:cxn modelId="{9AA9AB67-5E04-4335-B978-2DDDE67F0C0B}" type="presParOf" srcId="{0A612264-3EA8-46F2-9493-2E8F27CCE680}" destId="{7EA32D65-8712-40DA-BE8B-FE7D74510306}" srcOrd="3" destOrd="0" presId="urn:microsoft.com/office/officeart/2005/8/layout/hProcess3"/>
    <dgm:cxn modelId="{50916222-86C9-48D1-B844-5A2F0BE7E800}" type="presParOf" srcId="{0A612264-3EA8-46F2-9493-2E8F27CCE680}" destId="{815AEBFA-39E1-4270-B64A-01AE5BDB525A}"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E7ABA-693A-48F2-A39D-F66C1DB1904D}">
      <dsp:nvSpPr>
        <dsp:cNvPr id="0" name=""/>
        <dsp:cNvSpPr/>
      </dsp:nvSpPr>
      <dsp:spPr>
        <a:xfrm rot="5400000">
          <a:off x="-326231" y="326692"/>
          <a:ext cx="2174874" cy="152241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1 </a:t>
          </a:r>
          <a:br>
            <a:rPr lang="en-US" sz="2200" kern="1200" dirty="0" smtClean="0"/>
          </a:br>
          <a:r>
            <a:rPr lang="en-US" sz="2200" kern="1200" dirty="0" smtClean="0"/>
            <a:t>ONE TIME</a:t>
          </a:r>
          <a:endParaRPr lang="en-US" sz="2200" kern="1200" dirty="0"/>
        </a:p>
      </dsp:txBody>
      <dsp:txXfrm rot="-5400000">
        <a:off x="0" y="761667"/>
        <a:ext cx="1522412" cy="652462"/>
      </dsp:txXfrm>
    </dsp:sp>
    <dsp:sp modelId="{949D3373-DAE0-43F4-8AA4-3DF6627D1A82}">
      <dsp:nvSpPr>
        <dsp:cNvPr id="0" name=""/>
        <dsp:cNvSpPr/>
      </dsp:nvSpPr>
      <dsp:spPr>
        <a:xfrm rot="5400000">
          <a:off x="3102371" y="-1579498"/>
          <a:ext cx="1413668" cy="45735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solidFill>
                <a:srgbClr val="FF0000"/>
              </a:solidFill>
            </a:rPr>
            <a:t>&gt;&gt; Registration</a:t>
          </a:r>
          <a:endParaRPr lang="en-US" sz="1900" kern="1200" dirty="0">
            <a:solidFill>
              <a:srgbClr val="FF0000"/>
            </a:solidFill>
          </a:endParaRPr>
        </a:p>
        <a:p>
          <a:pPr marL="171450" lvl="1" indent="-171450" algn="l" defTabSz="844550">
            <a:lnSpc>
              <a:spcPct val="90000"/>
            </a:lnSpc>
            <a:spcBef>
              <a:spcPct val="0"/>
            </a:spcBef>
            <a:spcAft>
              <a:spcPct val="15000"/>
            </a:spcAft>
            <a:buChar char="••"/>
          </a:pPr>
          <a:r>
            <a:rPr lang="en-US" sz="1900" kern="1200" dirty="0" smtClean="0"/>
            <a:t>Change Password</a:t>
          </a:r>
          <a:endParaRPr lang="en-US" sz="1900" kern="1200" dirty="0"/>
        </a:p>
      </dsp:txBody>
      <dsp:txXfrm rot="-5400000">
        <a:off x="1522412" y="69471"/>
        <a:ext cx="4504577" cy="1275648"/>
      </dsp:txXfrm>
    </dsp:sp>
    <dsp:sp modelId="{973656E6-7CB9-4AC8-A707-C52EE406BE5A}">
      <dsp:nvSpPr>
        <dsp:cNvPr id="0" name=""/>
        <dsp:cNvSpPr/>
      </dsp:nvSpPr>
      <dsp:spPr>
        <a:xfrm rot="5400000">
          <a:off x="-326231" y="2214895"/>
          <a:ext cx="2174874" cy="152241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2</a:t>
          </a:r>
          <a:br>
            <a:rPr lang="en-US" sz="2200" kern="1200" dirty="0" smtClean="0"/>
          </a:br>
          <a:r>
            <a:rPr lang="en-US" sz="2200" kern="1200" dirty="0" smtClean="0"/>
            <a:t>ROUTINE</a:t>
          </a:r>
          <a:endParaRPr lang="en-US" sz="2200" kern="1200" dirty="0"/>
        </a:p>
      </dsp:txBody>
      <dsp:txXfrm rot="-5400000">
        <a:off x="0" y="2649870"/>
        <a:ext cx="1522412" cy="652462"/>
      </dsp:txXfrm>
    </dsp:sp>
    <dsp:sp modelId="{E30BF61B-A5AB-47AA-8B02-C3F50E2C4B5B}">
      <dsp:nvSpPr>
        <dsp:cNvPr id="0" name=""/>
        <dsp:cNvSpPr/>
      </dsp:nvSpPr>
      <dsp:spPr>
        <a:xfrm rot="5400000">
          <a:off x="3102371" y="308704"/>
          <a:ext cx="1413668" cy="45735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Login</a:t>
          </a:r>
          <a:endParaRPr lang="en-US" sz="1900" kern="1200" dirty="0"/>
        </a:p>
        <a:p>
          <a:pPr marL="171450" lvl="1" indent="-171450" algn="l" defTabSz="844550">
            <a:lnSpc>
              <a:spcPct val="90000"/>
            </a:lnSpc>
            <a:spcBef>
              <a:spcPct val="0"/>
            </a:spcBef>
            <a:spcAft>
              <a:spcPct val="15000"/>
            </a:spcAft>
            <a:buChar char="••"/>
          </a:pPr>
          <a:r>
            <a:rPr lang="en-US" sz="1900" kern="1200" dirty="0" smtClean="0"/>
            <a:t>Generate UDIN</a:t>
          </a:r>
          <a:endParaRPr lang="en-US" sz="1900" kern="1200" dirty="0"/>
        </a:p>
        <a:p>
          <a:pPr marL="171450" lvl="1" indent="-171450" algn="l" defTabSz="844550">
            <a:lnSpc>
              <a:spcPct val="90000"/>
            </a:lnSpc>
            <a:spcBef>
              <a:spcPct val="0"/>
            </a:spcBef>
            <a:spcAft>
              <a:spcPct val="15000"/>
            </a:spcAft>
            <a:buChar char="••"/>
          </a:pPr>
          <a:r>
            <a:rPr lang="en-US" sz="1900" kern="1200" dirty="0" smtClean="0"/>
            <a:t>Search</a:t>
          </a:r>
          <a:endParaRPr lang="en-US" sz="1900" kern="1200" dirty="0"/>
        </a:p>
        <a:p>
          <a:pPr marL="171450" lvl="1" indent="-171450" algn="l" defTabSz="844550">
            <a:lnSpc>
              <a:spcPct val="90000"/>
            </a:lnSpc>
            <a:spcBef>
              <a:spcPct val="0"/>
            </a:spcBef>
            <a:spcAft>
              <a:spcPct val="15000"/>
            </a:spcAft>
            <a:buChar char="••"/>
          </a:pPr>
          <a:r>
            <a:rPr lang="en-US" sz="1900" kern="1200" dirty="0" smtClean="0"/>
            <a:t>Revoke</a:t>
          </a:r>
          <a:endParaRPr lang="en-US" sz="1900" kern="1200" dirty="0"/>
        </a:p>
      </dsp:txBody>
      <dsp:txXfrm rot="-5400000">
        <a:off x="1522412" y="1957673"/>
        <a:ext cx="4504577" cy="1275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E7ABA-693A-48F2-A39D-F66C1DB1904D}">
      <dsp:nvSpPr>
        <dsp:cNvPr id="0" name=""/>
        <dsp:cNvSpPr/>
      </dsp:nvSpPr>
      <dsp:spPr>
        <a:xfrm rot="5400000">
          <a:off x="-326231" y="326692"/>
          <a:ext cx="2174874" cy="152241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1 </a:t>
          </a:r>
          <a:br>
            <a:rPr lang="en-US" sz="2200" kern="1200" dirty="0" smtClean="0"/>
          </a:br>
          <a:r>
            <a:rPr lang="en-US" sz="2200" kern="1200" dirty="0" smtClean="0"/>
            <a:t>ONE TIME</a:t>
          </a:r>
          <a:endParaRPr lang="en-US" sz="2200" kern="1200" dirty="0"/>
        </a:p>
      </dsp:txBody>
      <dsp:txXfrm rot="-5400000">
        <a:off x="0" y="761667"/>
        <a:ext cx="1522412" cy="652462"/>
      </dsp:txXfrm>
    </dsp:sp>
    <dsp:sp modelId="{949D3373-DAE0-43F4-8AA4-3DF6627D1A82}">
      <dsp:nvSpPr>
        <dsp:cNvPr id="0" name=""/>
        <dsp:cNvSpPr/>
      </dsp:nvSpPr>
      <dsp:spPr>
        <a:xfrm rot="5400000">
          <a:off x="3102371" y="-1579498"/>
          <a:ext cx="1413668" cy="45735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solidFill>
                <a:schemeClr val="tx1"/>
              </a:solidFill>
            </a:rPr>
            <a:t>Registration</a:t>
          </a:r>
          <a:endParaRPr lang="en-US" sz="1900" kern="1200" dirty="0">
            <a:solidFill>
              <a:schemeClr val="tx1"/>
            </a:solidFill>
          </a:endParaRPr>
        </a:p>
        <a:p>
          <a:pPr marL="171450" lvl="1" indent="-171450" algn="l" defTabSz="844550">
            <a:lnSpc>
              <a:spcPct val="90000"/>
            </a:lnSpc>
            <a:spcBef>
              <a:spcPct val="0"/>
            </a:spcBef>
            <a:spcAft>
              <a:spcPct val="15000"/>
            </a:spcAft>
            <a:buChar char="••"/>
          </a:pPr>
          <a:r>
            <a:rPr lang="en-US" sz="1900" kern="1200" dirty="0" smtClean="0">
              <a:solidFill>
                <a:srgbClr val="FF0000"/>
              </a:solidFill>
            </a:rPr>
            <a:t>&gt;&gt; Change Password</a:t>
          </a:r>
          <a:endParaRPr lang="en-US" sz="1900" kern="1200" dirty="0">
            <a:solidFill>
              <a:srgbClr val="FF0000"/>
            </a:solidFill>
          </a:endParaRPr>
        </a:p>
      </dsp:txBody>
      <dsp:txXfrm rot="-5400000">
        <a:off x="1522412" y="69471"/>
        <a:ext cx="4504577" cy="1275648"/>
      </dsp:txXfrm>
    </dsp:sp>
    <dsp:sp modelId="{973656E6-7CB9-4AC8-A707-C52EE406BE5A}">
      <dsp:nvSpPr>
        <dsp:cNvPr id="0" name=""/>
        <dsp:cNvSpPr/>
      </dsp:nvSpPr>
      <dsp:spPr>
        <a:xfrm rot="5400000">
          <a:off x="-326231" y="2214895"/>
          <a:ext cx="2174874" cy="152241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2</a:t>
          </a:r>
          <a:br>
            <a:rPr lang="en-US" sz="2200" kern="1200" dirty="0" smtClean="0"/>
          </a:br>
          <a:r>
            <a:rPr lang="en-US" sz="2200" kern="1200" dirty="0" smtClean="0"/>
            <a:t>ROUTINE</a:t>
          </a:r>
          <a:endParaRPr lang="en-US" sz="2200" kern="1200" dirty="0"/>
        </a:p>
      </dsp:txBody>
      <dsp:txXfrm rot="-5400000">
        <a:off x="0" y="2649870"/>
        <a:ext cx="1522412" cy="652462"/>
      </dsp:txXfrm>
    </dsp:sp>
    <dsp:sp modelId="{E30BF61B-A5AB-47AA-8B02-C3F50E2C4B5B}">
      <dsp:nvSpPr>
        <dsp:cNvPr id="0" name=""/>
        <dsp:cNvSpPr/>
      </dsp:nvSpPr>
      <dsp:spPr>
        <a:xfrm rot="5400000">
          <a:off x="3102371" y="308704"/>
          <a:ext cx="1413668" cy="45735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Login</a:t>
          </a:r>
          <a:endParaRPr lang="en-US" sz="1900" kern="1200" dirty="0"/>
        </a:p>
        <a:p>
          <a:pPr marL="171450" lvl="1" indent="-171450" algn="l" defTabSz="844550">
            <a:lnSpc>
              <a:spcPct val="90000"/>
            </a:lnSpc>
            <a:spcBef>
              <a:spcPct val="0"/>
            </a:spcBef>
            <a:spcAft>
              <a:spcPct val="15000"/>
            </a:spcAft>
            <a:buChar char="••"/>
          </a:pPr>
          <a:r>
            <a:rPr lang="en-US" sz="1900" kern="1200" dirty="0" smtClean="0"/>
            <a:t>Generate UDIN</a:t>
          </a:r>
          <a:endParaRPr lang="en-US" sz="1900" kern="1200" dirty="0"/>
        </a:p>
        <a:p>
          <a:pPr marL="171450" lvl="1" indent="-171450" algn="l" defTabSz="844550">
            <a:lnSpc>
              <a:spcPct val="90000"/>
            </a:lnSpc>
            <a:spcBef>
              <a:spcPct val="0"/>
            </a:spcBef>
            <a:spcAft>
              <a:spcPct val="15000"/>
            </a:spcAft>
            <a:buChar char="••"/>
          </a:pPr>
          <a:r>
            <a:rPr lang="en-US" sz="1900" kern="1200" dirty="0" smtClean="0"/>
            <a:t>Search</a:t>
          </a:r>
          <a:endParaRPr lang="en-US" sz="1900" kern="1200" dirty="0"/>
        </a:p>
        <a:p>
          <a:pPr marL="171450" lvl="1" indent="-171450" algn="l" defTabSz="844550">
            <a:lnSpc>
              <a:spcPct val="90000"/>
            </a:lnSpc>
            <a:spcBef>
              <a:spcPct val="0"/>
            </a:spcBef>
            <a:spcAft>
              <a:spcPct val="15000"/>
            </a:spcAft>
            <a:buChar char="••"/>
          </a:pPr>
          <a:r>
            <a:rPr lang="en-US" sz="1900" kern="1200" dirty="0" smtClean="0"/>
            <a:t>Revoke</a:t>
          </a:r>
          <a:endParaRPr lang="en-US" sz="1900" kern="1200" dirty="0"/>
        </a:p>
      </dsp:txBody>
      <dsp:txXfrm rot="-5400000">
        <a:off x="1522412" y="1957673"/>
        <a:ext cx="4504577" cy="1275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E7ABA-693A-48F2-A39D-F66C1DB1904D}">
      <dsp:nvSpPr>
        <dsp:cNvPr id="0" name=""/>
        <dsp:cNvSpPr/>
      </dsp:nvSpPr>
      <dsp:spPr>
        <a:xfrm rot="5400000">
          <a:off x="-326231" y="326692"/>
          <a:ext cx="2174874" cy="152241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1 </a:t>
          </a:r>
          <a:br>
            <a:rPr lang="en-US" sz="2200" kern="1200" dirty="0" smtClean="0"/>
          </a:br>
          <a:r>
            <a:rPr lang="en-US" sz="2200" kern="1200" dirty="0" smtClean="0"/>
            <a:t>ONE TIME</a:t>
          </a:r>
          <a:endParaRPr lang="en-US" sz="2200" kern="1200" dirty="0"/>
        </a:p>
      </dsp:txBody>
      <dsp:txXfrm rot="-5400000">
        <a:off x="0" y="761667"/>
        <a:ext cx="1522412" cy="652462"/>
      </dsp:txXfrm>
    </dsp:sp>
    <dsp:sp modelId="{949D3373-DAE0-43F4-8AA4-3DF6627D1A82}">
      <dsp:nvSpPr>
        <dsp:cNvPr id="0" name=""/>
        <dsp:cNvSpPr/>
      </dsp:nvSpPr>
      <dsp:spPr>
        <a:xfrm rot="5400000">
          <a:off x="3102371" y="-1579498"/>
          <a:ext cx="1413668" cy="45735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solidFill>
                <a:schemeClr val="tx1"/>
              </a:solidFill>
            </a:rPr>
            <a:t>Registration</a:t>
          </a:r>
          <a:endParaRPr lang="en-US" sz="1900" kern="1200" dirty="0">
            <a:solidFill>
              <a:schemeClr val="tx1"/>
            </a:solidFill>
          </a:endParaRPr>
        </a:p>
        <a:p>
          <a:pPr marL="171450" lvl="1" indent="-171450" algn="l" defTabSz="844550">
            <a:lnSpc>
              <a:spcPct val="90000"/>
            </a:lnSpc>
            <a:spcBef>
              <a:spcPct val="0"/>
            </a:spcBef>
            <a:spcAft>
              <a:spcPct val="15000"/>
            </a:spcAft>
            <a:buChar char="••"/>
          </a:pPr>
          <a:r>
            <a:rPr lang="en-US" sz="1900" kern="1200" dirty="0" smtClean="0">
              <a:solidFill>
                <a:schemeClr val="tx1"/>
              </a:solidFill>
            </a:rPr>
            <a:t>Change Password</a:t>
          </a:r>
          <a:endParaRPr lang="en-US" sz="1900" kern="1200" dirty="0">
            <a:solidFill>
              <a:schemeClr val="tx1"/>
            </a:solidFill>
          </a:endParaRPr>
        </a:p>
      </dsp:txBody>
      <dsp:txXfrm rot="-5400000">
        <a:off x="1522412" y="69471"/>
        <a:ext cx="4504577" cy="1275648"/>
      </dsp:txXfrm>
    </dsp:sp>
    <dsp:sp modelId="{973656E6-7CB9-4AC8-A707-C52EE406BE5A}">
      <dsp:nvSpPr>
        <dsp:cNvPr id="0" name=""/>
        <dsp:cNvSpPr/>
      </dsp:nvSpPr>
      <dsp:spPr>
        <a:xfrm rot="5400000">
          <a:off x="-326231" y="2214895"/>
          <a:ext cx="2174874" cy="152241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2</a:t>
          </a:r>
          <a:br>
            <a:rPr lang="en-US" sz="2200" kern="1200" dirty="0" smtClean="0"/>
          </a:br>
          <a:r>
            <a:rPr lang="en-US" sz="2200" kern="1200" dirty="0" smtClean="0"/>
            <a:t>ROUTINE</a:t>
          </a:r>
          <a:endParaRPr lang="en-US" sz="2200" kern="1200" dirty="0"/>
        </a:p>
      </dsp:txBody>
      <dsp:txXfrm rot="-5400000">
        <a:off x="0" y="2649870"/>
        <a:ext cx="1522412" cy="652462"/>
      </dsp:txXfrm>
    </dsp:sp>
    <dsp:sp modelId="{E30BF61B-A5AB-47AA-8B02-C3F50E2C4B5B}">
      <dsp:nvSpPr>
        <dsp:cNvPr id="0" name=""/>
        <dsp:cNvSpPr/>
      </dsp:nvSpPr>
      <dsp:spPr>
        <a:xfrm rot="5400000">
          <a:off x="3102371" y="308704"/>
          <a:ext cx="1413668" cy="45735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solidFill>
                <a:srgbClr val="FF0000"/>
              </a:solidFill>
            </a:rPr>
            <a:t>&gt;&gt; Login</a:t>
          </a:r>
          <a:endParaRPr lang="en-US" sz="1900" kern="1200" dirty="0">
            <a:solidFill>
              <a:srgbClr val="FF0000"/>
            </a:solidFill>
          </a:endParaRPr>
        </a:p>
        <a:p>
          <a:pPr marL="171450" lvl="1" indent="-171450" algn="l" defTabSz="844550">
            <a:lnSpc>
              <a:spcPct val="90000"/>
            </a:lnSpc>
            <a:spcBef>
              <a:spcPct val="0"/>
            </a:spcBef>
            <a:spcAft>
              <a:spcPct val="15000"/>
            </a:spcAft>
            <a:buChar char="••"/>
          </a:pPr>
          <a:r>
            <a:rPr lang="en-US" sz="1900" kern="1200" dirty="0" smtClean="0"/>
            <a:t>Generate UDIN</a:t>
          </a:r>
          <a:endParaRPr lang="en-US" sz="1900" kern="1200" dirty="0"/>
        </a:p>
        <a:p>
          <a:pPr marL="171450" lvl="1" indent="-171450" algn="l" defTabSz="844550">
            <a:lnSpc>
              <a:spcPct val="90000"/>
            </a:lnSpc>
            <a:spcBef>
              <a:spcPct val="0"/>
            </a:spcBef>
            <a:spcAft>
              <a:spcPct val="15000"/>
            </a:spcAft>
            <a:buChar char="••"/>
          </a:pPr>
          <a:r>
            <a:rPr lang="en-US" sz="1900" kern="1200" dirty="0" smtClean="0"/>
            <a:t>Search</a:t>
          </a:r>
          <a:endParaRPr lang="en-US" sz="1900" kern="1200" dirty="0"/>
        </a:p>
        <a:p>
          <a:pPr marL="171450" lvl="1" indent="-171450" algn="l" defTabSz="844550">
            <a:lnSpc>
              <a:spcPct val="90000"/>
            </a:lnSpc>
            <a:spcBef>
              <a:spcPct val="0"/>
            </a:spcBef>
            <a:spcAft>
              <a:spcPct val="15000"/>
            </a:spcAft>
            <a:buChar char="••"/>
          </a:pPr>
          <a:r>
            <a:rPr lang="en-US" sz="1900" kern="1200" dirty="0" smtClean="0"/>
            <a:t>Revoke</a:t>
          </a:r>
          <a:endParaRPr lang="en-US" sz="1900" kern="1200" dirty="0"/>
        </a:p>
      </dsp:txBody>
      <dsp:txXfrm rot="-5400000">
        <a:off x="1522412" y="1957673"/>
        <a:ext cx="4504577" cy="1275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E7ABA-693A-48F2-A39D-F66C1DB1904D}">
      <dsp:nvSpPr>
        <dsp:cNvPr id="0" name=""/>
        <dsp:cNvSpPr/>
      </dsp:nvSpPr>
      <dsp:spPr>
        <a:xfrm rot="5400000">
          <a:off x="-326231" y="326692"/>
          <a:ext cx="2174874" cy="152241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1 </a:t>
          </a:r>
          <a:br>
            <a:rPr lang="en-US" sz="2200" kern="1200" dirty="0" smtClean="0"/>
          </a:br>
          <a:r>
            <a:rPr lang="en-US" sz="2200" kern="1200" dirty="0" smtClean="0"/>
            <a:t>ONE TIME</a:t>
          </a:r>
          <a:endParaRPr lang="en-US" sz="2200" kern="1200" dirty="0"/>
        </a:p>
      </dsp:txBody>
      <dsp:txXfrm rot="-5400000">
        <a:off x="0" y="761667"/>
        <a:ext cx="1522412" cy="652462"/>
      </dsp:txXfrm>
    </dsp:sp>
    <dsp:sp modelId="{949D3373-DAE0-43F4-8AA4-3DF6627D1A82}">
      <dsp:nvSpPr>
        <dsp:cNvPr id="0" name=""/>
        <dsp:cNvSpPr/>
      </dsp:nvSpPr>
      <dsp:spPr>
        <a:xfrm rot="5400000">
          <a:off x="3102371" y="-1579498"/>
          <a:ext cx="1413668" cy="45735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solidFill>
                <a:schemeClr val="tx1"/>
              </a:solidFill>
            </a:rPr>
            <a:t>Registration</a:t>
          </a:r>
          <a:endParaRPr lang="en-US" sz="1900" kern="1200" dirty="0">
            <a:solidFill>
              <a:schemeClr val="tx1"/>
            </a:solidFill>
          </a:endParaRPr>
        </a:p>
        <a:p>
          <a:pPr marL="171450" lvl="1" indent="-171450" algn="l" defTabSz="844550">
            <a:lnSpc>
              <a:spcPct val="90000"/>
            </a:lnSpc>
            <a:spcBef>
              <a:spcPct val="0"/>
            </a:spcBef>
            <a:spcAft>
              <a:spcPct val="15000"/>
            </a:spcAft>
            <a:buChar char="••"/>
          </a:pPr>
          <a:r>
            <a:rPr lang="en-US" sz="1900" kern="1200" dirty="0" smtClean="0">
              <a:solidFill>
                <a:schemeClr val="tx1"/>
              </a:solidFill>
            </a:rPr>
            <a:t>Change Password</a:t>
          </a:r>
          <a:endParaRPr lang="en-US" sz="1900" kern="1200" dirty="0">
            <a:solidFill>
              <a:schemeClr val="tx1"/>
            </a:solidFill>
          </a:endParaRPr>
        </a:p>
      </dsp:txBody>
      <dsp:txXfrm rot="-5400000">
        <a:off x="1522412" y="69471"/>
        <a:ext cx="4504577" cy="1275648"/>
      </dsp:txXfrm>
    </dsp:sp>
    <dsp:sp modelId="{973656E6-7CB9-4AC8-A707-C52EE406BE5A}">
      <dsp:nvSpPr>
        <dsp:cNvPr id="0" name=""/>
        <dsp:cNvSpPr/>
      </dsp:nvSpPr>
      <dsp:spPr>
        <a:xfrm rot="5400000">
          <a:off x="-326231" y="2214895"/>
          <a:ext cx="2174874" cy="152241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2</a:t>
          </a:r>
          <a:br>
            <a:rPr lang="en-US" sz="2200" kern="1200" dirty="0" smtClean="0"/>
          </a:br>
          <a:r>
            <a:rPr lang="en-US" sz="2200" kern="1200" dirty="0" smtClean="0"/>
            <a:t>ROUTINE</a:t>
          </a:r>
          <a:endParaRPr lang="en-US" sz="2200" kern="1200" dirty="0"/>
        </a:p>
      </dsp:txBody>
      <dsp:txXfrm rot="-5400000">
        <a:off x="0" y="2649870"/>
        <a:ext cx="1522412" cy="652462"/>
      </dsp:txXfrm>
    </dsp:sp>
    <dsp:sp modelId="{E30BF61B-A5AB-47AA-8B02-C3F50E2C4B5B}">
      <dsp:nvSpPr>
        <dsp:cNvPr id="0" name=""/>
        <dsp:cNvSpPr/>
      </dsp:nvSpPr>
      <dsp:spPr>
        <a:xfrm rot="5400000">
          <a:off x="3102371" y="308704"/>
          <a:ext cx="1413668" cy="45735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solidFill>
                <a:schemeClr val="tx1"/>
              </a:solidFill>
            </a:rPr>
            <a:t>Login</a:t>
          </a:r>
          <a:endParaRPr lang="en-US" sz="1900" kern="1200" dirty="0">
            <a:solidFill>
              <a:schemeClr val="tx1"/>
            </a:solidFill>
          </a:endParaRPr>
        </a:p>
        <a:p>
          <a:pPr marL="171450" lvl="1" indent="-171450" algn="l" defTabSz="844550">
            <a:lnSpc>
              <a:spcPct val="90000"/>
            </a:lnSpc>
            <a:spcBef>
              <a:spcPct val="0"/>
            </a:spcBef>
            <a:spcAft>
              <a:spcPct val="15000"/>
            </a:spcAft>
            <a:buChar char="••"/>
          </a:pPr>
          <a:r>
            <a:rPr lang="en-US" sz="1900" kern="1200" dirty="0" smtClean="0">
              <a:solidFill>
                <a:srgbClr val="FF0000"/>
              </a:solidFill>
            </a:rPr>
            <a:t>&gt;&gt; Generate UDIN</a:t>
          </a:r>
          <a:endParaRPr lang="en-US" sz="1900" kern="1200" dirty="0">
            <a:solidFill>
              <a:srgbClr val="FF0000"/>
            </a:solidFill>
          </a:endParaRPr>
        </a:p>
        <a:p>
          <a:pPr marL="171450" lvl="1" indent="-171450" algn="l" defTabSz="844550">
            <a:lnSpc>
              <a:spcPct val="90000"/>
            </a:lnSpc>
            <a:spcBef>
              <a:spcPct val="0"/>
            </a:spcBef>
            <a:spcAft>
              <a:spcPct val="15000"/>
            </a:spcAft>
            <a:buChar char="••"/>
          </a:pPr>
          <a:r>
            <a:rPr lang="en-US" sz="1900" kern="1200" dirty="0" smtClean="0"/>
            <a:t>Search</a:t>
          </a:r>
          <a:endParaRPr lang="en-US" sz="1900" kern="1200" dirty="0"/>
        </a:p>
        <a:p>
          <a:pPr marL="171450" lvl="1" indent="-171450" algn="l" defTabSz="844550">
            <a:lnSpc>
              <a:spcPct val="90000"/>
            </a:lnSpc>
            <a:spcBef>
              <a:spcPct val="0"/>
            </a:spcBef>
            <a:spcAft>
              <a:spcPct val="15000"/>
            </a:spcAft>
            <a:buChar char="••"/>
          </a:pPr>
          <a:r>
            <a:rPr lang="en-US" sz="1900" kern="1200" dirty="0" smtClean="0"/>
            <a:t>Revoke</a:t>
          </a:r>
          <a:endParaRPr lang="en-US" sz="1900" kern="1200" dirty="0"/>
        </a:p>
      </dsp:txBody>
      <dsp:txXfrm rot="-5400000">
        <a:off x="1522412" y="1957673"/>
        <a:ext cx="4504577" cy="12756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E7ABA-693A-48F2-A39D-F66C1DB1904D}">
      <dsp:nvSpPr>
        <dsp:cNvPr id="0" name=""/>
        <dsp:cNvSpPr/>
      </dsp:nvSpPr>
      <dsp:spPr>
        <a:xfrm rot="5400000">
          <a:off x="-326231" y="326692"/>
          <a:ext cx="2174874" cy="152241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1 </a:t>
          </a:r>
          <a:br>
            <a:rPr lang="en-US" sz="2200" kern="1200" dirty="0" smtClean="0"/>
          </a:br>
          <a:r>
            <a:rPr lang="en-US" sz="2200" kern="1200" dirty="0" smtClean="0"/>
            <a:t>ONE TIME</a:t>
          </a:r>
          <a:endParaRPr lang="en-US" sz="2200" kern="1200" dirty="0"/>
        </a:p>
      </dsp:txBody>
      <dsp:txXfrm rot="-5400000">
        <a:off x="0" y="761667"/>
        <a:ext cx="1522412" cy="652462"/>
      </dsp:txXfrm>
    </dsp:sp>
    <dsp:sp modelId="{949D3373-DAE0-43F4-8AA4-3DF6627D1A82}">
      <dsp:nvSpPr>
        <dsp:cNvPr id="0" name=""/>
        <dsp:cNvSpPr/>
      </dsp:nvSpPr>
      <dsp:spPr>
        <a:xfrm rot="5400000">
          <a:off x="3102371" y="-1579498"/>
          <a:ext cx="1413668" cy="45735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solidFill>
                <a:schemeClr val="tx1"/>
              </a:solidFill>
            </a:rPr>
            <a:t>Registration</a:t>
          </a:r>
          <a:endParaRPr lang="en-US" sz="1900" kern="1200" dirty="0">
            <a:solidFill>
              <a:schemeClr val="tx1"/>
            </a:solidFill>
          </a:endParaRPr>
        </a:p>
        <a:p>
          <a:pPr marL="171450" lvl="1" indent="-171450" algn="l" defTabSz="844550">
            <a:lnSpc>
              <a:spcPct val="90000"/>
            </a:lnSpc>
            <a:spcBef>
              <a:spcPct val="0"/>
            </a:spcBef>
            <a:spcAft>
              <a:spcPct val="15000"/>
            </a:spcAft>
            <a:buChar char="••"/>
          </a:pPr>
          <a:r>
            <a:rPr lang="en-US" sz="1900" kern="1200" dirty="0" smtClean="0">
              <a:solidFill>
                <a:schemeClr val="tx1"/>
              </a:solidFill>
            </a:rPr>
            <a:t>Change Password</a:t>
          </a:r>
          <a:endParaRPr lang="en-US" sz="1900" kern="1200" dirty="0">
            <a:solidFill>
              <a:schemeClr val="tx1"/>
            </a:solidFill>
          </a:endParaRPr>
        </a:p>
      </dsp:txBody>
      <dsp:txXfrm rot="-5400000">
        <a:off x="1522412" y="69471"/>
        <a:ext cx="4504577" cy="1275648"/>
      </dsp:txXfrm>
    </dsp:sp>
    <dsp:sp modelId="{973656E6-7CB9-4AC8-A707-C52EE406BE5A}">
      <dsp:nvSpPr>
        <dsp:cNvPr id="0" name=""/>
        <dsp:cNvSpPr/>
      </dsp:nvSpPr>
      <dsp:spPr>
        <a:xfrm rot="5400000">
          <a:off x="-326231" y="2214895"/>
          <a:ext cx="2174874" cy="152241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2</a:t>
          </a:r>
          <a:br>
            <a:rPr lang="en-US" sz="2200" kern="1200" dirty="0" smtClean="0"/>
          </a:br>
          <a:r>
            <a:rPr lang="en-US" sz="2200" kern="1200" dirty="0" smtClean="0"/>
            <a:t>ROUTINE</a:t>
          </a:r>
          <a:endParaRPr lang="en-US" sz="2200" kern="1200" dirty="0"/>
        </a:p>
      </dsp:txBody>
      <dsp:txXfrm rot="-5400000">
        <a:off x="0" y="2649870"/>
        <a:ext cx="1522412" cy="652462"/>
      </dsp:txXfrm>
    </dsp:sp>
    <dsp:sp modelId="{E30BF61B-A5AB-47AA-8B02-C3F50E2C4B5B}">
      <dsp:nvSpPr>
        <dsp:cNvPr id="0" name=""/>
        <dsp:cNvSpPr/>
      </dsp:nvSpPr>
      <dsp:spPr>
        <a:xfrm rot="5400000">
          <a:off x="3102371" y="308704"/>
          <a:ext cx="1413668" cy="45735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solidFill>
                <a:schemeClr val="tx1"/>
              </a:solidFill>
            </a:rPr>
            <a:t>Login</a:t>
          </a:r>
          <a:endParaRPr lang="en-US" sz="1900" kern="1200" dirty="0">
            <a:solidFill>
              <a:schemeClr val="tx1"/>
            </a:solidFill>
          </a:endParaRPr>
        </a:p>
        <a:p>
          <a:pPr marL="171450" lvl="1" indent="-171450" algn="l" defTabSz="844550">
            <a:lnSpc>
              <a:spcPct val="90000"/>
            </a:lnSpc>
            <a:spcBef>
              <a:spcPct val="0"/>
            </a:spcBef>
            <a:spcAft>
              <a:spcPct val="15000"/>
            </a:spcAft>
            <a:buChar char="••"/>
          </a:pPr>
          <a:r>
            <a:rPr lang="en-US" sz="1900" kern="1200" dirty="0" smtClean="0">
              <a:solidFill>
                <a:schemeClr val="tx1"/>
              </a:solidFill>
            </a:rPr>
            <a:t>Generate UDIN</a:t>
          </a:r>
          <a:endParaRPr lang="en-US" sz="1900" kern="1200" dirty="0">
            <a:solidFill>
              <a:schemeClr val="tx1"/>
            </a:solidFill>
          </a:endParaRPr>
        </a:p>
        <a:p>
          <a:pPr marL="171450" lvl="1" indent="-171450" algn="l" defTabSz="844550">
            <a:lnSpc>
              <a:spcPct val="90000"/>
            </a:lnSpc>
            <a:spcBef>
              <a:spcPct val="0"/>
            </a:spcBef>
            <a:spcAft>
              <a:spcPct val="15000"/>
            </a:spcAft>
            <a:buChar char="••"/>
          </a:pPr>
          <a:r>
            <a:rPr lang="en-US" sz="1900" kern="1200" dirty="0" smtClean="0">
              <a:solidFill>
                <a:srgbClr val="FF0000"/>
              </a:solidFill>
            </a:rPr>
            <a:t>&gt;&gt; Search</a:t>
          </a:r>
          <a:endParaRPr lang="en-US" sz="1900" kern="1200" dirty="0">
            <a:solidFill>
              <a:srgbClr val="FF0000"/>
            </a:solidFill>
          </a:endParaRPr>
        </a:p>
        <a:p>
          <a:pPr marL="171450" lvl="1" indent="-171450" algn="l" defTabSz="844550">
            <a:lnSpc>
              <a:spcPct val="90000"/>
            </a:lnSpc>
            <a:spcBef>
              <a:spcPct val="0"/>
            </a:spcBef>
            <a:spcAft>
              <a:spcPct val="15000"/>
            </a:spcAft>
            <a:buChar char="••"/>
          </a:pPr>
          <a:r>
            <a:rPr lang="en-US" sz="1900" kern="1200" dirty="0" smtClean="0"/>
            <a:t>Revoke</a:t>
          </a:r>
          <a:endParaRPr lang="en-US" sz="1900" kern="1200" dirty="0"/>
        </a:p>
      </dsp:txBody>
      <dsp:txXfrm rot="-5400000">
        <a:off x="1522412" y="1957673"/>
        <a:ext cx="4504577" cy="12756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E7ABA-693A-48F2-A39D-F66C1DB1904D}">
      <dsp:nvSpPr>
        <dsp:cNvPr id="0" name=""/>
        <dsp:cNvSpPr/>
      </dsp:nvSpPr>
      <dsp:spPr>
        <a:xfrm rot="5400000">
          <a:off x="-326231" y="326692"/>
          <a:ext cx="2174874" cy="152241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1 </a:t>
          </a:r>
          <a:br>
            <a:rPr lang="en-US" sz="2200" kern="1200" dirty="0" smtClean="0"/>
          </a:br>
          <a:r>
            <a:rPr lang="en-US" sz="2200" kern="1200" dirty="0" smtClean="0"/>
            <a:t>ONE TIME</a:t>
          </a:r>
          <a:endParaRPr lang="en-US" sz="2200" kern="1200" dirty="0"/>
        </a:p>
      </dsp:txBody>
      <dsp:txXfrm rot="-5400000">
        <a:off x="0" y="761667"/>
        <a:ext cx="1522412" cy="652462"/>
      </dsp:txXfrm>
    </dsp:sp>
    <dsp:sp modelId="{949D3373-DAE0-43F4-8AA4-3DF6627D1A82}">
      <dsp:nvSpPr>
        <dsp:cNvPr id="0" name=""/>
        <dsp:cNvSpPr/>
      </dsp:nvSpPr>
      <dsp:spPr>
        <a:xfrm rot="5400000">
          <a:off x="3102371" y="-1579498"/>
          <a:ext cx="1413668" cy="45735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solidFill>
                <a:schemeClr val="tx1"/>
              </a:solidFill>
            </a:rPr>
            <a:t>Registration</a:t>
          </a:r>
          <a:endParaRPr lang="en-US" sz="1900" kern="1200" dirty="0">
            <a:solidFill>
              <a:schemeClr val="tx1"/>
            </a:solidFill>
          </a:endParaRPr>
        </a:p>
        <a:p>
          <a:pPr marL="171450" lvl="1" indent="-171450" algn="l" defTabSz="844550">
            <a:lnSpc>
              <a:spcPct val="90000"/>
            </a:lnSpc>
            <a:spcBef>
              <a:spcPct val="0"/>
            </a:spcBef>
            <a:spcAft>
              <a:spcPct val="15000"/>
            </a:spcAft>
            <a:buChar char="••"/>
          </a:pPr>
          <a:r>
            <a:rPr lang="en-US" sz="1900" kern="1200" dirty="0" smtClean="0">
              <a:solidFill>
                <a:schemeClr val="tx1"/>
              </a:solidFill>
            </a:rPr>
            <a:t>Change Password</a:t>
          </a:r>
          <a:endParaRPr lang="en-US" sz="1900" kern="1200" dirty="0">
            <a:solidFill>
              <a:schemeClr val="tx1"/>
            </a:solidFill>
          </a:endParaRPr>
        </a:p>
      </dsp:txBody>
      <dsp:txXfrm rot="-5400000">
        <a:off x="1522412" y="69471"/>
        <a:ext cx="4504577" cy="1275648"/>
      </dsp:txXfrm>
    </dsp:sp>
    <dsp:sp modelId="{973656E6-7CB9-4AC8-A707-C52EE406BE5A}">
      <dsp:nvSpPr>
        <dsp:cNvPr id="0" name=""/>
        <dsp:cNvSpPr/>
      </dsp:nvSpPr>
      <dsp:spPr>
        <a:xfrm rot="5400000">
          <a:off x="-326231" y="2214895"/>
          <a:ext cx="2174874" cy="152241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2</a:t>
          </a:r>
          <a:br>
            <a:rPr lang="en-US" sz="2200" kern="1200" dirty="0" smtClean="0"/>
          </a:br>
          <a:r>
            <a:rPr lang="en-US" sz="2200" kern="1200" dirty="0" smtClean="0"/>
            <a:t>ROUTINE</a:t>
          </a:r>
          <a:endParaRPr lang="en-US" sz="2200" kern="1200" dirty="0"/>
        </a:p>
      </dsp:txBody>
      <dsp:txXfrm rot="-5400000">
        <a:off x="0" y="2649870"/>
        <a:ext cx="1522412" cy="652462"/>
      </dsp:txXfrm>
    </dsp:sp>
    <dsp:sp modelId="{E30BF61B-A5AB-47AA-8B02-C3F50E2C4B5B}">
      <dsp:nvSpPr>
        <dsp:cNvPr id="0" name=""/>
        <dsp:cNvSpPr/>
      </dsp:nvSpPr>
      <dsp:spPr>
        <a:xfrm rot="5400000">
          <a:off x="3102371" y="308704"/>
          <a:ext cx="1413668" cy="45735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solidFill>
                <a:schemeClr val="tx1"/>
              </a:solidFill>
            </a:rPr>
            <a:t>Login</a:t>
          </a:r>
          <a:endParaRPr lang="en-US" sz="1900" kern="1200" dirty="0">
            <a:solidFill>
              <a:schemeClr val="tx1"/>
            </a:solidFill>
          </a:endParaRPr>
        </a:p>
        <a:p>
          <a:pPr marL="171450" lvl="1" indent="-171450" algn="l" defTabSz="844550">
            <a:lnSpc>
              <a:spcPct val="90000"/>
            </a:lnSpc>
            <a:spcBef>
              <a:spcPct val="0"/>
            </a:spcBef>
            <a:spcAft>
              <a:spcPct val="15000"/>
            </a:spcAft>
            <a:buChar char="••"/>
          </a:pPr>
          <a:r>
            <a:rPr lang="en-US" sz="1900" kern="1200" dirty="0" smtClean="0">
              <a:solidFill>
                <a:schemeClr val="tx1"/>
              </a:solidFill>
            </a:rPr>
            <a:t>Generate UDIN</a:t>
          </a:r>
          <a:endParaRPr lang="en-US" sz="1900" kern="1200" dirty="0">
            <a:solidFill>
              <a:schemeClr val="tx1"/>
            </a:solidFill>
          </a:endParaRPr>
        </a:p>
        <a:p>
          <a:pPr marL="171450" lvl="1" indent="-171450" algn="l" defTabSz="844550">
            <a:lnSpc>
              <a:spcPct val="90000"/>
            </a:lnSpc>
            <a:spcBef>
              <a:spcPct val="0"/>
            </a:spcBef>
            <a:spcAft>
              <a:spcPct val="15000"/>
            </a:spcAft>
            <a:buChar char="••"/>
          </a:pPr>
          <a:r>
            <a:rPr lang="en-US" sz="1900" kern="1200" dirty="0" smtClean="0">
              <a:solidFill>
                <a:schemeClr val="tx1"/>
              </a:solidFill>
            </a:rPr>
            <a:t>Search</a:t>
          </a:r>
          <a:endParaRPr lang="en-US" sz="1900" kern="1200" dirty="0">
            <a:solidFill>
              <a:schemeClr val="tx1"/>
            </a:solidFill>
          </a:endParaRPr>
        </a:p>
        <a:p>
          <a:pPr marL="171450" lvl="1" indent="-171450" algn="l" defTabSz="844550">
            <a:lnSpc>
              <a:spcPct val="90000"/>
            </a:lnSpc>
            <a:spcBef>
              <a:spcPct val="0"/>
            </a:spcBef>
            <a:spcAft>
              <a:spcPct val="15000"/>
            </a:spcAft>
            <a:buChar char="••"/>
          </a:pPr>
          <a:r>
            <a:rPr lang="en-US" sz="1900" kern="1200" dirty="0" smtClean="0">
              <a:solidFill>
                <a:srgbClr val="FF0000"/>
              </a:solidFill>
            </a:rPr>
            <a:t>Revoke</a:t>
          </a:r>
          <a:endParaRPr lang="en-US" sz="1900" kern="1200" dirty="0">
            <a:solidFill>
              <a:srgbClr val="FF0000"/>
            </a:solidFill>
          </a:endParaRPr>
        </a:p>
      </dsp:txBody>
      <dsp:txXfrm rot="-5400000">
        <a:off x="1522412" y="1957673"/>
        <a:ext cx="4504577" cy="12756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AEBFA-39E1-4270-B64A-01AE5BDB525A}">
      <dsp:nvSpPr>
        <dsp:cNvPr id="0" name=""/>
        <dsp:cNvSpPr/>
      </dsp:nvSpPr>
      <dsp:spPr>
        <a:xfrm>
          <a:off x="0" y="5037"/>
          <a:ext cx="8229600" cy="3384000"/>
        </a:xfrm>
        <a:prstGeom prst="rightArrow">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9A9B7D5-649C-47D9-91B8-31F7BB10BB9E}">
      <dsp:nvSpPr>
        <dsp:cNvPr id="0" name=""/>
        <dsp:cNvSpPr/>
      </dsp:nvSpPr>
      <dsp:spPr>
        <a:xfrm>
          <a:off x="663832" y="851037"/>
          <a:ext cx="6742807" cy="16920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477520" rIns="0" bIns="477520" numCol="1" spcCol="1270" anchor="ctr" anchorCtr="0">
          <a:noAutofit/>
        </a:bodyPr>
        <a:lstStyle/>
        <a:p>
          <a:pPr lvl="0" algn="ctr" defTabSz="2089150">
            <a:lnSpc>
              <a:spcPct val="90000"/>
            </a:lnSpc>
            <a:spcBef>
              <a:spcPct val="0"/>
            </a:spcBef>
            <a:spcAft>
              <a:spcPct val="35000"/>
            </a:spcAft>
          </a:pPr>
          <a:r>
            <a:rPr lang="en-US" sz="4700" kern="1200" dirty="0" smtClean="0"/>
            <a:t>OTHERS</a:t>
          </a:r>
          <a:endParaRPr lang="en-US" sz="4700" kern="1200" dirty="0"/>
        </a:p>
      </dsp:txBody>
      <dsp:txXfrm>
        <a:off x="663832" y="851037"/>
        <a:ext cx="6742807" cy="1692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8427" cy="511731"/>
          </a:xfrm>
          <a:prstGeom prst="rect">
            <a:avLst/>
          </a:prstGeom>
        </p:spPr>
        <p:txBody>
          <a:bodyPr vert="horz" lIns="99066" tIns="49534" rIns="99066" bIns="49534" rtlCol="0"/>
          <a:lstStyle>
            <a:lvl1pPr algn="l">
              <a:defRPr sz="1300"/>
            </a:lvl1pPr>
          </a:lstStyle>
          <a:p>
            <a:r>
              <a:rPr lang="en-US" smtClean="0"/>
              <a:t>26-Apr-2019</a:t>
            </a:r>
            <a:endParaRPr lang="en-US"/>
          </a:p>
        </p:txBody>
      </p:sp>
      <p:sp>
        <p:nvSpPr>
          <p:cNvPr id="3" name="Date Placeholder 2"/>
          <p:cNvSpPr>
            <a:spLocks noGrp="1"/>
          </p:cNvSpPr>
          <p:nvPr>
            <p:ph type="dt" sz="quarter" idx="1"/>
          </p:nvPr>
        </p:nvSpPr>
        <p:spPr>
          <a:xfrm>
            <a:off x="4023993" y="1"/>
            <a:ext cx="3078427" cy="511731"/>
          </a:xfrm>
          <a:prstGeom prst="rect">
            <a:avLst/>
          </a:prstGeom>
        </p:spPr>
        <p:txBody>
          <a:bodyPr vert="horz" lIns="99066" tIns="49534" rIns="99066" bIns="49534" rtlCol="0"/>
          <a:lstStyle>
            <a:lvl1pPr algn="r">
              <a:defRPr sz="1300"/>
            </a:lvl1pPr>
          </a:lstStyle>
          <a:p>
            <a:r>
              <a:rPr lang="en-US" smtClean="0"/>
              <a:t>Dungar Chand U Jain | Madurai</a:t>
            </a:r>
            <a:endParaRPr lang="en-US"/>
          </a:p>
        </p:txBody>
      </p:sp>
      <p:sp>
        <p:nvSpPr>
          <p:cNvPr id="4" name="Footer Placeholder 3"/>
          <p:cNvSpPr>
            <a:spLocks noGrp="1"/>
          </p:cNvSpPr>
          <p:nvPr>
            <p:ph type="ftr" sz="quarter" idx="2"/>
          </p:nvPr>
        </p:nvSpPr>
        <p:spPr>
          <a:xfrm>
            <a:off x="1" y="9721107"/>
            <a:ext cx="3078427" cy="511731"/>
          </a:xfrm>
          <a:prstGeom prst="rect">
            <a:avLst/>
          </a:prstGeom>
        </p:spPr>
        <p:txBody>
          <a:bodyPr vert="horz" lIns="99066" tIns="49534" rIns="99066" bIns="49534" rtlCol="0" anchor="b"/>
          <a:lstStyle>
            <a:lvl1pPr algn="l">
              <a:defRPr sz="1300"/>
            </a:lvl1pPr>
          </a:lstStyle>
          <a:p>
            <a:r>
              <a:rPr lang="en-US" smtClean="0"/>
              <a:t>dcjain@icai.org</a:t>
            </a:r>
            <a:endParaRPr lang="en-US"/>
          </a:p>
        </p:txBody>
      </p:sp>
      <p:sp>
        <p:nvSpPr>
          <p:cNvPr id="5" name="Slide Number Placeholder 4"/>
          <p:cNvSpPr>
            <a:spLocks noGrp="1"/>
          </p:cNvSpPr>
          <p:nvPr>
            <p:ph type="sldNum" sz="quarter" idx="3"/>
          </p:nvPr>
        </p:nvSpPr>
        <p:spPr>
          <a:xfrm>
            <a:off x="4023993" y="9721107"/>
            <a:ext cx="3078427" cy="511731"/>
          </a:xfrm>
          <a:prstGeom prst="rect">
            <a:avLst/>
          </a:prstGeom>
        </p:spPr>
        <p:txBody>
          <a:bodyPr vert="horz" lIns="99066" tIns="49534" rIns="99066" bIns="49534" rtlCol="0" anchor="b"/>
          <a:lstStyle>
            <a:lvl1pPr algn="r">
              <a:defRPr sz="1300"/>
            </a:lvl1pPr>
          </a:lstStyle>
          <a:p>
            <a:fld id="{4D762BD0-AADC-4278-B669-FB77120793CB}" type="slidenum">
              <a:rPr lang="en-US" smtClean="0"/>
              <a:pPr/>
              <a:t>‹#›</a:t>
            </a:fld>
            <a:endParaRPr lang="en-US"/>
          </a:p>
        </p:txBody>
      </p:sp>
    </p:spTree>
    <p:extLst>
      <p:ext uri="{BB962C8B-B14F-4D97-AF65-F5344CB8AC3E}">
        <p14:creationId xmlns:p14="http://schemas.microsoft.com/office/powerpoint/2010/main" val="158568529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8427" cy="511731"/>
          </a:xfrm>
          <a:prstGeom prst="rect">
            <a:avLst/>
          </a:prstGeom>
        </p:spPr>
        <p:txBody>
          <a:bodyPr vert="horz" lIns="99066" tIns="49534" rIns="99066" bIns="49534" rtlCol="0"/>
          <a:lstStyle>
            <a:lvl1pPr algn="l">
              <a:defRPr sz="1300"/>
            </a:lvl1pPr>
          </a:lstStyle>
          <a:p>
            <a:r>
              <a:rPr lang="en-US" smtClean="0"/>
              <a:t>26-Apr-2019</a:t>
            </a:r>
            <a:endParaRPr lang="en-US"/>
          </a:p>
        </p:txBody>
      </p:sp>
      <p:sp>
        <p:nvSpPr>
          <p:cNvPr id="3" name="Date Placeholder 2"/>
          <p:cNvSpPr>
            <a:spLocks noGrp="1"/>
          </p:cNvSpPr>
          <p:nvPr>
            <p:ph type="dt" idx="1"/>
          </p:nvPr>
        </p:nvSpPr>
        <p:spPr>
          <a:xfrm>
            <a:off x="4023993" y="1"/>
            <a:ext cx="3078427" cy="511731"/>
          </a:xfrm>
          <a:prstGeom prst="rect">
            <a:avLst/>
          </a:prstGeom>
        </p:spPr>
        <p:txBody>
          <a:bodyPr vert="horz" lIns="99066" tIns="49534" rIns="99066" bIns="49534" rtlCol="0"/>
          <a:lstStyle>
            <a:lvl1pPr algn="r">
              <a:defRPr sz="1300"/>
            </a:lvl1pPr>
          </a:lstStyle>
          <a:p>
            <a:r>
              <a:rPr lang="en-US" smtClean="0"/>
              <a:t>Dungar Chand U Jain | Madurai</a:t>
            </a:r>
            <a:endParaRPr lang="en-US"/>
          </a:p>
        </p:txBody>
      </p:sp>
      <p:sp>
        <p:nvSpPr>
          <p:cNvPr id="4" name="Slide Image Placehold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66" tIns="49534" rIns="99066" bIns="49534" rtlCol="0" anchor="ctr"/>
          <a:lstStyle/>
          <a:p>
            <a:endParaRPr lang="en-US"/>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66" tIns="49534" rIns="99066" bIns="4953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721107"/>
            <a:ext cx="3078427" cy="511731"/>
          </a:xfrm>
          <a:prstGeom prst="rect">
            <a:avLst/>
          </a:prstGeom>
        </p:spPr>
        <p:txBody>
          <a:bodyPr vert="horz" lIns="99066" tIns="49534" rIns="99066" bIns="49534" rtlCol="0" anchor="b"/>
          <a:lstStyle>
            <a:lvl1pPr algn="l">
              <a:defRPr sz="1300"/>
            </a:lvl1pPr>
          </a:lstStyle>
          <a:p>
            <a:r>
              <a:rPr lang="en-US" smtClean="0"/>
              <a:t>dcjain@icai.org</a:t>
            </a:r>
            <a:endParaRPr lang="en-US"/>
          </a:p>
        </p:txBody>
      </p:sp>
      <p:sp>
        <p:nvSpPr>
          <p:cNvPr id="7" name="Slide Number Placeholder 6"/>
          <p:cNvSpPr>
            <a:spLocks noGrp="1"/>
          </p:cNvSpPr>
          <p:nvPr>
            <p:ph type="sldNum" sz="quarter" idx="5"/>
          </p:nvPr>
        </p:nvSpPr>
        <p:spPr>
          <a:xfrm>
            <a:off x="4023993" y="9721107"/>
            <a:ext cx="3078427" cy="511731"/>
          </a:xfrm>
          <a:prstGeom prst="rect">
            <a:avLst/>
          </a:prstGeom>
        </p:spPr>
        <p:txBody>
          <a:bodyPr vert="horz" lIns="99066" tIns="49534" rIns="99066" bIns="49534" rtlCol="0" anchor="b"/>
          <a:lstStyle>
            <a:lvl1pPr algn="r">
              <a:defRPr sz="1300"/>
            </a:lvl1pPr>
          </a:lstStyle>
          <a:p>
            <a:fld id="{0D6F41D5-772C-4945-A74B-EA5FD093835F}" type="slidenum">
              <a:rPr lang="en-US" smtClean="0"/>
              <a:pPr/>
              <a:t>‹#›</a:t>
            </a:fld>
            <a:endParaRPr lang="en-US"/>
          </a:p>
        </p:txBody>
      </p:sp>
    </p:spTree>
    <p:extLst>
      <p:ext uri="{BB962C8B-B14F-4D97-AF65-F5344CB8AC3E}">
        <p14:creationId xmlns:p14="http://schemas.microsoft.com/office/powerpoint/2010/main" val="233641857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6F41D5-772C-4945-A74B-EA5FD093835F}"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dcjain@icai.org</a:t>
            </a:r>
            <a:endParaRPr lang="en-US"/>
          </a:p>
        </p:txBody>
      </p:sp>
      <p:sp>
        <p:nvSpPr>
          <p:cNvPr id="7" name="Date Placeholder 6"/>
          <p:cNvSpPr>
            <a:spLocks noGrp="1"/>
          </p:cNvSpPr>
          <p:nvPr>
            <p:ph type="dt" idx="12"/>
          </p:nvPr>
        </p:nvSpPr>
        <p:spPr/>
        <p:txBody>
          <a:bodyPr/>
          <a:lstStyle/>
          <a:p>
            <a:r>
              <a:rPr lang="en-US" smtClean="0"/>
              <a:t>Dungar Chand U Jain | Madurai</a:t>
            </a:r>
            <a:endParaRPr lang="en-US"/>
          </a:p>
        </p:txBody>
      </p:sp>
      <p:sp>
        <p:nvSpPr>
          <p:cNvPr id="6" name="Header Placeholder 5"/>
          <p:cNvSpPr>
            <a:spLocks noGrp="1"/>
          </p:cNvSpPr>
          <p:nvPr>
            <p:ph type="hdr" sz="quarter" idx="13"/>
          </p:nvPr>
        </p:nvSpPr>
        <p:spPr/>
        <p:txBody>
          <a:bodyPr/>
          <a:lstStyle/>
          <a:p>
            <a:r>
              <a:rPr lang="en-US" smtClean="0"/>
              <a:t>26-Apr-2019</a:t>
            </a:r>
            <a:endParaRPr lang="en-US"/>
          </a:p>
        </p:txBody>
      </p:sp>
    </p:spTree>
    <p:extLst>
      <p:ext uri="{BB962C8B-B14F-4D97-AF65-F5344CB8AC3E}">
        <p14:creationId xmlns:p14="http://schemas.microsoft.com/office/powerpoint/2010/main" val="192498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6F41D5-772C-4945-A74B-EA5FD093835F}" type="slidenum">
              <a:rPr lang="en-US" smtClean="0"/>
              <a:pPr/>
              <a:t>16</a:t>
            </a:fld>
            <a:endParaRPr lang="en-US"/>
          </a:p>
        </p:txBody>
      </p:sp>
      <p:sp>
        <p:nvSpPr>
          <p:cNvPr id="5" name="Footer Placeholder 4"/>
          <p:cNvSpPr>
            <a:spLocks noGrp="1"/>
          </p:cNvSpPr>
          <p:nvPr>
            <p:ph type="ftr" sz="quarter" idx="11"/>
          </p:nvPr>
        </p:nvSpPr>
        <p:spPr/>
        <p:txBody>
          <a:bodyPr/>
          <a:lstStyle/>
          <a:p>
            <a:r>
              <a:rPr lang="en-US" smtClean="0"/>
              <a:t>dcjain@icai.org</a:t>
            </a:r>
            <a:endParaRPr lang="en-US"/>
          </a:p>
        </p:txBody>
      </p:sp>
      <p:sp>
        <p:nvSpPr>
          <p:cNvPr id="7" name="Date Placeholder 6"/>
          <p:cNvSpPr>
            <a:spLocks noGrp="1"/>
          </p:cNvSpPr>
          <p:nvPr>
            <p:ph type="dt" idx="12"/>
          </p:nvPr>
        </p:nvSpPr>
        <p:spPr/>
        <p:txBody>
          <a:bodyPr/>
          <a:lstStyle/>
          <a:p>
            <a:r>
              <a:rPr lang="en-US" smtClean="0"/>
              <a:t>Dungar Chand U Jain | Madurai</a:t>
            </a:r>
            <a:endParaRPr lang="en-US"/>
          </a:p>
        </p:txBody>
      </p:sp>
      <p:sp>
        <p:nvSpPr>
          <p:cNvPr id="6" name="Header Placeholder 5"/>
          <p:cNvSpPr>
            <a:spLocks noGrp="1"/>
          </p:cNvSpPr>
          <p:nvPr>
            <p:ph type="hdr" sz="quarter" idx="13"/>
          </p:nvPr>
        </p:nvSpPr>
        <p:spPr/>
        <p:txBody>
          <a:bodyPr/>
          <a:lstStyle/>
          <a:p>
            <a:r>
              <a:rPr lang="en-US" smtClean="0"/>
              <a:t>26-Apr-2019</a:t>
            </a:r>
            <a:endParaRPr lang="en-US"/>
          </a:p>
        </p:txBody>
      </p:sp>
    </p:spTree>
    <p:extLst>
      <p:ext uri="{BB962C8B-B14F-4D97-AF65-F5344CB8AC3E}">
        <p14:creationId xmlns:p14="http://schemas.microsoft.com/office/powerpoint/2010/main" val="2229321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D60596-FC97-4E6A-86AC-90F034BF7FE5}" type="datetime1">
              <a:rPr lang="en-US" smtClean="0"/>
              <a:t>4/23/2019</a:t>
            </a:fld>
            <a:endParaRPr lang="en-US"/>
          </a:p>
        </p:txBody>
      </p:sp>
      <p:sp>
        <p:nvSpPr>
          <p:cNvPr id="5" name="Footer Placeholder 4"/>
          <p:cNvSpPr>
            <a:spLocks noGrp="1"/>
          </p:cNvSpPr>
          <p:nvPr>
            <p:ph type="ftr" sz="quarter" idx="11"/>
          </p:nvPr>
        </p:nvSpPr>
        <p:spPr/>
        <p:txBody>
          <a:bodyPr/>
          <a:lstStyle/>
          <a:p>
            <a:r>
              <a:rPr lang="en-US" smtClean="0"/>
              <a:t>UDIN Compliance | Dungar Chand U Jain</a:t>
            </a:r>
            <a:endParaRPr lang="en-US"/>
          </a:p>
        </p:txBody>
      </p:sp>
      <p:sp>
        <p:nvSpPr>
          <p:cNvPr id="6" name="Slide Number Placeholder 5"/>
          <p:cNvSpPr>
            <a:spLocks noGrp="1"/>
          </p:cNvSpPr>
          <p:nvPr>
            <p:ph type="sldNum" sz="quarter" idx="12"/>
          </p:nvPr>
        </p:nvSpPr>
        <p:spPr/>
        <p:txBody>
          <a:bodyPr/>
          <a:lstStyle/>
          <a:p>
            <a:fld id="{4811B9F8-0906-44E8-977B-CC52FF9378D4}" type="slidenum">
              <a:rPr lang="en-US" smtClean="0"/>
              <a:pPr/>
              <a:t>‹#›</a:t>
            </a:fld>
            <a:endParaRPr lang="en-US"/>
          </a:p>
        </p:txBody>
      </p:sp>
    </p:spTree>
    <p:extLst>
      <p:ext uri="{BB962C8B-B14F-4D97-AF65-F5344CB8AC3E}">
        <p14:creationId xmlns:p14="http://schemas.microsoft.com/office/powerpoint/2010/main" val="1569195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30636-946D-4258-89F5-13F4189AA319}" type="datetime1">
              <a:rPr lang="en-US" smtClean="0"/>
              <a:t>4/23/2019</a:t>
            </a:fld>
            <a:endParaRPr lang="en-US"/>
          </a:p>
        </p:txBody>
      </p:sp>
      <p:sp>
        <p:nvSpPr>
          <p:cNvPr id="5" name="Footer Placeholder 4"/>
          <p:cNvSpPr>
            <a:spLocks noGrp="1"/>
          </p:cNvSpPr>
          <p:nvPr>
            <p:ph type="ftr" sz="quarter" idx="11"/>
          </p:nvPr>
        </p:nvSpPr>
        <p:spPr/>
        <p:txBody>
          <a:bodyPr/>
          <a:lstStyle/>
          <a:p>
            <a:r>
              <a:rPr lang="en-US" smtClean="0"/>
              <a:t>UDIN Compliance | Dungar Chand U Jain</a:t>
            </a:r>
            <a:endParaRPr lang="en-US"/>
          </a:p>
        </p:txBody>
      </p:sp>
      <p:sp>
        <p:nvSpPr>
          <p:cNvPr id="6" name="Slide Number Placeholder 5"/>
          <p:cNvSpPr>
            <a:spLocks noGrp="1"/>
          </p:cNvSpPr>
          <p:nvPr>
            <p:ph type="sldNum" sz="quarter" idx="12"/>
          </p:nvPr>
        </p:nvSpPr>
        <p:spPr/>
        <p:txBody>
          <a:bodyPr/>
          <a:lstStyle/>
          <a:p>
            <a:fld id="{4811B9F8-0906-44E8-977B-CC52FF9378D4}" type="slidenum">
              <a:rPr lang="en-US" smtClean="0"/>
              <a:pPr/>
              <a:t>‹#›</a:t>
            </a:fld>
            <a:endParaRPr lang="en-US"/>
          </a:p>
        </p:txBody>
      </p:sp>
    </p:spTree>
    <p:extLst>
      <p:ext uri="{BB962C8B-B14F-4D97-AF65-F5344CB8AC3E}">
        <p14:creationId xmlns:p14="http://schemas.microsoft.com/office/powerpoint/2010/main" val="1671852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793785-26ED-4C0C-BC09-86F4F2CE0362}" type="datetime1">
              <a:rPr lang="en-US" smtClean="0"/>
              <a:t>4/23/2019</a:t>
            </a:fld>
            <a:endParaRPr lang="en-US"/>
          </a:p>
        </p:txBody>
      </p:sp>
      <p:sp>
        <p:nvSpPr>
          <p:cNvPr id="5" name="Footer Placeholder 4"/>
          <p:cNvSpPr>
            <a:spLocks noGrp="1"/>
          </p:cNvSpPr>
          <p:nvPr>
            <p:ph type="ftr" sz="quarter" idx="11"/>
          </p:nvPr>
        </p:nvSpPr>
        <p:spPr/>
        <p:txBody>
          <a:bodyPr/>
          <a:lstStyle/>
          <a:p>
            <a:r>
              <a:rPr lang="en-US" smtClean="0"/>
              <a:t>UDIN Compliance | Dungar Chand U Jain</a:t>
            </a:r>
            <a:endParaRPr lang="en-US"/>
          </a:p>
        </p:txBody>
      </p:sp>
      <p:sp>
        <p:nvSpPr>
          <p:cNvPr id="6" name="Slide Number Placeholder 5"/>
          <p:cNvSpPr>
            <a:spLocks noGrp="1"/>
          </p:cNvSpPr>
          <p:nvPr>
            <p:ph type="sldNum" sz="quarter" idx="12"/>
          </p:nvPr>
        </p:nvSpPr>
        <p:spPr/>
        <p:txBody>
          <a:bodyPr/>
          <a:lstStyle/>
          <a:p>
            <a:fld id="{4811B9F8-0906-44E8-977B-CC52FF9378D4}" type="slidenum">
              <a:rPr lang="en-US" smtClean="0"/>
              <a:pPr/>
              <a:t>‹#›</a:t>
            </a:fld>
            <a:endParaRPr lang="en-US"/>
          </a:p>
        </p:txBody>
      </p:sp>
    </p:spTree>
    <p:extLst>
      <p:ext uri="{BB962C8B-B14F-4D97-AF65-F5344CB8AC3E}">
        <p14:creationId xmlns:p14="http://schemas.microsoft.com/office/powerpoint/2010/main" val="867282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215A72-7149-4D76-9B10-F1D5DCDCA708}" type="datetime1">
              <a:rPr lang="en-US" smtClean="0"/>
              <a:t>4/23/2019</a:t>
            </a:fld>
            <a:endParaRPr lang="en-US"/>
          </a:p>
        </p:txBody>
      </p:sp>
      <p:sp>
        <p:nvSpPr>
          <p:cNvPr id="5" name="Footer Placeholder 4"/>
          <p:cNvSpPr>
            <a:spLocks noGrp="1"/>
          </p:cNvSpPr>
          <p:nvPr>
            <p:ph type="ftr" sz="quarter" idx="11"/>
          </p:nvPr>
        </p:nvSpPr>
        <p:spPr/>
        <p:txBody>
          <a:bodyPr/>
          <a:lstStyle/>
          <a:p>
            <a:r>
              <a:rPr lang="en-US" smtClean="0"/>
              <a:t>UDIN Compliance | Dungar Chand U Jain</a:t>
            </a:r>
            <a:endParaRPr lang="en-US"/>
          </a:p>
        </p:txBody>
      </p:sp>
      <p:sp>
        <p:nvSpPr>
          <p:cNvPr id="6" name="Slide Number Placeholder 5"/>
          <p:cNvSpPr>
            <a:spLocks noGrp="1"/>
          </p:cNvSpPr>
          <p:nvPr>
            <p:ph type="sldNum" sz="quarter" idx="12"/>
          </p:nvPr>
        </p:nvSpPr>
        <p:spPr/>
        <p:txBody>
          <a:bodyPr/>
          <a:lstStyle/>
          <a:p>
            <a:fld id="{4811B9F8-0906-44E8-977B-CC52FF9378D4}" type="slidenum">
              <a:rPr lang="en-US" smtClean="0"/>
              <a:pPr/>
              <a:t>‹#›</a:t>
            </a:fld>
            <a:endParaRPr lang="en-US"/>
          </a:p>
        </p:txBody>
      </p:sp>
    </p:spTree>
    <p:extLst>
      <p:ext uri="{BB962C8B-B14F-4D97-AF65-F5344CB8AC3E}">
        <p14:creationId xmlns:p14="http://schemas.microsoft.com/office/powerpoint/2010/main" val="407963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AC6CD2-CFA6-4E22-BAEC-1F82A9D5CBC5}" type="datetime1">
              <a:rPr lang="en-US" smtClean="0"/>
              <a:t>4/23/2019</a:t>
            </a:fld>
            <a:endParaRPr lang="en-US"/>
          </a:p>
        </p:txBody>
      </p:sp>
      <p:sp>
        <p:nvSpPr>
          <p:cNvPr id="5" name="Footer Placeholder 4"/>
          <p:cNvSpPr>
            <a:spLocks noGrp="1"/>
          </p:cNvSpPr>
          <p:nvPr>
            <p:ph type="ftr" sz="quarter" idx="11"/>
          </p:nvPr>
        </p:nvSpPr>
        <p:spPr/>
        <p:txBody>
          <a:bodyPr/>
          <a:lstStyle/>
          <a:p>
            <a:r>
              <a:rPr lang="en-US" smtClean="0"/>
              <a:t>UDIN Compliance | Dungar Chand U Jain</a:t>
            </a:r>
            <a:endParaRPr lang="en-US"/>
          </a:p>
        </p:txBody>
      </p:sp>
      <p:sp>
        <p:nvSpPr>
          <p:cNvPr id="6" name="Slide Number Placeholder 5"/>
          <p:cNvSpPr>
            <a:spLocks noGrp="1"/>
          </p:cNvSpPr>
          <p:nvPr>
            <p:ph type="sldNum" sz="quarter" idx="12"/>
          </p:nvPr>
        </p:nvSpPr>
        <p:spPr/>
        <p:txBody>
          <a:bodyPr/>
          <a:lstStyle/>
          <a:p>
            <a:fld id="{4811B9F8-0906-44E8-977B-CC52FF9378D4}" type="slidenum">
              <a:rPr lang="en-US" smtClean="0"/>
              <a:pPr/>
              <a:t>‹#›</a:t>
            </a:fld>
            <a:endParaRPr lang="en-US"/>
          </a:p>
        </p:txBody>
      </p:sp>
    </p:spTree>
    <p:extLst>
      <p:ext uri="{BB962C8B-B14F-4D97-AF65-F5344CB8AC3E}">
        <p14:creationId xmlns:p14="http://schemas.microsoft.com/office/powerpoint/2010/main" val="3897432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6D6042-7F2C-447F-B26A-D60AD53D1B28}" type="datetime1">
              <a:rPr lang="en-US" smtClean="0"/>
              <a:t>4/23/2019</a:t>
            </a:fld>
            <a:endParaRPr lang="en-US"/>
          </a:p>
        </p:txBody>
      </p:sp>
      <p:sp>
        <p:nvSpPr>
          <p:cNvPr id="6" name="Footer Placeholder 5"/>
          <p:cNvSpPr>
            <a:spLocks noGrp="1"/>
          </p:cNvSpPr>
          <p:nvPr>
            <p:ph type="ftr" sz="quarter" idx="11"/>
          </p:nvPr>
        </p:nvSpPr>
        <p:spPr/>
        <p:txBody>
          <a:bodyPr/>
          <a:lstStyle/>
          <a:p>
            <a:r>
              <a:rPr lang="en-US" smtClean="0"/>
              <a:t>UDIN Compliance | Dungar Chand U Jain</a:t>
            </a:r>
            <a:endParaRPr lang="en-US"/>
          </a:p>
        </p:txBody>
      </p:sp>
      <p:sp>
        <p:nvSpPr>
          <p:cNvPr id="7" name="Slide Number Placeholder 6"/>
          <p:cNvSpPr>
            <a:spLocks noGrp="1"/>
          </p:cNvSpPr>
          <p:nvPr>
            <p:ph type="sldNum" sz="quarter" idx="12"/>
          </p:nvPr>
        </p:nvSpPr>
        <p:spPr/>
        <p:txBody>
          <a:bodyPr/>
          <a:lstStyle/>
          <a:p>
            <a:fld id="{4811B9F8-0906-44E8-977B-CC52FF9378D4}" type="slidenum">
              <a:rPr lang="en-US" smtClean="0"/>
              <a:pPr/>
              <a:t>‹#›</a:t>
            </a:fld>
            <a:endParaRPr lang="en-US"/>
          </a:p>
        </p:txBody>
      </p:sp>
    </p:spTree>
    <p:extLst>
      <p:ext uri="{BB962C8B-B14F-4D97-AF65-F5344CB8AC3E}">
        <p14:creationId xmlns:p14="http://schemas.microsoft.com/office/powerpoint/2010/main" val="3457648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FA4638-1C2B-4E98-8837-94CC195B0CB3}" type="datetime1">
              <a:rPr lang="en-US" smtClean="0"/>
              <a:t>4/23/2019</a:t>
            </a:fld>
            <a:endParaRPr lang="en-US"/>
          </a:p>
        </p:txBody>
      </p:sp>
      <p:sp>
        <p:nvSpPr>
          <p:cNvPr id="8" name="Footer Placeholder 7"/>
          <p:cNvSpPr>
            <a:spLocks noGrp="1"/>
          </p:cNvSpPr>
          <p:nvPr>
            <p:ph type="ftr" sz="quarter" idx="11"/>
          </p:nvPr>
        </p:nvSpPr>
        <p:spPr/>
        <p:txBody>
          <a:bodyPr/>
          <a:lstStyle/>
          <a:p>
            <a:r>
              <a:rPr lang="en-US" smtClean="0"/>
              <a:t>UDIN Compliance | Dungar Chand U Jain</a:t>
            </a:r>
            <a:endParaRPr lang="en-US"/>
          </a:p>
        </p:txBody>
      </p:sp>
      <p:sp>
        <p:nvSpPr>
          <p:cNvPr id="9" name="Slide Number Placeholder 8"/>
          <p:cNvSpPr>
            <a:spLocks noGrp="1"/>
          </p:cNvSpPr>
          <p:nvPr>
            <p:ph type="sldNum" sz="quarter" idx="12"/>
          </p:nvPr>
        </p:nvSpPr>
        <p:spPr/>
        <p:txBody>
          <a:bodyPr/>
          <a:lstStyle/>
          <a:p>
            <a:fld id="{4811B9F8-0906-44E8-977B-CC52FF9378D4}" type="slidenum">
              <a:rPr lang="en-US" smtClean="0"/>
              <a:pPr/>
              <a:t>‹#›</a:t>
            </a:fld>
            <a:endParaRPr lang="en-US"/>
          </a:p>
        </p:txBody>
      </p:sp>
    </p:spTree>
    <p:extLst>
      <p:ext uri="{BB962C8B-B14F-4D97-AF65-F5344CB8AC3E}">
        <p14:creationId xmlns:p14="http://schemas.microsoft.com/office/powerpoint/2010/main" val="3126970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2EDA83-F3B0-468B-B984-98BABE65FAE9}" type="datetime1">
              <a:rPr lang="en-US" smtClean="0"/>
              <a:t>4/23/2019</a:t>
            </a:fld>
            <a:endParaRPr lang="en-US"/>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sp>
        <p:nvSpPr>
          <p:cNvPr id="5" name="Slide Number Placeholder 4"/>
          <p:cNvSpPr>
            <a:spLocks noGrp="1"/>
          </p:cNvSpPr>
          <p:nvPr>
            <p:ph type="sldNum" sz="quarter" idx="12"/>
          </p:nvPr>
        </p:nvSpPr>
        <p:spPr/>
        <p:txBody>
          <a:bodyPr/>
          <a:lstStyle/>
          <a:p>
            <a:fld id="{4811B9F8-0906-44E8-977B-CC52FF9378D4}" type="slidenum">
              <a:rPr lang="en-US" smtClean="0"/>
              <a:pPr/>
              <a:t>‹#›</a:t>
            </a:fld>
            <a:endParaRPr lang="en-US"/>
          </a:p>
        </p:txBody>
      </p:sp>
    </p:spTree>
    <p:extLst>
      <p:ext uri="{BB962C8B-B14F-4D97-AF65-F5344CB8AC3E}">
        <p14:creationId xmlns:p14="http://schemas.microsoft.com/office/powerpoint/2010/main" val="3229437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684247-DA81-45F1-A166-BE98F6EF499D}" type="datetime1">
              <a:rPr lang="en-US" smtClean="0"/>
              <a:t>4/23/2019</a:t>
            </a:fld>
            <a:endParaRPr lang="en-US"/>
          </a:p>
        </p:txBody>
      </p:sp>
      <p:sp>
        <p:nvSpPr>
          <p:cNvPr id="3" name="Footer Placeholder 2"/>
          <p:cNvSpPr>
            <a:spLocks noGrp="1"/>
          </p:cNvSpPr>
          <p:nvPr>
            <p:ph type="ftr" sz="quarter" idx="11"/>
          </p:nvPr>
        </p:nvSpPr>
        <p:spPr/>
        <p:txBody>
          <a:bodyPr/>
          <a:lstStyle/>
          <a:p>
            <a:r>
              <a:rPr lang="en-US" smtClean="0"/>
              <a:t>UDIN Compliance | Dungar Chand U Jain</a:t>
            </a:r>
            <a:endParaRPr lang="en-US"/>
          </a:p>
        </p:txBody>
      </p:sp>
      <p:sp>
        <p:nvSpPr>
          <p:cNvPr id="4" name="Slide Number Placeholder 3"/>
          <p:cNvSpPr>
            <a:spLocks noGrp="1"/>
          </p:cNvSpPr>
          <p:nvPr>
            <p:ph type="sldNum" sz="quarter" idx="12"/>
          </p:nvPr>
        </p:nvSpPr>
        <p:spPr/>
        <p:txBody>
          <a:bodyPr/>
          <a:lstStyle/>
          <a:p>
            <a:fld id="{4811B9F8-0906-44E8-977B-CC52FF9378D4}" type="slidenum">
              <a:rPr lang="en-US" smtClean="0"/>
              <a:pPr/>
              <a:t>‹#›</a:t>
            </a:fld>
            <a:endParaRPr lang="en-US"/>
          </a:p>
        </p:txBody>
      </p:sp>
    </p:spTree>
    <p:extLst>
      <p:ext uri="{BB962C8B-B14F-4D97-AF65-F5344CB8AC3E}">
        <p14:creationId xmlns:p14="http://schemas.microsoft.com/office/powerpoint/2010/main" val="47237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567226-0BD3-4C48-8617-DEF6294B91E2}" type="datetime1">
              <a:rPr lang="en-US" smtClean="0"/>
              <a:t>4/23/2019</a:t>
            </a:fld>
            <a:endParaRPr lang="en-US"/>
          </a:p>
        </p:txBody>
      </p:sp>
      <p:sp>
        <p:nvSpPr>
          <p:cNvPr id="6" name="Footer Placeholder 5"/>
          <p:cNvSpPr>
            <a:spLocks noGrp="1"/>
          </p:cNvSpPr>
          <p:nvPr>
            <p:ph type="ftr" sz="quarter" idx="11"/>
          </p:nvPr>
        </p:nvSpPr>
        <p:spPr/>
        <p:txBody>
          <a:bodyPr/>
          <a:lstStyle/>
          <a:p>
            <a:r>
              <a:rPr lang="en-US" smtClean="0"/>
              <a:t>UDIN Compliance | Dungar Chand U Jain</a:t>
            </a:r>
            <a:endParaRPr lang="en-US"/>
          </a:p>
        </p:txBody>
      </p:sp>
      <p:sp>
        <p:nvSpPr>
          <p:cNvPr id="7" name="Slide Number Placeholder 6"/>
          <p:cNvSpPr>
            <a:spLocks noGrp="1"/>
          </p:cNvSpPr>
          <p:nvPr>
            <p:ph type="sldNum" sz="quarter" idx="12"/>
          </p:nvPr>
        </p:nvSpPr>
        <p:spPr/>
        <p:txBody>
          <a:bodyPr/>
          <a:lstStyle/>
          <a:p>
            <a:fld id="{4811B9F8-0906-44E8-977B-CC52FF9378D4}" type="slidenum">
              <a:rPr lang="en-US" smtClean="0"/>
              <a:pPr/>
              <a:t>‹#›</a:t>
            </a:fld>
            <a:endParaRPr lang="en-US"/>
          </a:p>
        </p:txBody>
      </p:sp>
    </p:spTree>
    <p:extLst>
      <p:ext uri="{BB962C8B-B14F-4D97-AF65-F5344CB8AC3E}">
        <p14:creationId xmlns:p14="http://schemas.microsoft.com/office/powerpoint/2010/main" val="602636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CC9A1E-DB31-4E86-B062-7AAD66B1FC9E}" type="datetime1">
              <a:rPr lang="en-US" smtClean="0"/>
              <a:t>4/23/2019</a:t>
            </a:fld>
            <a:endParaRPr lang="en-US"/>
          </a:p>
        </p:txBody>
      </p:sp>
      <p:sp>
        <p:nvSpPr>
          <p:cNvPr id="6" name="Footer Placeholder 5"/>
          <p:cNvSpPr>
            <a:spLocks noGrp="1"/>
          </p:cNvSpPr>
          <p:nvPr>
            <p:ph type="ftr" sz="quarter" idx="11"/>
          </p:nvPr>
        </p:nvSpPr>
        <p:spPr/>
        <p:txBody>
          <a:bodyPr/>
          <a:lstStyle/>
          <a:p>
            <a:r>
              <a:rPr lang="en-US" smtClean="0"/>
              <a:t>UDIN Compliance | Dungar Chand U Jain</a:t>
            </a:r>
            <a:endParaRPr lang="en-US"/>
          </a:p>
        </p:txBody>
      </p:sp>
      <p:sp>
        <p:nvSpPr>
          <p:cNvPr id="7" name="Slide Number Placeholder 6"/>
          <p:cNvSpPr>
            <a:spLocks noGrp="1"/>
          </p:cNvSpPr>
          <p:nvPr>
            <p:ph type="sldNum" sz="quarter" idx="12"/>
          </p:nvPr>
        </p:nvSpPr>
        <p:spPr/>
        <p:txBody>
          <a:bodyPr/>
          <a:lstStyle/>
          <a:p>
            <a:fld id="{4811B9F8-0906-44E8-977B-CC52FF9378D4}" type="slidenum">
              <a:rPr lang="en-US" smtClean="0"/>
              <a:pPr/>
              <a:t>‹#›</a:t>
            </a:fld>
            <a:endParaRPr lang="en-US"/>
          </a:p>
        </p:txBody>
      </p:sp>
    </p:spTree>
    <p:extLst>
      <p:ext uri="{BB962C8B-B14F-4D97-AF65-F5344CB8AC3E}">
        <p14:creationId xmlns:p14="http://schemas.microsoft.com/office/powerpoint/2010/main" val="350139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260ECD6-EBFC-464D-9079-FD34E08097C7}" type="datetime1">
              <a:rPr lang="en-US" smtClean="0"/>
              <a:t>4/23/2019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UDIN Compliance | Dungar Chand U Jain</a:t>
            </a: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811B9F8-0906-44E8-977B-CC52FF9378D4}" type="slidenum">
              <a:rPr lang="en-US" smtClean="0"/>
              <a:pPr/>
              <a:t>‹#›</a:t>
            </a:fld>
            <a:endParaRPr lang="en-US"/>
          </a:p>
        </p:txBody>
      </p:sp>
    </p:spTree>
    <p:extLst>
      <p:ext uri="{BB962C8B-B14F-4D97-AF65-F5344CB8AC3E}">
        <p14:creationId xmlns:p14="http://schemas.microsoft.com/office/powerpoint/2010/main" val="244887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udin.icai.or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6.xml"/><Relationship Id="rId7" Type="http://schemas.openxmlformats.org/officeDocument/2006/relationships/image" Target="../media/image29.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udin.icai.org/search-udin" TargetMode="External"/><Relationship Id="rId2" Type="http://schemas.openxmlformats.org/officeDocument/2006/relationships/hyperlink" Target="https://udin.icai.org/"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mailto:udin@icai.in" TargetMode="External"/><Relationship Id="rId2" Type="http://schemas.openxmlformats.org/officeDocument/2006/relationships/hyperlink" Target="https://udin.icai.org/"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mailto:udin@icai.in" TargetMode="External"/><Relationship Id="rId2" Type="http://schemas.openxmlformats.org/officeDocument/2006/relationships/hyperlink" Target="https://udin.icai.org/"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33413"/>
            <a:ext cx="7772400" cy="1102519"/>
          </a:xfrm>
        </p:spPr>
        <p:txBody>
          <a:bodyPr/>
          <a:lstStyle/>
          <a:p>
            <a:r>
              <a:rPr lang="en-US" b="1" dirty="0" smtClean="0">
                <a:solidFill>
                  <a:srgbClr val="0070C0"/>
                </a:solidFill>
              </a:rPr>
              <a:t>UDIN Compliance</a:t>
            </a:r>
            <a:endParaRPr lang="en-US" b="1" dirty="0">
              <a:solidFill>
                <a:srgbClr val="0070C0"/>
              </a:solidFill>
            </a:endParaRPr>
          </a:p>
        </p:txBody>
      </p:sp>
      <p:sp>
        <p:nvSpPr>
          <p:cNvPr id="5" name="Subtitle 4"/>
          <p:cNvSpPr>
            <a:spLocks noGrp="1"/>
          </p:cNvSpPr>
          <p:nvPr>
            <p:ph type="subTitle" idx="1"/>
          </p:nvPr>
        </p:nvSpPr>
        <p:spPr>
          <a:xfrm>
            <a:off x="762000" y="3486150"/>
            <a:ext cx="8001000" cy="1314450"/>
          </a:xfrm>
        </p:spPr>
        <p:txBody>
          <a:bodyPr>
            <a:normAutofit fontScale="92500" lnSpcReduction="10000"/>
          </a:bodyPr>
          <a:lstStyle/>
          <a:p>
            <a:pPr algn="r"/>
            <a:r>
              <a:rPr lang="en-US" b="1" dirty="0" err="1" smtClean="0">
                <a:solidFill>
                  <a:srgbClr val="0070C0"/>
                </a:solidFill>
              </a:rPr>
              <a:t>Dungar</a:t>
            </a:r>
            <a:r>
              <a:rPr lang="en-US" b="1" dirty="0" smtClean="0">
                <a:solidFill>
                  <a:srgbClr val="0070C0"/>
                </a:solidFill>
              </a:rPr>
              <a:t> Chand U Jain</a:t>
            </a:r>
          </a:p>
          <a:p>
            <a:pPr algn="r"/>
            <a:r>
              <a:rPr lang="en-US" sz="2400" dirty="0" smtClean="0">
                <a:solidFill>
                  <a:srgbClr val="0070C0"/>
                </a:solidFill>
              </a:rPr>
              <a:t>26-Apr-2019 | </a:t>
            </a:r>
            <a:r>
              <a:rPr lang="en-US" sz="2400" dirty="0" err="1" smtClean="0">
                <a:solidFill>
                  <a:srgbClr val="0070C0"/>
                </a:solidFill>
              </a:rPr>
              <a:t>Ernakulam</a:t>
            </a:r>
            <a:r>
              <a:rPr lang="en-US" sz="2400" dirty="0" smtClean="0">
                <a:solidFill>
                  <a:srgbClr val="0070C0"/>
                </a:solidFill>
              </a:rPr>
              <a:t> Branch of SIRC of ICAI</a:t>
            </a:r>
          </a:p>
          <a:p>
            <a:pPr algn="r"/>
            <a:r>
              <a:rPr lang="en-US" sz="2400" dirty="0">
                <a:solidFill>
                  <a:srgbClr val="FF0000"/>
                </a:solidFill>
              </a:rPr>
              <a:t>Lake Palace Backwater Resort, </a:t>
            </a:r>
            <a:r>
              <a:rPr lang="en-US" sz="2400" dirty="0" err="1">
                <a:solidFill>
                  <a:srgbClr val="FF0000"/>
                </a:solidFill>
              </a:rPr>
              <a:t>Alleppey</a:t>
            </a:r>
            <a:r>
              <a:rPr lang="en-US" sz="2400" dirty="0">
                <a:solidFill>
                  <a:srgbClr val="FF0000"/>
                </a:solidFill>
              </a:rPr>
              <a:t> </a:t>
            </a:r>
            <a:r>
              <a:rPr lang="en-US" sz="2400" dirty="0" smtClean="0">
                <a:solidFill>
                  <a:srgbClr val="FF0000"/>
                </a:solidFill>
              </a:rPr>
              <a:t> </a:t>
            </a:r>
            <a:endParaRPr lang="en-US" sz="2400" dirty="0">
              <a:solidFill>
                <a:srgbClr val="FF0000"/>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8421" t="4667" r="18421" b="4667"/>
          <a:stretch/>
        </p:blipFill>
        <p:spPr>
          <a:xfrm>
            <a:off x="7543800" y="2319338"/>
            <a:ext cx="1029540" cy="1166812"/>
          </a:xfrm>
          <a:prstGeom prst="rect">
            <a:avLst/>
          </a:prstGeom>
        </p:spPr>
      </p:pic>
      <p:pic>
        <p:nvPicPr>
          <p:cNvPr id="8" name="Picture 7"/>
          <p:cNvPicPr>
            <a:picLocks noChangeAspect="1"/>
          </p:cNvPicPr>
          <p:nvPr/>
        </p:nvPicPr>
        <p:blipFill>
          <a:blip r:embed="rId3"/>
          <a:stretch>
            <a:fillRect/>
          </a:stretch>
        </p:blipFill>
        <p:spPr>
          <a:xfrm>
            <a:off x="3733800" y="4313634"/>
            <a:ext cx="484448" cy="404813"/>
          </a:xfrm>
          <a:prstGeom prst="rect">
            <a:avLst/>
          </a:prstGeom>
        </p:spPr>
      </p:pic>
    </p:spTree>
    <p:extLst>
      <p:ext uri="{BB962C8B-B14F-4D97-AF65-F5344CB8AC3E}">
        <p14:creationId xmlns:p14="http://schemas.microsoft.com/office/powerpoint/2010/main" val="2030929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100" b="1" dirty="0" smtClean="0">
                <a:solidFill>
                  <a:srgbClr val="333333"/>
                </a:solidFill>
                <a:effectLst/>
                <a:latin typeface="Arial"/>
              </a:rPr>
              <a:t>ANNOUNCEMENT</a:t>
            </a:r>
            <a:br>
              <a:rPr lang="en-US" sz="1100" b="1" dirty="0" smtClean="0">
                <a:solidFill>
                  <a:srgbClr val="333333"/>
                </a:solidFill>
                <a:effectLst/>
                <a:latin typeface="Arial"/>
              </a:rPr>
            </a:br>
            <a:r>
              <a:rPr lang="en-US" sz="2800" b="1" dirty="0" smtClean="0">
                <a:solidFill>
                  <a:srgbClr val="333333"/>
                </a:solidFill>
                <a:effectLst/>
                <a:latin typeface="Arial"/>
              </a:rPr>
              <a:t>UDIN</a:t>
            </a:r>
            <a:r>
              <a:rPr lang="en-US" sz="3200" b="1" dirty="0" smtClean="0">
                <a:solidFill>
                  <a:srgbClr val="333333"/>
                </a:solidFill>
                <a:effectLst/>
                <a:latin typeface="Arial"/>
              </a:rPr>
              <a:t> - A way to authenticate document</a:t>
            </a:r>
            <a:endParaRPr lang="en-US" sz="3200" dirty="0"/>
          </a:p>
        </p:txBody>
      </p:sp>
      <p:sp>
        <p:nvSpPr>
          <p:cNvPr id="6" name="Rectangle 5"/>
          <p:cNvSpPr/>
          <p:nvPr/>
        </p:nvSpPr>
        <p:spPr>
          <a:xfrm>
            <a:off x="457200" y="1123950"/>
            <a:ext cx="8305800" cy="3847207"/>
          </a:xfrm>
          <a:prstGeom prst="rect">
            <a:avLst/>
          </a:prstGeom>
        </p:spPr>
        <p:txBody>
          <a:bodyPr wrap="square">
            <a:spAutoFit/>
          </a:bodyPr>
          <a:lstStyle/>
          <a:p>
            <a:r>
              <a:rPr lang="en-US" sz="1600" dirty="0"/>
              <a:t>As you are aware that to </a:t>
            </a:r>
            <a:r>
              <a:rPr lang="en-US" sz="1600" b="1" dirty="0"/>
              <a:t>secure</a:t>
            </a:r>
            <a:r>
              <a:rPr lang="en-US" sz="1600" dirty="0"/>
              <a:t> the </a:t>
            </a:r>
            <a:r>
              <a:rPr lang="en-US" sz="1600" b="1" dirty="0"/>
              <a:t>certificates/documents attested/certified</a:t>
            </a:r>
            <a:r>
              <a:rPr lang="en-US" sz="1600" dirty="0"/>
              <a:t> by practicing Chartered Accountants and for tracing forged/wrong documents prepared by any third person misrepresenting himself as a Chartered Accountant, ICAI had implemented an innovative concept of UDIN i.e. </a:t>
            </a:r>
            <a:r>
              <a:rPr lang="en-US" sz="1600" b="1" dirty="0"/>
              <a:t>Unique Document Identification Number</a:t>
            </a:r>
            <a:r>
              <a:rPr lang="en-US" sz="1600" dirty="0"/>
              <a:t>. </a:t>
            </a:r>
            <a:r>
              <a:rPr lang="en-US" sz="1600" dirty="0" smtClean="0"/>
              <a:t/>
            </a:r>
            <a:br>
              <a:rPr lang="en-US" sz="1600" dirty="0" smtClean="0"/>
            </a:br>
            <a:r>
              <a:rPr lang="en-US" sz="1600" dirty="0" smtClean="0"/>
              <a:t/>
            </a:r>
            <a:br>
              <a:rPr lang="en-US" sz="1600" dirty="0" smtClean="0"/>
            </a:br>
            <a:r>
              <a:rPr lang="en-US" sz="1600" dirty="0"/>
              <a:t>We wish to inform that for this prestigious project of UDIN, ICAI has engaged Tata Consultancy Services (TCS) who is also automating and will maintain the life cycle of CA Members and Students making them largely online on a digital platform. </a:t>
            </a:r>
            <a:r>
              <a:rPr lang="en-US" sz="1600" dirty="0" smtClean="0"/>
              <a:t/>
            </a:r>
            <a:br>
              <a:rPr lang="en-US" sz="1600" dirty="0" smtClean="0"/>
            </a:br>
            <a:r>
              <a:rPr lang="en-US" sz="1600" dirty="0" smtClean="0"/>
              <a:t/>
            </a:r>
            <a:br>
              <a:rPr lang="en-US" sz="1600" dirty="0" smtClean="0"/>
            </a:br>
            <a:r>
              <a:rPr lang="en-US" sz="1600" dirty="0"/>
              <a:t>To enable TCS do the huge data migration and data audit which will require around 30 days before the UDIN Platform becomes mandatory, Central Council of ICAI has decided to mandate </a:t>
            </a:r>
            <a:r>
              <a:rPr lang="en-US" sz="1600" b="1" i="1" u="sng" dirty="0"/>
              <a:t>UDIN </a:t>
            </a:r>
            <a:r>
              <a:rPr lang="en-US" sz="1600" b="1" i="1" u="sng" dirty="0" err="1"/>
              <a:t>w.e.f</a:t>
            </a:r>
            <a:r>
              <a:rPr lang="en-US" sz="1600" b="1" i="1" u="sng" dirty="0"/>
              <a:t> 1st Feb., 2019</a:t>
            </a:r>
            <a:r>
              <a:rPr lang="en-US" sz="1600" dirty="0"/>
              <a:t> in a </a:t>
            </a:r>
            <a:r>
              <a:rPr lang="en-US" sz="2000" u="sng" dirty="0">
                <a:solidFill>
                  <a:srgbClr val="FF0000"/>
                </a:solidFill>
              </a:rPr>
              <a:t>phased manner </a:t>
            </a:r>
            <a:r>
              <a:rPr lang="en-US" sz="1600" dirty="0"/>
              <a:t>as against the earlier announced date of 1st Jan., 2019 . </a:t>
            </a:r>
            <a:r>
              <a:rPr lang="en-US" sz="1600" dirty="0" smtClean="0"/>
              <a:t/>
            </a:r>
            <a:br>
              <a:rPr lang="en-US" sz="1600" dirty="0" smtClean="0"/>
            </a:br>
            <a:r>
              <a:rPr lang="en-US" sz="1600" dirty="0" smtClean="0"/>
              <a:t/>
            </a:r>
            <a:br>
              <a:rPr lang="en-US" sz="1600" dirty="0" smtClean="0"/>
            </a:br>
            <a:r>
              <a:rPr lang="en-US" sz="1600" dirty="0"/>
              <a:t>Professional Development Committee</a:t>
            </a:r>
          </a:p>
        </p:txBody>
      </p:sp>
      <p:sp>
        <p:nvSpPr>
          <p:cNvPr id="3" name="Footer Placeholder 2"/>
          <p:cNvSpPr>
            <a:spLocks noGrp="1"/>
          </p:cNvSpPr>
          <p:nvPr>
            <p:ph type="ftr" sz="quarter" idx="11"/>
          </p:nvPr>
        </p:nvSpPr>
        <p:spPr/>
        <p:txBody>
          <a:bodyPr/>
          <a:lstStyle/>
          <a:p>
            <a:r>
              <a:rPr lang="en-US" smtClean="0"/>
              <a:t>UDIN Compliance | Dungar Chand U Jain</a:t>
            </a:r>
            <a:endParaRPr lang="en-US"/>
          </a:p>
        </p:txBody>
      </p:sp>
    </p:spTree>
    <p:extLst>
      <p:ext uri="{BB962C8B-B14F-4D97-AF65-F5344CB8AC3E}">
        <p14:creationId xmlns:p14="http://schemas.microsoft.com/office/powerpoint/2010/main" val="1771291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Applicability ? </a:t>
            </a:r>
            <a:endParaRPr lang="en-US" dirty="0"/>
          </a:p>
        </p:txBody>
      </p:sp>
      <p:sp>
        <p:nvSpPr>
          <p:cNvPr id="3" name="Content Placeholder 2"/>
          <p:cNvSpPr>
            <a:spLocks noGrp="1"/>
          </p:cNvSpPr>
          <p:nvPr>
            <p:ph idx="1"/>
          </p:nvPr>
        </p:nvSpPr>
        <p:spPr/>
        <p:txBody>
          <a:bodyPr>
            <a:normAutofit fontScale="92500"/>
          </a:bodyPr>
          <a:lstStyle/>
          <a:p>
            <a:r>
              <a:rPr lang="en-US" dirty="0" smtClean="0"/>
              <a:t>Introduced from 1-Jul-2018</a:t>
            </a:r>
            <a:endParaRPr lang="en-US" dirty="0"/>
          </a:p>
          <a:p>
            <a:r>
              <a:rPr lang="en-US" dirty="0" smtClean="0"/>
              <a:t>Recommendatory initially</a:t>
            </a:r>
          </a:p>
          <a:p>
            <a:endParaRPr lang="en-US" dirty="0" smtClean="0"/>
          </a:p>
          <a:p>
            <a:r>
              <a:rPr lang="en-US" dirty="0" smtClean="0"/>
              <a:t>Mandatory from </a:t>
            </a:r>
            <a:r>
              <a:rPr lang="en-US" i="1" strike="sngStrike" dirty="0" smtClean="0"/>
              <a:t>1 Jan 2019</a:t>
            </a:r>
            <a:r>
              <a:rPr lang="en-US" dirty="0" smtClean="0"/>
              <a:t> </a:t>
            </a:r>
            <a:r>
              <a:rPr lang="en-US" b="1" dirty="0" smtClean="0">
                <a:solidFill>
                  <a:srgbClr val="FF0000"/>
                </a:solidFill>
              </a:rPr>
              <a:t>1 Feb 2019</a:t>
            </a:r>
          </a:p>
          <a:p>
            <a:pPr algn="just"/>
            <a:r>
              <a:rPr lang="en-US" dirty="0" smtClean="0">
                <a:solidFill>
                  <a:srgbClr val="FF0000"/>
                </a:solidFill>
              </a:rPr>
              <a:t> </a:t>
            </a:r>
            <a:r>
              <a:rPr lang="en-IN" dirty="0">
                <a:solidFill>
                  <a:srgbClr val="FF0000"/>
                </a:solidFill>
              </a:rPr>
              <a:t>All GST &amp; Tax Audit Reports </a:t>
            </a:r>
            <a:r>
              <a:rPr lang="en-IN" dirty="0" err="1">
                <a:solidFill>
                  <a:srgbClr val="FF0000"/>
                </a:solidFill>
              </a:rPr>
              <a:t>w.e.f</a:t>
            </a:r>
            <a:r>
              <a:rPr lang="en-IN" dirty="0">
                <a:solidFill>
                  <a:srgbClr val="FF0000"/>
                </a:solidFill>
              </a:rPr>
              <a:t>. 1st April, </a:t>
            </a:r>
            <a:r>
              <a:rPr lang="en-IN" dirty="0" smtClean="0">
                <a:solidFill>
                  <a:srgbClr val="FF0000"/>
                </a:solidFill>
              </a:rPr>
              <a:t>2019</a:t>
            </a:r>
            <a:endParaRPr lang="en-IN" dirty="0">
              <a:solidFill>
                <a:srgbClr val="FF0000"/>
              </a:solidFill>
            </a:endParaRPr>
          </a:p>
          <a:p>
            <a:pPr algn="just"/>
            <a:r>
              <a:rPr lang="en-IN" dirty="0">
                <a:solidFill>
                  <a:srgbClr val="FF0000"/>
                </a:solidFill>
              </a:rPr>
              <a:t>All other attest functions </a:t>
            </a:r>
            <a:r>
              <a:rPr lang="en-IN" dirty="0" err="1">
                <a:solidFill>
                  <a:srgbClr val="FF0000"/>
                </a:solidFill>
              </a:rPr>
              <a:t>w.e.f</a:t>
            </a:r>
            <a:r>
              <a:rPr lang="en-IN" dirty="0">
                <a:solidFill>
                  <a:srgbClr val="FF0000"/>
                </a:solidFill>
              </a:rPr>
              <a:t>. 1st July, </a:t>
            </a:r>
            <a:r>
              <a:rPr lang="en-IN" dirty="0" smtClean="0">
                <a:solidFill>
                  <a:srgbClr val="FF0000"/>
                </a:solidFill>
              </a:rPr>
              <a:t>2019</a:t>
            </a:r>
            <a:endParaRPr lang="en-US" dirty="0">
              <a:solidFill>
                <a:srgbClr val="FF0000"/>
              </a:solidFill>
            </a:endParaRPr>
          </a:p>
          <a:p>
            <a:endParaRPr lang="en-US" dirty="0"/>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9050" y="361950"/>
            <a:ext cx="1047750" cy="1047750"/>
          </a:xfrm>
          <a:prstGeom prst="rect">
            <a:avLst/>
          </a:prstGeom>
        </p:spPr>
      </p:pic>
    </p:spTree>
    <p:extLst>
      <p:ext uri="{BB962C8B-B14F-4D97-AF65-F5344CB8AC3E}">
        <p14:creationId xmlns:p14="http://schemas.microsoft.com/office/powerpoint/2010/main" val="1342901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Applicability of UDIN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Is it </a:t>
            </a:r>
            <a:r>
              <a:rPr lang="en-US" dirty="0" smtClean="0">
                <a:solidFill>
                  <a:srgbClr val="FF0000"/>
                </a:solidFill>
              </a:rPr>
              <a:t>mandatory</a:t>
            </a:r>
            <a:r>
              <a:rPr lang="en-US" dirty="0" smtClean="0"/>
              <a:t> to obtain UDIN for </a:t>
            </a:r>
            <a:r>
              <a:rPr lang="en-US" dirty="0" smtClean="0">
                <a:solidFill>
                  <a:srgbClr val="FF0000"/>
                </a:solidFill>
              </a:rPr>
              <a:t>all Certificates</a:t>
            </a:r>
            <a:r>
              <a:rPr lang="en-US" dirty="0" smtClean="0"/>
              <a:t>* issued where the Financial Information/related contents is certified as </a:t>
            </a:r>
            <a:r>
              <a:rPr lang="en-US" dirty="0" smtClean="0">
                <a:solidFill>
                  <a:srgbClr val="FF0000"/>
                </a:solidFill>
              </a:rPr>
              <a:t>True and Fair / True and Correct</a:t>
            </a:r>
          </a:p>
          <a:p>
            <a:pPr marL="0" indent="0">
              <a:buNone/>
            </a:pPr>
            <a:endParaRPr lang="en-US" dirty="0" smtClean="0">
              <a:solidFill>
                <a:srgbClr val="FF0000"/>
              </a:solidFill>
            </a:endParaRPr>
          </a:p>
          <a:p>
            <a:r>
              <a:rPr lang="en-US" i="1" dirty="0" smtClean="0"/>
              <a:t>Refer </a:t>
            </a:r>
            <a:r>
              <a:rPr lang="en-US" i="1" dirty="0" smtClean="0">
                <a:solidFill>
                  <a:srgbClr val="FF0000"/>
                </a:solidFill>
              </a:rPr>
              <a:t>Guidance </a:t>
            </a:r>
            <a:r>
              <a:rPr lang="en-US" i="1" dirty="0">
                <a:solidFill>
                  <a:srgbClr val="FF0000"/>
                </a:solidFill>
              </a:rPr>
              <a:t>Note on Reports or Certificates for Special Purposes (Revised 2016)</a:t>
            </a:r>
            <a:r>
              <a:rPr lang="en-US" dirty="0"/>
              <a:t> </a:t>
            </a:r>
            <a:r>
              <a:rPr lang="en-US" dirty="0" smtClean="0"/>
              <a:t>issued by AASB (Auditing and Assurance Standard Board of ICAI)</a:t>
            </a:r>
            <a:endParaRPr lang="en-US" dirty="0"/>
          </a:p>
        </p:txBody>
      </p:sp>
      <p:sp>
        <p:nvSpPr>
          <p:cNvPr id="4" name="Footer Placeholder 3"/>
          <p:cNvSpPr>
            <a:spLocks noGrp="1"/>
          </p:cNvSpPr>
          <p:nvPr>
            <p:ph type="ftr" sz="quarter" idx="11"/>
          </p:nvPr>
        </p:nvSpPr>
        <p:spPr/>
        <p:txBody>
          <a:bodyPr/>
          <a:lstStyle/>
          <a:p>
            <a:r>
              <a:rPr lang="en-US" smtClean="0"/>
              <a:t>UDIN Compliance | Dungar Chand U Jain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96"/>
            <a:ext cx="8229600" cy="857250"/>
          </a:xfrm>
        </p:spPr>
        <p:txBody>
          <a:bodyPr/>
          <a:lstStyle/>
          <a:p>
            <a:r>
              <a:rPr lang="en-US" dirty="0" smtClean="0"/>
              <a:t>PROCESS </a:t>
            </a:r>
            <a:endParaRPr lang="en-US" dirty="0"/>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graphicFrame>
        <p:nvGraphicFramePr>
          <p:cNvPr id="5" name="Diagram 4"/>
          <p:cNvGraphicFramePr/>
          <p:nvPr>
            <p:extLst>
              <p:ext uri="{D42A27DB-BD31-4B8C-83A1-F6EECF244321}">
                <p14:modId xmlns:p14="http://schemas.microsoft.com/office/powerpoint/2010/main" val="1054113273"/>
              </p:ext>
            </p:extLst>
          </p:nvPr>
        </p:nvGraphicFramePr>
        <p:xfrm>
          <a:off x="1600200" y="88324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6705600" y="454621"/>
            <a:ext cx="2209800" cy="809625"/>
          </a:xfrm>
          <a:prstGeom prst="rect">
            <a:avLst/>
          </a:prstGeom>
        </p:spPr>
      </p:pic>
    </p:spTree>
    <p:extLst>
      <p:ext uri="{BB962C8B-B14F-4D97-AF65-F5344CB8AC3E}">
        <p14:creationId xmlns:p14="http://schemas.microsoft.com/office/powerpoint/2010/main" val="714596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59" y="-6569"/>
            <a:ext cx="9033641" cy="4773832"/>
          </a:xfrm>
        </p:spPr>
      </p:pic>
      <p:sp>
        <p:nvSpPr>
          <p:cNvPr id="4" name="Footer Placeholder 3"/>
          <p:cNvSpPr>
            <a:spLocks noGrp="1"/>
          </p:cNvSpPr>
          <p:nvPr>
            <p:ph type="ftr" sz="quarter" idx="11"/>
          </p:nvPr>
        </p:nvSpPr>
        <p:spPr/>
        <p:txBody>
          <a:bodyPr/>
          <a:lstStyle/>
          <a:p>
            <a:r>
              <a:rPr lang="en-US" smtClean="0"/>
              <a:t>UDIN Compliance | Dungar Chand U Jain</a:t>
            </a:r>
            <a:endParaRPr lang="en-US" dirty="0"/>
          </a:p>
        </p:txBody>
      </p:sp>
      <p:sp>
        <p:nvSpPr>
          <p:cNvPr id="5" name="Oval 4"/>
          <p:cNvSpPr/>
          <p:nvPr/>
        </p:nvSpPr>
        <p:spPr>
          <a:xfrm>
            <a:off x="5143500" y="4095750"/>
            <a:ext cx="1752600" cy="533400"/>
          </a:xfrm>
          <a:prstGeom prst="ellipse">
            <a:avLst/>
          </a:prstGeom>
          <a:noFill/>
          <a:ln w="762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p:cNvSpPr/>
          <p:nvPr/>
        </p:nvSpPr>
        <p:spPr>
          <a:xfrm>
            <a:off x="457200" y="-24305"/>
            <a:ext cx="2286000" cy="438150"/>
          </a:xfrm>
          <a:prstGeom prst="ellipse">
            <a:avLst/>
          </a:prstGeom>
          <a:noFill/>
          <a:ln w="762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4946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205979"/>
            <a:ext cx="8839200" cy="4660106"/>
          </a:xfrm>
        </p:spPr>
      </p:pic>
      <p:sp>
        <p:nvSpPr>
          <p:cNvPr id="4" name="Footer Placeholder 3"/>
          <p:cNvSpPr>
            <a:spLocks noGrp="1"/>
          </p:cNvSpPr>
          <p:nvPr>
            <p:ph type="ftr" sz="quarter" idx="11"/>
          </p:nvPr>
        </p:nvSpPr>
        <p:spPr/>
        <p:txBody>
          <a:bodyPr/>
          <a:lstStyle/>
          <a:p>
            <a:r>
              <a:rPr lang="en-US" smtClean="0"/>
              <a:t>UDIN Compliance | Dungar Chand U Jain</a:t>
            </a:r>
            <a:endParaRPr lang="en-US"/>
          </a:p>
        </p:txBody>
      </p:sp>
    </p:spTree>
    <p:extLst>
      <p:ext uri="{BB962C8B-B14F-4D97-AF65-F5344CB8AC3E}">
        <p14:creationId xmlns:p14="http://schemas.microsoft.com/office/powerpoint/2010/main" val="1839726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sp>
        <p:nvSpPr>
          <p:cNvPr id="3" name="Content Placeholder 2"/>
          <p:cNvSpPr>
            <a:spLocks noGrp="1"/>
          </p:cNvSpPr>
          <p:nvPr>
            <p:ph idx="1"/>
          </p:nvPr>
        </p:nvSpPr>
        <p:spPr/>
        <p:txBody>
          <a:bodyPr/>
          <a:lstStyle/>
          <a:p>
            <a:endParaRPr lang="en-IN"/>
          </a:p>
        </p:txBody>
      </p:sp>
      <p:pic>
        <p:nvPicPr>
          <p:cNvPr id="5" name="Picture 4"/>
          <p:cNvPicPr>
            <a:picLocks noChangeAspect="1"/>
          </p:cNvPicPr>
          <p:nvPr/>
        </p:nvPicPr>
        <p:blipFill>
          <a:blip r:embed="rId3"/>
          <a:stretch>
            <a:fillRect/>
          </a:stretch>
        </p:blipFill>
        <p:spPr>
          <a:xfrm>
            <a:off x="990600" y="205979"/>
            <a:ext cx="7467600" cy="4535536"/>
          </a:xfrm>
          <a:prstGeom prst="rect">
            <a:avLst/>
          </a:prstGeom>
        </p:spPr>
      </p:pic>
      <p:sp>
        <p:nvSpPr>
          <p:cNvPr id="7" name="Rounded Rectangle 6"/>
          <p:cNvSpPr/>
          <p:nvPr/>
        </p:nvSpPr>
        <p:spPr>
          <a:xfrm>
            <a:off x="4267200" y="1919491"/>
            <a:ext cx="1066800" cy="228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123456</a:t>
            </a:r>
            <a:endParaRPr lang="en-IN" dirty="0">
              <a:solidFill>
                <a:schemeClr val="tx1"/>
              </a:solidFill>
            </a:endParaRPr>
          </a:p>
        </p:txBody>
      </p:sp>
      <p:sp>
        <p:nvSpPr>
          <p:cNvPr id="8" name="Rounded Rectangle 7"/>
          <p:cNvSpPr/>
          <p:nvPr/>
        </p:nvSpPr>
        <p:spPr>
          <a:xfrm>
            <a:off x="4419600" y="2491748"/>
            <a:ext cx="1066800" cy="228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ounded Rectangle 8"/>
          <p:cNvSpPr/>
          <p:nvPr/>
        </p:nvSpPr>
        <p:spPr>
          <a:xfrm>
            <a:off x="4364372" y="3021346"/>
            <a:ext cx="1066800" cy="228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ounded Rectangle 9"/>
          <p:cNvSpPr/>
          <p:nvPr/>
        </p:nvSpPr>
        <p:spPr>
          <a:xfrm>
            <a:off x="4267200" y="2473747"/>
            <a:ext cx="1371600" cy="228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15/08/1947</a:t>
            </a:r>
            <a:endParaRPr lang="en-IN" dirty="0">
              <a:solidFill>
                <a:schemeClr val="tx1"/>
              </a:solidFill>
            </a:endParaRPr>
          </a:p>
        </p:txBody>
      </p:sp>
      <p:sp>
        <p:nvSpPr>
          <p:cNvPr id="11" name="Rounded Rectangle 10"/>
          <p:cNvSpPr/>
          <p:nvPr/>
        </p:nvSpPr>
        <p:spPr>
          <a:xfrm>
            <a:off x="4339205" y="3025928"/>
            <a:ext cx="1066800" cy="228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smtClean="0">
                <a:solidFill>
                  <a:schemeClr val="tx1"/>
                </a:solidFill>
              </a:rPr>
              <a:t>1976</a:t>
            </a:r>
            <a:endParaRPr lang="en-IN" dirty="0">
              <a:solidFill>
                <a:schemeClr val="tx1"/>
              </a:solidFill>
            </a:endParaRPr>
          </a:p>
        </p:txBody>
      </p:sp>
    </p:spTree>
    <p:extLst>
      <p:ext uri="{BB962C8B-B14F-4D97-AF65-F5344CB8AC3E}">
        <p14:creationId xmlns:p14="http://schemas.microsoft.com/office/powerpoint/2010/main" val="4093488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OTP is fed</a:t>
            </a:r>
            <a:endParaRPr lang="en-US" dirty="0"/>
          </a:p>
        </p:txBody>
      </p:sp>
      <p:sp>
        <p:nvSpPr>
          <p:cNvPr id="3" name="Content Placeholder 2"/>
          <p:cNvSpPr>
            <a:spLocks noGrp="1"/>
          </p:cNvSpPr>
          <p:nvPr>
            <p:ph idx="1"/>
          </p:nvPr>
        </p:nvSpPr>
        <p:spPr/>
        <p:txBody>
          <a:bodyPr/>
          <a:lstStyle/>
          <a:p>
            <a:r>
              <a:rPr lang="en-US" dirty="0" smtClean="0"/>
              <a:t>You’ll </a:t>
            </a:r>
            <a:r>
              <a:rPr lang="en-US" dirty="0"/>
              <a:t>receive username and </a:t>
            </a:r>
            <a:r>
              <a:rPr lang="en-US" b="1" dirty="0">
                <a:solidFill>
                  <a:srgbClr val="FF0000"/>
                </a:solidFill>
              </a:rPr>
              <a:t>system generated password</a:t>
            </a:r>
            <a:r>
              <a:rPr lang="en-US" dirty="0"/>
              <a:t>  at the mobile and email, as registered with the </a:t>
            </a:r>
            <a:r>
              <a:rPr lang="en-US" dirty="0" smtClean="0"/>
              <a:t>ICAI.</a:t>
            </a:r>
          </a:p>
          <a:p>
            <a:r>
              <a:rPr lang="en-US" dirty="0"/>
              <a:t>The password generated is </a:t>
            </a:r>
            <a:r>
              <a:rPr lang="en-US" b="1" dirty="0">
                <a:solidFill>
                  <a:srgbClr val="FF0000"/>
                </a:solidFill>
              </a:rPr>
              <a:t>encrypted</a:t>
            </a:r>
            <a:r>
              <a:rPr lang="en-US" dirty="0"/>
              <a:t> to ensure its appropriate safety</a:t>
            </a:r>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spTree>
    <p:extLst>
      <p:ext uri="{BB962C8B-B14F-4D97-AF65-F5344CB8AC3E}">
        <p14:creationId xmlns:p14="http://schemas.microsoft.com/office/powerpoint/2010/main" val="286593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96"/>
            <a:ext cx="8229600" cy="857250"/>
          </a:xfrm>
        </p:spPr>
        <p:txBody>
          <a:bodyPr/>
          <a:lstStyle/>
          <a:p>
            <a:r>
              <a:rPr lang="en-US" dirty="0" smtClean="0"/>
              <a:t>PROCESS </a:t>
            </a:r>
            <a:endParaRPr lang="en-US" dirty="0"/>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graphicFrame>
        <p:nvGraphicFramePr>
          <p:cNvPr id="5" name="Diagram 4"/>
          <p:cNvGraphicFramePr/>
          <p:nvPr>
            <p:extLst>
              <p:ext uri="{D42A27DB-BD31-4B8C-83A1-F6EECF244321}">
                <p14:modId xmlns:p14="http://schemas.microsoft.com/office/powerpoint/2010/main" val="4168638685"/>
              </p:ext>
            </p:extLst>
          </p:nvPr>
        </p:nvGraphicFramePr>
        <p:xfrm>
          <a:off x="1600200" y="88324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7162800" y="302221"/>
            <a:ext cx="1695450" cy="1162050"/>
          </a:xfrm>
          <a:prstGeom prst="rect">
            <a:avLst/>
          </a:prstGeom>
        </p:spPr>
      </p:pic>
    </p:spTree>
    <p:extLst>
      <p:ext uri="{BB962C8B-B14F-4D97-AF65-F5344CB8AC3E}">
        <p14:creationId xmlns:p14="http://schemas.microsoft.com/office/powerpoint/2010/main" val="1861985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14300" y="217035"/>
            <a:ext cx="8915400" cy="4514400"/>
          </a:xfrm>
          <a:prstGeom prst="rect">
            <a:avLst/>
          </a:prstGeom>
        </p:spPr>
      </p:pic>
      <p:sp>
        <p:nvSpPr>
          <p:cNvPr id="4" name="Footer Placeholder 3"/>
          <p:cNvSpPr>
            <a:spLocks noGrp="1"/>
          </p:cNvSpPr>
          <p:nvPr>
            <p:ph type="ftr" sz="quarter" idx="11"/>
          </p:nvPr>
        </p:nvSpPr>
        <p:spPr/>
        <p:txBody>
          <a:bodyPr/>
          <a:lstStyle/>
          <a:p>
            <a:r>
              <a:rPr lang="en-US" smtClean="0"/>
              <a:t>UDIN Compliance | Dungar Chand U Jain</a:t>
            </a:r>
            <a:endParaRPr lang="en-US"/>
          </a:p>
        </p:txBody>
      </p:sp>
      <p:sp>
        <p:nvSpPr>
          <p:cNvPr id="7" name="Oval 6"/>
          <p:cNvSpPr/>
          <p:nvPr/>
        </p:nvSpPr>
        <p:spPr>
          <a:xfrm>
            <a:off x="5410200" y="2419350"/>
            <a:ext cx="1295400" cy="762000"/>
          </a:xfrm>
          <a:prstGeom prst="ellipse">
            <a:avLst/>
          </a:prstGeom>
          <a:noFill/>
          <a:ln w="762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6565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is Technology… </a:t>
            </a:r>
            <a:endParaRPr lang="en-US" dirty="0"/>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51140"/>
          <a:stretch/>
        </p:blipFill>
        <p:spPr>
          <a:xfrm>
            <a:off x="762000" y="1218208"/>
            <a:ext cx="4572000" cy="2115542"/>
          </a:xfrm>
        </p:spPr>
      </p:pic>
      <p:sp>
        <p:nvSpPr>
          <p:cNvPr id="4" name="Footer Placeholder 3"/>
          <p:cNvSpPr>
            <a:spLocks noGrp="1"/>
          </p:cNvSpPr>
          <p:nvPr>
            <p:ph type="ftr" sz="quarter" idx="11"/>
          </p:nvPr>
        </p:nvSpPr>
        <p:spPr/>
        <p:txBody>
          <a:bodyPr/>
          <a:lstStyle/>
          <a:p>
            <a:r>
              <a:rPr lang="en-US" smtClean="0"/>
              <a:t>UDIN Compliance | Dungar Chand U Jain</a:t>
            </a: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050" y="361950"/>
            <a:ext cx="1047750" cy="1047750"/>
          </a:xfrm>
          <a:prstGeom prst="rect">
            <a:avLst/>
          </a:prstGeom>
        </p:spPr>
      </p:pic>
      <p:grpSp>
        <p:nvGrpSpPr>
          <p:cNvPr id="11" name="Group 10"/>
          <p:cNvGrpSpPr/>
          <p:nvPr/>
        </p:nvGrpSpPr>
        <p:grpSpPr>
          <a:xfrm>
            <a:off x="4191000" y="2493072"/>
            <a:ext cx="4191000" cy="2257554"/>
            <a:chOff x="4114800" y="2713765"/>
            <a:chExt cx="4191000" cy="1886939"/>
          </a:xfrm>
        </p:grpSpPr>
        <p:pic>
          <p:nvPicPr>
            <p:cNvPr id="10" name="Content Placeholder 5"/>
            <p:cNvPicPr>
              <a:picLocks noChangeAspect="1"/>
            </p:cNvPicPr>
            <p:nvPr/>
          </p:nvPicPr>
          <p:blipFill rotWithShape="1">
            <a:blip r:embed="rId2" cstate="print">
              <a:extLst>
                <a:ext uri="{28A0092B-C50C-407E-A947-70E740481C1C}">
                  <a14:useLocalDpi xmlns:a14="http://schemas.microsoft.com/office/drawing/2010/main" val="0"/>
                </a:ext>
              </a:extLst>
            </a:blip>
            <a:srcRect t="51105"/>
            <a:stretch/>
          </p:blipFill>
          <p:spPr>
            <a:xfrm>
              <a:off x="4114800" y="2713765"/>
              <a:ext cx="4191000" cy="1886939"/>
            </a:xfrm>
            <a:prstGeom prst="rect">
              <a:avLst/>
            </a:prstGeom>
          </p:spPr>
        </p:pic>
        <p:sp>
          <p:nvSpPr>
            <p:cNvPr id="7" name="Rectangle 6"/>
            <p:cNvSpPr/>
            <p:nvPr/>
          </p:nvSpPr>
          <p:spPr>
            <a:xfrm>
              <a:off x="6900382" y="3021542"/>
              <a:ext cx="1066800" cy="121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p:nvSpPr>
          <p:spPr>
            <a:xfrm>
              <a:off x="6900382" y="2928210"/>
              <a:ext cx="1295400" cy="307777"/>
            </a:xfrm>
            <a:prstGeom prst="rect">
              <a:avLst/>
            </a:prstGeom>
            <a:noFill/>
          </p:spPr>
          <p:txBody>
            <a:bodyPr wrap="square" rtlCol="0">
              <a:spAutoFit/>
            </a:bodyPr>
            <a:lstStyle/>
            <a:p>
              <a:r>
                <a:rPr lang="en-IN" sz="1400" dirty="0" smtClean="0"/>
                <a:t>Router !!! </a:t>
              </a:r>
              <a:r>
                <a:rPr lang="en-IN" sz="1400" dirty="0">
                  <a:latin typeface="Wingdings" panose="05000000000000000000" pitchFamily="2" charset="2"/>
                </a:rPr>
                <a:t>D</a:t>
              </a:r>
            </a:p>
          </p:txBody>
        </p:sp>
      </p:grpSp>
      <p:cxnSp>
        <p:nvCxnSpPr>
          <p:cNvPr id="13" name="Elbow Connector 12"/>
          <p:cNvCxnSpPr/>
          <p:nvPr/>
        </p:nvCxnSpPr>
        <p:spPr>
          <a:xfrm rot="10800000" flipV="1">
            <a:off x="1491143" y="2651468"/>
            <a:ext cx="4995382" cy="1674522"/>
          </a:xfrm>
          <a:prstGeom prst="bent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989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Password</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971549"/>
            <a:ext cx="8686800" cy="3795713"/>
          </a:xfrm>
        </p:spPr>
      </p:pic>
      <p:sp>
        <p:nvSpPr>
          <p:cNvPr id="4" name="Footer Placeholder 3"/>
          <p:cNvSpPr>
            <a:spLocks noGrp="1"/>
          </p:cNvSpPr>
          <p:nvPr>
            <p:ph type="ftr" sz="quarter" idx="11"/>
          </p:nvPr>
        </p:nvSpPr>
        <p:spPr/>
        <p:txBody>
          <a:bodyPr/>
          <a:lstStyle/>
          <a:p>
            <a:r>
              <a:rPr lang="en-US" smtClean="0"/>
              <a:t>UDIN Compliance | Dungar Chand U Jain</a:t>
            </a:r>
            <a:endParaRPr lang="en-US"/>
          </a:p>
        </p:txBody>
      </p:sp>
      <p:sp>
        <p:nvSpPr>
          <p:cNvPr id="6" name="Oval 5"/>
          <p:cNvSpPr/>
          <p:nvPr/>
        </p:nvSpPr>
        <p:spPr>
          <a:xfrm>
            <a:off x="3429000" y="2038350"/>
            <a:ext cx="1295400" cy="533400"/>
          </a:xfrm>
          <a:prstGeom prst="ellipse">
            <a:avLst/>
          </a:prstGeom>
          <a:noFill/>
          <a:ln w="762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46174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96"/>
            <a:ext cx="8229600" cy="857250"/>
          </a:xfrm>
        </p:spPr>
        <p:txBody>
          <a:bodyPr/>
          <a:lstStyle/>
          <a:p>
            <a:r>
              <a:rPr lang="en-US" dirty="0" smtClean="0"/>
              <a:t>PROCESS </a:t>
            </a:r>
            <a:endParaRPr lang="en-US" dirty="0"/>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graphicFrame>
        <p:nvGraphicFramePr>
          <p:cNvPr id="5" name="Diagram 4"/>
          <p:cNvGraphicFramePr/>
          <p:nvPr>
            <p:extLst>
              <p:ext uri="{D42A27DB-BD31-4B8C-83A1-F6EECF244321}">
                <p14:modId xmlns:p14="http://schemas.microsoft.com/office/powerpoint/2010/main" val="3087715881"/>
              </p:ext>
            </p:extLst>
          </p:nvPr>
        </p:nvGraphicFramePr>
        <p:xfrm>
          <a:off x="1600200" y="88324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rotWithShape="1">
          <a:blip r:embed="rId7"/>
          <a:srcRect b="46900"/>
          <a:stretch/>
        </p:blipFill>
        <p:spPr>
          <a:xfrm>
            <a:off x="6705600" y="2522843"/>
            <a:ext cx="2209800" cy="429908"/>
          </a:xfrm>
          <a:prstGeom prst="rect">
            <a:avLst/>
          </a:prstGeom>
        </p:spPr>
      </p:pic>
    </p:spTree>
    <p:extLst>
      <p:ext uri="{BB962C8B-B14F-4D97-AF65-F5344CB8AC3E}">
        <p14:creationId xmlns:p14="http://schemas.microsoft.com/office/powerpoint/2010/main" val="6822381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14300" y="217035"/>
            <a:ext cx="8915400" cy="4514400"/>
          </a:xfrm>
          <a:prstGeom prst="rect">
            <a:avLst/>
          </a:prstGeom>
        </p:spPr>
      </p:pic>
      <p:sp>
        <p:nvSpPr>
          <p:cNvPr id="4" name="Footer Placeholder 3"/>
          <p:cNvSpPr>
            <a:spLocks noGrp="1"/>
          </p:cNvSpPr>
          <p:nvPr>
            <p:ph type="ftr" sz="quarter" idx="11"/>
          </p:nvPr>
        </p:nvSpPr>
        <p:spPr/>
        <p:txBody>
          <a:bodyPr/>
          <a:lstStyle/>
          <a:p>
            <a:r>
              <a:rPr lang="en-US" smtClean="0"/>
              <a:t>UDIN Compliance | Dungar Chand U Jain</a:t>
            </a:r>
            <a:endParaRPr lang="en-US"/>
          </a:p>
        </p:txBody>
      </p:sp>
      <p:sp>
        <p:nvSpPr>
          <p:cNvPr id="7" name="Oval 6"/>
          <p:cNvSpPr/>
          <p:nvPr/>
        </p:nvSpPr>
        <p:spPr>
          <a:xfrm>
            <a:off x="5410200" y="2419350"/>
            <a:ext cx="1295400" cy="762000"/>
          </a:xfrm>
          <a:prstGeom prst="ellipse">
            <a:avLst/>
          </a:prstGeom>
          <a:noFill/>
          <a:ln w="762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790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96"/>
            <a:ext cx="8229600" cy="857250"/>
          </a:xfrm>
        </p:spPr>
        <p:txBody>
          <a:bodyPr/>
          <a:lstStyle/>
          <a:p>
            <a:r>
              <a:rPr lang="en-US" dirty="0" smtClean="0"/>
              <a:t>PROCESS </a:t>
            </a:r>
            <a:endParaRPr lang="en-US" dirty="0"/>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graphicFrame>
        <p:nvGraphicFramePr>
          <p:cNvPr id="5" name="Diagram 4"/>
          <p:cNvGraphicFramePr/>
          <p:nvPr>
            <p:extLst>
              <p:ext uri="{D42A27DB-BD31-4B8C-83A1-F6EECF244321}">
                <p14:modId xmlns:p14="http://schemas.microsoft.com/office/powerpoint/2010/main" val="3762001602"/>
              </p:ext>
            </p:extLst>
          </p:nvPr>
        </p:nvGraphicFramePr>
        <p:xfrm>
          <a:off x="1600200" y="88324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7899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95304"/>
            <a:ext cx="9716568" cy="4830379"/>
          </a:xfrm>
        </p:spPr>
      </p:pic>
      <p:sp>
        <p:nvSpPr>
          <p:cNvPr id="4" name="Footer Placeholder 3"/>
          <p:cNvSpPr>
            <a:spLocks noGrp="1"/>
          </p:cNvSpPr>
          <p:nvPr>
            <p:ph type="ftr" sz="quarter" idx="11"/>
          </p:nvPr>
        </p:nvSpPr>
        <p:spPr/>
        <p:txBody>
          <a:bodyPr/>
          <a:lstStyle/>
          <a:p>
            <a:r>
              <a:rPr lang="en-US" smtClean="0"/>
              <a:t>UDIN Compliance | Dungar Chand U Jain</a:t>
            </a:r>
            <a:endParaRPr lang="en-US"/>
          </a:p>
        </p:txBody>
      </p:sp>
      <p:sp>
        <p:nvSpPr>
          <p:cNvPr id="6" name="Oval 5"/>
          <p:cNvSpPr/>
          <p:nvPr/>
        </p:nvSpPr>
        <p:spPr>
          <a:xfrm>
            <a:off x="914400" y="173791"/>
            <a:ext cx="1600200" cy="338671"/>
          </a:xfrm>
          <a:prstGeom prst="ellipse">
            <a:avLst/>
          </a:prstGeom>
          <a:noFill/>
          <a:ln w="762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ounded Rectangle 2"/>
          <p:cNvSpPr/>
          <p:nvPr/>
        </p:nvSpPr>
        <p:spPr>
          <a:xfrm>
            <a:off x="3581400" y="512462"/>
            <a:ext cx="533400" cy="152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4419600" y="971551"/>
            <a:ext cx="3048000" cy="990599"/>
          </a:xfrm>
          <a:prstGeom prst="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sp>
        <p:nvSpPr>
          <p:cNvPr id="8" name="Rounded Rectangle 7"/>
          <p:cNvSpPr/>
          <p:nvPr/>
        </p:nvSpPr>
        <p:spPr>
          <a:xfrm>
            <a:off x="4724400" y="1276350"/>
            <a:ext cx="609600" cy="8816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9576044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004"/>
            <a:ext cx="8229600" cy="857250"/>
          </a:xfrm>
        </p:spPr>
        <p:txBody>
          <a:bodyPr/>
          <a:lstStyle/>
          <a:p>
            <a:r>
              <a:rPr lang="en-IN" dirty="0" smtClean="0"/>
              <a:t>Types of Certificates</a:t>
            </a:r>
            <a:endParaRPr lang="en-IN" dirty="0"/>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pic>
        <p:nvPicPr>
          <p:cNvPr id="7" name="Content Placeholder 6" descr="Types of certificates.png"/>
          <p:cNvPicPr>
            <a:picLocks noGrp="1" noChangeAspect="1"/>
          </p:cNvPicPr>
          <p:nvPr>
            <p:ph idx="1"/>
          </p:nvPr>
        </p:nvPicPr>
        <p:blipFill>
          <a:blip r:embed="rId2"/>
          <a:stretch>
            <a:fillRect/>
          </a:stretch>
        </p:blipFill>
        <p:spPr>
          <a:xfrm>
            <a:off x="446015" y="819149"/>
            <a:ext cx="7933280" cy="3948113"/>
          </a:xfrm>
        </p:spPr>
      </p:pic>
    </p:spTree>
    <p:extLst>
      <p:ext uri="{BB962C8B-B14F-4D97-AF65-F5344CB8AC3E}">
        <p14:creationId xmlns:p14="http://schemas.microsoft.com/office/powerpoint/2010/main" val="14443149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857250"/>
          </a:xfrm>
        </p:spPr>
        <p:txBody>
          <a:bodyPr/>
          <a:lstStyle/>
          <a:p>
            <a:r>
              <a:rPr lang="en-US" dirty="0" smtClean="0"/>
              <a:t>Types of Certificates…</a:t>
            </a:r>
            <a:endParaRPr lang="en-US" dirty="0"/>
          </a:p>
        </p:txBody>
      </p:sp>
      <p:pic>
        <p:nvPicPr>
          <p:cNvPr id="5" name="Content Placeholder 4" descr="Types of certificates 2.png"/>
          <p:cNvPicPr>
            <a:picLocks noGrp="1" noChangeAspect="1"/>
          </p:cNvPicPr>
          <p:nvPr>
            <p:ph idx="1"/>
          </p:nvPr>
        </p:nvPicPr>
        <p:blipFill rotWithShape="1">
          <a:blip r:embed="rId2"/>
          <a:srcRect b="6154"/>
          <a:stretch/>
        </p:blipFill>
        <p:spPr>
          <a:xfrm>
            <a:off x="457200" y="990600"/>
            <a:ext cx="8229600" cy="3714750"/>
          </a:xfrm>
        </p:spPr>
      </p:pic>
      <p:sp>
        <p:nvSpPr>
          <p:cNvPr id="4" name="Footer Placeholder 3"/>
          <p:cNvSpPr>
            <a:spLocks noGrp="1"/>
          </p:cNvSpPr>
          <p:nvPr>
            <p:ph type="ftr" sz="quarter" idx="11"/>
          </p:nvPr>
        </p:nvSpPr>
        <p:spPr/>
        <p:txBody>
          <a:bodyPr/>
          <a:lstStyle/>
          <a:p>
            <a:r>
              <a:rPr lang="en-US" smtClean="0"/>
              <a:t>UDIN Compliance | Dungar Chand U Jain</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UDIN Not Applicable (in 1</a:t>
            </a:r>
            <a:r>
              <a:rPr lang="en-IN" baseline="30000" dirty="0" smtClean="0"/>
              <a:t>st</a:t>
            </a:r>
            <a:r>
              <a:rPr lang="en-IN" dirty="0" smtClean="0"/>
              <a:t> Phase)</a:t>
            </a:r>
            <a:endParaRPr lang="en-IN" dirty="0"/>
          </a:p>
        </p:txBody>
      </p:sp>
      <p:sp>
        <p:nvSpPr>
          <p:cNvPr id="3" name="Content Placeholder 2"/>
          <p:cNvSpPr>
            <a:spLocks noGrp="1"/>
          </p:cNvSpPr>
          <p:nvPr>
            <p:ph idx="1"/>
          </p:nvPr>
        </p:nvSpPr>
        <p:spPr>
          <a:xfrm>
            <a:off x="457200" y="971550"/>
            <a:ext cx="8229600" cy="3394472"/>
          </a:xfrm>
        </p:spPr>
        <p:txBody>
          <a:bodyPr>
            <a:noAutofit/>
          </a:bodyPr>
          <a:lstStyle/>
          <a:p>
            <a:r>
              <a:rPr lang="en-IN" sz="1600" dirty="0"/>
              <a:t>Auditor's Opinion/Reports issued by the Practicing Chartered Accountant under any Statute w.r.t. any entity or any person (e.g.: </a:t>
            </a:r>
            <a:r>
              <a:rPr lang="en-IN" sz="1600" dirty="0">
                <a:solidFill>
                  <a:srgbClr val="FF0000"/>
                </a:solidFill>
              </a:rPr>
              <a:t>Tax Audit</a:t>
            </a:r>
            <a:r>
              <a:rPr lang="en-IN" sz="1600" dirty="0"/>
              <a:t>, Transfer Price Audit, VAT Audit, </a:t>
            </a:r>
            <a:r>
              <a:rPr lang="en-IN" sz="1600" dirty="0">
                <a:solidFill>
                  <a:srgbClr val="FF0000"/>
                </a:solidFill>
              </a:rPr>
              <a:t>GST Audit</a:t>
            </a:r>
            <a:r>
              <a:rPr lang="en-IN" sz="1600" dirty="0"/>
              <a:t>, Company Audit, Trust Audit, Society Audit, etc.,</a:t>
            </a:r>
          </a:p>
          <a:p>
            <a:r>
              <a:rPr lang="en-IN" sz="1600" dirty="0"/>
              <a:t>Valuation Reports,</a:t>
            </a:r>
          </a:p>
          <a:p>
            <a:r>
              <a:rPr lang="en-IN" sz="1600" dirty="0"/>
              <a:t>Quarterly Review Reports,</a:t>
            </a:r>
          </a:p>
          <a:p>
            <a:r>
              <a:rPr lang="en-IN" sz="1600" dirty="0"/>
              <a:t>Limited Review Report</a:t>
            </a:r>
          </a:p>
          <a:p>
            <a:r>
              <a:rPr lang="en-IN" sz="1600" dirty="0"/>
              <a:t>Information System Audit,</a:t>
            </a:r>
          </a:p>
          <a:p>
            <a:r>
              <a:rPr lang="en-IN" sz="1600" dirty="0"/>
              <a:t>Forensic Audit,</a:t>
            </a:r>
          </a:p>
          <a:p>
            <a:r>
              <a:rPr lang="en-IN" sz="1600" dirty="0"/>
              <a:t>Revenue / Credit / Stock Audit,</a:t>
            </a:r>
          </a:p>
          <a:p>
            <a:r>
              <a:rPr lang="en-IN" sz="1600" dirty="0"/>
              <a:t>Borrower Monitoring Assignments,</a:t>
            </a:r>
          </a:p>
          <a:p>
            <a:r>
              <a:rPr lang="en-IN" sz="1600" dirty="0"/>
              <a:t>Concurrent / Internal Audit and the like,</a:t>
            </a:r>
          </a:p>
          <a:p>
            <a:r>
              <a:rPr lang="en-IN" sz="1600" dirty="0"/>
              <a:t>Any report of what so ever nature issued including Transfer Price Study Report, Viability Study Report, Diligence Report, Due Diligence Report, Management Report, etc</a:t>
            </a:r>
            <a:r>
              <a:rPr lang="en-IN" sz="1600" dirty="0" smtClean="0"/>
              <a:t>.</a:t>
            </a:r>
            <a:endParaRPr lang="en-IN" sz="1600" dirty="0"/>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spTree>
    <p:extLst>
      <p:ext uri="{BB962C8B-B14F-4D97-AF65-F5344CB8AC3E}">
        <p14:creationId xmlns:p14="http://schemas.microsoft.com/office/powerpoint/2010/main" val="15625155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Date of Signing of Document</a:t>
            </a:r>
            <a:endParaRPr lang="en-IN" dirty="0"/>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pic>
        <p:nvPicPr>
          <p:cNvPr id="5" name="Picture 4"/>
          <p:cNvPicPr>
            <a:picLocks noChangeAspect="1"/>
          </p:cNvPicPr>
          <p:nvPr/>
        </p:nvPicPr>
        <p:blipFill rotWithShape="1">
          <a:blip r:embed="rId2"/>
          <a:srcRect l="17001" t="25538" r="37499" b="65573"/>
          <a:stretch/>
        </p:blipFill>
        <p:spPr>
          <a:xfrm>
            <a:off x="723900" y="1657350"/>
            <a:ext cx="7696200" cy="2209800"/>
          </a:xfrm>
          <a:prstGeom prst="rect">
            <a:avLst/>
          </a:prstGeom>
        </p:spPr>
      </p:pic>
    </p:spTree>
    <p:extLst>
      <p:ext uri="{BB962C8B-B14F-4D97-AF65-F5344CB8AC3E}">
        <p14:creationId xmlns:p14="http://schemas.microsoft.com/office/powerpoint/2010/main" val="43793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Figures/ Values </a:t>
            </a:r>
            <a:endParaRPr lang="en-US" dirty="0"/>
          </a:p>
        </p:txBody>
      </p:sp>
      <p:sp>
        <p:nvSpPr>
          <p:cNvPr id="3" name="Content Placeholder 2"/>
          <p:cNvSpPr>
            <a:spLocks noGrp="1"/>
          </p:cNvSpPr>
          <p:nvPr>
            <p:ph idx="1"/>
          </p:nvPr>
        </p:nvSpPr>
        <p:spPr>
          <a:xfrm>
            <a:off x="457200" y="1372791"/>
            <a:ext cx="8229600" cy="3394472"/>
          </a:xfrm>
        </p:spPr>
        <p:txBody>
          <a:bodyPr>
            <a:normAutofit fontScale="92500" lnSpcReduction="20000"/>
          </a:bodyPr>
          <a:lstStyle/>
          <a:p>
            <a:r>
              <a:rPr lang="en-US" dirty="0"/>
              <a:t>While registering the certificate for generation of UDIN, </a:t>
            </a:r>
            <a:r>
              <a:rPr lang="en-IN" dirty="0" smtClean="0">
                <a:solidFill>
                  <a:srgbClr val="FF0000"/>
                </a:solidFill>
              </a:rPr>
              <a:t>Two </a:t>
            </a:r>
            <a:r>
              <a:rPr lang="en-IN" dirty="0"/>
              <a:t>Financial Figures are mandatory out of </a:t>
            </a:r>
            <a:r>
              <a:rPr lang="en-IN" dirty="0">
                <a:solidFill>
                  <a:srgbClr val="FF0000"/>
                </a:solidFill>
              </a:rPr>
              <a:t>three</a:t>
            </a:r>
            <a:r>
              <a:rPr lang="en-IN" dirty="0"/>
              <a:t> fields. </a:t>
            </a:r>
            <a:endParaRPr lang="en-IN" dirty="0" smtClean="0"/>
          </a:p>
          <a:p>
            <a:r>
              <a:rPr lang="en-IN" dirty="0" smtClean="0"/>
              <a:t>In </a:t>
            </a:r>
            <a:r>
              <a:rPr lang="en-IN" dirty="0"/>
              <a:t>case, there is no financial figure in the certificate being certified, 0 is to be mentioned in Financial Figure and in its particular please mention “There is no Financial Figure in Certificate</a:t>
            </a:r>
            <a:r>
              <a:rPr lang="en-IN" dirty="0" smtClean="0"/>
              <a:t>”.</a:t>
            </a:r>
            <a:endParaRPr lang="en-US" dirty="0" smtClean="0"/>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9050" y="361950"/>
            <a:ext cx="1047750" cy="1047750"/>
          </a:xfrm>
          <a:prstGeom prst="rect">
            <a:avLst/>
          </a:prstGeom>
        </p:spPr>
      </p:pic>
    </p:spTree>
    <p:extLst>
      <p:ext uri="{BB962C8B-B14F-4D97-AF65-F5344CB8AC3E}">
        <p14:creationId xmlns:p14="http://schemas.microsoft.com/office/powerpoint/2010/main" val="91682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b="1" dirty="0" smtClean="0">
              <a:solidFill>
                <a:srgbClr val="FF0000"/>
              </a:solidFill>
            </a:endParaRPr>
          </a:p>
          <a:p>
            <a:pPr marL="0" indent="0" algn="ctr">
              <a:buNone/>
            </a:pPr>
            <a:endParaRPr lang="en-US" b="1" dirty="0">
              <a:solidFill>
                <a:srgbClr val="FF0000"/>
              </a:solidFill>
            </a:endParaRPr>
          </a:p>
          <a:p>
            <a:pPr marL="0" indent="0" algn="ctr">
              <a:buNone/>
            </a:pPr>
            <a:r>
              <a:rPr lang="en-US" b="1" dirty="0" smtClean="0">
                <a:solidFill>
                  <a:srgbClr val="FF0000"/>
                </a:solidFill>
              </a:rPr>
              <a:t>Views… mine… not of SIRC / ICAI… </a:t>
            </a:r>
          </a:p>
          <a:p>
            <a:pPr marL="0" indent="0" algn="ctr">
              <a:buNone/>
            </a:pPr>
            <a:endParaRPr lang="en-US" b="1" dirty="0" smtClean="0">
              <a:solidFill>
                <a:srgbClr val="FF0000"/>
              </a:solidFill>
            </a:endParaRPr>
          </a:p>
          <a:p>
            <a:pPr marL="0" indent="0" algn="ctr">
              <a:buNone/>
            </a:pPr>
            <a:r>
              <a:rPr lang="en-US" b="1" dirty="0" smtClean="0">
                <a:solidFill>
                  <a:srgbClr val="FF0000"/>
                </a:solidFill>
              </a:rPr>
              <a:t>E &amp; O.E.</a:t>
            </a:r>
          </a:p>
          <a:p>
            <a:pPr marL="0" indent="0" algn="ctr">
              <a:buNone/>
            </a:pPr>
            <a:endParaRPr lang="en-US" b="1" dirty="0"/>
          </a:p>
          <a:p>
            <a:pPr marL="0" indent="0" algn="ctr">
              <a:buNone/>
            </a:pPr>
            <a:endParaRPr lang="en-US" b="1" dirty="0"/>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9050" y="361950"/>
            <a:ext cx="1047750" cy="1047750"/>
          </a:xfrm>
          <a:prstGeom prst="rect">
            <a:avLst/>
          </a:prstGeom>
        </p:spPr>
      </p:pic>
    </p:spTree>
    <p:extLst>
      <p:ext uri="{BB962C8B-B14F-4D97-AF65-F5344CB8AC3E}">
        <p14:creationId xmlns:p14="http://schemas.microsoft.com/office/powerpoint/2010/main" val="25045156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Figures/ Values </a:t>
            </a:r>
            <a:endParaRPr lang="en-US" dirty="0"/>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pic>
        <p:nvPicPr>
          <p:cNvPr id="6" name="Content Placeholder 4"/>
          <p:cNvPicPr>
            <a:picLocks noChangeAspect="1"/>
          </p:cNvPicPr>
          <p:nvPr/>
        </p:nvPicPr>
        <p:blipFill rotWithShape="1">
          <a:blip r:embed="rId2">
            <a:extLst>
              <a:ext uri="{28A0092B-C50C-407E-A947-70E740481C1C}">
                <a14:useLocalDpi xmlns:a14="http://schemas.microsoft.com/office/drawing/2010/main" val="0"/>
              </a:ext>
            </a:extLst>
          </a:blip>
          <a:srcRect l="18037" t="59945" r="17656" b="14815"/>
          <a:stretch/>
        </p:blipFill>
        <p:spPr>
          <a:xfrm>
            <a:off x="457200" y="1200150"/>
            <a:ext cx="8001000" cy="32004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050" y="361950"/>
            <a:ext cx="1047750" cy="1047750"/>
          </a:xfrm>
          <a:prstGeom prst="rect">
            <a:avLst/>
          </a:prstGeom>
        </p:spPr>
      </p:pic>
    </p:spTree>
    <p:extLst>
      <p:ext uri="{BB962C8B-B14F-4D97-AF65-F5344CB8AC3E}">
        <p14:creationId xmlns:p14="http://schemas.microsoft.com/office/powerpoint/2010/main" val="37788427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Description </a:t>
            </a:r>
            <a:endParaRPr lang="en-US" dirty="0"/>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pic>
        <p:nvPicPr>
          <p:cNvPr id="5" name="Content Placeholder 4"/>
          <p:cNvPicPr>
            <a:picLocks noChangeAspect="1"/>
          </p:cNvPicPr>
          <p:nvPr/>
        </p:nvPicPr>
        <p:blipFill rotWithShape="1">
          <a:blip r:embed="rId2">
            <a:extLst>
              <a:ext uri="{28A0092B-C50C-407E-A947-70E740481C1C}">
                <a14:useLocalDpi xmlns:a14="http://schemas.microsoft.com/office/drawing/2010/main" val="0"/>
              </a:ext>
            </a:extLst>
          </a:blip>
          <a:srcRect l="18036" t="83904" r="17657" b="322"/>
          <a:stretch/>
        </p:blipFill>
        <p:spPr>
          <a:xfrm>
            <a:off x="381000" y="1657350"/>
            <a:ext cx="8382000" cy="2118122"/>
          </a:xfrm>
          <a:prstGeom prst="rect">
            <a:avLst/>
          </a:prstGeom>
        </p:spPr>
      </p:pic>
    </p:spTree>
    <p:extLst>
      <p:ext uri="{BB962C8B-B14F-4D97-AF65-F5344CB8AC3E}">
        <p14:creationId xmlns:p14="http://schemas.microsoft.com/office/powerpoint/2010/main" val="3101165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Send OTP… </a:t>
            </a:r>
            <a:endParaRPr lang="en-IN" dirty="0"/>
          </a:p>
        </p:txBody>
      </p:sp>
      <p:sp>
        <p:nvSpPr>
          <p:cNvPr id="3" name="Content Placeholder 2"/>
          <p:cNvSpPr>
            <a:spLocks noGrp="1"/>
          </p:cNvSpPr>
          <p:nvPr>
            <p:ph idx="1"/>
          </p:nvPr>
        </p:nvSpPr>
        <p:spPr/>
        <p:txBody>
          <a:bodyPr/>
          <a:lstStyle/>
          <a:p>
            <a:endParaRPr lang="en-IN"/>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pic>
        <p:nvPicPr>
          <p:cNvPr id="7" name="Picture 6"/>
          <p:cNvPicPr>
            <a:picLocks noChangeAspect="1"/>
          </p:cNvPicPr>
          <p:nvPr/>
        </p:nvPicPr>
        <p:blipFill rotWithShape="1">
          <a:blip r:embed="rId2"/>
          <a:srcRect l="14928" t="9541" r="16064" b="19682"/>
          <a:stretch/>
        </p:blipFill>
        <p:spPr>
          <a:xfrm>
            <a:off x="457200" y="1192985"/>
            <a:ext cx="8229600" cy="3401638"/>
          </a:xfrm>
          <a:prstGeom prst="rect">
            <a:avLst/>
          </a:prstGeom>
        </p:spPr>
      </p:pic>
    </p:spTree>
    <p:extLst>
      <p:ext uri="{BB962C8B-B14F-4D97-AF65-F5344CB8AC3E}">
        <p14:creationId xmlns:p14="http://schemas.microsoft.com/office/powerpoint/2010/main" val="13828326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Verify OTP… Submit / Preview</a:t>
            </a:r>
            <a:endParaRPr lang="en-IN" dirty="0"/>
          </a:p>
        </p:txBody>
      </p:sp>
      <p:sp>
        <p:nvSpPr>
          <p:cNvPr id="3" name="Content Placeholder 2"/>
          <p:cNvSpPr>
            <a:spLocks noGrp="1"/>
          </p:cNvSpPr>
          <p:nvPr>
            <p:ph idx="1"/>
          </p:nvPr>
        </p:nvSpPr>
        <p:spPr/>
        <p:txBody>
          <a:bodyPr/>
          <a:lstStyle/>
          <a:p>
            <a:endParaRPr lang="en-IN"/>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pic>
        <p:nvPicPr>
          <p:cNvPr id="6" name="Picture 5"/>
          <p:cNvPicPr>
            <a:picLocks noChangeAspect="1"/>
          </p:cNvPicPr>
          <p:nvPr/>
        </p:nvPicPr>
        <p:blipFill rotWithShape="1">
          <a:blip r:embed="rId2"/>
          <a:srcRect l="15339" t="22786" r="15999" b="17866"/>
          <a:stretch/>
        </p:blipFill>
        <p:spPr>
          <a:xfrm>
            <a:off x="304800" y="1235869"/>
            <a:ext cx="8382000" cy="3482579"/>
          </a:xfrm>
          <a:prstGeom prst="rect">
            <a:avLst/>
          </a:prstGeom>
        </p:spPr>
      </p:pic>
    </p:spTree>
    <p:extLst>
      <p:ext uri="{BB962C8B-B14F-4D97-AF65-F5344CB8AC3E}">
        <p14:creationId xmlns:p14="http://schemas.microsoft.com/office/powerpoint/2010/main" val="26545920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Edit / Back before Submit</a:t>
            </a:r>
            <a:endParaRPr lang="en-IN" dirty="0"/>
          </a:p>
        </p:txBody>
      </p:sp>
      <p:sp>
        <p:nvSpPr>
          <p:cNvPr id="3" name="Content Placeholder 2"/>
          <p:cNvSpPr>
            <a:spLocks noGrp="1"/>
          </p:cNvSpPr>
          <p:nvPr>
            <p:ph idx="1"/>
          </p:nvPr>
        </p:nvSpPr>
        <p:spPr/>
        <p:txBody>
          <a:bodyPr/>
          <a:lstStyle/>
          <a:p>
            <a:endParaRPr lang="en-IN" dirty="0"/>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pic>
        <p:nvPicPr>
          <p:cNvPr id="5" name="Picture 4"/>
          <p:cNvPicPr>
            <a:picLocks noChangeAspect="1"/>
          </p:cNvPicPr>
          <p:nvPr/>
        </p:nvPicPr>
        <p:blipFill rotWithShape="1">
          <a:blip r:embed="rId2"/>
          <a:srcRect l="14972" t="34221" r="15871" b="13812"/>
          <a:stretch/>
        </p:blipFill>
        <p:spPr>
          <a:xfrm>
            <a:off x="457200" y="1235869"/>
            <a:ext cx="8305800" cy="341407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050" y="361950"/>
            <a:ext cx="1047750" cy="1047750"/>
          </a:xfrm>
          <a:prstGeom prst="rect">
            <a:avLst/>
          </a:prstGeom>
        </p:spPr>
      </p:pic>
    </p:spTree>
    <p:extLst>
      <p:ext uri="{BB962C8B-B14F-4D97-AF65-F5344CB8AC3E}">
        <p14:creationId xmlns:p14="http://schemas.microsoft.com/office/powerpoint/2010/main" val="38816915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Footer Placeholder 3"/>
          <p:cNvSpPr>
            <a:spLocks noGrp="1"/>
          </p:cNvSpPr>
          <p:nvPr>
            <p:ph type="ftr" sz="quarter" idx="11"/>
          </p:nvPr>
        </p:nvSpPr>
        <p:spPr>
          <a:xfrm>
            <a:off x="3124200" y="4705350"/>
            <a:ext cx="2895600" cy="273844"/>
          </a:xfrm>
        </p:spPr>
        <p:txBody>
          <a:bodyPr/>
          <a:lstStyle/>
          <a:p>
            <a:r>
              <a:rPr lang="en-US" smtClean="0"/>
              <a:t>UDIN Compliance | Dungar Chand U Jain</a:t>
            </a: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14" y="205979"/>
            <a:ext cx="8240086" cy="4180029"/>
          </a:xfrm>
          <a:prstGeom prst="rect">
            <a:avLst/>
          </a:prstGeom>
        </p:spPr>
      </p:pic>
      <p:sp>
        <p:nvSpPr>
          <p:cNvPr id="5" name="Rectangle 4"/>
          <p:cNvSpPr/>
          <p:nvPr/>
        </p:nvSpPr>
        <p:spPr>
          <a:xfrm>
            <a:off x="3429000" y="1778466"/>
            <a:ext cx="2057400" cy="259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4648200" y="3181350"/>
            <a:ext cx="1371600" cy="259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620000" y="1778466"/>
            <a:ext cx="1143000" cy="259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5551021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222772"/>
          </a:xfrm>
        </p:spPr>
        <p:txBody>
          <a:bodyPr>
            <a:normAutofit/>
          </a:bodyPr>
          <a:lstStyle/>
          <a:p>
            <a:r>
              <a:rPr lang="en-US" sz="3600" dirty="0"/>
              <a:t> </a:t>
            </a:r>
            <a:r>
              <a:rPr lang="en-US" sz="3200" b="1" dirty="0" smtClean="0"/>
              <a:t>Usage of </a:t>
            </a:r>
            <a:r>
              <a:rPr lang="en-US" sz="3200" b="1" dirty="0"/>
              <a:t>UDIN </a:t>
            </a:r>
            <a:r>
              <a:rPr lang="en-US" sz="3200" b="1" dirty="0" smtClean="0"/>
              <a:t>on documents </a:t>
            </a:r>
            <a:endParaRPr lang="en-US" sz="3200" b="1" dirty="0"/>
          </a:p>
        </p:txBody>
      </p:sp>
      <p:sp>
        <p:nvSpPr>
          <p:cNvPr id="3" name="Content Placeholder 2"/>
          <p:cNvSpPr>
            <a:spLocks noGrp="1"/>
          </p:cNvSpPr>
          <p:nvPr>
            <p:ph idx="1"/>
          </p:nvPr>
        </p:nvSpPr>
        <p:spPr>
          <a:xfrm>
            <a:off x="457200" y="1581149"/>
            <a:ext cx="8229600" cy="3013473"/>
          </a:xfrm>
        </p:spPr>
        <p:txBody>
          <a:bodyPr>
            <a:normAutofit fontScale="92500" lnSpcReduction="10000"/>
          </a:bodyPr>
          <a:lstStyle/>
          <a:p>
            <a:r>
              <a:rPr lang="en-US" dirty="0" smtClean="0"/>
              <a:t>1a “List </a:t>
            </a:r>
            <a:r>
              <a:rPr lang="en-US" dirty="0"/>
              <a:t>UDIN” menu can be used to print the </a:t>
            </a:r>
            <a:r>
              <a:rPr lang="en-US" dirty="0" smtClean="0"/>
              <a:t>UDIN – Watermark (automatically generated)</a:t>
            </a:r>
          </a:p>
          <a:p>
            <a:r>
              <a:rPr lang="en-US" dirty="0" smtClean="0"/>
              <a:t>1b Watermark (Self)</a:t>
            </a:r>
          </a:p>
          <a:p>
            <a:r>
              <a:rPr lang="en-US" dirty="0" smtClean="0"/>
              <a:t>2 Print on Documents below Signature</a:t>
            </a:r>
          </a:p>
          <a:p>
            <a:r>
              <a:rPr lang="en-US" dirty="0" smtClean="0"/>
              <a:t>3 Writing with Pen</a:t>
            </a:r>
          </a:p>
          <a:p>
            <a:r>
              <a:rPr lang="en-US" dirty="0" smtClean="0"/>
              <a:t>4 Rubber Stamp</a:t>
            </a:r>
            <a:endParaRPr lang="en-US" dirty="0"/>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9050" y="361950"/>
            <a:ext cx="1047750" cy="1047750"/>
          </a:xfrm>
          <a:prstGeom prst="rect">
            <a:avLst/>
          </a:prstGeom>
        </p:spPr>
      </p:pic>
    </p:spTree>
    <p:extLst>
      <p:ext uri="{BB962C8B-B14F-4D97-AF65-F5344CB8AC3E}">
        <p14:creationId xmlns:p14="http://schemas.microsoft.com/office/powerpoint/2010/main" val="20859779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pic>
        <p:nvPicPr>
          <p:cNvPr id="6" name="Picture 5"/>
          <p:cNvPicPr>
            <a:picLocks noChangeAspect="1"/>
          </p:cNvPicPr>
          <p:nvPr/>
        </p:nvPicPr>
        <p:blipFill rotWithShape="1">
          <a:blip r:embed="rId2"/>
          <a:srcRect l="12757" t="10406" r="11855" b="13306"/>
          <a:stretch/>
        </p:blipFill>
        <p:spPr>
          <a:xfrm>
            <a:off x="228600" y="133350"/>
            <a:ext cx="8686800" cy="4380915"/>
          </a:xfrm>
          <a:prstGeom prst="rect">
            <a:avLst/>
          </a:prstGeom>
        </p:spPr>
      </p:pic>
      <p:sp>
        <p:nvSpPr>
          <p:cNvPr id="7" name="Rectangle 6"/>
          <p:cNvSpPr/>
          <p:nvPr/>
        </p:nvSpPr>
        <p:spPr>
          <a:xfrm>
            <a:off x="1981200" y="1428750"/>
            <a:ext cx="5486400"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6909673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96"/>
            <a:ext cx="8229600" cy="857250"/>
          </a:xfrm>
        </p:spPr>
        <p:txBody>
          <a:bodyPr/>
          <a:lstStyle/>
          <a:p>
            <a:r>
              <a:rPr lang="en-US" dirty="0" smtClean="0"/>
              <a:t>PROCESS </a:t>
            </a:r>
            <a:endParaRPr lang="en-US" dirty="0"/>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graphicFrame>
        <p:nvGraphicFramePr>
          <p:cNvPr id="5" name="Diagram 4"/>
          <p:cNvGraphicFramePr/>
          <p:nvPr>
            <p:extLst>
              <p:ext uri="{D42A27DB-BD31-4B8C-83A1-F6EECF244321}">
                <p14:modId xmlns:p14="http://schemas.microsoft.com/office/powerpoint/2010/main" val="1935809718"/>
              </p:ext>
            </p:extLst>
          </p:nvPr>
        </p:nvGraphicFramePr>
        <p:xfrm>
          <a:off x="1600200" y="88324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6958012" y="3181350"/>
            <a:ext cx="1476375" cy="1419225"/>
          </a:xfrm>
          <a:prstGeom prst="rect">
            <a:avLst/>
          </a:prstGeom>
        </p:spPr>
      </p:pic>
    </p:spTree>
    <p:extLst>
      <p:ext uri="{BB962C8B-B14F-4D97-AF65-F5344CB8AC3E}">
        <p14:creationId xmlns:p14="http://schemas.microsoft.com/office/powerpoint/2010/main" val="7057859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4767263"/>
          </a:xfrm>
        </p:spPr>
      </p:pic>
      <p:sp>
        <p:nvSpPr>
          <p:cNvPr id="4" name="Footer Placeholder 3"/>
          <p:cNvSpPr>
            <a:spLocks noGrp="1"/>
          </p:cNvSpPr>
          <p:nvPr>
            <p:ph type="ftr" sz="quarter" idx="11"/>
          </p:nvPr>
        </p:nvSpPr>
        <p:spPr/>
        <p:txBody>
          <a:bodyPr/>
          <a:lstStyle/>
          <a:p>
            <a:r>
              <a:rPr lang="en-US" smtClean="0"/>
              <a:t>UDIN Compliance | Dungar Chand U Jain</a:t>
            </a:r>
            <a:endParaRPr lang="en-US"/>
          </a:p>
        </p:txBody>
      </p:sp>
      <p:sp>
        <p:nvSpPr>
          <p:cNvPr id="6" name="Oval 5"/>
          <p:cNvSpPr/>
          <p:nvPr/>
        </p:nvSpPr>
        <p:spPr>
          <a:xfrm>
            <a:off x="2209800" y="1002508"/>
            <a:ext cx="821121" cy="426242"/>
          </a:xfrm>
          <a:prstGeom prst="ellipse">
            <a:avLst/>
          </a:prstGeom>
          <a:noFill/>
          <a:ln w="762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ounded Rectangle 6"/>
          <p:cNvSpPr/>
          <p:nvPr/>
        </p:nvSpPr>
        <p:spPr>
          <a:xfrm>
            <a:off x="3150066" y="1522451"/>
            <a:ext cx="533400" cy="152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rotWithShape="1">
          <a:blip r:embed="rId3"/>
          <a:srcRect l="49710" t="71176" r="18223" b="17418"/>
          <a:stretch/>
        </p:blipFill>
        <p:spPr>
          <a:xfrm>
            <a:off x="5642644" y="4110037"/>
            <a:ext cx="3352800" cy="893566"/>
          </a:xfrm>
          <a:prstGeom prst="rect">
            <a:avLst/>
          </a:prstGeom>
        </p:spPr>
      </p:pic>
      <p:sp>
        <p:nvSpPr>
          <p:cNvPr id="3" name="Striped Right Arrow 2"/>
          <p:cNvSpPr/>
          <p:nvPr/>
        </p:nvSpPr>
        <p:spPr>
          <a:xfrm rot="5400000">
            <a:off x="7779841" y="3722192"/>
            <a:ext cx="823317" cy="533400"/>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553521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UDIN ?</a:t>
            </a:r>
            <a:endParaRPr lang="en-US" dirty="0"/>
          </a:p>
        </p:txBody>
      </p:sp>
      <p:sp>
        <p:nvSpPr>
          <p:cNvPr id="3" name="Content Placeholder 2"/>
          <p:cNvSpPr>
            <a:spLocks noGrp="1"/>
          </p:cNvSpPr>
          <p:nvPr>
            <p:ph idx="1"/>
          </p:nvPr>
        </p:nvSpPr>
        <p:spPr/>
        <p:txBody>
          <a:bodyPr>
            <a:normAutofit lnSpcReduction="10000"/>
          </a:bodyPr>
          <a:lstStyle/>
          <a:p>
            <a:r>
              <a:rPr lang="en-US" dirty="0" smtClean="0"/>
              <a:t>Unique </a:t>
            </a:r>
            <a:r>
              <a:rPr lang="en-IN" dirty="0" smtClean="0"/>
              <a:t>Document </a:t>
            </a:r>
            <a:r>
              <a:rPr lang="en-IN" dirty="0"/>
              <a:t>Identification </a:t>
            </a:r>
            <a:r>
              <a:rPr lang="en-US" dirty="0"/>
              <a:t>N</a:t>
            </a:r>
            <a:r>
              <a:rPr lang="en-US" dirty="0" smtClean="0"/>
              <a:t>umber</a:t>
            </a:r>
          </a:p>
          <a:p>
            <a:r>
              <a:rPr lang="en-IN" dirty="0" smtClean="0"/>
              <a:t>18-Digits </a:t>
            </a:r>
            <a:r>
              <a:rPr lang="en-US" dirty="0" smtClean="0"/>
              <a:t>generated </a:t>
            </a:r>
            <a:r>
              <a:rPr lang="en-US" dirty="0"/>
              <a:t>by the </a:t>
            </a:r>
            <a:r>
              <a:rPr lang="en-US" dirty="0" smtClean="0"/>
              <a:t>system</a:t>
            </a:r>
          </a:p>
          <a:p>
            <a:r>
              <a:rPr lang="en-US" dirty="0" smtClean="0"/>
              <a:t>for </a:t>
            </a:r>
            <a:r>
              <a:rPr lang="en-US" dirty="0"/>
              <a:t>every document </a:t>
            </a:r>
            <a:r>
              <a:rPr lang="en-US" dirty="0" smtClean="0"/>
              <a:t>certified / </a:t>
            </a:r>
            <a:r>
              <a:rPr lang="en-US" dirty="0"/>
              <a:t>attested by a </a:t>
            </a:r>
            <a:r>
              <a:rPr lang="en-US" dirty="0" smtClean="0"/>
              <a:t>practicing CA</a:t>
            </a:r>
          </a:p>
          <a:p>
            <a:endParaRPr lang="en-US" dirty="0"/>
          </a:p>
          <a:p>
            <a:pPr marL="0" indent="0" algn="ctr">
              <a:buNone/>
            </a:pPr>
            <a:r>
              <a:rPr lang="en-US" b="1" dirty="0">
                <a:hlinkClick r:id="rId2"/>
              </a:rPr>
              <a:t>https://udin.icai.org/</a:t>
            </a:r>
            <a:endParaRPr lang="en-US" b="1" dirty="0"/>
          </a:p>
          <a:p>
            <a:endParaRPr lang="en-US" dirty="0"/>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spTree>
    <p:extLst>
      <p:ext uri="{BB962C8B-B14F-4D97-AF65-F5344CB8AC3E}">
        <p14:creationId xmlns:p14="http://schemas.microsoft.com/office/powerpoint/2010/main" val="1720075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8350"/>
            <a:ext cx="8229600" cy="857250"/>
          </a:xfrm>
        </p:spPr>
        <p:txBody>
          <a:bodyPr/>
          <a:lstStyle/>
          <a:p>
            <a:r>
              <a:rPr lang="en-IN" dirty="0" smtClean="0">
                <a:solidFill>
                  <a:srgbClr val="0070C0"/>
                </a:solidFill>
              </a:rPr>
              <a:t>UDIN -BANK Audit and Tax Audit</a:t>
            </a:r>
            <a:endParaRPr lang="en-IN" dirty="0">
              <a:solidFill>
                <a:srgbClr val="0070C0"/>
              </a:solidFill>
            </a:endParaRPr>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spTree>
    <p:extLst>
      <p:ext uri="{BB962C8B-B14F-4D97-AF65-F5344CB8AC3E}">
        <p14:creationId xmlns:p14="http://schemas.microsoft.com/office/powerpoint/2010/main" val="35954639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UDIN mandatory for Stat. Bank Audit</a:t>
            </a:r>
            <a:endParaRPr lang="en-IN" u="sng" dirty="0"/>
          </a:p>
        </p:txBody>
      </p:sp>
      <p:sp>
        <p:nvSpPr>
          <p:cNvPr id="3" name="Content Placeholder 2"/>
          <p:cNvSpPr>
            <a:spLocks noGrp="1"/>
          </p:cNvSpPr>
          <p:nvPr>
            <p:ph idx="1"/>
          </p:nvPr>
        </p:nvSpPr>
        <p:spPr/>
        <p:txBody>
          <a:bodyPr>
            <a:normAutofit fontScale="85000" lnSpcReduction="10000"/>
          </a:bodyPr>
          <a:lstStyle/>
          <a:p>
            <a:endParaRPr lang="en-US" sz="3000" dirty="0" smtClean="0"/>
          </a:p>
          <a:p>
            <a:pPr marL="0" indent="0">
              <a:buNone/>
            </a:pPr>
            <a:r>
              <a:rPr lang="en-US" b="1" i="1" dirty="0" smtClean="0"/>
              <a:t>NOT</a:t>
            </a:r>
            <a:r>
              <a:rPr lang="en-US" dirty="0" smtClean="0"/>
              <a:t> mandatory for Statutory Bank audits as of now.</a:t>
            </a:r>
          </a:p>
          <a:p>
            <a:pPr marL="0" indent="0">
              <a:buNone/>
            </a:pPr>
            <a:endParaRPr lang="en-US" dirty="0" smtClean="0"/>
          </a:p>
          <a:p>
            <a:pPr marL="0" indent="0">
              <a:buNone/>
            </a:pPr>
            <a:r>
              <a:rPr lang="en-US" b="1" i="1" dirty="0" smtClean="0"/>
              <a:t>Mandatory</a:t>
            </a:r>
            <a:r>
              <a:rPr lang="en-US" dirty="0" smtClean="0"/>
              <a:t> </a:t>
            </a:r>
          </a:p>
          <a:p>
            <a:r>
              <a:rPr lang="en-US" dirty="0" smtClean="0"/>
              <a:t>1-Feb-2019 </a:t>
            </a:r>
            <a:r>
              <a:rPr lang="en-US" dirty="0"/>
              <a:t>A</a:t>
            </a:r>
            <a:r>
              <a:rPr lang="en-US" dirty="0" smtClean="0"/>
              <a:t>ll Certificates </a:t>
            </a:r>
            <a:endParaRPr lang="en-US" dirty="0"/>
          </a:p>
          <a:p>
            <a:r>
              <a:rPr lang="en-US" dirty="0" smtClean="0"/>
              <a:t>1-Apr-2019 Tax Audit and GST Audit Reports</a:t>
            </a:r>
          </a:p>
          <a:p>
            <a:r>
              <a:rPr lang="en-US" dirty="0" smtClean="0"/>
              <a:t>1-Jul-2019 All-in-All </a:t>
            </a:r>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spTree>
    <p:extLst>
      <p:ext uri="{BB962C8B-B14F-4D97-AF65-F5344CB8AC3E}">
        <p14:creationId xmlns:p14="http://schemas.microsoft.com/office/powerpoint/2010/main" val="24007813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UDIN mandatory for Tax audit</a:t>
            </a:r>
            <a:r>
              <a:rPr lang="en-US" dirty="0"/>
              <a:t> </a:t>
            </a:r>
            <a:r>
              <a:rPr lang="en-US" dirty="0" smtClean="0"/>
              <a:t>?</a:t>
            </a:r>
            <a:endParaRPr lang="en-IN" dirty="0"/>
          </a:p>
        </p:txBody>
      </p:sp>
      <p:sp>
        <p:nvSpPr>
          <p:cNvPr id="3" name="Content Placeholder 2"/>
          <p:cNvSpPr>
            <a:spLocks noGrp="1"/>
          </p:cNvSpPr>
          <p:nvPr>
            <p:ph idx="1"/>
          </p:nvPr>
        </p:nvSpPr>
        <p:spPr/>
        <p:txBody>
          <a:bodyPr>
            <a:normAutofit/>
          </a:bodyPr>
          <a:lstStyle/>
          <a:p>
            <a:pPr marL="0" indent="0">
              <a:buNone/>
            </a:pPr>
            <a:endParaRPr lang="en-US" dirty="0" smtClean="0"/>
          </a:p>
          <a:p>
            <a:r>
              <a:rPr lang="en-US" dirty="0" smtClean="0"/>
              <a:t>For Bank branch audit, </a:t>
            </a:r>
            <a:r>
              <a:rPr lang="en-US" dirty="0"/>
              <a:t>S</a:t>
            </a:r>
            <a:r>
              <a:rPr lang="en-US" dirty="0" smtClean="0"/>
              <a:t>eparate UDIN must be generated for tax audit.</a:t>
            </a:r>
            <a:endParaRPr lang="en-IN" dirty="0"/>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spTree>
    <p:extLst>
      <p:ext uri="{BB962C8B-B14F-4D97-AF65-F5344CB8AC3E}">
        <p14:creationId xmlns:p14="http://schemas.microsoft.com/office/powerpoint/2010/main" val="38694570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Different UDINs for different partners</a:t>
            </a:r>
            <a:endParaRPr lang="en-IN" u="sng" dirty="0"/>
          </a:p>
        </p:txBody>
      </p:sp>
      <p:sp>
        <p:nvSpPr>
          <p:cNvPr id="3" name="Content Placeholder 2"/>
          <p:cNvSpPr>
            <a:spLocks noGrp="1"/>
          </p:cNvSpPr>
          <p:nvPr>
            <p:ph idx="1"/>
          </p:nvPr>
        </p:nvSpPr>
        <p:spPr/>
        <p:txBody>
          <a:bodyPr>
            <a:normAutofit/>
          </a:bodyPr>
          <a:lstStyle/>
          <a:p>
            <a:r>
              <a:rPr lang="en-US" dirty="0" smtClean="0"/>
              <a:t>UDIN has to be taken </a:t>
            </a:r>
            <a:r>
              <a:rPr lang="en-US" dirty="0" smtClean="0">
                <a:solidFill>
                  <a:srgbClr val="FF0000"/>
                </a:solidFill>
              </a:rPr>
              <a:t>per assignment per signatory.</a:t>
            </a:r>
          </a:p>
          <a:p>
            <a:pPr marL="0" indent="0">
              <a:buNone/>
            </a:pPr>
            <a:endParaRPr lang="en-US" dirty="0" smtClean="0"/>
          </a:p>
          <a:p>
            <a:r>
              <a:rPr lang="en-US" dirty="0" smtClean="0"/>
              <a:t>If different partners are signing different certificates, then </a:t>
            </a:r>
            <a:r>
              <a:rPr lang="en-US" dirty="0" smtClean="0">
                <a:solidFill>
                  <a:srgbClr val="FF0000"/>
                </a:solidFill>
              </a:rPr>
              <a:t>separate UDIN </a:t>
            </a:r>
            <a:r>
              <a:rPr lang="en-US" dirty="0" smtClean="0"/>
              <a:t>has to be taken per signatory.</a:t>
            </a:r>
            <a:endParaRPr lang="en-IN" dirty="0"/>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spTree>
    <p:extLst>
      <p:ext uri="{BB962C8B-B14F-4D97-AF65-F5344CB8AC3E}">
        <p14:creationId xmlns:p14="http://schemas.microsoft.com/office/powerpoint/2010/main" val="18254031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pic>
        <p:nvPicPr>
          <p:cNvPr id="6" name="Picture 5"/>
          <p:cNvPicPr>
            <a:picLocks noChangeAspect="1"/>
          </p:cNvPicPr>
          <p:nvPr/>
        </p:nvPicPr>
        <p:blipFill rotWithShape="1">
          <a:blip r:embed="rId2"/>
          <a:srcRect l="15577" t="3827" r="14329" b="16874"/>
          <a:stretch/>
        </p:blipFill>
        <p:spPr>
          <a:xfrm>
            <a:off x="304800" y="240507"/>
            <a:ext cx="8686800" cy="4800600"/>
          </a:xfrm>
          <a:prstGeom prst="rect">
            <a:avLst/>
          </a:prstGeom>
        </p:spPr>
      </p:pic>
      <p:sp>
        <p:nvSpPr>
          <p:cNvPr id="7" name="Rectangle 6"/>
          <p:cNvSpPr/>
          <p:nvPr/>
        </p:nvSpPr>
        <p:spPr>
          <a:xfrm>
            <a:off x="4038600" y="2800350"/>
            <a:ext cx="1447800" cy="6858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noFill/>
            </a:endParaRPr>
          </a:p>
        </p:txBody>
      </p:sp>
    </p:spTree>
    <p:extLst>
      <p:ext uri="{BB962C8B-B14F-4D97-AF65-F5344CB8AC3E}">
        <p14:creationId xmlns:p14="http://schemas.microsoft.com/office/powerpoint/2010/main" val="15166478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pic>
        <p:nvPicPr>
          <p:cNvPr id="5" name="Picture 4"/>
          <p:cNvPicPr>
            <a:picLocks noChangeAspect="1"/>
          </p:cNvPicPr>
          <p:nvPr/>
        </p:nvPicPr>
        <p:blipFill>
          <a:blip r:embed="rId2"/>
          <a:stretch>
            <a:fillRect/>
          </a:stretch>
        </p:blipFill>
        <p:spPr>
          <a:xfrm>
            <a:off x="304800" y="227186"/>
            <a:ext cx="8534399" cy="4367437"/>
          </a:xfrm>
          <a:prstGeom prst="rect">
            <a:avLst/>
          </a:prstGeom>
        </p:spPr>
      </p:pic>
      <p:sp>
        <p:nvSpPr>
          <p:cNvPr id="6" name="Rectangle 5"/>
          <p:cNvSpPr/>
          <p:nvPr/>
        </p:nvSpPr>
        <p:spPr>
          <a:xfrm>
            <a:off x="462094" y="1352550"/>
            <a:ext cx="7767506" cy="1219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no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050" y="361950"/>
            <a:ext cx="1047750" cy="1047750"/>
          </a:xfrm>
          <a:prstGeom prst="rect">
            <a:avLst/>
          </a:prstGeom>
        </p:spPr>
      </p:pic>
    </p:spTree>
    <p:extLst>
      <p:ext uri="{BB962C8B-B14F-4D97-AF65-F5344CB8AC3E}">
        <p14:creationId xmlns:p14="http://schemas.microsoft.com/office/powerpoint/2010/main" val="16223576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pic>
        <p:nvPicPr>
          <p:cNvPr id="5" name="Picture 4"/>
          <p:cNvPicPr>
            <a:picLocks noChangeAspect="1"/>
          </p:cNvPicPr>
          <p:nvPr/>
        </p:nvPicPr>
        <p:blipFill rotWithShape="1">
          <a:blip r:embed="rId2"/>
          <a:srcRect l="13544" t="7900" r="13528" b="19778"/>
          <a:stretch/>
        </p:blipFill>
        <p:spPr>
          <a:xfrm>
            <a:off x="152400" y="185531"/>
            <a:ext cx="8915400" cy="4409092"/>
          </a:xfrm>
          <a:prstGeom prst="rect">
            <a:avLst/>
          </a:prstGeom>
        </p:spPr>
      </p:pic>
      <p:sp>
        <p:nvSpPr>
          <p:cNvPr id="6" name="Rectangle 5"/>
          <p:cNvSpPr/>
          <p:nvPr/>
        </p:nvSpPr>
        <p:spPr>
          <a:xfrm>
            <a:off x="462094" y="1063229"/>
            <a:ext cx="7767506" cy="20419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no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050" y="361950"/>
            <a:ext cx="1047750" cy="1047750"/>
          </a:xfrm>
          <a:prstGeom prst="rect">
            <a:avLst/>
          </a:prstGeom>
        </p:spPr>
      </p:pic>
    </p:spTree>
    <p:extLst>
      <p:ext uri="{BB962C8B-B14F-4D97-AF65-F5344CB8AC3E}">
        <p14:creationId xmlns:p14="http://schemas.microsoft.com/office/powerpoint/2010/main" val="2391683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for all </a:t>
            </a:r>
            <a:r>
              <a:rPr lang="en-US" u="sng" dirty="0"/>
              <a:t>Certificates - Separate UDIN ? </a:t>
            </a:r>
            <a:endParaRPr lang="en-IN" u="sng" dirty="0"/>
          </a:p>
        </p:txBody>
      </p:sp>
      <p:sp>
        <p:nvSpPr>
          <p:cNvPr id="3" name="Content Placeholder 2"/>
          <p:cNvSpPr>
            <a:spLocks noGrp="1"/>
          </p:cNvSpPr>
          <p:nvPr>
            <p:ph idx="1"/>
          </p:nvPr>
        </p:nvSpPr>
        <p:spPr/>
        <p:txBody>
          <a:bodyPr>
            <a:noAutofit/>
          </a:bodyPr>
          <a:lstStyle/>
          <a:p>
            <a:r>
              <a:rPr lang="en-US" sz="2400" dirty="0" smtClean="0"/>
              <a:t>UDIN to be generated per Assignment per signatory.</a:t>
            </a:r>
          </a:p>
          <a:p>
            <a:endParaRPr lang="en-US" sz="2400" dirty="0" smtClean="0"/>
          </a:p>
          <a:p>
            <a:r>
              <a:rPr lang="en-US" sz="2400" u="sng" dirty="0" smtClean="0"/>
              <a:t>Bank Branch Audit: </a:t>
            </a:r>
            <a:r>
              <a:rPr lang="en-US" sz="2400" dirty="0" smtClean="0"/>
              <a:t>One audit is One assignment. </a:t>
            </a:r>
            <a:br>
              <a:rPr lang="en-US" sz="2400" dirty="0" smtClean="0"/>
            </a:br>
            <a:r>
              <a:rPr lang="en-US" sz="2400" dirty="0" smtClean="0"/>
              <a:t>			Hence, one UDIN for all certificates.</a:t>
            </a:r>
          </a:p>
          <a:p>
            <a:endParaRPr lang="en-US" sz="2400" dirty="0" smtClean="0"/>
          </a:p>
          <a:p>
            <a:r>
              <a:rPr lang="en-US" sz="2000" i="1" dirty="0" smtClean="0">
                <a:solidFill>
                  <a:srgbClr val="FF0000"/>
                </a:solidFill>
              </a:rPr>
              <a:t>Caution: </a:t>
            </a:r>
            <a:r>
              <a:rPr lang="en-US" sz="2000" i="1" dirty="0" smtClean="0"/>
              <a:t>List of all certificates bearing same UDIN </a:t>
            </a:r>
            <a:r>
              <a:rPr lang="en-US" sz="2000" i="1" dirty="0" smtClean="0">
                <a:solidFill>
                  <a:srgbClr val="FF0000"/>
                </a:solidFill>
              </a:rPr>
              <a:t>must be compiled &amp; handed over to mgt. with covering letter</a:t>
            </a:r>
            <a:r>
              <a:rPr lang="en-US" sz="2000" i="1" dirty="0" smtClean="0"/>
              <a:t>, so that it can’t be misused by affixing on any other certificate not signed by you.</a:t>
            </a:r>
            <a:endParaRPr lang="en-IN" sz="2000" i="1" dirty="0"/>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spTree>
    <p:extLst>
      <p:ext uri="{BB962C8B-B14F-4D97-AF65-F5344CB8AC3E}">
        <p14:creationId xmlns:p14="http://schemas.microsoft.com/office/powerpoint/2010/main" val="9784555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smtClean="0"/>
              <a:t>UDIN for Certificates in bank audit - </a:t>
            </a:r>
            <a:r>
              <a:rPr lang="en-US" sz="3200" u="sng" dirty="0" smtClean="0">
                <a:solidFill>
                  <a:srgbClr val="00B050"/>
                </a:solidFill>
              </a:rPr>
              <a:t>Process</a:t>
            </a:r>
            <a:endParaRPr lang="en-IN" sz="3600" u="sng" dirty="0">
              <a:solidFill>
                <a:srgbClr val="00B050"/>
              </a:solidFill>
            </a:endParaRPr>
          </a:p>
        </p:txBody>
      </p:sp>
      <p:sp>
        <p:nvSpPr>
          <p:cNvPr id="3" name="Content Placeholder 2"/>
          <p:cNvSpPr>
            <a:spLocks noGrp="1"/>
          </p:cNvSpPr>
          <p:nvPr>
            <p:ph idx="1"/>
          </p:nvPr>
        </p:nvSpPr>
        <p:spPr/>
        <p:txBody>
          <a:bodyPr>
            <a:normAutofit/>
          </a:bodyPr>
          <a:lstStyle/>
          <a:p>
            <a:r>
              <a:rPr lang="en-IN" sz="2800" dirty="0" smtClean="0"/>
              <a:t>Refer Process as covered earlier.</a:t>
            </a:r>
          </a:p>
          <a:p>
            <a:endParaRPr lang="en-IN" sz="2800" dirty="0"/>
          </a:p>
          <a:p>
            <a:r>
              <a:rPr lang="en-IN" sz="2800" u="sng" dirty="0" smtClean="0"/>
              <a:t>Names </a:t>
            </a:r>
            <a:r>
              <a:rPr lang="en-IN" sz="2800" u="sng" dirty="0"/>
              <a:t>of the Certificates </a:t>
            </a:r>
            <a:r>
              <a:rPr lang="en-IN" sz="2800" dirty="0"/>
              <a:t>are to be mentioned under the Caption </a:t>
            </a:r>
            <a:r>
              <a:rPr lang="en-IN" sz="2800" u="sng" dirty="0"/>
              <a:t>“Document </a:t>
            </a:r>
            <a:r>
              <a:rPr lang="en-IN" sz="2800" u="sng" dirty="0" smtClean="0"/>
              <a:t>Description”</a:t>
            </a:r>
          </a:p>
          <a:p>
            <a:endParaRPr lang="en-IN" dirty="0"/>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spTree>
    <p:extLst>
      <p:ext uri="{BB962C8B-B14F-4D97-AF65-F5344CB8AC3E}">
        <p14:creationId xmlns:p14="http://schemas.microsoft.com/office/powerpoint/2010/main" val="34166932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u="sng" dirty="0" smtClean="0"/>
              <a:t>UDIN for Certificates – Figures ?</a:t>
            </a:r>
            <a:endParaRPr lang="en-IN" sz="3600" u="sng" dirty="0"/>
          </a:p>
        </p:txBody>
      </p:sp>
      <p:sp>
        <p:nvSpPr>
          <p:cNvPr id="3" name="Content Placeholder 2"/>
          <p:cNvSpPr>
            <a:spLocks noGrp="1"/>
          </p:cNvSpPr>
          <p:nvPr>
            <p:ph idx="1"/>
          </p:nvPr>
        </p:nvSpPr>
        <p:spPr/>
        <p:txBody>
          <a:bodyPr/>
          <a:lstStyle/>
          <a:p>
            <a:r>
              <a:rPr lang="en-US" u="sng" dirty="0" smtClean="0"/>
              <a:t>Common</a:t>
            </a:r>
            <a:r>
              <a:rPr lang="en-US" dirty="0" smtClean="0"/>
              <a:t> figures /parameters, if possible</a:t>
            </a:r>
          </a:p>
          <a:p>
            <a:endParaRPr lang="en-US" dirty="0" smtClean="0"/>
          </a:p>
          <a:p>
            <a:r>
              <a:rPr lang="en-US" dirty="0" smtClean="0"/>
              <a:t>If common figures not available then,</a:t>
            </a:r>
          </a:p>
          <a:p>
            <a:pPr lvl="1"/>
            <a:r>
              <a:rPr lang="en-US" u="sng" dirty="0" smtClean="0"/>
              <a:t>Name of branch, </a:t>
            </a:r>
            <a:r>
              <a:rPr lang="en-US" u="sng" dirty="0"/>
              <a:t>A</a:t>
            </a:r>
            <a:r>
              <a:rPr lang="en-US" u="sng" dirty="0" smtClean="0"/>
              <a:t>dvances, Deposits etc.</a:t>
            </a:r>
          </a:p>
          <a:p>
            <a:pPr marL="457200" lvl="1" indent="0">
              <a:buNone/>
            </a:pPr>
            <a:r>
              <a:rPr lang="en-US" dirty="0" smtClean="0"/>
              <a:t>must be one common field, which can be correlated with all certificates.</a:t>
            </a:r>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spTree>
    <p:extLst>
      <p:ext uri="{BB962C8B-B14F-4D97-AF65-F5344CB8AC3E}">
        <p14:creationId xmlns:p14="http://schemas.microsoft.com/office/powerpoint/2010/main" val="4290676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84" t="10321" r="33562" b="10610"/>
          <a:stretch/>
        </p:blipFill>
        <p:spPr bwMode="auto">
          <a:xfrm>
            <a:off x="289389" y="271836"/>
            <a:ext cx="8382000" cy="435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4767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Applicability</a:t>
            </a:r>
            <a:endParaRPr lang="en-IN" u="sng" dirty="0"/>
          </a:p>
        </p:txBody>
      </p:sp>
      <p:sp>
        <p:nvSpPr>
          <p:cNvPr id="3" name="Content Placeholder 2"/>
          <p:cNvSpPr>
            <a:spLocks noGrp="1"/>
          </p:cNvSpPr>
          <p:nvPr>
            <p:ph idx="1"/>
          </p:nvPr>
        </p:nvSpPr>
        <p:spPr/>
        <p:txBody>
          <a:bodyPr/>
          <a:lstStyle/>
          <a:p>
            <a:pPr marL="457200" lvl="1" indent="0">
              <a:buNone/>
            </a:pPr>
            <a:r>
              <a:rPr lang="en-US" dirty="0" smtClean="0"/>
              <a:t>Statutory Central Auditors (SCAs) : </a:t>
            </a:r>
            <a:r>
              <a:rPr lang="en-US" dirty="0" smtClean="0">
                <a:solidFill>
                  <a:srgbClr val="00B050"/>
                </a:solidFill>
              </a:rPr>
              <a:t>YES</a:t>
            </a:r>
          </a:p>
          <a:p>
            <a:pPr marL="457200" lvl="1" indent="0">
              <a:buNone/>
            </a:pPr>
            <a:r>
              <a:rPr lang="en-US" dirty="0" smtClean="0"/>
              <a:t>LFAR : </a:t>
            </a:r>
            <a:r>
              <a:rPr lang="en-US" dirty="0" smtClean="0">
                <a:solidFill>
                  <a:srgbClr val="FF0000"/>
                </a:solidFill>
              </a:rPr>
              <a:t>No</a:t>
            </a:r>
          </a:p>
          <a:p>
            <a:pPr marL="457200" lvl="1" indent="0">
              <a:buNone/>
            </a:pPr>
            <a:r>
              <a:rPr lang="en-US" dirty="0" smtClean="0"/>
              <a:t>UDIN for Certificate &amp; Tax Audit Reports, Same </a:t>
            </a:r>
            <a:r>
              <a:rPr lang="en-US" dirty="0"/>
              <a:t>:</a:t>
            </a:r>
            <a:r>
              <a:rPr lang="en-US" dirty="0" smtClean="0"/>
              <a:t> </a:t>
            </a:r>
            <a:r>
              <a:rPr lang="en-US" dirty="0" smtClean="0">
                <a:solidFill>
                  <a:srgbClr val="FF0000"/>
                </a:solidFill>
              </a:rPr>
              <a:t>No</a:t>
            </a:r>
          </a:p>
          <a:p>
            <a:pPr marL="457200" lvl="1" indent="0">
              <a:buNone/>
            </a:pPr>
            <a:endParaRPr lang="en-US" dirty="0" smtClean="0"/>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spTree>
    <p:extLst>
      <p:ext uri="{BB962C8B-B14F-4D97-AF65-F5344CB8AC3E}">
        <p14:creationId xmlns:p14="http://schemas.microsoft.com/office/powerpoint/2010/main" val="17081420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u="sng" dirty="0" smtClean="0"/>
              <a:t>Tax audit reports filed online using DSC ?</a:t>
            </a:r>
            <a:endParaRPr lang="en-IN" sz="3200" u="sng" dirty="0"/>
          </a:p>
        </p:txBody>
      </p:sp>
      <p:sp>
        <p:nvSpPr>
          <p:cNvPr id="3" name="Content Placeholder 2"/>
          <p:cNvSpPr>
            <a:spLocks noGrp="1"/>
          </p:cNvSpPr>
          <p:nvPr>
            <p:ph idx="1"/>
          </p:nvPr>
        </p:nvSpPr>
        <p:spPr/>
        <p:txBody>
          <a:bodyPr>
            <a:noAutofit/>
          </a:bodyPr>
          <a:lstStyle/>
          <a:p>
            <a:r>
              <a:rPr lang="en-US" sz="2800" dirty="0" smtClean="0"/>
              <a:t>UDIN is applicable for reports signed </a:t>
            </a:r>
          </a:p>
          <a:p>
            <a:pPr lvl="1"/>
            <a:r>
              <a:rPr lang="en-US" sz="2400" dirty="0"/>
              <a:t>Digitally and uploaded online &amp;</a:t>
            </a:r>
          </a:p>
          <a:p>
            <a:pPr lvl="1"/>
            <a:r>
              <a:rPr lang="en-US" sz="2400" dirty="0"/>
              <a:t>Manually</a:t>
            </a:r>
          </a:p>
          <a:p>
            <a:endParaRPr lang="en-IN" sz="2800" dirty="0" smtClean="0"/>
          </a:p>
          <a:p>
            <a:r>
              <a:rPr lang="en-IN" sz="2800" dirty="0" smtClean="0"/>
              <a:t>In </a:t>
            </a:r>
            <a:r>
              <a:rPr lang="en-IN" sz="2800" dirty="0"/>
              <a:t>case of digitally signed / online reports, </a:t>
            </a:r>
            <a:r>
              <a:rPr lang="en-IN" sz="2800" dirty="0" smtClean="0"/>
              <a:t>UDIN </a:t>
            </a:r>
            <a:r>
              <a:rPr lang="en-IN" sz="2800" dirty="0"/>
              <a:t>has to be </a:t>
            </a:r>
            <a:r>
              <a:rPr lang="en-IN" sz="2800" u="sng" dirty="0"/>
              <a:t>generated and </a:t>
            </a:r>
            <a:r>
              <a:rPr lang="en-IN" sz="2800" u="sng" dirty="0" smtClean="0"/>
              <a:t>retained</a:t>
            </a:r>
            <a:r>
              <a:rPr lang="en-IN" sz="2800" dirty="0" smtClean="0"/>
              <a:t>.</a:t>
            </a:r>
            <a:r>
              <a:rPr lang="en-IN" sz="2800" dirty="0"/>
              <a:t/>
            </a:r>
            <a:br>
              <a:rPr lang="en-IN" sz="2800" dirty="0"/>
            </a:br>
            <a:r>
              <a:rPr lang="en-IN" sz="2000" i="1" dirty="0" smtClean="0"/>
              <a:t>(for </a:t>
            </a:r>
            <a:r>
              <a:rPr lang="en-IN" sz="2000" i="1" dirty="0"/>
              <a:t>providing the same on being asked by any third party/ authority</a:t>
            </a:r>
            <a:r>
              <a:rPr lang="en-IN" sz="2000" i="1" dirty="0" smtClean="0"/>
              <a:t>.)</a:t>
            </a:r>
            <a:endParaRPr lang="en-IN" sz="2000" i="1" dirty="0"/>
          </a:p>
          <a:p>
            <a:endParaRPr lang="en-US" sz="2800" dirty="0" smtClean="0"/>
          </a:p>
          <a:p>
            <a:pPr marL="457200" lvl="1" indent="0">
              <a:buNone/>
            </a:pPr>
            <a:endParaRPr lang="en-US" dirty="0" smtClean="0"/>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spTree>
    <p:extLst>
      <p:ext uri="{BB962C8B-B14F-4D97-AF65-F5344CB8AC3E}">
        <p14:creationId xmlns:p14="http://schemas.microsoft.com/office/powerpoint/2010/main" val="20273004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96"/>
            <a:ext cx="8229600" cy="857250"/>
          </a:xfrm>
        </p:spPr>
        <p:txBody>
          <a:bodyPr/>
          <a:lstStyle/>
          <a:p>
            <a:r>
              <a:rPr lang="en-US" dirty="0" smtClean="0"/>
              <a:t>PROCESS </a:t>
            </a:r>
            <a:endParaRPr lang="en-US" dirty="0"/>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graphicFrame>
        <p:nvGraphicFramePr>
          <p:cNvPr id="5" name="Diagram 4"/>
          <p:cNvGraphicFramePr/>
          <p:nvPr>
            <p:extLst/>
          </p:nvPr>
        </p:nvGraphicFramePr>
        <p:xfrm>
          <a:off x="1600200" y="88324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6705600" y="3595688"/>
            <a:ext cx="1352550" cy="1171575"/>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39050" y="361950"/>
            <a:ext cx="1047750" cy="1047750"/>
          </a:xfrm>
          <a:prstGeom prst="rect">
            <a:avLst/>
          </a:prstGeom>
        </p:spPr>
      </p:pic>
    </p:spTree>
    <p:extLst>
      <p:ext uri="{BB962C8B-B14F-4D97-AF65-F5344CB8AC3E}">
        <p14:creationId xmlns:p14="http://schemas.microsoft.com/office/powerpoint/2010/main" val="24518865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Revocation of UDIN</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UDIN once generated can be withdrawn or cancelled with narration. </a:t>
            </a:r>
            <a:endParaRPr lang="en-US" dirty="0" smtClean="0"/>
          </a:p>
          <a:p>
            <a:r>
              <a:rPr lang="en-US" dirty="0"/>
              <a:t>thoroughly check the details in preview option before </a:t>
            </a:r>
            <a:r>
              <a:rPr lang="en-US" dirty="0">
                <a:solidFill>
                  <a:srgbClr val="FF0000"/>
                </a:solidFill>
              </a:rPr>
              <a:t>submission</a:t>
            </a:r>
            <a:r>
              <a:rPr lang="en-US" dirty="0"/>
              <a:t> of their application. </a:t>
            </a:r>
          </a:p>
          <a:p>
            <a:r>
              <a:rPr lang="en-US" dirty="0" smtClean="0"/>
              <a:t>and </a:t>
            </a:r>
            <a:r>
              <a:rPr lang="en-US" dirty="0"/>
              <a:t>if any user search for this UDIN, appropriate narration indicated by Member with the date of revoke will be displayed for </a:t>
            </a:r>
            <a:r>
              <a:rPr lang="en-US" dirty="0" smtClean="0"/>
              <a:t>reference.</a:t>
            </a:r>
            <a:endParaRPr lang="en-US" dirty="0"/>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9050" y="361950"/>
            <a:ext cx="1047750" cy="1047750"/>
          </a:xfrm>
          <a:prstGeom prst="rect">
            <a:avLst/>
          </a:prstGeom>
        </p:spPr>
      </p:pic>
    </p:spTree>
    <p:extLst>
      <p:ext uri="{BB962C8B-B14F-4D97-AF65-F5344CB8AC3E}">
        <p14:creationId xmlns:p14="http://schemas.microsoft.com/office/powerpoint/2010/main" val="248751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4767263"/>
          </a:xfrm>
        </p:spPr>
      </p:pic>
      <p:sp>
        <p:nvSpPr>
          <p:cNvPr id="4" name="Footer Placeholder 3"/>
          <p:cNvSpPr>
            <a:spLocks noGrp="1"/>
          </p:cNvSpPr>
          <p:nvPr>
            <p:ph type="ftr" sz="quarter" idx="11"/>
          </p:nvPr>
        </p:nvSpPr>
        <p:spPr/>
        <p:txBody>
          <a:bodyPr/>
          <a:lstStyle/>
          <a:p>
            <a:r>
              <a:rPr lang="en-US" smtClean="0"/>
              <a:t>UDIN Compliance | Dungar Chand U Jain</a:t>
            </a:r>
            <a:endParaRPr lang="en-US"/>
          </a:p>
        </p:txBody>
      </p:sp>
      <p:sp>
        <p:nvSpPr>
          <p:cNvPr id="6" name="Oval 5"/>
          <p:cNvSpPr/>
          <p:nvPr/>
        </p:nvSpPr>
        <p:spPr>
          <a:xfrm>
            <a:off x="4161438" y="987030"/>
            <a:ext cx="1705962" cy="426242"/>
          </a:xfrm>
          <a:prstGeom prst="ellipse">
            <a:avLst/>
          </a:prstGeom>
          <a:noFill/>
          <a:ln w="762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ounded Rectangle 6"/>
          <p:cNvSpPr/>
          <p:nvPr/>
        </p:nvSpPr>
        <p:spPr>
          <a:xfrm>
            <a:off x="3150066" y="1522451"/>
            <a:ext cx="533400" cy="152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050" y="361950"/>
            <a:ext cx="1047750" cy="1047750"/>
          </a:xfrm>
          <a:prstGeom prst="rect">
            <a:avLst/>
          </a:prstGeom>
        </p:spPr>
      </p:pic>
    </p:spTree>
    <p:extLst>
      <p:ext uri="{BB962C8B-B14F-4D97-AF65-F5344CB8AC3E}">
        <p14:creationId xmlns:p14="http://schemas.microsoft.com/office/powerpoint/2010/main" val="2407213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pic>
        <p:nvPicPr>
          <p:cNvPr id="6" name="Picture 5"/>
          <p:cNvPicPr>
            <a:picLocks noChangeAspect="1"/>
          </p:cNvPicPr>
          <p:nvPr/>
        </p:nvPicPr>
        <p:blipFill rotWithShape="1">
          <a:blip r:embed="rId2"/>
          <a:srcRect l="12757" t="10406" r="11855" b="13306"/>
          <a:stretch/>
        </p:blipFill>
        <p:spPr>
          <a:xfrm>
            <a:off x="228600" y="133350"/>
            <a:ext cx="8686800" cy="4380915"/>
          </a:xfrm>
          <a:prstGeom prst="rect">
            <a:avLst/>
          </a:prstGeom>
        </p:spPr>
      </p:pic>
      <p:sp>
        <p:nvSpPr>
          <p:cNvPr id="7" name="Rectangle 6"/>
          <p:cNvSpPr/>
          <p:nvPr/>
        </p:nvSpPr>
        <p:spPr>
          <a:xfrm>
            <a:off x="1981200" y="1428750"/>
            <a:ext cx="5486400"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p:cNvSpPr/>
          <p:nvPr/>
        </p:nvSpPr>
        <p:spPr>
          <a:xfrm>
            <a:off x="6980838" y="1581150"/>
            <a:ext cx="1705962" cy="426242"/>
          </a:xfrm>
          <a:prstGeom prst="ellipse">
            <a:avLst/>
          </a:prstGeom>
          <a:noFill/>
          <a:ln w="762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050" y="361950"/>
            <a:ext cx="1047750" cy="1047750"/>
          </a:xfrm>
          <a:prstGeom prst="rect">
            <a:avLst/>
          </a:prstGeom>
        </p:spPr>
      </p:pic>
    </p:spTree>
    <p:extLst>
      <p:ext uri="{BB962C8B-B14F-4D97-AF65-F5344CB8AC3E}">
        <p14:creationId xmlns:p14="http://schemas.microsoft.com/office/powerpoint/2010/main" val="28350694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Revoke Document</a:t>
            </a:r>
            <a:endParaRPr lang="en-IN" dirty="0"/>
          </a:p>
        </p:txBody>
      </p:sp>
      <p:sp>
        <p:nvSpPr>
          <p:cNvPr id="3" name="Content Placeholder 2"/>
          <p:cNvSpPr>
            <a:spLocks noGrp="1"/>
          </p:cNvSpPr>
          <p:nvPr>
            <p:ph idx="1"/>
          </p:nvPr>
        </p:nvSpPr>
        <p:spPr/>
        <p:txBody>
          <a:bodyPr/>
          <a:lstStyle/>
          <a:p>
            <a:endParaRPr lang="en-IN" dirty="0"/>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pic>
        <p:nvPicPr>
          <p:cNvPr id="5" name="Picture 4"/>
          <p:cNvPicPr>
            <a:picLocks noChangeAspect="1"/>
          </p:cNvPicPr>
          <p:nvPr/>
        </p:nvPicPr>
        <p:blipFill rotWithShape="1">
          <a:blip r:embed="rId2"/>
          <a:srcRect l="17860" t="19403" r="19632" b="6514"/>
          <a:stretch/>
        </p:blipFill>
        <p:spPr>
          <a:xfrm>
            <a:off x="457200" y="1063229"/>
            <a:ext cx="8229600" cy="3531394"/>
          </a:xfrm>
          <a:prstGeom prst="rect">
            <a:avLst/>
          </a:prstGeom>
        </p:spPr>
      </p:pic>
      <p:sp>
        <p:nvSpPr>
          <p:cNvPr id="6" name="Rounded Rectangle 5"/>
          <p:cNvSpPr/>
          <p:nvPr/>
        </p:nvSpPr>
        <p:spPr>
          <a:xfrm>
            <a:off x="3581400" y="1581150"/>
            <a:ext cx="3810000" cy="19812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050" y="361950"/>
            <a:ext cx="1047750" cy="1047750"/>
          </a:xfrm>
          <a:prstGeom prst="rect">
            <a:avLst/>
          </a:prstGeom>
        </p:spPr>
      </p:pic>
    </p:spTree>
    <p:extLst>
      <p:ext uri="{BB962C8B-B14F-4D97-AF65-F5344CB8AC3E}">
        <p14:creationId xmlns:p14="http://schemas.microsoft.com/office/powerpoint/2010/main" val="36366203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94756162"/>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smtClean="0"/>
              <a:t>UDIN Compliance | Dungar Chand U Jain</a:t>
            </a:r>
            <a:endParaRPr lang="en-US"/>
          </a:p>
        </p:txBody>
      </p:sp>
    </p:spTree>
    <p:extLst>
      <p:ext uri="{BB962C8B-B14F-4D97-AF65-F5344CB8AC3E}">
        <p14:creationId xmlns:p14="http://schemas.microsoft.com/office/powerpoint/2010/main" val="41415792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How many UDINs one can generate ?</a:t>
            </a:r>
          </a:p>
          <a:p>
            <a:r>
              <a:rPr lang="en-US" dirty="0" smtClean="0"/>
              <a:t>Viewing Certificate </a:t>
            </a:r>
            <a:r>
              <a:rPr lang="en-US" dirty="0"/>
              <a:t>numbers </a:t>
            </a:r>
            <a:r>
              <a:rPr lang="en-US" dirty="0" smtClean="0"/>
              <a:t>generated ?</a:t>
            </a:r>
          </a:p>
          <a:p>
            <a:r>
              <a:rPr lang="en-US" dirty="0" smtClean="0"/>
              <a:t>Validity </a:t>
            </a:r>
            <a:r>
              <a:rPr lang="en-US" dirty="0"/>
              <a:t>of a UDIN on the portal for viewing by a third </a:t>
            </a:r>
            <a:r>
              <a:rPr lang="en-US" dirty="0" smtClean="0"/>
              <a:t>party ?</a:t>
            </a:r>
          </a:p>
          <a:p>
            <a:r>
              <a:rPr lang="en-US" dirty="0" smtClean="0"/>
              <a:t>Fee for Registration and Generation ?</a:t>
            </a:r>
          </a:p>
          <a:p>
            <a:r>
              <a:rPr lang="en-US" dirty="0" smtClean="0"/>
              <a:t>Upload the Certificate ?</a:t>
            </a:r>
          </a:p>
          <a:p>
            <a:r>
              <a:rPr lang="en-IN" dirty="0"/>
              <a:t>ICAI has made awareness </a:t>
            </a:r>
            <a:r>
              <a:rPr lang="en-IN" dirty="0" smtClean="0"/>
              <a:t>to </a:t>
            </a:r>
            <a:r>
              <a:rPr lang="en-IN" dirty="0"/>
              <a:t>all regulators like RBI, SEBI, CBDT, MCA, IBA and they can very well ask for UDIN.</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9050" y="361950"/>
            <a:ext cx="1047750" cy="1047750"/>
          </a:xfrm>
          <a:prstGeom prst="rect">
            <a:avLst/>
          </a:prstGeom>
        </p:spPr>
      </p:pic>
    </p:spTree>
    <p:extLst>
      <p:ext uri="{BB962C8B-B14F-4D97-AF65-F5344CB8AC3E}">
        <p14:creationId xmlns:p14="http://schemas.microsoft.com/office/powerpoint/2010/main" val="34680347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Forgot Password</a:t>
            </a:r>
          </a:p>
          <a:p>
            <a:r>
              <a:rPr lang="en-US" dirty="0" smtClean="0"/>
              <a:t>True Copies</a:t>
            </a:r>
          </a:p>
          <a:p>
            <a:r>
              <a:rPr lang="en-IN" dirty="0"/>
              <a:t>Can a Partner generate UDIN for </a:t>
            </a:r>
            <a:r>
              <a:rPr lang="en-IN" dirty="0" smtClean="0"/>
              <a:t>another </a:t>
            </a:r>
            <a:r>
              <a:rPr lang="en-IN" dirty="0"/>
              <a:t>Partner</a:t>
            </a:r>
            <a:r>
              <a:rPr lang="en-IN" dirty="0" smtClean="0"/>
              <a:t>?</a:t>
            </a:r>
          </a:p>
          <a:p>
            <a:r>
              <a:rPr lang="en-IN" dirty="0" smtClean="0"/>
              <a:t>Can Firm register </a:t>
            </a:r>
            <a:r>
              <a:rPr lang="en-IN" dirty="0"/>
              <a:t>on UDIN </a:t>
            </a:r>
            <a:r>
              <a:rPr lang="en-IN" dirty="0" smtClean="0"/>
              <a:t>Portal</a:t>
            </a:r>
          </a:p>
          <a:p>
            <a:r>
              <a:rPr lang="en-IN" dirty="0" smtClean="0"/>
              <a:t>Digitally </a:t>
            </a:r>
            <a:r>
              <a:rPr lang="en-IN" dirty="0"/>
              <a:t>signed </a:t>
            </a:r>
            <a:r>
              <a:rPr lang="en-IN" dirty="0" smtClean="0"/>
              <a:t>Documents</a:t>
            </a:r>
          </a:p>
          <a:p>
            <a:r>
              <a:rPr lang="en-IN" dirty="0" smtClean="0"/>
              <a:t>Joint Audit</a:t>
            </a:r>
          </a:p>
          <a:p>
            <a:r>
              <a:rPr lang="en-IN" dirty="0" smtClean="0"/>
              <a:t>Multiple </a:t>
            </a:r>
            <a:r>
              <a:rPr lang="en-IN" dirty="0"/>
              <a:t>reports in one </a:t>
            </a:r>
            <a:r>
              <a:rPr lang="en-IN" dirty="0" smtClean="0"/>
              <a:t>Assignment</a:t>
            </a:r>
          </a:p>
          <a:p>
            <a:r>
              <a:rPr lang="en-IN" dirty="0" smtClean="0"/>
              <a:t>Upload multiple certificate upload in Excel ?</a:t>
            </a:r>
          </a:p>
          <a:p>
            <a:r>
              <a:rPr lang="en-IN" dirty="0" smtClean="0"/>
              <a:t>UDIN in Advance</a:t>
            </a:r>
          </a:p>
          <a:p>
            <a:endParaRPr lang="en-US" dirty="0"/>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9050" y="361950"/>
            <a:ext cx="1047750" cy="1047750"/>
          </a:xfrm>
          <a:prstGeom prst="rect">
            <a:avLst/>
          </a:prstGeom>
        </p:spPr>
      </p:pic>
    </p:spTree>
    <p:extLst>
      <p:ext uri="{BB962C8B-B14F-4D97-AF65-F5344CB8AC3E}">
        <p14:creationId xmlns:p14="http://schemas.microsoft.com/office/powerpoint/2010/main" val="1295428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UDIN ?</a:t>
            </a:r>
            <a:endParaRPr lang="en-US" dirty="0"/>
          </a:p>
        </p:txBody>
      </p:sp>
      <p:sp>
        <p:nvSpPr>
          <p:cNvPr id="3" name="Content Placeholder 2"/>
          <p:cNvSpPr>
            <a:spLocks noGrp="1"/>
          </p:cNvSpPr>
          <p:nvPr>
            <p:ph idx="1"/>
          </p:nvPr>
        </p:nvSpPr>
        <p:spPr>
          <a:xfrm>
            <a:off x="457200" y="1200151"/>
            <a:ext cx="8382000" cy="3394472"/>
          </a:xfrm>
        </p:spPr>
        <p:txBody>
          <a:bodyPr>
            <a:normAutofit/>
          </a:bodyPr>
          <a:lstStyle/>
          <a:p>
            <a:r>
              <a:rPr lang="en-US" sz="2800" dirty="0"/>
              <a:t>to curb the menace of fake or forged </a:t>
            </a:r>
            <a:r>
              <a:rPr lang="en-US" sz="2800" dirty="0" smtClean="0"/>
              <a:t>documents </a:t>
            </a:r>
            <a:endParaRPr lang="en-US" sz="2800" dirty="0"/>
          </a:p>
          <a:p>
            <a:r>
              <a:rPr lang="en-US" sz="2800" dirty="0" smtClean="0"/>
              <a:t>Certification / attestation done </a:t>
            </a:r>
            <a:r>
              <a:rPr lang="en-US" sz="2800" dirty="0"/>
              <a:t>by third </a:t>
            </a:r>
            <a:r>
              <a:rPr lang="en-US" sz="2800" dirty="0" smtClean="0"/>
              <a:t>persons misrepresenting CAs.</a:t>
            </a:r>
          </a:p>
          <a:p>
            <a:r>
              <a:rPr lang="en-IN" sz="2800" dirty="0" smtClean="0"/>
              <a:t>Regulators / Banks / third </a:t>
            </a:r>
            <a:r>
              <a:rPr lang="en-IN" sz="2800" dirty="0"/>
              <a:t>parties can check the authenticity of the </a:t>
            </a:r>
            <a:r>
              <a:rPr lang="en-IN" sz="2800" dirty="0" smtClean="0"/>
              <a:t>documents certified / attested.</a:t>
            </a:r>
            <a:endParaRPr lang="en-US" sz="2800" dirty="0"/>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spTree>
    <p:extLst>
      <p:ext uri="{BB962C8B-B14F-4D97-AF65-F5344CB8AC3E}">
        <p14:creationId xmlns:p14="http://schemas.microsoft.com/office/powerpoint/2010/main" val="8248341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Logout</a:t>
            </a:r>
            <a:endParaRPr lang="en-US" dirty="0"/>
          </a:p>
        </p:txBody>
      </p:sp>
      <p:sp>
        <p:nvSpPr>
          <p:cNvPr id="3" name="Content Placeholder 2"/>
          <p:cNvSpPr>
            <a:spLocks noGrp="1"/>
          </p:cNvSpPr>
          <p:nvPr>
            <p:ph idx="1"/>
          </p:nvPr>
        </p:nvSpPr>
        <p:spPr>
          <a:xfrm>
            <a:off x="457200" y="1581149"/>
            <a:ext cx="8229600" cy="3013473"/>
          </a:xfrm>
        </p:spPr>
        <p:txBody>
          <a:bodyPr/>
          <a:lstStyle/>
          <a:p>
            <a:r>
              <a:rPr lang="en-US" dirty="0"/>
              <a:t>Click logout, when you wish to leave this application</a:t>
            </a:r>
            <a:r>
              <a:rPr lang="en-US" dirty="0" smtClean="0"/>
              <a:t>.</a:t>
            </a:r>
          </a:p>
          <a:p>
            <a:endParaRPr lang="en-US" dirty="0">
              <a:solidFill>
                <a:srgbClr val="FF0000"/>
              </a:solidFill>
            </a:endParaRPr>
          </a:p>
          <a:p>
            <a:r>
              <a:rPr lang="en-IN" dirty="0"/>
              <a:t>Please note, you will be automatically logged out </a:t>
            </a:r>
            <a:r>
              <a:rPr lang="en-IN" dirty="0" smtClean="0"/>
              <a:t>after 5 </a:t>
            </a:r>
            <a:r>
              <a:rPr lang="en-IN" dirty="0"/>
              <a:t>minutes </a:t>
            </a:r>
            <a:r>
              <a:rPr lang="en-IN" dirty="0" smtClean="0"/>
              <a:t>of </a:t>
            </a:r>
            <a:r>
              <a:rPr lang="en-IN" dirty="0"/>
              <a:t>non-activity.</a:t>
            </a:r>
            <a:endParaRPr lang="en-US" dirty="0">
              <a:solidFill>
                <a:srgbClr val="FF0000"/>
              </a:solidFill>
            </a:endParaRPr>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spTree>
    <p:extLst>
      <p:ext uri="{BB962C8B-B14F-4D97-AF65-F5344CB8AC3E}">
        <p14:creationId xmlns:p14="http://schemas.microsoft.com/office/powerpoint/2010/main" val="31886346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3200" dirty="0" smtClean="0"/>
              <a:t>UDIN where </a:t>
            </a:r>
            <a:r>
              <a:rPr lang="en-IN" sz="3200" dirty="0"/>
              <a:t>mandatory - </a:t>
            </a:r>
            <a:r>
              <a:rPr lang="en-IN" sz="3200" dirty="0">
                <a:solidFill>
                  <a:srgbClr val="FF0000"/>
                </a:solidFill>
              </a:rPr>
              <a:t>Not </a:t>
            </a:r>
            <a:r>
              <a:rPr lang="en-IN" sz="3200" dirty="0" smtClean="0">
                <a:solidFill>
                  <a:srgbClr val="FF0000"/>
                </a:solidFill>
              </a:rPr>
              <a:t>Generated ? </a:t>
            </a:r>
            <a:endParaRPr lang="en-IN" sz="3200" dirty="0">
              <a:solidFill>
                <a:srgbClr val="FF0000"/>
              </a:solidFill>
            </a:endParaRPr>
          </a:p>
        </p:txBody>
      </p:sp>
      <p:sp>
        <p:nvSpPr>
          <p:cNvPr id="3" name="Content Placeholder 2"/>
          <p:cNvSpPr>
            <a:spLocks noGrp="1"/>
          </p:cNvSpPr>
          <p:nvPr>
            <p:ph idx="1"/>
          </p:nvPr>
        </p:nvSpPr>
        <p:spPr/>
        <p:txBody>
          <a:bodyPr>
            <a:normAutofit/>
          </a:bodyPr>
          <a:lstStyle/>
          <a:p>
            <a:r>
              <a:rPr lang="en-IN" dirty="0" smtClean="0"/>
              <a:t>will </a:t>
            </a:r>
            <a:r>
              <a:rPr lang="en-IN" dirty="0"/>
              <a:t>amount to non-adherence of the Council </a:t>
            </a:r>
            <a:r>
              <a:rPr lang="en-IN" dirty="0" smtClean="0"/>
              <a:t>Guidelines </a:t>
            </a:r>
            <a:r>
              <a:rPr lang="en-IN" dirty="0"/>
              <a:t>and </a:t>
            </a:r>
          </a:p>
          <a:p>
            <a:r>
              <a:rPr lang="en-IN" dirty="0" smtClean="0"/>
              <a:t>may </a:t>
            </a:r>
            <a:r>
              <a:rPr lang="en-IN" dirty="0"/>
              <a:t>attract disciplinary proceedings as per the </a:t>
            </a:r>
            <a:r>
              <a:rPr lang="en-IN" dirty="0">
                <a:solidFill>
                  <a:srgbClr val="FF0000"/>
                </a:solidFill>
              </a:rPr>
              <a:t>Second Schedule Part II</a:t>
            </a:r>
            <a:r>
              <a:rPr lang="en-IN" dirty="0"/>
              <a:t> of The Chartered Accountants Act, 1949.</a:t>
            </a:r>
          </a:p>
          <a:p>
            <a:endParaRPr lang="en-IN" dirty="0"/>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9050" y="361950"/>
            <a:ext cx="1047750" cy="1047750"/>
          </a:xfrm>
          <a:prstGeom prst="rect">
            <a:avLst/>
          </a:prstGeom>
        </p:spPr>
      </p:pic>
    </p:spTree>
    <p:extLst>
      <p:ext uri="{BB962C8B-B14F-4D97-AF65-F5344CB8AC3E}">
        <p14:creationId xmlns:p14="http://schemas.microsoft.com/office/powerpoint/2010/main" val="10833246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lgn="ctr">
              <a:buNone/>
            </a:pPr>
            <a:endParaRPr lang="en-US" b="1" dirty="0" smtClean="0">
              <a:hlinkClick r:id="rId2"/>
            </a:endParaRPr>
          </a:p>
          <a:p>
            <a:pPr marL="0" indent="0" algn="ctr">
              <a:buNone/>
            </a:pPr>
            <a:r>
              <a:rPr lang="en-US" b="1" dirty="0" smtClean="0"/>
              <a:t>for verification of UDIN</a:t>
            </a:r>
          </a:p>
          <a:p>
            <a:pPr marL="0" indent="0" algn="ctr">
              <a:buNone/>
            </a:pPr>
            <a:r>
              <a:rPr lang="en-GB" dirty="0" smtClean="0">
                <a:hlinkClick r:id="rId3"/>
              </a:rPr>
              <a:t>https</a:t>
            </a:r>
            <a:r>
              <a:rPr lang="en-GB" dirty="0">
                <a:hlinkClick r:id="rId3"/>
              </a:rPr>
              <a:t>://</a:t>
            </a:r>
            <a:r>
              <a:rPr lang="en-GB" dirty="0" smtClean="0">
                <a:hlinkClick r:id="rId3"/>
              </a:rPr>
              <a:t>udin.icai.org/search-udin</a:t>
            </a:r>
            <a:endParaRPr lang="en-GB" dirty="0" smtClean="0"/>
          </a:p>
          <a:p>
            <a:pPr marL="0" indent="0" algn="ctr">
              <a:buNone/>
            </a:pPr>
            <a:endParaRPr lang="en-US" b="1" dirty="0" smtClean="0"/>
          </a:p>
          <a:p>
            <a:endParaRPr lang="en-IN" dirty="0"/>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9050" y="361950"/>
            <a:ext cx="1047750" cy="1047750"/>
          </a:xfrm>
          <a:prstGeom prst="rect">
            <a:avLst/>
          </a:prstGeom>
        </p:spPr>
      </p:pic>
    </p:spTree>
    <p:extLst>
      <p:ext uri="{BB962C8B-B14F-4D97-AF65-F5344CB8AC3E}">
        <p14:creationId xmlns:p14="http://schemas.microsoft.com/office/powerpoint/2010/main" val="17848036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14300" y="217035"/>
            <a:ext cx="8915400" cy="4514400"/>
          </a:xfrm>
          <a:prstGeom prst="rect">
            <a:avLst/>
          </a:prstGeom>
        </p:spPr>
      </p:pic>
      <p:sp>
        <p:nvSpPr>
          <p:cNvPr id="4" name="Footer Placeholder 3"/>
          <p:cNvSpPr>
            <a:spLocks noGrp="1"/>
          </p:cNvSpPr>
          <p:nvPr>
            <p:ph type="ftr" sz="quarter" idx="11"/>
          </p:nvPr>
        </p:nvSpPr>
        <p:spPr/>
        <p:txBody>
          <a:bodyPr/>
          <a:lstStyle/>
          <a:p>
            <a:r>
              <a:rPr lang="en-US" smtClean="0"/>
              <a:t>UDIN Compliance | Dungar Chand U Jain</a:t>
            </a:r>
            <a:endParaRPr lang="en-US"/>
          </a:p>
        </p:txBody>
      </p:sp>
      <p:sp>
        <p:nvSpPr>
          <p:cNvPr id="7" name="Oval 6"/>
          <p:cNvSpPr/>
          <p:nvPr/>
        </p:nvSpPr>
        <p:spPr>
          <a:xfrm>
            <a:off x="3733800" y="1352550"/>
            <a:ext cx="1143000" cy="457200"/>
          </a:xfrm>
          <a:prstGeom prst="ellipse">
            <a:avLst/>
          </a:prstGeom>
          <a:noFill/>
          <a:ln w="762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050" y="361950"/>
            <a:ext cx="1047750" cy="1047750"/>
          </a:xfrm>
          <a:prstGeom prst="rect">
            <a:avLst/>
          </a:prstGeom>
        </p:spPr>
      </p:pic>
    </p:spTree>
    <p:extLst>
      <p:ext uri="{BB962C8B-B14F-4D97-AF65-F5344CB8AC3E}">
        <p14:creationId xmlns:p14="http://schemas.microsoft.com/office/powerpoint/2010/main" val="40688970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pic>
        <p:nvPicPr>
          <p:cNvPr id="5" name="Picture 4"/>
          <p:cNvPicPr>
            <a:picLocks noChangeAspect="1"/>
          </p:cNvPicPr>
          <p:nvPr/>
        </p:nvPicPr>
        <p:blipFill>
          <a:blip r:embed="rId2"/>
          <a:stretch>
            <a:fillRect/>
          </a:stretch>
        </p:blipFill>
        <p:spPr>
          <a:xfrm>
            <a:off x="228600" y="1"/>
            <a:ext cx="8839200" cy="48577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050" y="361950"/>
            <a:ext cx="1047750" cy="1047750"/>
          </a:xfrm>
          <a:prstGeom prst="rect">
            <a:avLst/>
          </a:prstGeom>
        </p:spPr>
      </p:pic>
    </p:spTree>
    <p:extLst>
      <p:ext uri="{BB962C8B-B14F-4D97-AF65-F5344CB8AC3E}">
        <p14:creationId xmlns:p14="http://schemas.microsoft.com/office/powerpoint/2010/main" val="32757464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F1</a:t>
            </a:r>
            <a:endParaRPr lang="en-IN" dirty="0"/>
          </a:p>
        </p:txBody>
      </p:sp>
      <p:sp>
        <p:nvSpPr>
          <p:cNvPr id="3" name="Content Placeholder 2"/>
          <p:cNvSpPr>
            <a:spLocks noGrp="1"/>
          </p:cNvSpPr>
          <p:nvPr>
            <p:ph idx="1"/>
          </p:nvPr>
        </p:nvSpPr>
        <p:spPr/>
        <p:txBody>
          <a:bodyPr/>
          <a:lstStyle/>
          <a:p>
            <a:endParaRPr lang="en-IN"/>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sp>
        <p:nvSpPr>
          <p:cNvPr id="5" name="Flowchart: Collate 4"/>
          <p:cNvSpPr/>
          <p:nvPr/>
        </p:nvSpPr>
        <p:spPr>
          <a:xfrm>
            <a:off x="1600200" y="1235868"/>
            <a:ext cx="6172200" cy="3240881"/>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val="470898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pic>
        <p:nvPicPr>
          <p:cNvPr id="6" name="Picture 5"/>
          <p:cNvPicPr>
            <a:picLocks noChangeAspect="1"/>
          </p:cNvPicPr>
          <p:nvPr/>
        </p:nvPicPr>
        <p:blipFill>
          <a:blip r:embed="rId2"/>
          <a:stretch>
            <a:fillRect/>
          </a:stretch>
        </p:blipFill>
        <p:spPr>
          <a:xfrm>
            <a:off x="381000" y="205979"/>
            <a:ext cx="8227617" cy="4388644"/>
          </a:xfrm>
          <a:prstGeom prst="rect">
            <a:avLst/>
          </a:prstGeom>
        </p:spPr>
      </p:pic>
      <p:sp>
        <p:nvSpPr>
          <p:cNvPr id="7" name="Oval 6"/>
          <p:cNvSpPr/>
          <p:nvPr/>
        </p:nvSpPr>
        <p:spPr>
          <a:xfrm>
            <a:off x="4419600" y="634604"/>
            <a:ext cx="914400" cy="426242"/>
          </a:xfrm>
          <a:prstGeom prst="ellipse">
            <a:avLst/>
          </a:prstGeom>
          <a:noFill/>
          <a:ln w="762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74194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Helpdesk</a:t>
            </a:r>
            <a:endParaRPr lang="en-IN" dirty="0"/>
          </a:p>
        </p:txBody>
      </p:sp>
      <p:sp>
        <p:nvSpPr>
          <p:cNvPr id="3" name="Content Placeholder 2"/>
          <p:cNvSpPr>
            <a:spLocks noGrp="1"/>
          </p:cNvSpPr>
          <p:nvPr>
            <p:ph idx="1"/>
          </p:nvPr>
        </p:nvSpPr>
        <p:spPr/>
        <p:txBody>
          <a:bodyPr/>
          <a:lstStyle/>
          <a:p>
            <a:endParaRPr lang="en-IN"/>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pic>
        <p:nvPicPr>
          <p:cNvPr id="6" name="Picture 5"/>
          <p:cNvPicPr>
            <a:picLocks noChangeAspect="1"/>
          </p:cNvPicPr>
          <p:nvPr/>
        </p:nvPicPr>
        <p:blipFill>
          <a:blip r:embed="rId2"/>
          <a:stretch>
            <a:fillRect/>
          </a:stretch>
        </p:blipFill>
        <p:spPr>
          <a:xfrm>
            <a:off x="457200" y="1123950"/>
            <a:ext cx="8412061" cy="355699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050" y="361950"/>
            <a:ext cx="1047750" cy="1047750"/>
          </a:xfrm>
          <a:prstGeom prst="rect">
            <a:avLst/>
          </a:prstGeom>
        </p:spPr>
      </p:pic>
    </p:spTree>
    <p:extLst>
      <p:ext uri="{BB962C8B-B14F-4D97-AF65-F5344CB8AC3E}">
        <p14:creationId xmlns:p14="http://schemas.microsoft.com/office/powerpoint/2010/main" val="41766102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Check your Complaint Status </a:t>
            </a:r>
          </a:p>
        </p:txBody>
      </p:sp>
      <p:sp>
        <p:nvSpPr>
          <p:cNvPr id="3" name="Content Placeholder 2"/>
          <p:cNvSpPr>
            <a:spLocks noGrp="1"/>
          </p:cNvSpPr>
          <p:nvPr>
            <p:ph idx="1"/>
          </p:nvPr>
        </p:nvSpPr>
        <p:spPr/>
        <p:txBody>
          <a:bodyPr/>
          <a:lstStyle/>
          <a:p>
            <a:endParaRPr lang="en-IN"/>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pic>
        <p:nvPicPr>
          <p:cNvPr id="5" name="Picture 4"/>
          <p:cNvPicPr>
            <a:picLocks noChangeAspect="1"/>
          </p:cNvPicPr>
          <p:nvPr/>
        </p:nvPicPr>
        <p:blipFill>
          <a:blip r:embed="rId2"/>
          <a:stretch>
            <a:fillRect/>
          </a:stretch>
        </p:blipFill>
        <p:spPr>
          <a:xfrm>
            <a:off x="457200" y="1235869"/>
            <a:ext cx="8261670" cy="3358754"/>
          </a:xfrm>
          <a:prstGeom prst="rect">
            <a:avLst/>
          </a:prstGeom>
        </p:spPr>
      </p:pic>
    </p:spTree>
    <p:extLst>
      <p:ext uri="{BB962C8B-B14F-4D97-AF65-F5344CB8AC3E}">
        <p14:creationId xmlns:p14="http://schemas.microsoft.com/office/powerpoint/2010/main" val="27605302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UDIN Helpdesk</a:t>
            </a:r>
            <a:endParaRPr lang="en-IN" dirty="0"/>
          </a:p>
        </p:txBody>
      </p:sp>
      <p:sp>
        <p:nvSpPr>
          <p:cNvPr id="3" name="Content Placeholder 2"/>
          <p:cNvSpPr>
            <a:spLocks noGrp="1"/>
          </p:cNvSpPr>
          <p:nvPr>
            <p:ph idx="1"/>
          </p:nvPr>
        </p:nvSpPr>
        <p:spPr/>
        <p:txBody>
          <a:bodyPr>
            <a:normAutofit lnSpcReduction="10000"/>
          </a:bodyPr>
          <a:lstStyle/>
          <a:p>
            <a:r>
              <a:rPr lang="en-IN" dirty="0" smtClean="0"/>
              <a:t>Apart from help </a:t>
            </a:r>
            <a:r>
              <a:rPr lang="en-IN" dirty="0"/>
              <a:t>desk tab on Menu bar available at </a:t>
            </a:r>
            <a:r>
              <a:rPr lang="en-IN" dirty="0">
                <a:hlinkClick r:id="rId2"/>
              </a:rPr>
              <a:t>https://udin.icai.org</a:t>
            </a:r>
            <a:r>
              <a:rPr lang="en-IN" dirty="0"/>
              <a:t> </a:t>
            </a:r>
            <a:r>
              <a:rPr lang="en-IN" dirty="0" smtClean="0"/>
              <a:t>one </a:t>
            </a:r>
            <a:r>
              <a:rPr lang="en-IN" dirty="0"/>
              <a:t>can email at </a:t>
            </a:r>
            <a:r>
              <a:rPr lang="en-IN" dirty="0" smtClean="0">
                <a:hlinkClick r:id="rId3"/>
              </a:rPr>
              <a:t>udin@icai.in</a:t>
            </a:r>
            <a:endParaRPr lang="en-IN" dirty="0"/>
          </a:p>
          <a:p>
            <a:r>
              <a:rPr lang="en-IN" dirty="0"/>
              <a:t>Members can alternatively call at 011-30110411/480. </a:t>
            </a:r>
            <a:endParaRPr lang="en-IN" dirty="0" smtClean="0"/>
          </a:p>
          <a:p>
            <a:r>
              <a:rPr lang="en-IN" dirty="0" smtClean="0"/>
              <a:t>In </a:t>
            </a:r>
            <a:r>
              <a:rPr lang="en-IN" dirty="0"/>
              <a:t>case of emergency, </a:t>
            </a:r>
            <a:r>
              <a:rPr lang="en-IN" dirty="0" smtClean="0"/>
              <a:t>speak </a:t>
            </a:r>
            <a:r>
              <a:rPr lang="en-IN" dirty="0"/>
              <a:t>with </a:t>
            </a:r>
            <a:r>
              <a:rPr lang="en-IN" dirty="0" smtClean="0"/>
              <a:t>Mr</a:t>
            </a:r>
            <a:r>
              <a:rPr lang="en-IN" dirty="0"/>
              <a:t>. Vishal Agarwal at 9911539260</a:t>
            </a:r>
          </a:p>
          <a:p>
            <a:endParaRPr lang="en-IN" dirty="0"/>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9050" y="361950"/>
            <a:ext cx="1047750" cy="1047750"/>
          </a:xfrm>
          <a:prstGeom prst="rect">
            <a:avLst/>
          </a:prstGeom>
        </p:spPr>
      </p:pic>
    </p:spTree>
    <p:extLst>
      <p:ext uri="{BB962C8B-B14F-4D97-AF65-F5344CB8AC3E}">
        <p14:creationId xmlns:p14="http://schemas.microsoft.com/office/powerpoint/2010/main" val="4108906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UDIN - Specimen</a:t>
            </a:r>
          </a:p>
        </p:txBody>
      </p:sp>
      <p:sp>
        <p:nvSpPr>
          <p:cNvPr id="3" name="Content Placeholder 2"/>
          <p:cNvSpPr>
            <a:spLocks noGrp="1"/>
          </p:cNvSpPr>
          <p:nvPr>
            <p:ph idx="1"/>
          </p:nvPr>
        </p:nvSpPr>
        <p:spPr>
          <a:xfrm rot="20293307">
            <a:off x="2385616" y="2252811"/>
            <a:ext cx="4744683" cy="741335"/>
          </a:xfrm>
        </p:spPr>
        <p:txBody>
          <a:bodyPr/>
          <a:lstStyle/>
          <a:p>
            <a:pPr marL="0" indent="0" algn="ctr">
              <a:buNone/>
            </a:pPr>
            <a:r>
              <a:rPr lang="en-IN" dirty="0" smtClean="0"/>
              <a:t>19123456AAAAAB0007</a:t>
            </a:r>
            <a:endParaRPr lang="en-IN" dirty="0"/>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spTree>
    <p:extLst>
      <p:ext uri="{BB962C8B-B14F-4D97-AF65-F5344CB8AC3E}">
        <p14:creationId xmlns:p14="http://schemas.microsoft.com/office/powerpoint/2010/main" val="345557080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298972"/>
          </a:xfrm>
        </p:spPr>
        <p:txBody>
          <a:bodyPr>
            <a:normAutofit/>
          </a:bodyPr>
          <a:lstStyle/>
          <a:p>
            <a:r>
              <a:rPr lang="en-US" sz="3200" b="1" dirty="0" smtClean="0"/>
              <a:t>What if ?</a:t>
            </a:r>
            <a:endParaRPr lang="en-US" sz="3200" b="1" dirty="0"/>
          </a:p>
        </p:txBody>
      </p:sp>
      <p:sp>
        <p:nvSpPr>
          <p:cNvPr id="3" name="Content Placeholder 2"/>
          <p:cNvSpPr>
            <a:spLocks noGrp="1"/>
          </p:cNvSpPr>
          <p:nvPr>
            <p:ph idx="1"/>
          </p:nvPr>
        </p:nvSpPr>
        <p:spPr>
          <a:xfrm>
            <a:off x="457200" y="1428750"/>
            <a:ext cx="8229600" cy="3276600"/>
          </a:xfrm>
        </p:spPr>
        <p:txBody>
          <a:bodyPr>
            <a:normAutofit fontScale="92500" lnSpcReduction="20000"/>
          </a:bodyPr>
          <a:lstStyle/>
          <a:p>
            <a:pPr marL="0" indent="0">
              <a:buNone/>
            </a:pPr>
            <a:r>
              <a:rPr lang="en-US" i="1" u="sng" dirty="0" smtClean="0"/>
              <a:t>What if </a:t>
            </a:r>
            <a:r>
              <a:rPr lang="en-US" i="1" u="sng" dirty="0"/>
              <a:t>the information is not accepted or the password is not sent?  </a:t>
            </a:r>
            <a:r>
              <a:rPr lang="en-US" dirty="0"/>
              <a:t/>
            </a:r>
            <a:br>
              <a:rPr lang="en-US" dirty="0"/>
            </a:br>
            <a:endParaRPr lang="en-US" dirty="0" smtClean="0"/>
          </a:p>
          <a:p>
            <a:r>
              <a:rPr lang="en-US" dirty="0" smtClean="0"/>
              <a:t>for </a:t>
            </a:r>
            <a:r>
              <a:rPr lang="en-US" dirty="0"/>
              <a:t>issues relating to the data regarding </a:t>
            </a:r>
            <a:r>
              <a:rPr lang="en-US" dirty="0">
                <a:solidFill>
                  <a:srgbClr val="FF0000"/>
                </a:solidFill>
              </a:rPr>
              <a:t>enrolment dates, DOB, email IDs, </a:t>
            </a:r>
            <a:r>
              <a:rPr lang="en-US" dirty="0" smtClean="0">
                <a:solidFill>
                  <a:srgbClr val="FF0000"/>
                </a:solidFill>
              </a:rPr>
              <a:t>mobile number, </a:t>
            </a:r>
            <a:r>
              <a:rPr lang="en-US" dirty="0">
                <a:solidFill>
                  <a:srgbClr val="FF0000"/>
                </a:solidFill>
              </a:rPr>
              <a:t>etc</a:t>
            </a:r>
            <a:r>
              <a:rPr lang="en-US" dirty="0" smtClean="0">
                <a:solidFill>
                  <a:srgbClr val="FF0000"/>
                </a:solidFill>
              </a:rPr>
              <a:t>.</a:t>
            </a:r>
          </a:p>
          <a:p>
            <a:r>
              <a:rPr lang="en-US" dirty="0"/>
              <a:t>Respective Regional Office (SIRC of ICAI) to be contacted</a:t>
            </a:r>
          </a:p>
          <a:p>
            <a:endParaRPr lang="en-US" b="1" dirty="0">
              <a:solidFill>
                <a:srgbClr val="FF0000"/>
              </a:solidFill>
            </a:endParaRPr>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9050" y="361950"/>
            <a:ext cx="1047750" cy="1047750"/>
          </a:xfrm>
          <a:prstGeom prst="rect">
            <a:avLst/>
          </a:prstGeom>
        </p:spPr>
      </p:pic>
    </p:spTree>
    <p:extLst>
      <p:ext uri="{BB962C8B-B14F-4D97-AF65-F5344CB8AC3E}">
        <p14:creationId xmlns:p14="http://schemas.microsoft.com/office/powerpoint/2010/main" val="32498210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1800" b="1" dirty="0"/>
              <a:t>UDIN BEING MADE MANDATORY IN 2nd PHASE FOR GST &amp; TAX AUDIT </a:t>
            </a:r>
            <a:r>
              <a:rPr lang="en-IN" sz="1800" b="1" dirty="0" smtClean="0"/>
              <a:t>REPORT</a:t>
            </a:r>
            <a:endParaRPr lang="en-IN" sz="9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57434652"/>
              </p:ext>
            </p:extLst>
          </p:nvPr>
        </p:nvGraphicFramePr>
        <p:xfrm>
          <a:off x="533400" y="819150"/>
          <a:ext cx="8153399" cy="4209541"/>
        </p:xfrm>
        <a:graphic>
          <a:graphicData uri="http://schemas.openxmlformats.org/drawingml/2006/table">
            <a:tbl>
              <a:tblPr/>
              <a:tblGrid>
                <a:gridCol w="8153399">
                  <a:extLst>
                    <a:ext uri="{9D8B030D-6E8A-4147-A177-3AD203B41FA5}">
                      <a16:colId xmlns:a16="http://schemas.microsoft.com/office/drawing/2014/main" val="2860607696"/>
                    </a:ext>
                  </a:extLst>
                </a:gridCol>
              </a:tblGrid>
              <a:tr h="143407">
                <a:tc>
                  <a:txBody>
                    <a:bodyPr/>
                    <a:lstStyle/>
                    <a:p>
                      <a:endParaRPr lang="en-IN" sz="700"/>
                    </a:p>
                  </a:txBody>
                  <a:tcPr marL="0" marR="0" marT="0" marB="0" anchor="ctr">
                    <a:lnL>
                      <a:noFill/>
                    </a:lnL>
                    <a:lnR>
                      <a:noFill/>
                    </a:lnR>
                    <a:lnT>
                      <a:noFill/>
                    </a:lnT>
                    <a:lnB>
                      <a:noFill/>
                    </a:lnB>
                  </a:tcPr>
                </a:tc>
                <a:extLst>
                  <a:ext uri="{0D108BD9-81ED-4DB2-BD59-A6C34878D82A}">
                    <a16:rowId xmlns:a16="http://schemas.microsoft.com/office/drawing/2014/main" val="1147132513"/>
                  </a:ext>
                </a:extLst>
              </a:tr>
              <a:tr h="4066134">
                <a:tc>
                  <a:txBody>
                    <a:bodyPr/>
                    <a:lstStyle/>
                    <a:p>
                      <a:pPr algn="just"/>
                      <a:r>
                        <a:rPr lang="en-IN" sz="1100" dirty="0">
                          <a:effectLst/>
                        </a:rPr>
                        <a:t>You may be aware that Unique Document Identification Number (UDIN) has been made mandatory as per the Council decision taken at its 379th Meeting held on 17th – 18th December, 2018 in the following phases</a:t>
                      </a:r>
                      <a:r>
                        <a:rPr lang="en-IN" sz="1100" dirty="0" smtClean="0">
                          <a:effectLst/>
                        </a:rPr>
                        <a:t>:</a:t>
                      </a:r>
                    </a:p>
                    <a:p>
                      <a:pPr algn="just"/>
                      <a:endParaRPr lang="en-IN" sz="1100" dirty="0">
                        <a:effectLst/>
                      </a:endParaRPr>
                    </a:p>
                    <a:p>
                      <a:pPr algn="just">
                        <a:buFont typeface="Arial" panose="020B0604020202020204" pitchFamily="34" charset="0"/>
                        <a:buChar char="•"/>
                      </a:pPr>
                      <a:r>
                        <a:rPr lang="en-IN" sz="1100" dirty="0">
                          <a:effectLst/>
                        </a:rPr>
                        <a:t>All Certification done by Practising CAs </a:t>
                      </a:r>
                      <a:r>
                        <a:rPr lang="en-IN" sz="1100" dirty="0" err="1">
                          <a:effectLst/>
                        </a:rPr>
                        <a:t>w.e.f</a:t>
                      </a:r>
                      <a:r>
                        <a:rPr lang="en-IN" sz="1100" dirty="0">
                          <a:effectLst/>
                        </a:rPr>
                        <a:t>. 1st Feb., 2019.</a:t>
                      </a:r>
                      <a:endParaRPr lang="en-IN" sz="1100" dirty="0">
                        <a:solidFill>
                          <a:srgbClr val="FF0000"/>
                        </a:solidFill>
                        <a:effectLst/>
                      </a:endParaRPr>
                    </a:p>
                    <a:p>
                      <a:pPr algn="just">
                        <a:buFont typeface="Arial" panose="020B0604020202020204" pitchFamily="34" charset="0"/>
                        <a:buChar char="•"/>
                      </a:pPr>
                      <a:r>
                        <a:rPr lang="en-IN" sz="1200" dirty="0">
                          <a:solidFill>
                            <a:srgbClr val="FF0000"/>
                          </a:solidFill>
                          <a:effectLst/>
                        </a:rPr>
                        <a:t>All GST &amp; Tax Audit Reports </a:t>
                      </a:r>
                      <a:r>
                        <a:rPr lang="en-IN" sz="1200" dirty="0" err="1">
                          <a:solidFill>
                            <a:srgbClr val="FF0000"/>
                          </a:solidFill>
                          <a:effectLst/>
                        </a:rPr>
                        <a:t>w.e.f</a:t>
                      </a:r>
                      <a:r>
                        <a:rPr lang="en-IN" sz="1200" dirty="0">
                          <a:solidFill>
                            <a:srgbClr val="FF0000"/>
                          </a:solidFill>
                          <a:effectLst/>
                        </a:rPr>
                        <a:t>. 1st April, 2019.</a:t>
                      </a:r>
                    </a:p>
                    <a:p>
                      <a:pPr algn="just">
                        <a:buFont typeface="Arial" panose="020B0604020202020204" pitchFamily="34" charset="0"/>
                        <a:buChar char="•"/>
                      </a:pPr>
                      <a:r>
                        <a:rPr lang="en-IN" sz="1200" dirty="0">
                          <a:solidFill>
                            <a:srgbClr val="FF0000"/>
                          </a:solidFill>
                          <a:effectLst/>
                        </a:rPr>
                        <a:t>All other attest functions </a:t>
                      </a:r>
                      <a:r>
                        <a:rPr lang="en-IN" sz="1200" dirty="0" err="1">
                          <a:solidFill>
                            <a:srgbClr val="FF0000"/>
                          </a:solidFill>
                          <a:effectLst/>
                        </a:rPr>
                        <a:t>w.e.f</a:t>
                      </a:r>
                      <a:r>
                        <a:rPr lang="en-IN" sz="1200" dirty="0">
                          <a:solidFill>
                            <a:srgbClr val="FF0000"/>
                          </a:solidFill>
                          <a:effectLst/>
                        </a:rPr>
                        <a:t>. 1st July, 2019</a:t>
                      </a:r>
                      <a:r>
                        <a:rPr lang="en-IN" sz="1100" dirty="0">
                          <a:solidFill>
                            <a:srgbClr val="FF0000"/>
                          </a:solidFill>
                          <a:effectLst/>
                        </a:rPr>
                        <a:t>.</a:t>
                      </a:r>
                    </a:p>
                    <a:p>
                      <a:pPr algn="just"/>
                      <a:endParaRPr lang="en-IN" sz="1100" dirty="0" smtClean="0">
                        <a:effectLst/>
                      </a:endParaRPr>
                    </a:p>
                    <a:p>
                      <a:pPr algn="l"/>
                      <a:r>
                        <a:rPr lang="en-IN" sz="1100" dirty="0" smtClean="0">
                          <a:effectLst/>
                        </a:rPr>
                        <a:t>Since </a:t>
                      </a:r>
                      <a:r>
                        <a:rPr lang="en-IN" sz="1100" dirty="0">
                          <a:effectLst/>
                        </a:rPr>
                        <a:t>1st February 2019 all certificates issued by Chartered Accountants had been made mandatory. Now in 2nd phase, </a:t>
                      </a:r>
                      <a:r>
                        <a:rPr lang="en-IN" sz="1100" dirty="0" err="1">
                          <a:effectLst/>
                        </a:rPr>
                        <a:t>w.e.f</a:t>
                      </a:r>
                      <a:r>
                        <a:rPr lang="en-IN" sz="1100" dirty="0">
                          <a:effectLst/>
                        </a:rPr>
                        <a:t> 1st April, 2019, UDIN is being made mandatory for GST &amp; Tax Audit Reports. Members are requested to make a note of above schedule of mandating UDIN and also adhere to the same while conducting Bank Audits. </a:t>
                      </a:r>
                      <a:br>
                        <a:rPr lang="en-IN" sz="1100" dirty="0">
                          <a:effectLst/>
                        </a:rPr>
                      </a:br>
                      <a:r>
                        <a:rPr lang="en-IN" sz="1100" dirty="0">
                          <a:effectLst/>
                        </a:rPr>
                        <a:t/>
                      </a:r>
                      <a:br>
                        <a:rPr lang="en-IN" sz="1100" dirty="0">
                          <a:effectLst/>
                        </a:rPr>
                      </a:br>
                      <a:r>
                        <a:rPr lang="en-IN" sz="1100" dirty="0">
                          <a:effectLst/>
                        </a:rPr>
                        <a:t>Practising CAs have to register at UDIN portal (</a:t>
                      </a:r>
                      <a:r>
                        <a:rPr lang="en-IN" sz="1100" b="1" dirty="0">
                          <a:effectLst/>
                          <a:hlinkClick r:id="rId2"/>
                        </a:rPr>
                        <a:t>https://udin.icai.org/</a:t>
                      </a:r>
                      <a:r>
                        <a:rPr lang="en-IN" sz="1100" dirty="0">
                          <a:effectLst/>
                        </a:rPr>
                        <a:t>) to obtain UDIN. To authenticate the documents by various </a:t>
                      </a:r>
                      <a:r>
                        <a:rPr lang="en-IN" sz="1100" dirty="0" smtClean="0">
                          <a:effectLst/>
                        </a:rPr>
                        <a:t>Regulators / Banks / Authorities / Other </a:t>
                      </a:r>
                      <a:r>
                        <a:rPr lang="en-IN" sz="1100" dirty="0">
                          <a:effectLst/>
                        </a:rPr>
                        <a:t>Stakeholders, practicing CAs have to provide some financial figures and details which are found in the certificate issued. </a:t>
                      </a:r>
                      <a:br>
                        <a:rPr lang="en-IN" sz="1100" dirty="0">
                          <a:effectLst/>
                        </a:rPr>
                      </a:br>
                      <a:r>
                        <a:rPr lang="en-IN" sz="1100" dirty="0">
                          <a:effectLst/>
                        </a:rPr>
                        <a:t/>
                      </a:r>
                      <a:br>
                        <a:rPr lang="en-IN" sz="1100" dirty="0">
                          <a:effectLst/>
                        </a:rPr>
                      </a:br>
                      <a:r>
                        <a:rPr lang="en-IN" sz="1100" dirty="0">
                          <a:effectLst/>
                        </a:rPr>
                        <a:t>Further, it is clarified that for generating UDIN, no certificates are required to be uploaded on the portal. For Process, FAQs and helpdesk you may visit </a:t>
                      </a:r>
                      <a:r>
                        <a:rPr lang="en-IN" sz="1100" b="1" dirty="0">
                          <a:effectLst/>
                          <a:hlinkClick r:id="rId2"/>
                        </a:rPr>
                        <a:t>https://udin.icai.org/</a:t>
                      </a:r>
                      <a:r>
                        <a:rPr lang="en-IN" sz="1100" dirty="0">
                          <a:effectLst/>
                        </a:rPr>
                        <a:t>. In case you need any further information/ clarification, please email at </a:t>
                      </a:r>
                      <a:r>
                        <a:rPr lang="en-IN" sz="1100" b="1" dirty="0">
                          <a:effectLst/>
                          <a:hlinkClick r:id="rId3"/>
                        </a:rPr>
                        <a:t>udin@icai.in</a:t>
                      </a:r>
                      <a:r>
                        <a:rPr lang="en-IN" sz="1100" dirty="0">
                          <a:effectLst/>
                        </a:rPr>
                        <a:t> or call at 011-30110480 / 444.</a:t>
                      </a:r>
                      <a:br>
                        <a:rPr lang="en-IN" sz="1100" dirty="0">
                          <a:effectLst/>
                        </a:rPr>
                      </a:br>
                      <a:r>
                        <a:rPr lang="en-IN" sz="1100" dirty="0">
                          <a:effectLst/>
                        </a:rPr>
                        <a:t/>
                      </a:r>
                      <a:br>
                        <a:rPr lang="en-IN" sz="1100" dirty="0">
                          <a:effectLst/>
                        </a:rPr>
                      </a:br>
                      <a:r>
                        <a:rPr lang="en-IN" sz="1100" dirty="0">
                          <a:effectLst/>
                        </a:rPr>
                        <a:t>You are advised to register the documents certified by them on the UDIN portal and get these secured. </a:t>
                      </a:r>
                      <a:br>
                        <a:rPr lang="en-IN" sz="1100" dirty="0">
                          <a:effectLst/>
                        </a:rPr>
                      </a:br>
                      <a:r>
                        <a:rPr lang="en-IN" sz="1100" dirty="0">
                          <a:effectLst/>
                        </a:rPr>
                        <a:t/>
                      </a:r>
                      <a:br>
                        <a:rPr lang="en-IN" sz="1100" dirty="0">
                          <a:effectLst/>
                        </a:rPr>
                      </a:br>
                      <a:r>
                        <a:rPr lang="en-IN" sz="1100" dirty="0">
                          <a:effectLst/>
                        </a:rPr>
                        <a:t>UDIN Monitoring Group</a:t>
                      </a:r>
                    </a:p>
                  </a:txBody>
                  <a:tcPr marL="35622" marR="35622" marT="35622" marB="35622">
                    <a:lnL>
                      <a:noFill/>
                    </a:lnL>
                    <a:lnR>
                      <a:noFill/>
                    </a:lnR>
                    <a:lnT>
                      <a:noFill/>
                    </a:lnT>
                    <a:lnB>
                      <a:noFill/>
                    </a:lnB>
                  </a:tcPr>
                </a:tc>
                <a:extLst>
                  <a:ext uri="{0D108BD9-81ED-4DB2-BD59-A6C34878D82A}">
                    <a16:rowId xmlns:a16="http://schemas.microsoft.com/office/drawing/2014/main" val="3544940843"/>
                  </a:ext>
                </a:extLst>
              </a:tr>
            </a:tbl>
          </a:graphicData>
        </a:graphic>
      </p:graphicFrame>
      <p:sp>
        <p:nvSpPr>
          <p:cNvPr id="4" name="Footer Placeholder 3"/>
          <p:cNvSpPr>
            <a:spLocks noGrp="1"/>
          </p:cNvSpPr>
          <p:nvPr>
            <p:ph type="ftr" sz="quarter" idx="11"/>
          </p:nvPr>
        </p:nvSpPr>
        <p:spPr/>
        <p:txBody>
          <a:bodyPr/>
          <a:lstStyle/>
          <a:p>
            <a:r>
              <a:rPr lang="en-US" smtClean="0"/>
              <a:t>UDIN Compliance | Dungar Chand U Jain</a:t>
            </a:r>
            <a:endParaRPr lang="en-US"/>
          </a:p>
        </p:txBody>
      </p:sp>
    </p:spTree>
    <p:extLst>
      <p:ext uri="{BB962C8B-B14F-4D97-AF65-F5344CB8AC3E}">
        <p14:creationId xmlns:p14="http://schemas.microsoft.com/office/powerpoint/2010/main" val="38717162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b="1" dirty="0" smtClean="0">
                <a:solidFill>
                  <a:srgbClr val="FF0000"/>
                </a:solidFill>
              </a:rPr>
              <a:t>It’s just the beginning…</a:t>
            </a:r>
            <a:endParaRPr lang="en-US" b="1" dirty="0">
              <a:solidFill>
                <a:srgbClr val="FF0000"/>
              </a:solidFill>
            </a:endParaRPr>
          </a:p>
        </p:txBody>
      </p:sp>
      <p:sp>
        <p:nvSpPr>
          <p:cNvPr id="5" name="Subtitle 4"/>
          <p:cNvSpPr>
            <a:spLocks noGrp="1"/>
          </p:cNvSpPr>
          <p:nvPr>
            <p:ph type="subTitle" idx="1"/>
          </p:nvPr>
        </p:nvSpPr>
        <p:spPr>
          <a:xfrm>
            <a:off x="1828800" y="3409950"/>
            <a:ext cx="6934200" cy="1390650"/>
          </a:xfrm>
        </p:spPr>
        <p:txBody>
          <a:bodyPr>
            <a:normAutofit fontScale="70000" lnSpcReduction="20000"/>
          </a:bodyPr>
          <a:lstStyle/>
          <a:p>
            <a:pPr algn="r"/>
            <a:r>
              <a:rPr lang="en-US" b="1" dirty="0">
                <a:solidFill>
                  <a:srgbClr val="0070C0"/>
                </a:solidFill>
              </a:rPr>
              <a:t>Dungar Chand U </a:t>
            </a:r>
            <a:r>
              <a:rPr lang="en-US" b="1" dirty="0" smtClean="0">
                <a:solidFill>
                  <a:srgbClr val="0070C0"/>
                </a:solidFill>
              </a:rPr>
              <a:t>Jain</a:t>
            </a:r>
          </a:p>
          <a:p>
            <a:pPr algn="r"/>
            <a:r>
              <a:rPr lang="en-US" b="1" dirty="0" smtClean="0">
                <a:solidFill>
                  <a:srgbClr val="0070C0"/>
                </a:solidFill>
              </a:rPr>
              <a:t>dcjain@icai.org</a:t>
            </a:r>
            <a:endParaRPr lang="en-US" b="1" dirty="0">
              <a:solidFill>
                <a:srgbClr val="0070C0"/>
              </a:solidFill>
            </a:endParaRPr>
          </a:p>
          <a:p>
            <a:pPr algn="r"/>
            <a:r>
              <a:rPr lang="en-US" dirty="0">
                <a:solidFill>
                  <a:srgbClr val="0070C0"/>
                </a:solidFill>
              </a:rPr>
              <a:t>26-Apr-2019 | </a:t>
            </a:r>
            <a:r>
              <a:rPr lang="en-US" dirty="0" err="1">
                <a:solidFill>
                  <a:srgbClr val="0070C0"/>
                </a:solidFill>
              </a:rPr>
              <a:t>Ernakulam</a:t>
            </a:r>
            <a:r>
              <a:rPr lang="en-US" dirty="0">
                <a:solidFill>
                  <a:srgbClr val="0070C0"/>
                </a:solidFill>
              </a:rPr>
              <a:t> Branch of SIRC of ICAI</a:t>
            </a:r>
          </a:p>
          <a:p>
            <a:pPr algn="r"/>
            <a:r>
              <a:rPr lang="en-US" dirty="0">
                <a:solidFill>
                  <a:srgbClr val="FF0000"/>
                </a:solidFill>
              </a:rPr>
              <a:t>Lake Palace Backwater Resort, </a:t>
            </a:r>
            <a:r>
              <a:rPr lang="en-US" dirty="0" err="1">
                <a:solidFill>
                  <a:srgbClr val="FF0000"/>
                </a:solidFill>
              </a:rPr>
              <a:t>Alleppey</a:t>
            </a:r>
            <a:r>
              <a:rPr lang="en-US" dirty="0">
                <a:solidFill>
                  <a:srgbClr val="FF0000"/>
                </a:solidFill>
              </a:rPr>
              <a:t>  </a:t>
            </a:r>
          </a:p>
        </p:txBody>
      </p:sp>
      <p:pic>
        <p:nvPicPr>
          <p:cNvPr id="6" name="Picture 5"/>
          <p:cNvPicPr>
            <a:picLocks noChangeAspect="1"/>
          </p:cNvPicPr>
          <p:nvPr/>
        </p:nvPicPr>
        <p:blipFill>
          <a:blip r:embed="rId2"/>
          <a:stretch>
            <a:fillRect/>
          </a:stretch>
        </p:blipFill>
        <p:spPr>
          <a:xfrm>
            <a:off x="3733800" y="4418682"/>
            <a:ext cx="484448" cy="404813"/>
          </a:xfrm>
          <a:prstGeom prst="rect">
            <a:avLst/>
          </a:prstGeom>
        </p:spPr>
      </p:pic>
    </p:spTree>
    <p:extLst>
      <p:ext uri="{BB962C8B-B14F-4D97-AF65-F5344CB8AC3E}">
        <p14:creationId xmlns:p14="http://schemas.microsoft.com/office/powerpoint/2010/main" val="2614709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Algorithm of UDIN</a:t>
            </a:r>
          </a:p>
        </p:txBody>
      </p:sp>
      <p:sp>
        <p:nvSpPr>
          <p:cNvPr id="3" name="Content Placeholder 2"/>
          <p:cNvSpPr>
            <a:spLocks noGrp="1"/>
          </p:cNvSpPr>
          <p:nvPr>
            <p:ph idx="1"/>
          </p:nvPr>
        </p:nvSpPr>
        <p:spPr>
          <a:xfrm>
            <a:off x="457200" y="1047750"/>
            <a:ext cx="8229600" cy="3394472"/>
          </a:xfrm>
        </p:spPr>
        <p:txBody>
          <a:bodyPr>
            <a:normAutofit/>
          </a:bodyPr>
          <a:lstStyle/>
          <a:p>
            <a:pPr marL="514350" indent="-514350">
              <a:buFont typeface="+mj-lt"/>
              <a:buAutoNum type="arabicPeriod"/>
            </a:pPr>
            <a:r>
              <a:rPr lang="en-US" sz="2800" dirty="0" smtClean="0"/>
              <a:t>Current Year</a:t>
            </a:r>
          </a:p>
          <a:p>
            <a:pPr marL="514350" indent="-514350">
              <a:buFont typeface="+mj-lt"/>
              <a:buAutoNum type="arabicPeriod"/>
            </a:pPr>
            <a:r>
              <a:rPr lang="en-US" sz="2800" dirty="0" smtClean="0"/>
              <a:t>Membership Number</a:t>
            </a:r>
            <a:endParaRPr lang="en-US" sz="2800" dirty="0"/>
          </a:p>
          <a:p>
            <a:pPr marL="514350" indent="-514350">
              <a:buFont typeface="+mj-lt"/>
              <a:buAutoNum type="arabicPeriod"/>
            </a:pPr>
            <a:r>
              <a:rPr lang="en-US" sz="2800" dirty="0" smtClean="0"/>
              <a:t>Document Serial Number </a:t>
            </a:r>
            <a:r>
              <a:rPr lang="en-US" sz="1600" dirty="0" smtClean="0"/>
              <a:t>(allotted </a:t>
            </a:r>
            <a:r>
              <a:rPr lang="en-US" sz="1600" dirty="0"/>
              <a:t>automatically by </a:t>
            </a:r>
            <a:r>
              <a:rPr lang="en-US" sz="1600" dirty="0" smtClean="0"/>
              <a:t>system)</a:t>
            </a:r>
          </a:p>
          <a:p>
            <a:pPr marL="0" indent="0">
              <a:buNone/>
            </a:pPr>
            <a:endParaRPr lang="en-US" sz="2800" dirty="0"/>
          </a:p>
        </p:txBody>
      </p:sp>
      <p:sp>
        <p:nvSpPr>
          <p:cNvPr id="4" name="Footer Placeholder 3"/>
          <p:cNvSpPr>
            <a:spLocks noGrp="1"/>
          </p:cNvSpPr>
          <p:nvPr>
            <p:ph type="ftr" sz="quarter" idx="11"/>
          </p:nvPr>
        </p:nvSpPr>
        <p:spPr/>
        <p:txBody>
          <a:bodyPr/>
          <a:lstStyle/>
          <a:p>
            <a:r>
              <a:rPr lang="en-US" smtClean="0"/>
              <a:t>UDIN Compliance | Dungar Chand U Jain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2530987"/>
            <a:ext cx="5190650" cy="2612513"/>
          </a:xfrm>
          <a:prstGeom prst="rect">
            <a:avLst/>
          </a:prstGeom>
        </p:spPr>
      </p:pic>
      <p:sp>
        <p:nvSpPr>
          <p:cNvPr id="7" name="Content Placeholder 2"/>
          <p:cNvSpPr txBox="1">
            <a:spLocks/>
          </p:cNvSpPr>
          <p:nvPr/>
        </p:nvSpPr>
        <p:spPr>
          <a:xfrm rot="20293307">
            <a:off x="-184198" y="3309132"/>
            <a:ext cx="4744683" cy="7413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N" dirty="0">
                <a:solidFill>
                  <a:schemeClr val="bg1">
                    <a:lumMod val="65000"/>
                  </a:schemeClr>
                </a:solidFill>
              </a:rPr>
              <a:t>19123456AAAAAB0007</a:t>
            </a:r>
          </a:p>
        </p:txBody>
      </p:sp>
    </p:spTree>
    <p:extLst>
      <p:ext uri="{BB962C8B-B14F-4D97-AF65-F5344CB8AC3E}">
        <p14:creationId xmlns:p14="http://schemas.microsoft.com/office/powerpoint/2010/main" val="3858682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When to Generate UDIN ?</a:t>
            </a:r>
            <a:endParaRPr lang="en-US" dirty="0"/>
          </a:p>
        </p:txBody>
      </p:sp>
      <p:sp>
        <p:nvSpPr>
          <p:cNvPr id="3" name="Content Placeholder 2"/>
          <p:cNvSpPr>
            <a:spLocks noGrp="1"/>
          </p:cNvSpPr>
          <p:nvPr>
            <p:ph idx="1"/>
          </p:nvPr>
        </p:nvSpPr>
        <p:spPr/>
        <p:txBody>
          <a:bodyPr>
            <a:normAutofit/>
          </a:bodyPr>
          <a:lstStyle/>
          <a:p>
            <a:r>
              <a:rPr lang="en-US" dirty="0" smtClean="0"/>
              <a:t>UDIN is to be generated at the time of signing the Certificate. </a:t>
            </a:r>
          </a:p>
          <a:p>
            <a:r>
              <a:rPr lang="en-US" dirty="0" smtClean="0"/>
              <a:t>However, the same can be generated within 15 days of the signing of the same </a:t>
            </a:r>
          </a:p>
          <a:p>
            <a:r>
              <a:rPr lang="en-US" dirty="0" smtClean="0"/>
              <a:t>(</a:t>
            </a:r>
            <a:r>
              <a:rPr lang="en-US" dirty="0" err="1" smtClean="0"/>
              <a:t>i.e</a:t>
            </a:r>
            <a:r>
              <a:rPr lang="en-US" dirty="0" smtClean="0"/>
              <a:t>, within 15 days from the date mentioned at Certificates and not beyond that) </a:t>
            </a:r>
            <a:endParaRPr lang="en-US" dirty="0"/>
          </a:p>
        </p:txBody>
      </p:sp>
      <p:sp>
        <p:nvSpPr>
          <p:cNvPr id="4" name="Footer Placeholder 3"/>
          <p:cNvSpPr>
            <a:spLocks noGrp="1"/>
          </p:cNvSpPr>
          <p:nvPr>
            <p:ph type="ftr" sz="quarter" idx="11"/>
          </p:nvPr>
        </p:nvSpPr>
        <p:spPr/>
        <p:txBody>
          <a:bodyPr/>
          <a:lstStyle/>
          <a:p>
            <a:r>
              <a:rPr lang="en-US" smtClean="0"/>
              <a:t>UDIN Compliance | Dungar Chand U Jain</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9050" y="361950"/>
            <a:ext cx="1047750" cy="104775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1139</TotalTime>
  <Words>1907</Words>
  <Application>Microsoft Office PowerPoint</Application>
  <PresentationFormat>On-screen Show (16:9)</PresentationFormat>
  <Paragraphs>311</Paragraphs>
  <Slides>72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72</vt:i4>
      </vt:variant>
    </vt:vector>
  </HeadingPairs>
  <TitlesOfParts>
    <vt:vector size="76" baseType="lpstr">
      <vt:lpstr>Arial</vt:lpstr>
      <vt:lpstr>Calibri</vt:lpstr>
      <vt:lpstr>Wingdings</vt:lpstr>
      <vt:lpstr>Office Theme</vt:lpstr>
      <vt:lpstr>UDIN Compliance</vt:lpstr>
      <vt:lpstr>Future is Technology… </vt:lpstr>
      <vt:lpstr>PowerPoint Presentation</vt:lpstr>
      <vt:lpstr>What is UDIN ?</vt:lpstr>
      <vt:lpstr>PowerPoint Presentation</vt:lpstr>
      <vt:lpstr>Why UDIN ?</vt:lpstr>
      <vt:lpstr>UDIN - Specimen</vt:lpstr>
      <vt:lpstr> Algorithm of UDIN</vt:lpstr>
      <vt:lpstr>When to Generate UDIN ?</vt:lpstr>
      <vt:lpstr>ANNOUNCEMENT UDIN - A way to authenticate document</vt:lpstr>
      <vt:lpstr>Applicability ? </vt:lpstr>
      <vt:lpstr>Applicability of UDIN</vt:lpstr>
      <vt:lpstr>PROCESS </vt:lpstr>
      <vt:lpstr>PowerPoint Presentation</vt:lpstr>
      <vt:lpstr>PowerPoint Presentation</vt:lpstr>
      <vt:lpstr>PowerPoint Presentation</vt:lpstr>
      <vt:lpstr>After OTP is fed</vt:lpstr>
      <vt:lpstr>PROCESS </vt:lpstr>
      <vt:lpstr>PowerPoint Presentation</vt:lpstr>
      <vt:lpstr>Change Password</vt:lpstr>
      <vt:lpstr>PROCESS </vt:lpstr>
      <vt:lpstr>PowerPoint Presentation</vt:lpstr>
      <vt:lpstr>PROCESS </vt:lpstr>
      <vt:lpstr>PowerPoint Presentation</vt:lpstr>
      <vt:lpstr>Types of Certificates</vt:lpstr>
      <vt:lpstr>Types of Certificates…</vt:lpstr>
      <vt:lpstr>UDIN Not Applicable (in 1st Phase)</vt:lpstr>
      <vt:lpstr>Date of Signing of Document</vt:lpstr>
      <vt:lpstr>Financial Figures/ Values </vt:lpstr>
      <vt:lpstr>Financial Figures/ Values </vt:lpstr>
      <vt:lpstr>Document Description </vt:lpstr>
      <vt:lpstr>Send OTP… </vt:lpstr>
      <vt:lpstr>Verify OTP… Submit / Preview</vt:lpstr>
      <vt:lpstr>Edit / Back before Submit</vt:lpstr>
      <vt:lpstr>PowerPoint Presentation</vt:lpstr>
      <vt:lpstr> Usage of UDIN on documents </vt:lpstr>
      <vt:lpstr>PowerPoint Presentation</vt:lpstr>
      <vt:lpstr>PROCESS </vt:lpstr>
      <vt:lpstr>PowerPoint Presentation</vt:lpstr>
      <vt:lpstr>UDIN -BANK Audit and Tax Audit</vt:lpstr>
      <vt:lpstr>UDIN mandatory for Stat. Bank Audit</vt:lpstr>
      <vt:lpstr>UDIN mandatory for Tax audit ?</vt:lpstr>
      <vt:lpstr>Different UDINs for different partners</vt:lpstr>
      <vt:lpstr>PowerPoint Presentation</vt:lpstr>
      <vt:lpstr>PowerPoint Presentation</vt:lpstr>
      <vt:lpstr>PowerPoint Presentation</vt:lpstr>
      <vt:lpstr>for all Certificates - Separate UDIN ? </vt:lpstr>
      <vt:lpstr>UDIN for Certificates in bank audit - Process</vt:lpstr>
      <vt:lpstr>UDIN for Certificates – Figures ?</vt:lpstr>
      <vt:lpstr>Applicability</vt:lpstr>
      <vt:lpstr>Tax audit reports filed online using DSC ?</vt:lpstr>
      <vt:lpstr>PROCESS </vt:lpstr>
      <vt:lpstr>Revocation of UDIN</vt:lpstr>
      <vt:lpstr>PowerPoint Presentation</vt:lpstr>
      <vt:lpstr>PowerPoint Presentation</vt:lpstr>
      <vt:lpstr>Revoke Document</vt:lpstr>
      <vt:lpstr>PowerPoint Presentation</vt:lpstr>
      <vt:lpstr>Others…</vt:lpstr>
      <vt:lpstr>Others…</vt:lpstr>
      <vt:lpstr>Logout</vt:lpstr>
      <vt:lpstr>UDIN where mandatory - Not Generated ? </vt:lpstr>
      <vt:lpstr>PowerPoint Presentation</vt:lpstr>
      <vt:lpstr>PowerPoint Presentation</vt:lpstr>
      <vt:lpstr>PowerPoint Presentation</vt:lpstr>
      <vt:lpstr>F1</vt:lpstr>
      <vt:lpstr>PowerPoint Presentation</vt:lpstr>
      <vt:lpstr>Helpdesk</vt:lpstr>
      <vt:lpstr>Check your Complaint Status </vt:lpstr>
      <vt:lpstr>UDIN Helpdesk</vt:lpstr>
      <vt:lpstr>What if ?</vt:lpstr>
      <vt:lpstr>UDIN BEING MADE MANDATORY IN 2nd PHASE FOR GST &amp; TAX AUDIT REPORT</vt:lpstr>
      <vt:lpstr>It’s just the beginning…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UDIN</dc:title>
  <dc:creator>Dungar Chand U Jain</dc:creator>
  <cp:lastModifiedBy>Dungar Chand U Jain</cp:lastModifiedBy>
  <cp:revision>145</cp:revision>
  <cp:lastPrinted>2019-03-21T16:44:41Z</cp:lastPrinted>
  <dcterms:created xsi:type="dcterms:W3CDTF">2019-01-11T19:31:36Z</dcterms:created>
  <dcterms:modified xsi:type="dcterms:W3CDTF">2019-04-22T20:18:48Z</dcterms:modified>
</cp:coreProperties>
</file>