
<file path=[Content_Types].xml><?xml version="1.0" encoding="utf-8"?>
<Types xmlns="http://schemas.openxmlformats.org/package/2006/content-types">
  <Override PartName="/ppt/slides/slide47.xml" ContentType="application/vnd.openxmlformats-officedocument.presentationml.slide+xml"/>
  <Override PartName="/ppt/diagrams/colors22.xml" ContentType="application/vnd.openxmlformats-officedocument.drawingml.diagramColors+xml"/>
  <Override PartName="/ppt/slides/slide36.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slides/slide25.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diagrams/quickStyle17.xml" ContentType="application/vnd.openxmlformats-officedocument.drawingml.diagramStyle+xml"/>
  <Override PartName="/ppt/diagrams/data20.xml" ContentType="application/vnd.openxmlformats-officedocument.drawingml.diagramData+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quickStyle24.xml" ContentType="application/vnd.openxmlformats-officedocument.drawingml.diagramStyle+xml"/>
  <Override PartName="/ppt/diagrams/drawing25.xml" ContentType="application/vnd.ms-office.drawingml.diagramDrawing+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layout13.xml" ContentType="application/vnd.openxmlformats-officedocument.drawingml.diagramLayout+xml"/>
  <Override PartName="/ppt/diagrams/quickStyle20.xml" ContentType="application/vnd.openxmlformats-officedocument.drawingml.diagramStyle+xml"/>
  <Override PartName="/ppt/diagrams/layout24.xml" ContentType="application/vnd.openxmlformats-officedocument.drawingml.diagramLayout+xml"/>
  <Override PartName="/ppt/diagrams/drawing21.xml" ContentType="application/vnd.ms-office.drawingml.diagramDrawing+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12.xml" ContentType="application/vnd.openxmlformats-officedocument.drawingml.diagramColors+xml"/>
  <Override PartName="/ppt/diagrams/layout20.xml" ContentType="application/vnd.openxmlformats-officedocument.drawingml.diagramLayout+xml"/>
  <Override PartName="/ppt/diagrams/colors23.xml" ContentType="application/vnd.openxmlformats-officedocument.drawingml.diagramColors+xml"/>
  <Override PartName="/ppt/diagrams/data25.xml" ContentType="application/vnd.openxmlformats-officedocument.drawingml.diagramData+xml"/>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data21.xml" ContentType="application/vnd.openxmlformats-officedocument.drawingml.diagramData+xml"/>
  <Override PartName="/ppt/diagrams/drawing19.xml" ContentType="application/vnd.ms-office.drawingml.diagramDrawing+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diagrams/quickStyle25.xml" ContentType="application/vnd.openxmlformats-officedocument.drawingml.diagramStyle+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25.xml" ContentType="application/vnd.openxmlformats-officedocument.drawingml.diagramLayout+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22.xml" ContentType="application/vnd.ms-office.drawingml.diagramDrawing+xml"/>
  <Override PartName="/ppt/diagrams/drawing11.xml" ContentType="application/vnd.ms-office.drawingml.diagramDrawing+xml"/>
  <Override PartName="/ppt/slides/slide49.xml" ContentType="application/vnd.openxmlformats-officedocument.presentationml.slide+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diagrams/quickStyle22.xml" ContentType="application/vnd.openxmlformats-officedocument.drawingml.diagramStyle+xml"/>
  <Override PartName="/ppt/diagrams/drawing9.xml" ContentType="application/vnd.ms-office.drawingml.diagramDrawing+xml"/>
  <Override PartName="/ppt/diagrams/drawing23.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13.xml" ContentType="application/vnd.ms-office.drawingml.diagramDrawing+xml"/>
  <Override PartName="/ppt/diagrams/drawing24.xml" ContentType="application/vnd.ms-office.drawingml.diagramDrawing+xml"/>
  <Override PartName="/ppt/diagrams/layout23.xml" ContentType="application/vnd.openxmlformats-officedocument.drawingml.diagramLayout+xml"/>
  <Override PartName="/ppt/diagrams/drawing20.xml" ContentType="application/vnd.ms-office.drawingml.diagramDrawing+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slides/slide29.xml" ContentType="application/vnd.openxmlformats-officedocument.presentationml.slide+xml"/>
  <Override PartName="/ppt/diagrams/data17.xml" ContentType="application/vnd.openxmlformats-officedocument.drawingml.diagramData+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43.xml" ContentType="application/vnd.openxmlformats-officedocument.presentationml.slide+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303" r:id="rId11"/>
    <p:sldId id="304" r:id="rId12"/>
    <p:sldId id="265" r:id="rId13"/>
    <p:sldId id="268" r:id="rId14"/>
    <p:sldId id="266" r:id="rId15"/>
    <p:sldId id="267" r:id="rId16"/>
    <p:sldId id="269" r:id="rId17"/>
    <p:sldId id="270" r:id="rId18"/>
    <p:sldId id="271" r:id="rId19"/>
    <p:sldId id="305" r:id="rId20"/>
    <p:sldId id="306" r:id="rId21"/>
    <p:sldId id="307" r:id="rId22"/>
    <p:sldId id="274" r:id="rId23"/>
    <p:sldId id="308" r:id="rId24"/>
    <p:sldId id="276" r:id="rId25"/>
    <p:sldId id="277" r:id="rId26"/>
    <p:sldId id="309" r:id="rId27"/>
    <p:sldId id="311" r:id="rId28"/>
    <p:sldId id="310" r:id="rId29"/>
    <p:sldId id="275" r:id="rId30"/>
    <p:sldId id="278" r:id="rId31"/>
    <p:sldId id="293" r:id="rId32"/>
    <p:sldId id="294" r:id="rId33"/>
    <p:sldId id="295" r:id="rId34"/>
    <p:sldId id="296" r:id="rId35"/>
    <p:sldId id="297" r:id="rId36"/>
    <p:sldId id="298" r:id="rId37"/>
    <p:sldId id="300" r:id="rId38"/>
    <p:sldId id="301" r:id="rId39"/>
    <p:sldId id="302" r:id="rId40"/>
    <p:sldId id="280" r:id="rId41"/>
    <p:sldId id="281" r:id="rId42"/>
    <p:sldId id="282" r:id="rId43"/>
    <p:sldId id="312" r:id="rId44"/>
    <p:sldId id="313" r:id="rId45"/>
    <p:sldId id="314" r:id="rId46"/>
    <p:sldId id="315" r:id="rId47"/>
    <p:sldId id="316" r:id="rId48"/>
    <p:sldId id="283" r:id="rId49"/>
    <p:sldId id="284" r:id="rId50"/>
    <p:sldId id="285" r:id="rId51"/>
    <p:sldId id="286" r:id="rId52"/>
    <p:sldId id="287" r:id="rId53"/>
    <p:sldId id="288" r:id="rId54"/>
    <p:sldId id="289" r:id="rId55"/>
    <p:sldId id="290" r:id="rId56"/>
    <p:sldId id="291" r:id="rId57"/>
    <p:sldId id="292"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958844-DBDC-4C67-B87F-15F5DF51ACD8}" type="doc">
      <dgm:prSet loTypeId="urn:microsoft.com/office/officeart/2005/8/layout/hProcess9" loCatId="process" qsTypeId="urn:microsoft.com/office/officeart/2005/8/quickstyle/simple1" qsCatId="simple" csTypeId="urn:microsoft.com/office/officeart/2005/8/colors/colorful2" csCatId="colorful"/>
      <dgm:spPr/>
      <dgm:t>
        <a:bodyPr/>
        <a:lstStyle/>
        <a:p>
          <a:endParaRPr lang="en-US"/>
        </a:p>
      </dgm:t>
    </dgm:pt>
    <dgm:pt modelId="{27C104FE-EFB9-4855-AEBF-C10255D5D356}">
      <dgm:prSet/>
      <dgm:spPr/>
      <dgm:t>
        <a:bodyPr/>
        <a:lstStyle/>
        <a:p>
          <a:pPr rtl="0"/>
          <a:r>
            <a:rPr lang="en-US" b="1" u="sng" smtClean="0"/>
            <a:t>AS 10: PROPERTY, PLANT AND EQUIPMENT</a:t>
          </a:r>
          <a:r>
            <a:rPr lang="en-US" b="1" smtClean="0"/>
            <a:t/>
          </a:r>
          <a:br>
            <a:rPr lang="en-US" b="1" smtClean="0"/>
          </a:br>
          <a:endParaRPr lang="en-US"/>
        </a:p>
      </dgm:t>
    </dgm:pt>
    <dgm:pt modelId="{587C084C-9F61-4AD1-8EB5-87D69DABC99B}" type="parTrans" cxnId="{7FC73101-DB11-4579-8CD0-71A59DFE8D9B}">
      <dgm:prSet/>
      <dgm:spPr/>
      <dgm:t>
        <a:bodyPr/>
        <a:lstStyle/>
        <a:p>
          <a:endParaRPr lang="en-US"/>
        </a:p>
      </dgm:t>
    </dgm:pt>
    <dgm:pt modelId="{629D9586-B3C7-4CAE-9A74-A203B52CA585}" type="sibTrans" cxnId="{7FC73101-DB11-4579-8CD0-71A59DFE8D9B}">
      <dgm:prSet/>
      <dgm:spPr/>
      <dgm:t>
        <a:bodyPr/>
        <a:lstStyle/>
        <a:p>
          <a:endParaRPr lang="en-US"/>
        </a:p>
      </dgm:t>
    </dgm:pt>
    <dgm:pt modelId="{403394E8-7A84-44E7-8FD6-F5A5A1125DF9}" type="pres">
      <dgm:prSet presAssocID="{5B958844-DBDC-4C67-B87F-15F5DF51ACD8}" presName="CompostProcess" presStyleCnt="0">
        <dgm:presLayoutVars>
          <dgm:dir/>
          <dgm:resizeHandles val="exact"/>
        </dgm:presLayoutVars>
      </dgm:prSet>
      <dgm:spPr/>
      <dgm:t>
        <a:bodyPr/>
        <a:lstStyle/>
        <a:p>
          <a:endParaRPr lang="en-US"/>
        </a:p>
      </dgm:t>
    </dgm:pt>
    <dgm:pt modelId="{75191369-6FB2-4C2E-8946-196942927F92}" type="pres">
      <dgm:prSet presAssocID="{5B958844-DBDC-4C67-B87F-15F5DF51ACD8}" presName="arrow" presStyleLbl="bgShp" presStyleIdx="0" presStyleCnt="1"/>
      <dgm:spPr/>
    </dgm:pt>
    <dgm:pt modelId="{0979EA04-01A6-467D-A265-B7FD275DFEA2}" type="pres">
      <dgm:prSet presAssocID="{5B958844-DBDC-4C67-B87F-15F5DF51ACD8}" presName="linearProcess" presStyleCnt="0"/>
      <dgm:spPr/>
    </dgm:pt>
    <dgm:pt modelId="{BAE81205-7F3A-4405-B952-E3C55C916F00}" type="pres">
      <dgm:prSet presAssocID="{27C104FE-EFB9-4855-AEBF-C10255D5D356}" presName="textNode" presStyleLbl="node1" presStyleIdx="0" presStyleCnt="1">
        <dgm:presLayoutVars>
          <dgm:bulletEnabled val="1"/>
        </dgm:presLayoutVars>
      </dgm:prSet>
      <dgm:spPr/>
      <dgm:t>
        <a:bodyPr/>
        <a:lstStyle/>
        <a:p>
          <a:endParaRPr lang="en-US"/>
        </a:p>
      </dgm:t>
    </dgm:pt>
  </dgm:ptLst>
  <dgm:cxnLst>
    <dgm:cxn modelId="{7FC73101-DB11-4579-8CD0-71A59DFE8D9B}" srcId="{5B958844-DBDC-4C67-B87F-15F5DF51ACD8}" destId="{27C104FE-EFB9-4855-AEBF-C10255D5D356}" srcOrd="0" destOrd="0" parTransId="{587C084C-9F61-4AD1-8EB5-87D69DABC99B}" sibTransId="{629D9586-B3C7-4CAE-9A74-A203B52CA585}"/>
    <dgm:cxn modelId="{4865AE68-2AF6-49D6-8A96-87F0425DCCF3}" type="presOf" srcId="{5B958844-DBDC-4C67-B87F-15F5DF51ACD8}" destId="{403394E8-7A84-44E7-8FD6-F5A5A1125DF9}" srcOrd="0" destOrd="0" presId="urn:microsoft.com/office/officeart/2005/8/layout/hProcess9"/>
    <dgm:cxn modelId="{6C078001-2894-4746-8602-5CDCB79E33AB}" type="presOf" srcId="{27C104FE-EFB9-4855-AEBF-C10255D5D356}" destId="{BAE81205-7F3A-4405-B952-E3C55C916F00}" srcOrd="0" destOrd="0" presId="urn:microsoft.com/office/officeart/2005/8/layout/hProcess9"/>
    <dgm:cxn modelId="{286FAADD-D3BF-4BA0-8329-99173CC689BC}" type="presParOf" srcId="{403394E8-7A84-44E7-8FD6-F5A5A1125DF9}" destId="{75191369-6FB2-4C2E-8946-196942927F92}" srcOrd="0" destOrd="0" presId="urn:microsoft.com/office/officeart/2005/8/layout/hProcess9"/>
    <dgm:cxn modelId="{32053AC6-6890-422F-B97A-A1FDABB98EA5}" type="presParOf" srcId="{403394E8-7A84-44E7-8FD6-F5A5A1125DF9}" destId="{0979EA04-01A6-467D-A265-B7FD275DFEA2}" srcOrd="1" destOrd="0" presId="urn:microsoft.com/office/officeart/2005/8/layout/hProcess9"/>
    <dgm:cxn modelId="{06D38D3C-C19A-4DFD-9DAB-6FBEEA3DD17E}" type="presParOf" srcId="{0979EA04-01A6-467D-A265-B7FD275DFEA2}" destId="{BAE81205-7F3A-4405-B952-E3C55C916F00}" srcOrd="0"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10330A5-EE9F-4E9B-98A0-3812BB931D3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6D1BF61-F612-4147-9A60-E7258E24C694}">
      <dgm:prSet phldrT="[Text]" custT="1"/>
      <dgm:spPr/>
      <dgm:t>
        <a:bodyPr/>
        <a:lstStyle/>
        <a:p>
          <a:r>
            <a:rPr lang="en-US" sz="2000" b="1" u="sng" dirty="0" smtClean="0"/>
            <a:t>Measurement after Recognition</a:t>
          </a:r>
          <a:endParaRPr lang="en-US" sz="2000" b="1" dirty="0">
            <a:latin typeface="Arial" panose="020B0604020202020204" pitchFamily="34" charset="0"/>
            <a:cs typeface="Arial" panose="020B0604020202020204" pitchFamily="34" charset="0"/>
          </a:endParaRPr>
        </a:p>
      </dgm:t>
    </dgm:pt>
    <dgm:pt modelId="{2E8861FF-65BA-44D9-9C6D-E161A7507CCA}" type="parTrans" cxnId="{B8D2B4CE-3372-4B86-9EF1-0D7D00847BFA}">
      <dgm:prSet/>
      <dgm:spPr/>
      <dgm:t>
        <a:bodyPr/>
        <a:lstStyle/>
        <a:p>
          <a:endParaRPr lang="en-US"/>
        </a:p>
      </dgm:t>
    </dgm:pt>
    <dgm:pt modelId="{E3D89FD1-EBB6-425C-8197-D77E17DFDB94}" type="sibTrans" cxnId="{B8D2B4CE-3372-4B86-9EF1-0D7D00847BFA}">
      <dgm:prSet/>
      <dgm:spPr/>
      <dgm:t>
        <a:bodyPr/>
        <a:lstStyle/>
        <a:p>
          <a:endParaRPr lang="en-US"/>
        </a:p>
      </dgm:t>
    </dgm:pt>
    <dgm:pt modelId="{9BBE7236-D00A-439A-8EF7-38B8045477A0}">
      <dgm:prSet phldrT="[Text]" custT="1"/>
      <dgm:spPr/>
      <dgm:t>
        <a:bodyPr/>
        <a:lstStyle/>
        <a:p>
          <a:r>
            <a:rPr lang="en-US" sz="2000" dirty="0" smtClean="0"/>
            <a:t>Cost model,</a:t>
          </a:r>
          <a:endParaRPr lang="en-US" sz="2000" b="1" dirty="0"/>
        </a:p>
      </dgm:t>
    </dgm:pt>
    <dgm:pt modelId="{A8EE2768-5236-4E80-9C5D-F008A716FDF0}" type="sibTrans" cxnId="{F72DDBBE-972A-4FB7-A1FF-85D0B806DA73}">
      <dgm:prSet/>
      <dgm:spPr/>
      <dgm:t>
        <a:bodyPr/>
        <a:lstStyle/>
        <a:p>
          <a:endParaRPr lang="en-US"/>
        </a:p>
      </dgm:t>
    </dgm:pt>
    <dgm:pt modelId="{8E624E10-ADAA-439D-A7CA-B788349EF4A4}" type="parTrans" cxnId="{F72DDBBE-972A-4FB7-A1FF-85D0B806DA73}">
      <dgm:prSet/>
      <dgm:spPr/>
      <dgm:t>
        <a:bodyPr/>
        <a:lstStyle/>
        <a:p>
          <a:endParaRPr lang="en-US"/>
        </a:p>
      </dgm:t>
    </dgm:pt>
    <dgm:pt modelId="{96375089-42C4-4109-A08E-02ABA2763B7B}">
      <dgm:prSet phldrT="[Text]" custT="1"/>
      <dgm:spPr/>
      <dgm:t>
        <a:bodyPr/>
        <a:lstStyle/>
        <a:p>
          <a:r>
            <a:rPr lang="en-US" sz="1800" dirty="0" smtClean="0"/>
            <a:t>Revaluation model</a:t>
          </a:r>
          <a:endParaRPr lang="en-US" sz="1800" b="1" dirty="0"/>
        </a:p>
      </dgm:t>
    </dgm:pt>
    <dgm:pt modelId="{8EE7D881-4AE0-41A6-BF5D-6E4EB23C5278}" type="parTrans" cxnId="{C10B356B-655C-442D-9356-C1F26239447B}">
      <dgm:prSet/>
      <dgm:spPr/>
      <dgm:t>
        <a:bodyPr/>
        <a:lstStyle/>
        <a:p>
          <a:endParaRPr lang="en-US"/>
        </a:p>
      </dgm:t>
    </dgm:pt>
    <dgm:pt modelId="{6B085130-925B-42EC-99CF-1BD70A084FAB}" type="sibTrans" cxnId="{C10B356B-655C-442D-9356-C1F26239447B}">
      <dgm:prSet/>
      <dgm:spPr/>
      <dgm:t>
        <a:bodyPr/>
        <a:lstStyle/>
        <a:p>
          <a:endParaRPr lang="en-US"/>
        </a:p>
      </dgm:t>
    </dgm:pt>
    <dgm:pt modelId="{0B606F88-635E-4674-A579-15601E9E2939}" type="pres">
      <dgm:prSet presAssocID="{D10330A5-EE9F-4E9B-98A0-3812BB931D35}" presName="hierChild1" presStyleCnt="0">
        <dgm:presLayoutVars>
          <dgm:chPref val="1"/>
          <dgm:dir/>
          <dgm:animOne val="branch"/>
          <dgm:animLvl val="lvl"/>
          <dgm:resizeHandles/>
        </dgm:presLayoutVars>
      </dgm:prSet>
      <dgm:spPr/>
      <dgm:t>
        <a:bodyPr/>
        <a:lstStyle/>
        <a:p>
          <a:endParaRPr lang="en-US"/>
        </a:p>
      </dgm:t>
    </dgm:pt>
    <dgm:pt modelId="{EB17F941-0136-4898-BEE0-FFC03C73D253}" type="pres">
      <dgm:prSet presAssocID="{A6D1BF61-F612-4147-9A60-E7258E24C694}" presName="hierRoot1" presStyleCnt="0"/>
      <dgm:spPr/>
    </dgm:pt>
    <dgm:pt modelId="{8BE6F4A0-163E-41EB-83CE-4FF53A1F1E03}" type="pres">
      <dgm:prSet presAssocID="{A6D1BF61-F612-4147-9A60-E7258E24C694}" presName="composite" presStyleCnt="0"/>
      <dgm:spPr/>
    </dgm:pt>
    <dgm:pt modelId="{85057324-EFA6-4C3E-B1B8-C0EFFC4FF89D}" type="pres">
      <dgm:prSet presAssocID="{A6D1BF61-F612-4147-9A60-E7258E24C694}" presName="background" presStyleLbl="node0" presStyleIdx="0" presStyleCnt="1"/>
      <dgm:spPr/>
    </dgm:pt>
    <dgm:pt modelId="{B8EA0C4E-95CA-48F8-BA19-1B56CB5E70C1}" type="pres">
      <dgm:prSet presAssocID="{A6D1BF61-F612-4147-9A60-E7258E24C694}" presName="text" presStyleLbl="fgAcc0" presStyleIdx="0" presStyleCnt="1" custScaleX="676124" custScaleY="175097" custLinFactNeighborX="-14813" custLinFactNeighborY="-58319">
        <dgm:presLayoutVars>
          <dgm:chPref val="3"/>
        </dgm:presLayoutVars>
      </dgm:prSet>
      <dgm:spPr/>
      <dgm:t>
        <a:bodyPr/>
        <a:lstStyle/>
        <a:p>
          <a:endParaRPr lang="en-US"/>
        </a:p>
      </dgm:t>
    </dgm:pt>
    <dgm:pt modelId="{319D290E-7084-401A-957C-02F957A28891}" type="pres">
      <dgm:prSet presAssocID="{A6D1BF61-F612-4147-9A60-E7258E24C694}" presName="hierChild2" presStyleCnt="0"/>
      <dgm:spPr/>
    </dgm:pt>
    <dgm:pt modelId="{BC570908-8750-42F3-BACB-89641FD66789}" type="pres">
      <dgm:prSet presAssocID="{8E624E10-ADAA-439D-A7CA-B788349EF4A4}" presName="Name10" presStyleLbl="parChTrans1D2" presStyleIdx="0" presStyleCnt="2"/>
      <dgm:spPr/>
      <dgm:t>
        <a:bodyPr/>
        <a:lstStyle/>
        <a:p>
          <a:endParaRPr lang="en-US"/>
        </a:p>
      </dgm:t>
    </dgm:pt>
    <dgm:pt modelId="{70066CD1-A07D-420D-82FC-B87865369B42}" type="pres">
      <dgm:prSet presAssocID="{9BBE7236-D00A-439A-8EF7-38B8045477A0}" presName="hierRoot2" presStyleCnt="0"/>
      <dgm:spPr/>
    </dgm:pt>
    <dgm:pt modelId="{2C82F580-6283-4917-A3E2-EF709A9212AB}" type="pres">
      <dgm:prSet presAssocID="{9BBE7236-D00A-439A-8EF7-38B8045477A0}" presName="composite2" presStyleCnt="0"/>
      <dgm:spPr/>
    </dgm:pt>
    <dgm:pt modelId="{AC4E98D9-BD03-4A42-B147-410B81C372AB}" type="pres">
      <dgm:prSet presAssocID="{9BBE7236-D00A-439A-8EF7-38B8045477A0}" presName="background2" presStyleLbl="node2" presStyleIdx="0" presStyleCnt="2"/>
      <dgm:spPr/>
    </dgm:pt>
    <dgm:pt modelId="{9E4D0DD3-7401-4304-8EF9-9155EE78296C}" type="pres">
      <dgm:prSet presAssocID="{9BBE7236-D00A-439A-8EF7-38B8045477A0}" presName="text2" presStyleLbl="fgAcc2" presStyleIdx="0" presStyleCnt="2" custScaleX="247277" custScaleY="196594" custLinFactNeighborX="-8579" custLinFactNeighborY="-5438">
        <dgm:presLayoutVars>
          <dgm:chPref val="3"/>
        </dgm:presLayoutVars>
      </dgm:prSet>
      <dgm:spPr/>
      <dgm:t>
        <a:bodyPr/>
        <a:lstStyle/>
        <a:p>
          <a:endParaRPr lang="en-US"/>
        </a:p>
      </dgm:t>
    </dgm:pt>
    <dgm:pt modelId="{E9393F1D-5F98-4DD4-9EE6-027F07377069}" type="pres">
      <dgm:prSet presAssocID="{9BBE7236-D00A-439A-8EF7-38B8045477A0}" presName="hierChild3" presStyleCnt="0"/>
      <dgm:spPr/>
    </dgm:pt>
    <dgm:pt modelId="{8A44E8A5-1519-428E-8FCB-6E3595E8F0EB}" type="pres">
      <dgm:prSet presAssocID="{8EE7D881-4AE0-41A6-BF5D-6E4EB23C5278}" presName="Name10" presStyleLbl="parChTrans1D2" presStyleIdx="1" presStyleCnt="2"/>
      <dgm:spPr/>
      <dgm:t>
        <a:bodyPr/>
        <a:lstStyle/>
        <a:p>
          <a:endParaRPr lang="en-US"/>
        </a:p>
      </dgm:t>
    </dgm:pt>
    <dgm:pt modelId="{E6083C69-8D3F-4A08-A8FB-451BD1FEAF12}" type="pres">
      <dgm:prSet presAssocID="{96375089-42C4-4109-A08E-02ABA2763B7B}" presName="hierRoot2" presStyleCnt="0"/>
      <dgm:spPr/>
    </dgm:pt>
    <dgm:pt modelId="{B8105BDE-3CB0-45A5-ACAF-5EE7BD42BF15}" type="pres">
      <dgm:prSet presAssocID="{96375089-42C4-4109-A08E-02ABA2763B7B}" presName="composite2" presStyleCnt="0"/>
      <dgm:spPr/>
    </dgm:pt>
    <dgm:pt modelId="{682DAEC9-38CA-46A7-AF2F-1D657C27E30E}" type="pres">
      <dgm:prSet presAssocID="{96375089-42C4-4109-A08E-02ABA2763B7B}" presName="background2" presStyleLbl="node2" presStyleIdx="1" presStyleCnt="2"/>
      <dgm:spPr/>
    </dgm:pt>
    <dgm:pt modelId="{9942AA72-F485-4B5F-ACC2-3C5B92F0BA23}" type="pres">
      <dgm:prSet presAssocID="{96375089-42C4-4109-A08E-02ABA2763B7B}" presName="text2" presStyleLbl="fgAcc2" presStyleIdx="1" presStyleCnt="2" custScaleX="233867" custScaleY="216711">
        <dgm:presLayoutVars>
          <dgm:chPref val="3"/>
        </dgm:presLayoutVars>
      </dgm:prSet>
      <dgm:spPr/>
      <dgm:t>
        <a:bodyPr/>
        <a:lstStyle/>
        <a:p>
          <a:endParaRPr lang="en-US"/>
        </a:p>
      </dgm:t>
    </dgm:pt>
    <dgm:pt modelId="{E7B60215-8231-49F1-86E7-7EC4A400D072}" type="pres">
      <dgm:prSet presAssocID="{96375089-42C4-4109-A08E-02ABA2763B7B}" presName="hierChild3" presStyleCnt="0"/>
      <dgm:spPr/>
    </dgm:pt>
  </dgm:ptLst>
  <dgm:cxnLst>
    <dgm:cxn modelId="{F72DDBBE-972A-4FB7-A1FF-85D0B806DA73}" srcId="{A6D1BF61-F612-4147-9A60-E7258E24C694}" destId="{9BBE7236-D00A-439A-8EF7-38B8045477A0}" srcOrd="0" destOrd="0" parTransId="{8E624E10-ADAA-439D-A7CA-B788349EF4A4}" sibTransId="{A8EE2768-5236-4E80-9C5D-F008A716FDF0}"/>
    <dgm:cxn modelId="{C10B356B-655C-442D-9356-C1F26239447B}" srcId="{A6D1BF61-F612-4147-9A60-E7258E24C694}" destId="{96375089-42C4-4109-A08E-02ABA2763B7B}" srcOrd="1" destOrd="0" parTransId="{8EE7D881-4AE0-41A6-BF5D-6E4EB23C5278}" sibTransId="{6B085130-925B-42EC-99CF-1BD70A084FAB}"/>
    <dgm:cxn modelId="{705DAC62-CEAD-45AC-BDB2-8FE790A58CFE}" type="presOf" srcId="{8EE7D881-4AE0-41A6-BF5D-6E4EB23C5278}" destId="{8A44E8A5-1519-428E-8FCB-6E3595E8F0EB}" srcOrd="0" destOrd="0" presId="urn:microsoft.com/office/officeart/2005/8/layout/hierarchy1"/>
    <dgm:cxn modelId="{3DB13E26-623D-44A9-B253-41DFAEF344B5}" type="presOf" srcId="{9BBE7236-D00A-439A-8EF7-38B8045477A0}" destId="{9E4D0DD3-7401-4304-8EF9-9155EE78296C}" srcOrd="0" destOrd="0" presId="urn:microsoft.com/office/officeart/2005/8/layout/hierarchy1"/>
    <dgm:cxn modelId="{25EEA71D-DE5F-4E3F-8AC9-345F438E9F2F}" type="presOf" srcId="{96375089-42C4-4109-A08E-02ABA2763B7B}" destId="{9942AA72-F485-4B5F-ACC2-3C5B92F0BA23}" srcOrd="0" destOrd="0" presId="urn:microsoft.com/office/officeart/2005/8/layout/hierarchy1"/>
    <dgm:cxn modelId="{B8D2B4CE-3372-4B86-9EF1-0D7D00847BFA}" srcId="{D10330A5-EE9F-4E9B-98A0-3812BB931D35}" destId="{A6D1BF61-F612-4147-9A60-E7258E24C694}" srcOrd="0" destOrd="0" parTransId="{2E8861FF-65BA-44D9-9C6D-E161A7507CCA}" sibTransId="{E3D89FD1-EBB6-425C-8197-D77E17DFDB94}"/>
    <dgm:cxn modelId="{07308159-CDB9-4232-9F90-E075BE97B08C}" type="presOf" srcId="{D10330A5-EE9F-4E9B-98A0-3812BB931D35}" destId="{0B606F88-635E-4674-A579-15601E9E2939}" srcOrd="0" destOrd="0" presId="urn:microsoft.com/office/officeart/2005/8/layout/hierarchy1"/>
    <dgm:cxn modelId="{777C67E7-F926-4A26-B4E2-370A41FA3FF4}" type="presOf" srcId="{A6D1BF61-F612-4147-9A60-E7258E24C694}" destId="{B8EA0C4E-95CA-48F8-BA19-1B56CB5E70C1}" srcOrd="0" destOrd="0" presId="urn:microsoft.com/office/officeart/2005/8/layout/hierarchy1"/>
    <dgm:cxn modelId="{E0495199-A7FB-4914-98B5-3AFD4D278EB3}" type="presOf" srcId="{8E624E10-ADAA-439D-A7CA-B788349EF4A4}" destId="{BC570908-8750-42F3-BACB-89641FD66789}" srcOrd="0" destOrd="0" presId="urn:microsoft.com/office/officeart/2005/8/layout/hierarchy1"/>
    <dgm:cxn modelId="{0BE95D88-3DD2-417D-AE05-C4B0FB2C5184}" type="presParOf" srcId="{0B606F88-635E-4674-A579-15601E9E2939}" destId="{EB17F941-0136-4898-BEE0-FFC03C73D253}" srcOrd="0" destOrd="0" presId="urn:microsoft.com/office/officeart/2005/8/layout/hierarchy1"/>
    <dgm:cxn modelId="{49DD391D-654E-445A-ACA0-E3BF2F63A8B0}" type="presParOf" srcId="{EB17F941-0136-4898-BEE0-FFC03C73D253}" destId="{8BE6F4A0-163E-41EB-83CE-4FF53A1F1E03}" srcOrd="0" destOrd="0" presId="urn:microsoft.com/office/officeart/2005/8/layout/hierarchy1"/>
    <dgm:cxn modelId="{2867C1A4-3B8B-4ECA-9D3D-7E935E60C91D}" type="presParOf" srcId="{8BE6F4A0-163E-41EB-83CE-4FF53A1F1E03}" destId="{85057324-EFA6-4C3E-B1B8-C0EFFC4FF89D}" srcOrd="0" destOrd="0" presId="urn:microsoft.com/office/officeart/2005/8/layout/hierarchy1"/>
    <dgm:cxn modelId="{7873A08A-7D27-417B-8BFF-580BD74124A5}" type="presParOf" srcId="{8BE6F4A0-163E-41EB-83CE-4FF53A1F1E03}" destId="{B8EA0C4E-95CA-48F8-BA19-1B56CB5E70C1}" srcOrd="1" destOrd="0" presId="urn:microsoft.com/office/officeart/2005/8/layout/hierarchy1"/>
    <dgm:cxn modelId="{648CB0B9-EE65-4CFF-9EEB-B1FDD4967C39}" type="presParOf" srcId="{EB17F941-0136-4898-BEE0-FFC03C73D253}" destId="{319D290E-7084-401A-957C-02F957A28891}" srcOrd="1" destOrd="0" presId="urn:microsoft.com/office/officeart/2005/8/layout/hierarchy1"/>
    <dgm:cxn modelId="{C19CE387-19BA-4337-9FE4-E50D1C39E880}" type="presParOf" srcId="{319D290E-7084-401A-957C-02F957A28891}" destId="{BC570908-8750-42F3-BACB-89641FD66789}" srcOrd="0" destOrd="0" presId="urn:microsoft.com/office/officeart/2005/8/layout/hierarchy1"/>
    <dgm:cxn modelId="{39A67211-67FC-49AB-9746-AE94C328EA38}" type="presParOf" srcId="{319D290E-7084-401A-957C-02F957A28891}" destId="{70066CD1-A07D-420D-82FC-B87865369B42}" srcOrd="1" destOrd="0" presId="urn:microsoft.com/office/officeart/2005/8/layout/hierarchy1"/>
    <dgm:cxn modelId="{41ABDA65-8F2A-48E0-B4D1-3355D2085DED}" type="presParOf" srcId="{70066CD1-A07D-420D-82FC-B87865369B42}" destId="{2C82F580-6283-4917-A3E2-EF709A9212AB}" srcOrd="0" destOrd="0" presId="urn:microsoft.com/office/officeart/2005/8/layout/hierarchy1"/>
    <dgm:cxn modelId="{19758D7E-75E9-44CD-89AE-B626A98BE73D}" type="presParOf" srcId="{2C82F580-6283-4917-A3E2-EF709A9212AB}" destId="{AC4E98D9-BD03-4A42-B147-410B81C372AB}" srcOrd="0" destOrd="0" presId="urn:microsoft.com/office/officeart/2005/8/layout/hierarchy1"/>
    <dgm:cxn modelId="{10CE644E-CF12-410E-A0AD-24F1A0A7EE44}" type="presParOf" srcId="{2C82F580-6283-4917-A3E2-EF709A9212AB}" destId="{9E4D0DD3-7401-4304-8EF9-9155EE78296C}" srcOrd="1" destOrd="0" presId="urn:microsoft.com/office/officeart/2005/8/layout/hierarchy1"/>
    <dgm:cxn modelId="{F1055C21-7B95-4586-9C5D-8317A9CE7804}" type="presParOf" srcId="{70066CD1-A07D-420D-82FC-B87865369B42}" destId="{E9393F1D-5F98-4DD4-9EE6-027F07377069}" srcOrd="1" destOrd="0" presId="urn:microsoft.com/office/officeart/2005/8/layout/hierarchy1"/>
    <dgm:cxn modelId="{F3220C91-9801-4229-9944-8B8D933E7016}" type="presParOf" srcId="{319D290E-7084-401A-957C-02F957A28891}" destId="{8A44E8A5-1519-428E-8FCB-6E3595E8F0EB}" srcOrd="2" destOrd="0" presId="urn:microsoft.com/office/officeart/2005/8/layout/hierarchy1"/>
    <dgm:cxn modelId="{90E6F3BE-A5C4-402A-9FDA-303A10DE77D3}" type="presParOf" srcId="{319D290E-7084-401A-957C-02F957A28891}" destId="{E6083C69-8D3F-4A08-A8FB-451BD1FEAF12}" srcOrd="3" destOrd="0" presId="urn:microsoft.com/office/officeart/2005/8/layout/hierarchy1"/>
    <dgm:cxn modelId="{122F83D3-19A9-47E9-ADD7-B00FD62849D4}" type="presParOf" srcId="{E6083C69-8D3F-4A08-A8FB-451BD1FEAF12}" destId="{B8105BDE-3CB0-45A5-ACAF-5EE7BD42BF15}" srcOrd="0" destOrd="0" presId="urn:microsoft.com/office/officeart/2005/8/layout/hierarchy1"/>
    <dgm:cxn modelId="{556FD02D-31A5-4298-9E00-3AA2AE7AA9FF}" type="presParOf" srcId="{B8105BDE-3CB0-45A5-ACAF-5EE7BD42BF15}" destId="{682DAEC9-38CA-46A7-AF2F-1D657C27E30E}" srcOrd="0" destOrd="0" presId="urn:microsoft.com/office/officeart/2005/8/layout/hierarchy1"/>
    <dgm:cxn modelId="{92CCFDD4-D4C5-45EC-8969-458C5C765C77}" type="presParOf" srcId="{B8105BDE-3CB0-45A5-ACAF-5EE7BD42BF15}" destId="{9942AA72-F485-4B5F-ACC2-3C5B92F0BA23}" srcOrd="1" destOrd="0" presId="urn:microsoft.com/office/officeart/2005/8/layout/hierarchy1"/>
    <dgm:cxn modelId="{201D80DB-D790-43CE-94B6-97B802DCF522}" type="presParOf" srcId="{E6083C69-8D3F-4A08-A8FB-451BD1FEAF12}" destId="{E7B60215-8231-49F1-86E7-7EC4A400D072}"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82E204F-78D2-4F93-B05E-B713EE67CAE8}" type="doc">
      <dgm:prSet loTypeId="urn:microsoft.com/office/officeart/2005/8/layout/hierarchy1" loCatId="hierarchy" qsTypeId="urn:microsoft.com/office/officeart/2005/8/quickstyle/simple1" qsCatId="simple" csTypeId="urn:microsoft.com/office/officeart/2005/8/colors/colorful1#1" csCatId="colorful" phldr="1"/>
      <dgm:spPr/>
      <dgm:t>
        <a:bodyPr/>
        <a:lstStyle/>
        <a:p>
          <a:endParaRPr lang="en-US"/>
        </a:p>
      </dgm:t>
    </dgm:pt>
    <dgm:pt modelId="{F595B59D-2833-40FC-A662-10698235151E}">
      <dgm:prSet phldrT="[Text]" custT="1"/>
      <dgm:spPr/>
      <dgm:t>
        <a:bodyPr/>
        <a:lstStyle/>
        <a:p>
          <a:r>
            <a:rPr lang="en-US" sz="1800" b="1" dirty="0" smtClean="0"/>
            <a:t>Gross carrying amount</a:t>
          </a:r>
          <a:endParaRPr lang="en-US" sz="1800" b="1" dirty="0"/>
        </a:p>
      </dgm:t>
    </dgm:pt>
    <dgm:pt modelId="{E1D0628C-B49E-42CD-9B56-17AD1FFE74B2}" type="parTrans" cxnId="{11B2EAC9-B16E-4C52-AD28-94D0D42BBDCE}">
      <dgm:prSet/>
      <dgm:spPr/>
      <dgm:t>
        <a:bodyPr/>
        <a:lstStyle/>
        <a:p>
          <a:endParaRPr lang="en-US"/>
        </a:p>
      </dgm:t>
    </dgm:pt>
    <dgm:pt modelId="{108BFBB1-6A7E-4802-A050-262B35E4B005}" type="sibTrans" cxnId="{11B2EAC9-B16E-4C52-AD28-94D0D42BBDCE}">
      <dgm:prSet/>
      <dgm:spPr/>
      <dgm:t>
        <a:bodyPr/>
        <a:lstStyle/>
        <a:p>
          <a:endParaRPr lang="en-US"/>
        </a:p>
      </dgm:t>
    </dgm:pt>
    <dgm:pt modelId="{A5FE430D-5C11-468F-A4C3-0AD5CAFC873F}">
      <dgm:prSet phldrT="[Text]" custT="1"/>
      <dgm:spPr/>
      <dgm:t>
        <a:bodyPr/>
        <a:lstStyle/>
        <a:p>
          <a:r>
            <a:rPr lang="en-US" sz="1800" b="1" dirty="0" smtClean="0">
              <a:solidFill>
                <a:srgbClr val="FF0000"/>
              </a:solidFill>
            </a:rPr>
            <a:t>May be restated by reference to observable market data   or proportionately to the change in the carrying   amount</a:t>
          </a:r>
          <a:endParaRPr lang="en-US" sz="1800" b="1" dirty="0">
            <a:solidFill>
              <a:srgbClr val="FF0000"/>
            </a:solidFill>
          </a:endParaRPr>
        </a:p>
      </dgm:t>
    </dgm:pt>
    <dgm:pt modelId="{C33BB2A6-3582-4924-87E9-E631E9E01117}" type="parTrans" cxnId="{405D262F-DEB1-4B79-AEA2-DBC4AF9329FF}">
      <dgm:prSet/>
      <dgm:spPr/>
      <dgm:t>
        <a:bodyPr/>
        <a:lstStyle/>
        <a:p>
          <a:endParaRPr lang="en-US"/>
        </a:p>
      </dgm:t>
    </dgm:pt>
    <dgm:pt modelId="{75AD72D4-F628-4A18-8192-0D62DB216538}" type="sibTrans" cxnId="{405D262F-DEB1-4B79-AEA2-DBC4AF9329FF}">
      <dgm:prSet/>
      <dgm:spPr/>
      <dgm:t>
        <a:bodyPr/>
        <a:lstStyle/>
        <a:p>
          <a:endParaRPr lang="en-US"/>
        </a:p>
      </dgm:t>
    </dgm:pt>
    <dgm:pt modelId="{C18CA925-E5D3-4B36-9DE3-4F8A96E0B6F5}">
      <dgm:prSet phldrT="[Text]" custT="1"/>
      <dgm:spPr/>
      <dgm:t>
        <a:bodyPr/>
        <a:lstStyle/>
        <a:p>
          <a:r>
            <a:rPr lang="en-US" sz="1800" b="1" dirty="0" smtClean="0"/>
            <a:t>Accumulated depreciation </a:t>
          </a:r>
          <a:endParaRPr lang="en-US" sz="1800" b="1" dirty="0"/>
        </a:p>
      </dgm:t>
    </dgm:pt>
    <dgm:pt modelId="{C00B0831-67D7-40B1-98D9-61079FD1C9E3}" type="parTrans" cxnId="{7E18CCF5-8B9C-474C-BE9B-826E2BB76550}">
      <dgm:prSet/>
      <dgm:spPr/>
      <dgm:t>
        <a:bodyPr/>
        <a:lstStyle/>
        <a:p>
          <a:endParaRPr lang="en-US"/>
        </a:p>
      </dgm:t>
    </dgm:pt>
    <dgm:pt modelId="{1BA29126-C534-4724-B491-29E1674BBADC}" type="sibTrans" cxnId="{7E18CCF5-8B9C-474C-BE9B-826E2BB76550}">
      <dgm:prSet/>
      <dgm:spPr/>
      <dgm:t>
        <a:bodyPr/>
        <a:lstStyle/>
        <a:p>
          <a:endParaRPr lang="en-US"/>
        </a:p>
      </dgm:t>
    </dgm:pt>
    <dgm:pt modelId="{70306D54-C07A-4B0F-8C7B-3918BF56FF53}">
      <dgm:prSet phldrT="[Text]" custT="1"/>
      <dgm:spPr/>
      <dgm:t>
        <a:bodyPr/>
        <a:lstStyle/>
        <a:p>
          <a:r>
            <a:rPr lang="en-US" sz="1800" b="1" dirty="0" smtClean="0">
              <a:solidFill>
                <a:srgbClr val="FF0000"/>
              </a:solidFill>
            </a:rPr>
            <a:t>Adjusted to equal the difference between the gross carrying amount and the  carrying amount of the asset after taking into account accumulated impairment   losses</a:t>
          </a:r>
          <a:endParaRPr lang="en-US" sz="1800" b="1" dirty="0">
            <a:solidFill>
              <a:srgbClr val="FF0000"/>
            </a:solidFill>
          </a:endParaRPr>
        </a:p>
      </dgm:t>
    </dgm:pt>
    <dgm:pt modelId="{EA141BA4-69ED-4F35-835F-3DDED1F65128}" type="parTrans" cxnId="{CF94434D-D545-4F9A-84A4-1DB43A6C7BF8}">
      <dgm:prSet/>
      <dgm:spPr/>
      <dgm:t>
        <a:bodyPr/>
        <a:lstStyle/>
        <a:p>
          <a:endParaRPr lang="en-US"/>
        </a:p>
      </dgm:t>
    </dgm:pt>
    <dgm:pt modelId="{86A790C6-7C42-40EB-B73D-7B508B1EA063}" type="sibTrans" cxnId="{CF94434D-D545-4F9A-84A4-1DB43A6C7BF8}">
      <dgm:prSet/>
      <dgm:spPr/>
      <dgm:t>
        <a:bodyPr/>
        <a:lstStyle/>
        <a:p>
          <a:endParaRPr lang="en-US"/>
        </a:p>
      </dgm:t>
    </dgm:pt>
    <dgm:pt modelId="{8B5949F3-FBF0-4C09-B97A-8A24A065309C}">
      <dgm:prSet phldrT="[Text]" custT="1"/>
      <dgm:spPr/>
      <dgm:t>
        <a:bodyPr/>
        <a:lstStyle/>
        <a:p>
          <a:r>
            <a:rPr lang="en-US" sz="1800" b="1" dirty="0" smtClean="0"/>
            <a:t>Technique 1:</a:t>
          </a:r>
          <a:endParaRPr lang="en-US" sz="1800" b="1" dirty="0"/>
        </a:p>
      </dgm:t>
    </dgm:pt>
    <dgm:pt modelId="{2C67A384-C4BF-4411-BB48-448C5D99983C}" type="parTrans" cxnId="{F05C87C5-4CFB-4B65-A98B-A35BBCE7E492}">
      <dgm:prSet/>
      <dgm:spPr/>
      <dgm:t>
        <a:bodyPr/>
        <a:lstStyle/>
        <a:p>
          <a:endParaRPr lang="en-US"/>
        </a:p>
      </dgm:t>
    </dgm:pt>
    <dgm:pt modelId="{716DF94F-91AE-469B-8115-D06695A35BBA}" type="sibTrans" cxnId="{F05C87C5-4CFB-4B65-A98B-A35BBCE7E492}">
      <dgm:prSet/>
      <dgm:spPr/>
      <dgm:t>
        <a:bodyPr/>
        <a:lstStyle/>
        <a:p>
          <a:endParaRPr lang="en-US"/>
        </a:p>
      </dgm:t>
    </dgm:pt>
    <dgm:pt modelId="{975FB831-7823-4E67-B29D-5601778EDAB8}" type="pres">
      <dgm:prSet presAssocID="{382E204F-78D2-4F93-B05E-B713EE67CAE8}" presName="hierChild1" presStyleCnt="0">
        <dgm:presLayoutVars>
          <dgm:chPref val="1"/>
          <dgm:dir/>
          <dgm:animOne val="branch"/>
          <dgm:animLvl val="lvl"/>
          <dgm:resizeHandles/>
        </dgm:presLayoutVars>
      </dgm:prSet>
      <dgm:spPr/>
      <dgm:t>
        <a:bodyPr/>
        <a:lstStyle/>
        <a:p>
          <a:endParaRPr lang="en-US"/>
        </a:p>
      </dgm:t>
    </dgm:pt>
    <dgm:pt modelId="{ACCFE238-FF6C-44E4-BC9B-A91088EE7266}" type="pres">
      <dgm:prSet presAssocID="{8B5949F3-FBF0-4C09-B97A-8A24A065309C}" presName="hierRoot1" presStyleCnt="0"/>
      <dgm:spPr/>
    </dgm:pt>
    <dgm:pt modelId="{BFC73978-BFF6-4E02-B183-28C278CEE076}" type="pres">
      <dgm:prSet presAssocID="{8B5949F3-FBF0-4C09-B97A-8A24A065309C}" presName="composite" presStyleCnt="0"/>
      <dgm:spPr/>
    </dgm:pt>
    <dgm:pt modelId="{FD7969BD-17FD-4361-9FDF-1D299453388C}" type="pres">
      <dgm:prSet presAssocID="{8B5949F3-FBF0-4C09-B97A-8A24A065309C}" presName="background" presStyleLbl="node0" presStyleIdx="0" presStyleCnt="1"/>
      <dgm:spPr/>
    </dgm:pt>
    <dgm:pt modelId="{C623B534-19BE-42BD-BF47-BCC94B6FD32E}" type="pres">
      <dgm:prSet presAssocID="{8B5949F3-FBF0-4C09-B97A-8A24A065309C}" presName="text" presStyleLbl="fgAcc0" presStyleIdx="0" presStyleCnt="1" custScaleX="111070" custScaleY="35637">
        <dgm:presLayoutVars>
          <dgm:chPref val="3"/>
        </dgm:presLayoutVars>
      </dgm:prSet>
      <dgm:spPr/>
      <dgm:t>
        <a:bodyPr/>
        <a:lstStyle/>
        <a:p>
          <a:endParaRPr lang="en-US"/>
        </a:p>
      </dgm:t>
    </dgm:pt>
    <dgm:pt modelId="{03908EA1-3FB1-4BB5-906F-247A4EAFF201}" type="pres">
      <dgm:prSet presAssocID="{8B5949F3-FBF0-4C09-B97A-8A24A065309C}" presName="hierChild2" presStyleCnt="0"/>
      <dgm:spPr/>
    </dgm:pt>
    <dgm:pt modelId="{C0DD9F08-D550-48C5-84C6-A2FFDF5978D1}" type="pres">
      <dgm:prSet presAssocID="{E1D0628C-B49E-42CD-9B56-17AD1FFE74B2}" presName="Name10" presStyleLbl="parChTrans1D2" presStyleIdx="0" presStyleCnt="2"/>
      <dgm:spPr/>
      <dgm:t>
        <a:bodyPr/>
        <a:lstStyle/>
        <a:p>
          <a:endParaRPr lang="en-US"/>
        </a:p>
      </dgm:t>
    </dgm:pt>
    <dgm:pt modelId="{9E5D4A01-B179-4CA3-A2F3-90568B7588F5}" type="pres">
      <dgm:prSet presAssocID="{F595B59D-2833-40FC-A662-10698235151E}" presName="hierRoot2" presStyleCnt="0"/>
      <dgm:spPr/>
    </dgm:pt>
    <dgm:pt modelId="{57223422-503C-4295-AF04-32BD8034C109}" type="pres">
      <dgm:prSet presAssocID="{F595B59D-2833-40FC-A662-10698235151E}" presName="composite2" presStyleCnt="0"/>
      <dgm:spPr/>
    </dgm:pt>
    <dgm:pt modelId="{1C461873-822F-45B2-B73F-E628FF21A520}" type="pres">
      <dgm:prSet presAssocID="{F595B59D-2833-40FC-A662-10698235151E}" presName="background2" presStyleLbl="node2" presStyleIdx="0" presStyleCnt="2"/>
      <dgm:spPr/>
    </dgm:pt>
    <dgm:pt modelId="{F5C22D16-F4FC-45B3-ABD3-E2BA9050DFDB}" type="pres">
      <dgm:prSet presAssocID="{F595B59D-2833-40FC-A662-10698235151E}" presName="text2" presStyleLbl="fgAcc2" presStyleIdx="0" presStyleCnt="2" custScaleX="98556" custScaleY="35877">
        <dgm:presLayoutVars>
          <dgm:chPref val="3"/>
        </dgm:presLayoutVars>
      </dgm:prSet>
      <dgm:spPr/>
      <dgm:t>
        <a:bodyPr/>
        <a:lstStyle/>
        <a:p>
          <a:endParaRPr lang="en-US"/>
        </a:p>
      </dgm:t>
    </dgm:pt>
    <dgm:pt modelId="{4E0D1A6D-4E7E-4FCD-8459-6A4B488E6DF3}" type="pres">
      <dgm:prSet presAssocID="{F595B59D-2833-40FC-A662-10698235151E}" presName="hierChild3" presStyleCnt="0"/>
      <dgm:spPr/>
    </dgm:pt>
    <dgm:pt modelId="{3CF7F334-82A3-4233-8C3F-B231EAFC0192}" type="pres">
      <dgm:prSet presAssocID="{C33BB2A6-3582-4924-87E9-E631E9E01117}" presName="Name17" presStyleLbl="parChTrans1D3" presStyleIdx="0" presStyleCnt="2"/>
      <dgm:spPr/>
      <dgm:t>
        <a:bodyPr/>
        <a:lstStyle/>
        <a:p>
          <a:endParaRPr lang="en-US"/>
        </a:p>
      </dgm:t>
    </dgm:pt>
    <dgm:pt modelId="{AE041437-CDF6-49CC-ACB5-19E9F83D1CCB}" type="pres">
      <dgm:prSet presAssocID="{A5FE430D-5C11-468F-A4C3-0AD5CAFC873F}" presName="hierRoot3" presStyleCnt="0"/>
      <dgm:spPr/>
    </dgm:pt>
    <dgm:pt modelId="{5694C5D0-8F03-4686-9468-39E8C87DA620}" type="pres">
      <dgm:prSet presAssocID="{A5FE430D-5C11-468F-A4C3-0AD5CAFC873F}" presName="composite3" presStyleCnt="0"/>
      <dgm:spPr/>
    </dgm:pt>
    <dgm:pt modelId="{01D94892-BFCB-44E0-94D5-34A9C1566A1E}" type="pres">
      <dgm:prSet presAssocID="{A5FE430D-5C11-468F-A4C3-0AD5CAFC873F}" presName="background3" presStyleLbl="node3" presStyleIdx="0" presStyleCnt="2"/>
      <dgm:spPr>
        <a:solidFill>
          <a:srgbClr val="92D050"/>
        </a:solidFill>
      </dgm:spPr>
    </dgm:pt>
    <dgm:pt modelId="{52F94312-493A-48C8-BB5B-BFF47ACB1149}" type="pres">
      <dgm:prSet presAssocID="{A5FE430D-5C11-468F-A4C3-0AD5CAFC873F}" presName="text3" presStyleLbl="fgAcc3" presStyleIdx="0" presStyleCnt="2">
        <dgm:presLayoutVars>
          <dgm:chPref val="3"/>
        </dgm:presLayoutVars>
      </dgm:prSet>
      <dgm:spPr/>
      <dgm:t>
        <a:bodyPr/>
        <a:lstStyle/>
        <a:p>
          <a:endParaRPr lang="en-US"/>
        </a:p>
      </dgm:t>
    </dgm:pt>
    <dgm:pt modelId="{A66D025F-F880-4E45-8020-D704C87394C5}" type="pres">
      <dgm:prSet presAssocID="{A5FE430D-5C11-468F-A4C3-0AD5CAFC873F}" presName="hierChild4" presStyleCnt="0"/>
      <dgm:spPr/>
    </dgm:pt>
    <dgm:pt modelId="{F42CAD6C-EB16-49BC-B966-827924CF6D13}" type="pres">
      <dgm:prSet presAssocID="{C00B0831-67D7-40B1-98D9-61079FD1C9E3}" presName="Name10" presStyleLbl="parChTrans1D2" presStyleIdx="1" presStyleCnt="2"/>
      <dgm:spPr/>
      <dgm:t>
        <a:bodyPr/>
        <a:lstStyle/>
        <a:p>
          <a:endParaRPr lang="en-US"/>
        </a:p>
      </dgm:t>
    </dgm:pt>
    <dgm:pt modelId="{A8F662A3-5139-4936-80CD-797C9CCE77F2}" type="pres">
      <dgm:prSet presAssocID="{C18CA925-E5D3-4B36-9DE3-4F8A96E0B6F5}" presName="hierRoot2" presStyleCnt="0"/>
      <dgm:spPr/>
    </dgm:pt>
    <dgm:pt modelId="{9A46817E-546B-43C6-BE39-6914D08F4F84}" type="pres">
      <dgm:prSet presAssocID="{C18CA925-E5D3-4B36-9DE3-4F8A96E0B6F5}" presName="composite2" presStyleCnt="0"/>
      <dgm:spPr/>
    </dgm:pt>
    <dgm:pt modelId="{52EE99D6-66F5-46BF-BBCC-12310680AD0F}" type="pres">
      <dgm:prSet presAssocID="{C18CA925-E5D3-4B36-9DE3-4F8A96E0B6F5}" presName="background2" presStyleLbl="node2" presStyleIdx="1" presStyleCnt="2"/>
      <dgm:spPr/>
    </dgm:pt>
    <dgm:pt modelId="{DECC2061-0106-4881-8A24-D12C46F27F33}" type="pres">
      <dgm:prSet presAssocID="{C18CA925-E5D3-4B36-9DE3-4F8A96E0B6F5}" presName="text2" presStyleLbl="fgAcc2" presStyleIdx="1" presStyleCnt="2" custScaleX="93201" custScaleY="44465" custLinFactNeighborX="-4769" custLinFactNeighborY="-13588">
        <dgm:presLayoutVars>
          <dgm:chPref val="3"/>
        </dgm:presLayoutVars>
      </dgm:prSet>
      <dgm:spPr/>
      <dgm:t>
        <a:bodyPr/>
        <a:lstStyle/>
        <a:p>
          <a:endParaRPr lang="en-US"/>
        </a:p>
      </dgm:t>
    </dgm:pt>
    <dgm:pt modelId="{641A2A92-4E83-4AFB-8FCB-9C24E1C588B9}" type="pres">
      <dgm:prSet presAssocID="{C18CA925-E5D3-4B36-9DE3-4F8A96E0B6F5}" presName="hierChild3" presStyleCnt="0"/>
      <dgm:spPr/>
    </dgm:pt>
    <dgm:pt modelId="{D2831DB6-DD8E-4436-9D72-D252F6527F47}" type="pres">
      <dgm:prSet presAssocID="{EA141BA4-69ED-4F35-835F-3DDED1F65128}" presName="Name17" presStyleLbl="parChTrans1D3" presStyleIdx="1" presStyleCnt="2"/>
      <dgm:spPr/>
      <dgm:t>
        <a:bodyPr/>
        <a:lstStyle/>
        <a:p>
          <a:endParaRPr lang="en-US"/>
        </a:p>
      </dgm:t>
    </dgm:pt>
    <dgm:pt modelId="{4BEBE849-3650-46F3-BAB3-EAA83BE4758C}" type="pres">
      <dgm:prSet presAssocID="{70306D54-C07A-4B0F-8C7B-3918BF56FF53}" presName="hierRoot3" presStyleCnt="0"/>
      <dgm:spPr/>
    </dgm:pt>
    <dgm:pt modelId="{F1C65BAB-61E1-44CF-A073-C43E8CF9ABA5}" type="pres">
      <dgm:prSet presAssocID="{70306D54-C07A-4B0F-8C7B-3918BF56FF53}" presName="composite3" presStyleCnt="0"/>
      <dgm:spPr/>
    </dgm:pt>
    <dgm:pt modelId="{96B97431-006E-44AB-B487-713EE85E5A0E}" type="pres">
      <dgm:prSet presAssocID="{70306D54-C07A-4B0F-8C7B-3918BF56FF53}" presName="background3" presStyleLbl="node3" presStyleIdx="1" presStyleCnt="2"/>
      <dgm:spPr>
        <a:solidFill>
          <a:srgbClr val="92D050"/>
        </a:solidFill>
      </dgm:spPr>
    </dgm:pt>
    <dgm:pt modelId="{CA85FA71-8729-437D-9A61-9683AD7B1EA9}" type="pres">
      <dgm:prSet presAssocID="{70306D54-C07A-4B0F-8C7B-3918BF56FF53}" presName="text3" presStyleLbl="fgAcc3" presStyleIdx="1" presStyleCnt="2">
        <dgm:presLayoutVars>
          <dgm:chPref val="3"/>
        </dgm:presLayoutVars>
      </dgm:prSet>
      <dgm:spPr/>
      <dgm:t>
        <a:bodyPr/>
        <a:lstStyle/>
        <a:p>
          <a:endParaRPr lang="en-US"/>
        </a:p>
      </dgm:t>
    </dgm:pt>
    <dgm:pt modelId="{C3D536A0-2F68-4984-8B19-813063FFA7C4}" type="pres">
      <dgm:prSet presAssocID="{70306D54-C07A-4B0F-8C7B-3918BF56FF53}" presName="hierChild4" presStyleCnt="0"/>
      <dgm:spPr/>
    </dgm:pt>
  </dgm:ptLst>
  <dgm:cxnLst>
    <dgm:cxn modelId="{4AEE5767-877A-4440-9058-E93BF50C06F0}" type="presOf" srcId="{EA141BA4-69ED-4F35-835F-3DDED1F65128}" destId="{D2831DB6-DD8E-4436-9D72-D252F6527F47}" srcOrd="0" destOrd="0" presId="urn:microsoft.com/office/officeart/2005/8/layout/hierarchy1"/>
    <dgm:cxn modelId="{405D262F-DEB1-4B79-AEA2-DBC4AF9329FF}" srcId="{F595B59D-2833-40FC-A662-10698235151E}" destId="{A5FE430D-5C11-468F-A4C3-0AD5CAFC873F}" srcOrd="0" destOrd="0" parTransId="{C33BB2A6-3582-4924-87E9-E631E9E01117}" sibTransId="{75AD72D4-F628-4A18-8192-0D62DB216538}"/>
    <dgm:cxn modelId="{EEE628BF-2650-47B7-8139-C183966C1CD2}" type="presOf" srcId="{382E204F-78D2-4F93-B05E-B713EE67CAE8}" destId="{975FB831-7823-4E67-B29D-5601778EDAB8}" srcOrd="0" destOrd="0" presId="urn:microsoft.com/office/officeart/2005/8/layout/hierarchy1"/>
    <dgm:cxn modelId="{BD40C4BE-A0BF-4778-A10D-3C734004314A}" type="presOf" srcId="{F595B59D-2833-40FC-A662-10698235151E}" destId="{F5C22D16-F4FC-45B3-ABD3-E2BA9050DFDB}" srcOrd="0" destOrd="0" presId="urn:microsoft.com/office/officeart/2005/8/layout/hierarchy1"/>
    <dgm:cxn modelId="{7E18CCF5-8B9C-474C-BE9B-826E2BB76550}" srcId="{8B5949F3-FBF0-4C09-B97A-8A24A065309C}" destId="{C18CA925-E5D3-4B36-9DE3-4F8A96E0B6F5}" srcOrd="1" destOrd="0" parTransId="{C00B0831-67D7-40B1-98D9-61079FD1C9E3}" sibTransId="{1BA29126-C534-4724-B491-29E1674BBADC}"/>
    <dgm:cxn modelId="{CBC1DE61-609F-40D9-935D-1CC2ACF7B798}" type="presOf" srcId="{A5FE430D-5C11-468F-A4C3-0AD5CAFC873F}" destId="{52F94312-493A-48C8-BB5B-BFF47ACB1149}" srcOrd="0" destOrd="0" presId="urn:microsoft.com/office/officeart/2005/8/layout/hierarchy1"/>
    <dgm:cxn modelId="{583695FC-81B8-491A-8C80-FEB94B21454A}" type="presOf" srcId="{E1D0628C-B49E-42CD-9B56-17AD1FFE74B2}" destId="{C0DD9F08-D550-48C5-84C6-A2FFDF5978D1}" srcOrd="0" destOrd="0" presId="urn:microsoft.com/office/officeart/2005/8/layout/hierarchy1"/>
    <dgm:cxn modelId="{A2E36460-480A-48F1-8D49-FCA895EF158A}" type="presOf" srcId="{C33BB2A6-3582-4924-87E9-E631E9E01117}" destId="{3CF7F334-82A3-4233-8C3F-B231EAFC0192}" srcOrd="0" destOrd="0" presId="urn:microsoft.com/office/officeart/2005/8/layout/hierarchy1"/>
    <dgm:cxn modelId="{C0306C87-AA4E-470B-A721-BD81D5320286}" type="presOf" srcId="{C00B0831-67D7-40B1-98D9-61079FD1C9E3}" destId="{F42CAD6C-EB16-49BC-B966-827924CF6D13}" srcOrd="0" destOrd="0" presId="urn:microsoft.com/office/officeart/2005/8/layout/hierarchy1"/>
    <dgm:cxn modelId="{BA1FA10B-29E2-4D93-8F30-85A6BCF669B9}" type="presOf" srcId="{C18CA925-E5D3-4B36-9DE3-4F8A96E0B6F5}" destId="{DECC2061-0106-4881-8A24-D12C46F27F33}" srcOrd="0" destOrd="0" presId="urn:microsoft.com/office/officeart/2005/8/layout/hierarchy1"/>
    <dgm:cxn modelId="{11B2EAC9-B16E-4C52-AD28-94D0D42BBDCE}" srcId="{8B5949F3-FBF0-4C09-B97A-8A24A065309C}" destId="{F595B59D-2833-40FC-A662-10698235151E}" srcOrd="0" destOrd="0" parTransId="{E1D0628C-B49E-42CD-9B56-17AD1FFE74B2}" sibTransId="{108BFBB1-6A7E-4802-A050-262B35E4B005}"/>
    <dgm:cxn modelId="{6C6ED98C-B844-4E3F-BD7C-E14BD4B887CC}" type="presOf" srcId="{8B5949F3-FBF0-4C09-B97A-8A24A065309C}" destId="{C623B534-19BE-42BD-BF47-BCC94B6FD32E}" srcOrd="0" destOrd="0" presId="urn:microsoft.com/office/officeart/2005/8/layout/hierarchy1"/>
    <dgm:cxn modelId="{F05C87C5-4CFB-4B65-A98B-A35BBCE7E492}" srcId="{382E204F-78D2-4F93-B05E-B713EE67CAE8}" destId="{8B5949F3-FBF0-4C09-B97A-8A24A065309C}" srcOrd="0" destOrd="0" parTransId="{2C67A384-C4BF-4411-BB48-448C5D99983C}" sibTransId="{716DF94F-91AE-469B-8115-D06695A35BBA}"/>
    <dgm:cxn modelId="{8AA29D6C-162F-48B6-867C-EA012F7ACF23}" type="presOf" srcId="{70306D54-C07A-4B0F-8C7B-3918BF56FF53}" destId="{CA85FA71-8729-437D-9A61-9683AD7B1EA9}" srcOrd="0" destOrd="0" presId="urn:microsoft.com/office/officeart/2005/8/layout/hierarchy1"/>
    <dgm:cxn modelId="{CF94434D-D545-4F9A-84A4-1DB43A6C7BF8}" srcId="{C18CA925-E5D3-4B36-9DE3-4F8A96E0B6F5}" destId="{70306D54-C07A-4B0F-8C7B-3918BF56FF53}" srcOrd="0" destOrd="0" parTransId="{EA141BA4-69ED-4F35-835F-3DDED1F65128}" sibTransId="{86A790C6-7C42-40EB-B73D-7B508B1EA063}"/>
    <dgm:cxn modelId="{47CC6F88-895F-41F1-8780-B29C50E68103}" type="presParOf" srcId="{975FB831-7823-4E67-B29D-5601778EDAB8}" destId="{ACCFE238-FF6C-44E4-BC9B-A91088EE7266}" srcOrd="0" destOrd="0" presId="urn:microsoft.com/office/officeart/2005/8/layout/hierarchy1"/>
    <dgm:cxn modelId="{EFA08315-29D1-4AC7-8107-21EADC958224}" type="presParOf" srcId="{ACCFE238-FF6C-44E4-BC9B-A91088EE7266}" destId="{BFC73978-BFF6-4E02-B183-28C278CEE076}" srcOrd="0" destOrd="0" presId="urn:microsoft.com/office/officeart/2005/8/layout/hierarchy1"/>
    <dgm:cxn modelId="{AEC15B5B-97BE-4BC0-AFB2-8F4EFA61D0CB}" type="presParOf" srcId="{BFC73978-BFF6-4E02-B183-28C278CEE076}" destId="{FD7969BD-17FD-4361-9FDF-1D299453388C}" srcOrd="0" destOrd="0" presId="urn:microsoft.com/office/officeart/2005/8/layout/hierarchy1"/>
    <dgm:cxn modelId="{6FC9C4CB-773C-4CC9-A8E1-B363E992E84E}" type="presParOf" srcId="{BFC73978-BFF6-4E02-B183-28C278CEE076}" destId="{C623B534-19BE-42BD-BF47-BCC94B6FD32E}" srcOrd="1" destOrd="0" presId="urn:microsoft.com/office/officeart/2005/8/layout/hierarchy1"/>
    <dgm:cxn modelId="{2BA2816F-3E0E-4ACB-BAFB-CF64C01CE530}" type="presParOf" srcId="{ACCFE238-FF6C-44E4-BC9B-A91088EE7266}" destId="{03908EA1-3FB1-4BB5-906F-247A4EAFF201}" srcOrd="1" destOrd="0" presId="urn:microsoft.com/office/officeart/2005/8/layout/hierarchy1"/>
    <dgm:cxn modelId="{635A2C34-791A-4238-AE00-E43130E4D360}" type="presParOf" srcId="{03908EA1-3FB1-4BB5-906F-247A4EAFF201}" destId="{C0DD9F08-D550-48C5-84C6-A2FFDF5978D1}" srcOrd="0" destOrd="0" presId="urn:microsoft.com/office/officeart/2005/8/layout/hierarchy1"/>
    <dgm:cxn modelId="{795021CD-F690-4441-A99A-D6A6A635A57D}" type="presParOf" srcId="{03908EA1-3FB1-4BB5-906F-247A4EAFF201}" destId="{9E5D4A01-B179-4CA3-A2F3-90568B7588F5}" srcOrd="1" destOrd="0" presId="urn:microsoft.com/office/officeart/2005/8/layout/hierarchy1"/>
    <dgm:cxn modelId="{2B830CD2-D49C-4D9B-9464-89278E725229}" type="presParOf" srcId="{9E5D4A01-B179-4CA3-A2F3-90568B7588F5}" destId="{57223422-503C-4295-AF04-32BD8034C109}" srcOrd="0" destOrd="0" presId="urn:microsoft.com/office/officeart/2005/8/layout/hierarchy1"/>
    <dgm:cxn modelId="{631B2B13-39A6-4DDE-9646-C73143155F15}" type="presParOf" srcId="{57223422-503C-4295-AF04-32BD8034C109}" destId="{1C461873-822F-45B2-B73F-E628FF21A520}" srcOrd="0" destOrd="0" presId="urn:microsoft.com/office/officeart/2005/8/layout/hierarchy1"/>
    <dgm:cxn modelId="{87260D89-C2A2-43D4-B0BF-614D0F9664F2}" type="presParOf" srcId="{57223422-503C-4295-AF04-32BD8034C109}" destId="{F5C22D16-F4FC-45B3-ABD3-E2BA9050DFDB}" srcOrd="1" destOrd="0" presId="urn:microsoft.com/office/officeart/2005/8/layout/hierarchy1"/>
    <dgm:cxn modelId="{4C2002CC-86A3-4F5B-8F94-63FDF68167EC}" type="presParOf" srcId="{9E5D4A01-B179-4CA3-A2F3-90568B7588F5}" destId="{4E0D1A6D-4E7E-4FCD-8459-6A4B488E6DF3}" srcOrd="1" destOrd="0" presId="urn:microsoft.com/office/officeart/2005/8/layout/hierarchy1"/>
    <dgm:cxn modelId="{0830B31D-333F-451D-8F83-DF379A5DD365}" type="presParOf" srcId="{4E0D1A6D-4E7E-4FCD-8459-6A4B488E6DF3}" destId="{3CF7F334-82A3-4233-8C3F-B231EAFC0192}" srcOrd="0" destOrd="0" presId="urn:microsoft.com/office/officeart/2005/8/layout/hierarchy1"/>
    <dgm:cxn modelId="{EE51A1EB-E269-45A2-A5BA-2168F9F15EF5}" type="presParOf" srcId="{4E0D1A6D-4E7E-4FCD-8459-6A4B488E6DF3}" destId="{AE041437-CDF6-49CC-ACB5-19E9F83D1CCB}" srcOrd="1" destOrd="0" presId="urn:microsoft.com/office/officeart/2005/8/layout/hierarchy1"/>
    <dgm:cxn modelId="{D23619E4-44FB-4AA9-8AB8-42340ACE8EAA}" type="presParOf" srcId="{AE041437-CDF6-49CC-ACB5-19E9F83D1CCB}" destId="{5694C5D0-8F03-4686-9468-39E8C87DA620}" srcOrd="0" destOrd="0" presId="urn:microsoft.com/office/officeart/2005/8/layout/hierarchy1"/>
    <dgm:cxn modelId="{3932FBCA-2EDA-40D7-BD43-BC9B23AF3611}" type="presParOf" srcId="{5694C5D0-8F03-4686-9468-39E8C87DA620}" destId="{01D94892-BFCB-44E0-94D5-34A9C1566A1E}" srcOrd="0" destOrd="0" presId="urn:microsoft.com/office/officeart/2005/8/layout/hierarchy1"/>
    <dgm:cxn modelId="{1A936C9C-661C-4B7F-A5BB-0D6868B7B055}" type="presParOf" srcId="{5694C5D0-8F03-4686-9468-39E8C87DA620}" destId="{52F94312-493A-48C8-BB5B-BFF47ACB1149}" srcOrd="1" destOrd="0" presId="urn:microsoft.com/office/officeart/2005/8/layout/hierarchy1"/>
    <dgm:cxn modelId="{BF31AB07-F5A1-4787-AF00-A4303E07752F}" type="presParOf" srcId="{AE041437-CDF6-49CC-ACB5-19E9F83D1CCB}" destId="{A66D025F-F880-4E45-8020-D704C87394C5}" srcOrd="1" destOrd="0" presId="urn:microsoft.com/office/officeart/2005/8/layout/hierarchy1"/>
    <dgm:cxn modelId="{5D956A02-1684-4CF5-AE29-9F256D85FE6E}" type="presParOf" srcId="{03908EA1-3FB1-4BB5-906F-247A4EAFF201}" destId="{F42CAD6C-EB16-49BC-B966-827924CF6D13}" srcOrd="2" destOrd="0" presId="urn:microsoft.com/office/officeart/2005/8/layout/hierarchy1"/>
    <dgm:cxn modelId="{1CF41FF9-9182-479F-AB87-E96790F5A398}" type="presParOf" srcId="{03908EA1-3FB1-4BB5-906F-247A4EAFF201}" destId="{A8F662A3-5139-4936-80CD-797C9CCE77F2}" srcOrd="3" destOrd="0" presId="urn:microsoft.com/office/officeart/2005/8/layout/hierarchy1"/>
    <dgm:cxn modelId="{A08CD6A1-182A-40BA-A915-959189B6119F}" type="presParOf" srcId="{A8F662A3-5139-4936-80CD-797C9CCE77F2}" destId="{9A46817E-546B-43C6-BE39-6914D08F4F84}" srcOrd="0" destOrd="0" presId="urn:microsoft.com/office/officeart/2005/8/layout/hierarchy1"/>
    <dgm:cxn modelId="{37C916B6-DA72-4234-BD11-6CFCDAECC941}" type="presParOf" srcId="{9A46817E-546B-43C6-BE39-6914D08F4F84}" destId="{52EE99D6-66F5-46BF-BBCC-12310680AD0F}" srcOrd="0" destOrd="0" presId="urn:microsoft.com/office/officeart/2005/8/layout/hierarchy1"/>
    <dgm:cxn modelId="{FE144DEC-60B1-47C5-B5AE-5379D85190FB}" type="presParOf" srcId="{9A46817E-546B-43C6-BE39-6914D08F4F84}" destId="{DECC2061-0106-4881-8A24-D12C46F27F33}" srcOrd="1" destOrd="0" presId="urn:microsoft.com/office/officeart/2005/8/layout/hierarchy1"/>
    <dgm:cxn modelId="{969475B1-C03B-451A-BE6F-B848719F8A71}" type="presParOf" srcId="{A8F662A3-5139-4936-80CD-797C9CCE77F2}" destId="{641A2A92-4E83-4AFB-8FCB-9C24E1C588B9}" srcOrd="1" destOrd="0" presId="urn:microsoft.com/office/officeart/2005/8/layout/hierarchy1"/>
    <dgm:cxn modelId="{898862E5-B3B9-4402-956B-A1D0FFDEA5A5}" type="presParOf" srcId="{641A2A92-4E83-4AFB-8FCB-9C24E1C588B9}" destId="{D2831DB6-DD8E-4436-9D72-D252F6527F47}" srcOrd="0" destOrd="0" presId="urn:microsoft.com/office/officeart/2005/8/layout/hierarchy1"/>
    <dgm:cxn modelId="{6CC01268-3C21-47DA-B702-7B0BA0988D30}" type="presParOf" srcId="{641A2A92-4E83-4AFB-8FCB-9C24E1C588B9}" destId="{4BEBE849-3650-46F3-BAB3-EAA83BE4758C}" srcOrd="1" destOrd="0" presId="urn:microsoft.com/office/officeart/2005/8/layout/hierarchy1"/>
    <dgm:cxn modelId="{1B9385E5-194A-484A-A5D3-A9FC3221857F}" type="presParOf" srcId="{4BEBE849-3650-46F3-BAB3-EAA83BE4758C}" destId="{F1C65BAB-61E1-44CF-A073-C43E8CF9ABA5}" srcOrd="0" destOrd="0" presId="urn:microsoft.com/office/officeart/2005/8/layout/hierarchy1"/>
    <dgm:cxn modelId="{48F4B849-CA29-415A-BE60-521D20B068D7}" type="presParOf" srcId="{F1C65BAB-61E1-44CF-A073-C43E8CF9ABA5}" destId="{96B97431-006E-44AB-B487-713EE85E5A0E}" srcOrd="0" destOrd="0" presId="urn:microsoft.com/office/officeart/2005/8/layout/hierarchy1"/>
    <dgm:cxn modelId="{ED8EDB88-31A2-414E-9A46-9F32CCC830AE}" type="presParOf" srcId="{F1C65BAB-61E1-44CF-A073-C43E8CF9ABA5}" destId="{CA85FA71-8729-437D-9A61-9683AD7B1EA9}" srcOrd="1" destOrd="0" presId="urn:microsoft.com/office/officeart/2005/8/layout/hierarchy1"/>
    <dgm:cxn modelId="{670F4803-DA88-4077-B96E-506636CDD1FF}" type="presParOf" srcId="{4BEBE849-3650-46F3-BAB3-EAA83BE4758C}" destId="{C3D536A0-2F68-4984-8B19-813063FFA7C4}"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7FF8C0D-F11B-4318-B1EC-8C64DA219F8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96D9BD84-C811-4844-A5CA-B061ED824AB1}">
      <dgm:prSet phldrT="[Text]" custT="1"/>
      <dgm:spPr/>
      <dgm:t>
        <a:bodyPr/>
        <a:lstStyle/>
        <a:p>
          <a:r>
            <a:rPr lang="en-US" sz="1600" b="1" dirty="0" smtClean="0">
              <a:latin typeface="Arial" panose="020B0604020202020204" pitchFamily="34" charset="0"/>
              <a:cs typeface="Arial" panose="020B0604020202020204" pitchFamily="34" charset="0"/>
            </a:rPr>
            <a:t>Revaluation Reserve</a:t>
          </a:r>
          <a:endParaRPr lang="en-US" sz="1600" b="1" dirty="0">
            <a:latin typeface="Arial" panose="020B0604020202020204" pitchFamily="34" charset="0"/>
            <a:cs typeface="Arial" panose="020B0604020202020204" pitchFamily="34" charset="0"/>
          </a:endParaRPr>
        </a:p>
      </dgm:t>
    </dgm:pt>
    <dgm:pt modelId="{871F6E3C-0852-4699-9A5E-F244DE106A28}" type="parTrans" cxnId="{8898C428-5399-4491-8BFD-D5DA6F06773A}">
      <dgm:prSet/>
      <dgm:spPr/>
      <dgm:t>
        <a:bodyPr/>
        <a:lstStyle/>
        <a:p>
          <a:endParaRPr lang="en-US"/>
        </a:p>
      </dgm:t>
    </dgm:pt>
    <dgm:pt modelId="{9875B2BC-8861-4CB5-8227-6D0CFBF050D3}" type="sibTrans" cxnId="{8898C428-5399-4491-8BFD-D5DA6F06773A}">
      <dgm:prSet/>
      <dgm:spPr/>
      <dgm:t>
        <a:bodyPr/>
        <a:lstStyle/>
        <a:p>
          <a:endParaRPr lang="en-US"/>
        </a:p>
      </dgm:t>
    </dgm:pt>
    <dgm:pt modelId="{C72C4259-FC6A-4F34-BB97-515744F6DBA0}">
      <dgm:prSet phldrT="[Text]" custT="1"/>
      <dgm:spPr/>
      <dgm:t>
        <a:bodyPr/>
        <a:lstStyle/>
        <a:p>
          <a:r>
            <a:rPr lang="en-US" sz="1600" b="1" dirty="0" smtClean="0">
              <a:latin typeface="Arial" panose="020B0604020202020204" pitchFamily="34" charset="0"/>
              <a:cs typeface="Arial" panose="020B0604020202020204" pitchFamily="34" charset="0"/>
            </a:rPr>
            <a:t>First Time</a:t>
          </a:r>
          <a:endParaRPr lang="en-US" sz="1600" b="1" dirty="0">
            <a:latin typeface="Arial" panose="020B0604020202020204" pitchFamily="34" charset="0"/>
            <a:cs typeface="Arial" panose="020B0604020202020204" pitchFamily="34" charset="0"/>
          </a:endParaRPr>
        </a:p>
      </dgm:t>
    </dgm:pt>
    <dgm:pt modelId="{CCA98D44-6F04-41E6-A48D-366CDA5BF009}" type="parTrans" cxnId="{1C8FE670-F3DD-483F-B2C4-518EE2DDEC20}">
      <dgm:prSet/>
      <dgm:spPr/>
      <dgm:t>
        <a:bodyPr/>
        <a:lstStyle/>
        <a:p>
          <a:endParaRPr lang="en-US"/>
        </a:p>
      </dgm:t>
    </dgm:pt>
    <dgm:pt modelId="{F8F74732-DEED-4129-9E99-EA609D6BFB6D}" type="sibTrans" cxnId="{1C8FE670-F3DD-483F-B2C4-518EE2DDEC20}">
      <dgm:prSet/>
      <dgm:spPr/>
      <dgm:t>
        <a:bodyPr/>
        <a:lstStyle/>
        <a:p>
          <a:endParaRPr lang="en-US"/>
        </a:p>
      </dgm:t>
    </dgm:pt>
    <dgm:pt modelId="{2A957A79-A4FF-470D-A5FB-A0EAFC891B95}">
      <dgm:prSet phldrT="[Text]" custT="1"/>
      <dgm:spPr/>
      <dgm:t>
        <a:bodyPr/>
        <a:lstStyle/>
        <a:p>
          <a:r>
            <a:rPr lang="en-US" sz="1600" b="1" dirty="0" smtClean="0">
              <a:latin typeface="Arial" panose="020B0604020202020204" pitchFamily="34" charset="0"/>
              <a:cs typeface="Arial" panose="020B0604020202020204" pitchFamily="34" charset="0"/>
            </a:rPr>
            <a:t>Profit                                                               </a:t>
          </a:r>
          <a:endParaRPr lang="en-US" sz="1600" b="1" dirty="0">
            <a:latin typeface="Arial" panose="020B0604020202020204" pitchFamily="34" charset="0"/>
            <a:cs typeface="Arial" panose="020B0604020202020204" pitchFamily="34" charset="0"/>
          </a:endParaRPr>
        </a:p>
      </dgm:t>
    </dgm:pt>
    <dgm:pt modelId="{3A6A2EFA-2D58-4993-8BFF-834B1FD0C53A}" type="parTrans" cxnId="{46B6D736-85C0-4192-9032-31A1CA64F2EA}">
      <dgm:prSet/>
      <dgm:spPr/>
      <dgm:t>
        <a:bodyPr/>
        <a:lstStyle/>
        <a:p>
          <a:endParaRPr lang="en-US"/>
        </a:p>
      </dgm:t>
    </dgm:pt>
    <dgm:pt modelId="{FA2447BF-E696-48A1-B3D8-6F50479A75F4}" type="sibTrans" cxnId="{46B6D736-85C0-4192-9032-31A1CA64F2EA}">
      <dgm:prSet/>
      <dgm:spPr/>
      <dgm:t>
        <a:bodyPr/>
        <a:lstStyle/>
        <a:p>
          <a:endParaRPr lang="en-US"/>
        </a:p>
      </dgm:t>
    </dgm:pt>
    <dgm:pt modelId="{1388ABCD-7E4A-4C3E-A4FF-29FDCC82CE41}">
      <dgm:prSet phldrT="[Text]" custT="1"/>
      <dgm:spPr/>
      <dgm:t>
        <a:bodyPr/>
        <a:lstStyle/>
        <a:p>
          <a:r>
            <a:rPr lang="en-US" sz="1600" b="1" dirty="0" smtClean="0">
              <a:latin typeface="Arial" panose="020B0604020202020204" pitchFamily="34" charset="0"/>
              <a:cs typeface="Arial" panose="020B0604020202020204" pitchFamily="34" charset="0"/>
            </a:rPr>
            <a:t>Credited to Revaluation Reserve</a:t>
          </a:r>
          <a:endParaRPr lang="en-US" sz="1600" b="1" dirty="0">
            <a:latin typeface="Arial" panose="020B0604020202020204" pitchFamily="34" charset="0"/>
            <a:cs typeface="Arial" panose="020B0604020202020204" pitchFamily="34" charset="0"/>
          </a:endParaRPr>
        </a:p>
      </dgm:t>
    </dgm:pt>
    <dgm:pt modelId="{BB824F00-7446-41AD-957D-29BEB24529C9}" type="parTrans" cxnId="{4E90A62C-9ADC-435A-BCF6-72141DFA6390}">
      <dgm:prSet/>
      <dgm:spPr/>
      <dgm:t>
        <a:bodyPr/>
        <a:lstStyle/>
        <a:p>
          <a:endParaRPr lang="en-US"/>
        </a:p>
      </dgm:t>
    </dgm:pt>
    <dgm:pt modelId="{C718D645-88B7-4219-BB6B-90A59421CF3B}" type="sibTrans" cxnId="{4E90A62C-9ADC-435A-BCF6-72141DFA6390}">
      <dgm:prSet/>
      <dgm:spPr/>
      <dgm:t>
        <a:bodyPr/>
        <a:lstStyle/>
        <a:p>
          <a:endParaRPr lang="en-US"/>
        </a:p>
      </dgm:t>
    </dgm:pt>
    <dgm:pt modelId="{C69D1055-8B0F-412F-ACB6-CCC8A5B9B10E}">
      <dgm:prSet phldrT="[Text]" custT="1"/>
      <dgm:spPr/>
      <dgm:t>
        <a:bodyPr/>
        <a:lstStyle/>
        <a:p>
          <a:r>
            <a:rPr lang="en-US" sz="1600" b="1" dirty="0" smtClean="0">
              <a:latin typeface="Arial" panose="020B0604020202020204" pitchFamily="34" charset="0"/>
              <a:cs typeface="Arial" panose="020B0604020202020204" pitchFamily="34" charset="0"/>
            </a:rPr>
            <a:t>Subsequent Time</a:t>
          </a:r>
          <a:endParaRPr lang="en-US" sz="1600" b="1" dirty="0">
            <a:latin typeface="Arial" panose="020B0604020202020204" pitchFamily="34" charset="0"/>
            <a:cs typeface="Arial" panose="020B0604020202020204" pitchFamily="34" charset="0"/>
          </a:endParaRPr>
        </a:p>
      </dgm:t>
    </dgm:pt>
    <dgm:pt modelId="{BE41F046-AD42-438F-9AF6-1E13D69DA438}" type="parTrans" cxnId="{B8C4E992-BE46-4948-AC47-77ADDAFCE921}">
      <dgm:prSet/>
      <dgm:spPr/>
      <dgm:t>
        <a:bodyPr/>
        <a:lstStyle/>
        <a:p>
          <a:endParaRPr lang="en-US"/>
        </a:p>
      </dgm:t>
    </dgm:pt>
    <dgm:pt modelId="{C78E43BA-1870-4D6C-9EE7-184D89B7FFEC}" type="sibTrans" cxnId="{B8C4E992-BE46-4948-AC47-77ADDAFCE921}">
      <dgm:prSet/>
      <dgm:spPr/>
      <dgm:t>
        <a:bodyPr/>
        <a:lstStyle/>
        <a:p>
          <a:endParaRPr lang="en-US"/>
        </a:p>
      </dgm:t>
    </dgm:pt>
    <dgm:pt modelId="{B1CD7F56-4582-469F-AC62-4A0754265E4C}">
      <dgm:prSet phldrT="[Text]" custT="1"/>
      <dgm:spPr/>
      <dgm:t>
        <a:bodyPr/>
        <a:lstStyle/>
        <a:p>
          <a:r>
            <a:rPr lang="en-US" sz="1600" b="1" dirty="0" smtClean="0">
              <a:latin typeface="Arial" panose="020B0604020202020204" pitchFamily="34" charset="0"/>
              <a:cs typeface="Arial" panose="020B0604020202020204" pitchFamily="34" charset="0"/>
            </a:rPr>
            <a:t>First Revaluation (Upward)</a:t>
          </a:r>
          <a:endParaRPr lang="en-US" sz="1600" b="1" dirty="0">
            <a:latin typeface="Arial" panose="020B0604020202020204" pitchFamily="34" charset="0"/>
            <a:cs typeface="Arial" panose="020B0604020202020204" pitchFamily="34" charset="0"/>
          </a:endParaRPr>
        </a:p>
      </dgm:t>
    </dgm:pt>
    <dgm:pt modelId="{16691DF6-6567-48D5-9F82-112844A8BF9A}" type="parTrans" cxnId="{0722D976-7B83-4695-B46D-055257976C3A}">
      <dgm:prSet/>
      <dgm:spPr/>
      <dgm:t>
        <a:bodyPr/>
        <a:lstStyle/>
        <a:p>
          <a:endParaRPr lang="en-US"/>
        </a:p>
      </dgm:t>
    </dgm:pt>
    <dgm:pt modelId="{EC746F67-8A00-4D85-B867-4558D7C43FA5}" type="sibTrans" cxnId="{0722D976-7B83-4695-B46D-055257976C3A}">
      <dgm:prSet/>
      <dgm:spPr/>
      <dgm:t>
        <a:bodyPr/>
        <a:lstStyle/>
        <a:p>
          <a:endParaRPr lang="en-US"/>
        </a:p>
      </dgm:t>
    </dgm:pt>
    <dgm:pt modelId="{8D4A8F4A-3A3B-4C73-A842-262ADBD1E9D1}">
      <dgm:prSet phldrT="[Text]" custT="1"/>
      <dgm:spPr/>
      <dgm:t>
        <a:bodyPr/>
        <a:lstStyle/>
        <a:p>
          <a:r>
            <a:rPr lang="en-US" sz="1600" b="1" dirty="0" smtClean="0">
              <a:latin typeface="Arial" panose="020B0604020202020204" pitchFamily="34" charset="0"/>
              <a:cs typeface="Arial" panose="020B0604020202020204" pitchFamily="34" charset="0"/>
            </a:rPr>
            <a:t>Loss</a:t>
          </a:r>
          <a:endParaRPr lang="en-US" sz="1600" b="1" dirty="0">
            <a:latin typeface="Arial" panose="020B0604020202020204" pitchFamily="34" charset="0"/>
            <a:cs typeface="Arial" panose="020B0604020202020204" pitchFamily="34" charset="0"/>
          </a:endParaRPr>
        </a:p>
      </dgm:t>
    </dgm:pt>
    <dgm:pt modelId="{EF8E7677-67BF-4BDC-AE86-F13A7569BD92}" type="parTrans" cxnId="{5F34E95E-4AAB-4264-9228-AADDA6B02374}">
      <dgm:prSet/>
      <dgm:spPr/>
      <dgm:t>
        <a:bodyPr/>
        <a:lstStyle/>
        <a:p>
          <a:endParaRPr lang="en-US"/>
        </a:p>
      </dgm:t>
    </dgm:pt>
    <dgm:pt modelId="{5B207757-3566-41C8-AEC2-0FEE416082B0}" type="sibTrans" cxnId="{5F34E95E-4AAB-4264-9228-AADDA6B02374}">
      <dgm:prSet/>
      <dgm:spPr/>
      <dgm:t>
        <a:bodyPr/>
        <a:lstStyle/>
        <a:p>
          <a:endParaRPr lang="en-US"/>
        </a:p>
      </dgm:t>
    </dgm:pt>
    <dgm:pt modelId="{86F7DC30-20EE-489E-98DF-7BAC9186F0EA}">
      <dgm:prSet phldrT="[Text]" custT="1"/>
      <dgm:spPr/>
      <dgm:t>
        <a:bodyPr/>
        <a:lstStyle/>
        <a:p>
          <a:r>
            <a:rPr lang="en-US" sz="1600" b="1" dirty="0" smtClean="0">
              <a:latin typeface="Arial" panose="020B0604020202020204" pitchFamily="34" charset="0"/>
              <a:cs typeface="Arial" panose="020B0604020202020204" pitchFamily="34" charset="0"/>
            </a:rPr>
            <a:t>Debited to Profit &amp; Loss A/c</a:t>
          </a:r>
          <a:endParaRPr lang="en-US" sz="1600" b="1" dirty="0">
            <a:latin typeface="Arial" panose="020B0604020202020204" pitchFamily="34" charset="0"/>
            <a:cs typeface="Arial" panose="020B0604020202020204" pitchFamily="34" charset="0"/>
          </a:endParaRPr>
        </a:p>
      </dgm:t>
    </dgm:pt>
    <dgm:pt modelId="{54D18619-460C-432A-9CDC-6F30F5353D8F}" type="parTrans" cxnId="{1984DAEE-657C-4C33-98DD-C34BEC5F2AEE}">
      <dgm:prSet/>
      <dgm:spPr/>
      <dgm:t>
        <a:bodyPr/>
        <a:lstStyle/>
        <a:p>
          <a:endParaRPr lang="en-US"/>
        </a:p>
      </dgm:t>
    </dgm:pt>
    <dgm:pt modelId="{F3E6EF20-711D-4A20-BEB1-8675FDDDDA3F}" type="sibTrans" cxnId="{1984DAEE-657C-4C33-98DD-C34BEC5F2AEE}">
      <dgm:prSet/>
      <dgm:spPr/>
      <dgm:t>
        <a:bodyPr/>
        <a:lstStyle/>
        <a:p>
          <a:endParaRPr lang="en-US"/>
        </a:p>
      </dgm:t>
    </dgm:pt>
    <dgm:pt modelId="{AD770E83-0C31-4235-A436-88C384B38966}">
      <dgm:prSet phldrT="[Text]" custT="1"/>
      <dgm:spPr/>
      <dgm:t>
        <a:bodyPr/>
        <a:lstStyle/>
        <a:p>
          <a:r>
            <a:rPr lang="en-US" sz="1600" b="1" dirty="0" smtClean="0">
              <a:latin typeface="Arial" panose="020B0604020202020204" pitchFamily="34" charset="0"/>
              <a:cs typeface="Arial" panose="020B0604020202020204" pitchFamily="34" charset="0"/>
            </a:rPr>
            <a:t>Loss</a:t>
          </a:r>
          <a:endParaRPr lang="en-US" sz="1600" b="1" dirty="0">
            <a:latin typeface="Arial" panose="020B0604020202020204" pitchFamily="34" charset="0"/>
            <a:cs typeface="Arial" panose="020B0604020202020204" pitchFamily="34" charset="0"/>
          </a:endParaRPr>
        </a:p>
      </dgm:t>
    </dgm:pt>
    <dgm:pt modelId="{3E5C39E3-3AB0-4A21-B6A2-6AC776204993}" type="parTrans" cxnId="{90272412-BF50-45F8-A81A-A055BE2D2A6C}">
      <dgm:prSet/>
      <dgm:spPr/>
      <dgm:t>
        <a:bodyPr/>
        <a:lstStyle/>
        <a:p>
          <a:endParaRPr lang="en-US"/>
        </a:p>
      </dgm:t>
    </dgm:pt>
    <dgm:pt modelId="{45440AE4-E0F1-4AFA-B290-B3D3A050AC3E}" type="sibTrans" cxnId="{90272412-BF50-45F8-A81A-A055BE2D2A6C}">
      <dgm:prSet/>
      <dgm:spPr/>
      <dgm:t>
        <a:bodyPr/>
        <a:lstStyle/>
        <a:p>
          <a:endParaRPr lang="en-US"/>
        </a:p>
      </dgm:t>
    </dgm:pt>
    <dgm:pt modelId="{17071641-951D-4675-976D-8E312DB76BB6}">
      <dgm:prSet phldrT="[Text]" custT="1"/>
      <dgm:spPr/>
      <dgm:t>
        <a:bodyPr/>
        <a:lstStyle/>
        <a:p>
          <a:r>
            <a:rPr lang="en-US" sz="1600" b="1" dirty="0" smtClean="0">
              <a:latin typeface="Arial" panose="020B0604020202020204" pitchFamily="34" charset="0"/>
              <a:cs typeface="Arial" panose="020B0604020202020204" pitchFamily="34" charset="0"/>
            </a:rPr>
            <a:t>First Revaluation (downward)</a:t>
          </a:r>
          <a:endParaRPr lang="en-US" sz="1600" b="1" dirty="0">
            <a:latin typeface="Arial" panose="020B0604020202020204" pitchFamily="34" charset="0"/>
            <a:cs typeface="Arial" panose="020B0604020202020204" pitchFamily="34" charset="0"/>
          </a:endParaRPr>
        </a:p>
      </dgm:t>
    </dgm:pt>
    <dgm:pt modelId="{6AD759D9-A3B4-4CA1-A220-E71A74A25891}" type="parTrans" cxnId="{53077617-9ECB-4B19-ABD0-09675339B774}">
      <dgm:prSet/>
      <dgm:spPr/>
      <dgm:t>
        <a:bodyPr/>
        <a:lstStyle/>
        <a:p>
          <a:endParaRPr lang="en-US"/>
        </a:p>
      </dgm:t>
    </dgm:pt>
    <dgm:pt modelId="{E0958631-518F-45B0-A324-F400CDD81BAE}" type="sibTrans" cxnId="{53077617-9ECB-4B19-ABD0-09675339B774}">
      <dgm:prSet/>
      <dgm:spPr/>
      <dgm:t>
        <a:bodyPr/>
        <a:lstStyle/>
        <a:p>
          <a:endParaRPr lang="en-US"/>
        </a:p>
      </dgm:t>
    </dgm:pt>
    <dgm:pt modelId="{A36385BC-4C1E-49C0-AFC0-D794FE005C50}">
      <dgm:prSet phldrT="[Text]" custT="1"/>
      <dgm:spPr/>
      <dgm:t>
        <a:bodyPr/>
        <a:lstStyle/>
        <a:p>
          <a:r>
            <a:rPr lang="en-US" sz="1600" b="1" dirty="0" smtClean="0">
              <a:latin typeface="Arial" panose="020B0604020202020204" pitchFamily="34" charset="0"/>
              <a:cs typeface="Arial" panose="020B0604020202020204" pitchFamily="34" charset="0"/>
            </a:rPr>
            <a:t>Loss</a:t>
          </a:r>
          <a:endParaRPr lang="en-US" sz="1600" b="1" dirty="0">
            <a:latin typeface="Arial" panose="020B0604020202020204" pitchFamily="34" charset="0"/>
            <a:cs typeface="Arial" panose="020B0604020202020204" pitchFamily="34" charset="0"/>
          </a:endParaRPr>
        </a:p>
      </dgm:t>
    </dgm:pt>
    <dgm:pt modelId="{CF0C66DB-9129-4608-9B4A-598792E7267C}" type="parTrans" cxnId="{9D40316B-C8ED-4D9A-BA19-6B83BADB03EB}">
      <dgm:prSet/>
      <dgm:spPr/>
      <dgm:t>
        <a:bodyPr/>
        <a:lstStyle/>
        <a:p>
          <a:endParaRPr lang="en-US"/>
        </a:p>
      </dgm:t>
    </dgm:pt>
    <dgm:pt modelId="{921D99F8-3DFE-4FFC-95E9-A2619C487EC5}" type="sibTrans" cxnId="{9D40316B-C8ED-4D9A-BA19-6B83BADB03EB}">
      <dgm:prSet/>
      <dgm:spPr/>
      <dgm:t>
        <a:bodyPr/>
        <a:lstStyle/>
        <a:p>
          <a:endParaRPr lang="en-US"/>
        </a:p>
      </dgm:t>
    </dgm:pt>
    <dgm:pt modelId="{6FCB1ADC-B3E7-4C14-9B36-4D10A354B915}">
      <dgm:prSet phldrT="[Text]" custT="1"/>
      <dgm:spPr/>
      <dgm:t>
        <a:bodyPr/>
        <a:lstStyle/>
        <a:p>
          <a:r>
            <a:rPr lang="en-US" sz="1600" b="1" dirty="0" smtClean="0">
              <a:latin typeface="Arial" panose="020B0604020202020204" pitchFamily="34" charset="0"/>
              <a:cs typeface="Arial" panose="020B0604020202020204" pitchFamily="34" charset="0"/>
            </a:rPr>
            <a:t>Profit</a:t>
          </a:r>
          <a:endParaRPr lang="en-US" sz="1600" b="1" dirty="0">
            <a:latin typeface="Arial" panose="020B0604020202020204" pitchFamily="34" charset="0"/>
            <a:cs typeface="Arial" panose="020B0604020202020204" pitchFamily="34" charset="0"/>
          </a:endParaRPr>
        </a:p>
      </dgm:t>
    </dgm:pt>
    <dgm:pt modelId="{B26588B3-C73E-422D-A78B-D37C26DCFA10}" type="parTrans" cxnId="{7A76A8C6-89E9-4921-9649-5CCBB3EC5749}">
      <dgm:prSet/>
      <dgm:spPr/>
      <dgm:t>
        <a:bodyPr/>
        <a:lstStyle/>
        <a:p>
          <a:endParaRPr lang="en-US"/>
        </a:p>
      </dgm:t>
    </dgm:pt>
    <dgm:pt modelId="{09F03187-72AB-4EF1-A573-D10B9427C292}" type="sibTrans" cxnId="{7A76A8C6-89E9-4921-9649-5CCBB3EC5749}">
      <dgm:prSet/>
      <dgm:spPr/>
      <dgm:t>
        <a:bodyPr/>
        <a:lstStyle/>
        <a:p>
          <a:endParaRPr lang="en-US"/>
        </a:p>
      </dgm:t>
    </dgm:pt>
    <dgm:pt modelId="{8BB9DC1A-3B60-4E33-919F-2C0952196918}">
      <dgm:prSet phldrT="[Text]" custT="1"/>
      <dgm:spPr/>
      <dgm:t>
        <a:bodyPr/>
        <a:lstStyle/>
        <a:p>
          <a:r>
            <a:rPr lang="en-US" sz="1600" b="1" dirty="0" smtClean="0">
              <a:latin typeface="Arial" panose="020B0604020202020204" pitchFamily="34" charset="0"/>
              <a:cs typeface="Arial" panose="020B0604020202020204" pitchFamily="34" charset="0"/>
            </a:rPr>
            <a:t>Profit</a:t>
          </a:r>
          <a:endParaRPr lang="en-US" sz="1600" b="1" dirty="0">
            <a:latin typeface="Arial" panose="020B0604020202020204" pitchFamily="34" charset="0"/>
            <a:cs typeface="Arial" panose="020B0604020202020204" pitchFamily="34" charset="0"/>
          </a:endParaRPr>
        </a:p>
      </dgm:t>
    </dgm:pt>
    <dgm:pt modelId="{D440AE69-6A96-44A2-A0C3-794412E0C47A}" type="parTrans" cxnId="{3CB90562-E58C-4797-B9DD-AE5AB7961E51}">
      <dgm:prSet/>
      <dgm:spPr/>
      <dgm:t>
        <a:bodyPr/>
        <a:lstStyle/>
        <a:p>
          <a:endParaRPr lang="en-US"/>
        </a:p>
      </dgm:t>
    </dgm:pt>
    <dgm:pt modelId="{C57E2FD6-20C7-44DD-B87E-7C03AEEDD532}" type="sibTrans" cxnId="{3CB90562-E58C-4797-B9DD-AE5AB7961E51}">
      <dgm:prSet/>
      <dgm:spPr/>
      <dgm:t>
        <a:bodyPr/>
        <a:lstStyle/>
        <a:p>
          <a:endParaRPr lang="en-US"/>
        </a:p>
      </dgm:t>
    </dgm:pt>
    <dgm:pt modelId="{4EE6A195-4C90-4E16-973B-B72314F8583B}">
      <dgm:prSet phldrT="[Text]" custT="1"/>
      <dgm:spPr/>
      <dgm:t>
        <a:bodyPr/>
        <a:lstStyle/>
        <a:p>
          <a:r>
            <a:rPr lang="en-US" sz="1600" b="1" dirty="0" smtClean="0">
              <a:latin typeface="Arial" panose="020B0604020202020204" pitchFamily="34" charset="0"/>
              <a:cs typeface="Arial" panose="020B0604020202020204" pitchFamily="34" charset="0"/>
            </a:rPr>
            <a:t>Credited to Revaluation Reserve</a:t>
          </a:r>
          <a:endParaRPr lang="en-US" sz="1600" b="1" dirty="0">
            <a:latin typeface="Arial" panose="020B0604020202020204" pitchFamily="34" charset="0"/>
            <a:cs typeface="Arial" panose="020B0604020202020204" pitchFamily="34" charset="0"/>
          </a:endParaRPr>
        </a:p>
      </dgm:t>
    </dgm:pt>
    <dgm:pt modelId="{6E1D4800-1CBB-4A8A-8CC5-C1ED677D3815}" type="parTrans" cxnId="{9F5B36B3-BD8F-4F7F-8A1F-90666FB7168B}">
      <dgm:prSet/>
      <dgm:spPr/>
      <dgm:t>
        <a:bodyPr/>
        <a:lstStyle/>
        <a:p>
          <a:endParaRPr lang="en-US"/>
        </a:p>
      </dgm:t>
    </dgm:pt>
    <dgm:pt modelId="{C7A73D4B-5CDA-40EB-ACCB-90424351E745}" type="sibTrans" cxnId="{9F5B36B3-BD8F-4F7F-8A1F-90666FB7168B}">
      <dgm:prSet/>
      <dgm:spPr/>
      <dgm:t>
        <a:bodyPr/>
        <a:lstStyle/>
        <a:p>
          <a:endParaRPr lang="en-US"/>
        </a:p>
      </dgm:t>
    </dgm:pt>
    <dgm:pt modelId="{6CE42A35-3794-4EAF-8842-BE389B48BCF4}">
      <dgm:prSet phldrT="[Text]" custT="1"/>
      <dgm:spPr/>
      <dgm:t>
        <a:bodyPr/>
        <a:lstStyle/>
        <a:p>
          <a:r>
            <a:rPr lang="en-US" sz="1600" b="1" dirty="0" smtClean="0">
              <a:latin typeface="Arial" panose="020B0604020202020204" pitchFamily="34" charset="0"/>
              <a:cs typeface="Arial" panose="020B0604020202020204" pitchFamily="34" charset="0"/>
            </a:rPr>
            <a:t>Adjust with Revaluation Reserve &amp; Balance Transfer to P &amp; L A/c</a:t>
          </a:r>
          <a:endParaRPr lang="en-US" sz="1600" b="1" dirty="0">
            <a:latin typeface="Arial" panose="020B0604020202020204" pitchFamily="34" charset="0"/>
            <a:cs typeface="Arial" panose="020B0604020202020204" pitchFamily="34" charset="0"/>
          </a:endParaRPr>
        </a:p>
      </dgm:t>
    </dgm:pt>
    <dgm:pt modelId="{2DD3F6CC-0776-4155-ABE8-C235975DBEEC}" type="parTrans" cxnId="{C0F84A3F-1467-4C0B-A8A5-18323CC7BF91}">
      <dgm:prSet/>
      <dgm:spPr/>
      <dgm:t>
        <a:bodyPr/>
        <a:lstStyle/>
        <a:p>
          <a:endParaRPr lang="en-US"/>
        </a:p>
      </dgm:t>
    </dgm:pt>
    <dgm:pt modelId="{6F5F85A6-C256-4843-8D0A-A04CD2E46CC1}" type="sibTrans" cxnId="{C0F84A3F-1467-4C0B-A8A5-18323CC7BF91}">
      <dgm:prSet/>
      <dgm:spPr/>
      <dgm:t>
        <a:bodyPr/>
        <a:lstStyle/>
        <a:p>
          <a:endParaRPr lang="en-US"/>
        </a:p>
      </dgm:t>
    </dgm:pt>
    <dgm:pt modelId="{210838AB-70F9-41CA-9C28-813F04B285D1}">
      <dgm:prSet phldrT="[Text]" custT="1"/>
      <dgm:spPr/>
      <dgm:t>
        <a:bodyPr/>
        <a:lstStyle/>
        <a:p>
          <a:r>
            <a:rPr lang="en-US" sz="1600" b="1" dirty="0" smtClean="0">
              <a:latin typeface="Arial" panose="020B0604020202020204" pitchFamily="34" charset="0"/>
              <a:cs typeface="Arial" panose="020B0604020202020204" pitchFamily="34" charset="0"/>
            </a:rPr>
            <a:t>To the Extend of Earlier Written off transfer to P &amp; L and Balance credited to Revaluation Reserve</a:t>
          </a:r>
          <a:endParaRPr lang="en-US" sz="1600" b="1" dirty="0">
            <a:latin typeface="Arial" panose="020B0604020202020204" pitchFamily="34" charset="0"/>
            <a:cs typeface="Arial" panose="020B0604020202020204" pitchFamily="34" charset="0"/>
          </a:endParaRPr>
        </a:p>
      </dgm:t>
    </dgm:pt>
    <dgm:pt modelId="{59586A85-4756-41BC-B181-368D65C2A14B}" type="parTrans" cxnId="{9333C583-3D8C-47FE-B76D-5BC7322B52C2}">
      <dgm:prSet/>
      <dgm:spPr/>
      <dgm:t>
        <a:bodyPr/>
        <a:lstStyle/>
        <a:p>
          <a:endParaRPr lang="en-US"/>
        </a:p>
      </dgm:t>
    </dgm:pt>
    <dgm:pt modelId="{B0FF474C-88AF-4175-B869-2B903310C9FA}" type="sibTrans" cxnId="{9333C583-3D8C-47FE-B76D-5BC7322B52C2}">
      <dgm:prSet/>
      <dgm:spPr/>
      <dgm:t>
        <a:bodyPr/>
        <a:lstStyle/>
        <a:p>
          <a:endParaRPr lang="en-US"/>
        </a:p>
      </dgm:t>
    </dgm:pt>
    <dgm:pt modelId="{52551BFE-960B-4002-93FB-97E6539CB8C4}">
      <dgm:prSet phldrT="[Text]" custT="1"/>
      <dgm:spPr/>
      <dgm:t>
        <a:bodyPr/>
        <a:lstStyle/>
        <a:p>
          <a:r>
            <a:rPr lang="en-US" sz="1600" b="1" dirty="0" smtClean="0">
              <a:latin typeface="Arial" panose="020B0604020202020204" pitchFamily="34" charset="0"/>
              <a:cs typeface="Arial" panose="020B0604020202020204" pitchFamily="34" charset="0"/>
            </a:rPr>
            <a:t>Debited to Profit &amp; Loss A/c</a:t>
          </a:r>
          <a:endParaRPr lang="en-US" sz="1600" b="1" dirty="0">
            <a:latin typeface="Arial" panose="020B0604020202020204" pitchFamily="34" charset="0"/>
            <a:cs typeface="Arial" panose="020B0604020202020204" pitchFamily="34" charset="0"/>
          </a:endParaRPr>
        </a:p>
      </dgm:t>
    </dgm:pt>
    <dgm:pt modelId="{EEB7CE33-3D9E-4B18-9777-170F92EE9ACF}" type="parTrans" cxnId="{ADC9F863-E148-45FF-A1C5-7C1CBE372119}">
      <dgm:prSet/>
      <dgm:spPr/>
      <dgm:t>
        <a:bodyPr/>
        <a:lstStyle/>
        <a:p>
          <a:endParaRPr lang="en-US"/>
        </a:p>
      </dgm:t>
    </dgm:pt>
    <dgm:pt modelId="{D5D24FB2-DCB2-49A5-8DA3-96F3B862223B}" type="sibTrans" cxnId="{ADC9F863-E148-45FF-A1C5-7C1CBE372119}">
      <dgm:prSet/>
      <dgm:spPr/>
      <dgm:t>
        <a:bodyPr/>
        <a:lstStyle/>
        <a:p>
          <a:endParaRPr lang="en-US"/>
        </a:p>
      </dgm:t>
    </dgm:pt>
    <dgm:pt modelId="{D32CDB1D-9AE2-4BB5-9D30-D7B205E59A96}" type="pres">
      <dgm:prSet presAssocID="{D7FF8C0D-F11B-4318-B1EC-8C64DA219F84}" presName="hierChild1" presStyleCnt="0">
        <dgm:presLayoutVars>
          <dgm:chPref val="1"/>
          <dgm:dir/>
          <dgm:animOne val="branch"/>
          <dgm:animLvl val="lvl"/>
          <dgm:resizeHandles/>
        </dgm:presLayoutVars>
      </dgm:prSet>
      <dgm:spPr/>
      <dgm:t>
        <a:bodyPr/>
        <a:lstStyle/>
        <a:p>
          <a:endParaRPr lang="en-US"/>
        </a:p>
      </dgm:t>
    </dgm:pt>
    <dgm:pt modelId="{8B990E05-92B5-4A22-AF0D-9A3C37CF9F17}" type="pres">
      <dgm:prSet presAssocID="{96D9BD84-C811-4844-A5CA-B061ED824AB1}" presName="hierRoot1" presStyleCnt="0"/>
      <dgm:spPr/>
    </dgm:pt>
    <dgm:pt modelId="{0EC3065D-DA6D-48C3-8F7B-5B52F04F7DB5}" type="pres">
      <dgm:prSet presAssocID="{96D9BD84-C811-4844-A5CA-B061ED824AB1}" presName="composite" presStyleCnt="0"/>
      <dgm:spPr/>
    </dgm:pt>
    <dgm:pt modelId="{C650D972-114D-4385-8B7E-8D4B7C8A9672}" type="pres">
      <dgm:prSet presAssocID="{96D9BD84-C811-4844-A5CA-B061ED824AB1}" presName="background" presStyleLbl="node0" presStyleIdx="0" presStyleCnt="1"/>
      <dgm:spPr/>
    </dgm:pt>
    <dgm:pt modelId="{486E5EAC-38F7-465D-89C2-8F67C469D30D}" type="pres">
      <dgm:prSet presAssocID="{96D9BD84-C811-4844-A5CA-B061ED824AB1}" presName="text" presStyleLbl="fgAcc0" presStyleIdx="0" presStyleCnt="1" custScaleX="336018" custScaleY="71736" custLinFactNeighborX="1681" custLinFactNeighborY="-28579">
        <dgm:presLayoutVars>
          <dgm:chPref val="3"/>
        </dgm:presLayoutVars>
      </dgm:prSet>
      <dgm:spPr/>
      <dgm:t>
        <a:bodyPr/>
        <a:lstStyle/>
        <a:p>
          <a:endParaRPr lang="en-US"/>
        </a:p>
      </dgm:t>
    </dgm:pt>
    <dgm:pt modelId="{52780D20-D1F4-4317-95B5-517319026148}" type="pres">
      <dgm:prSet presAssocID="{96D9BD84-C811-4844-A5CA-B061ED824AB1}" presName="hierChild2" presStyleCnt="0"/>
      <dgm:spPr/>
    </dgm:pt>
    <dgm:pt modelId="{0EB7FCF0-0771-48AE-9F96-042148007082}" type="pres">
      <dgm:prSet presAssocID="{CCA98D44-6F04-41E6-A48D-366CDA5BF009}" presName="Name10" presStyleLbl="parChTrans1D2" presStyleIdx="0" presStyleCnt="2"/>
      <dgm:spPr/>
      <dgm:t>
        <a:bodyPr/>
        <a:lstStyle/>
        <a:p>
          <a:endParaRPr lang="en-US"/>
        </a:p>
      </dgm:t>
    </dgm:pt>
    <dgm:pt modelId="{81A35ED9-0363-43B8-A3A4-EB53C0D0CAD5}" type="pres">
      <dgm:prSet presAssocID="{C72C4259-FC6A-4F34-BB97-515744F6DBA0}" presName="hierRoot2" presStyleCnt="0"/>
      <dgm:spPr/>
    </dgm:pt>
    <dgm:pt modelId="{8AC3C4D1-B996-4954-92BB-FB9661532AA3}" type="pres">
      <dgm:prSet presAssocID="{C72C4259-FC6A-4F34-BB97-515744F6DBA0}" presName="composite2" presStyleCnt="0"/>
      <dgm:spPr/>
    </dgm:pt>
    <dgm:pt modelId="{A19CCC6C-CB77-425E-BE91-5A9A2849B6AF}" type="pres">
      <dgm:prSet presAssocID="{C72C4259-FC6A-4F34-BB97-515744F6DBA0}" presName="background2" presStyleLbl="node2" presStyleIdx="0" presStyleCnt="2"/>
      <dgm:spPr/>
    </dgm:pt>
    <dgm:pt modelId="{26674508-5A1F-4413-B6E2-7EDCE02CFE3D}" type="pres">
      <dgm:prSet presAssocID="{C72C4259-FC6A-4F34-BB97-515744F6DBA0}" presName="text2" presStyleLbl="fgAcc2" presStyleIdx="0" presStyleCnt="2" custScaleX="137973" custScaleY="58921" custLinFactNeighborX="-1624" custLinFactNeighborY="-6125">
        <dgm:presLayoutVars>
          <dgm:chPref val="3"/>
        </dgm:presLayoutVars>
      </dgm:prSet>
      <dgm:spPr/>
      <dgm:t>
        <a:bodyPr/>
        <a:lstStyle/>
        <a:p>
          <a:endParaRPr lang="en-US"/>
        </a:p>
      </dgm:t>
    </dgm:pt>
    <dgm:pt modelId="{45C6CBE3-D0AE-40C7-B3A6-6644A712911F}" type="pres">
      <dgm:prSet presAssocID="{C72C4259-FC6A-4F34-BB97-515744F6DBA0}" presName="hierChild3" presStyleCnt="0"/>
      <dgm:spPr/>
    </dgm:pt>
    <dgm:pt modelId="{13E033B8-109C-4652-A381-E91EA3653EAF}" type="pres">
      <dgm:prSet presAssocID="{3A6A2EFA-2D58-4993-8BFF-834B1FD0C53A}" presName="Name17" presStyleLbl="parChTrans1D3" presStyleIdx="0" presStyleCnt="4"/>
      <dgm:spPr/>
      <dgm:t>
        <a:bodyPr/>
        <a:lstStyle/>
        <a:p>
          <a:endParaRPr lang="en-US"/>
        </a:p>
      </dgm:t>
    </dgm:pt>
    <dgm:pt modelId="{DD4D9672-BF88-4DD3-AB89-0B143ECEE558}" type="pres">
      <dgm:prSet presAssocID="{2A957A79-A4FF-470D-A5FB-A0EAFC891B95}" presName="hierRoot3" presStyleCnt="0"/>
      <dgm:spPr/>
    </dgm:pt>
    <dgm:pt modelId="{2F7B56EE-41EF-41AE-8F4D-A3810C62DEB2}" type="pres">
      <dgm:prSet presAssocID="{2A957A79-A4FF-470D-A5FB-A0EAFC891B95}" presName="composite3" presStyleCnt="0"/>
      <dgm:spPr/>
    </dgm:pt>
    <dgm:pt modelId="{F24690EC-2421-45D1-92CA-337332543A5A}" type="pres">
      <dgm:prSet presAssocID="{2A957A79-A4FF-470D-A5FB-A0EAFC891B95}" presName="background3" presStyleLbl="node3" presStyleIdx="0" presStyleCnt="4"/>
      <dgm:spPr/>
    </dgm:pt>
    <dgm:pt modelId="{EBFFF6AC-4200-40CE-965A-5AF84CFBE156}" type="pres">
      <dgm:prSet presAssocID="{2A957A79-A4FF-470D-A5FB-A0EAFC891B95}" presName="text3" presStyleLbl="fgAcc3" presStyleIdx="0" presStyleCnt="4" custScaleX="88052" custScaleY="44309" custLinFactNeighborX="-65" custLinFactNeighborY="-42513">
        <dgm:presLayoutVars>
          <dgm:chPref val="3"/>
        </dgm:presLayoutVars>
      </dgm:prSet>
      <dgm:spPr/>
      <dgm:t>
        <a:bodyPr/>
        <a:lstStyle/>
        <a:p>
          <a:endParaRPr lang="en-US"/>
        </a:p>
      </dgm:t>
    </dgm:pt>
    <dgm:pt modelId="{79946702-43C4-4613-B6A2-28BD0E61E7D2}" type="pres">
      <dgm:prSet presAssocID="{2A957A79-A4FF-470D-A5FB-A0EAFC891B95}" presName="hierChild4" presStyleCnt="0"/>
      <dgm:spPr/>
    </dgm:pt>
    <dgm:pt modelId="{1970291A-1AA9-46FD-B1E5-AEF89DEEA01E}" type="pres">
      <dgm:prSet presAssocID="{BB824F00-7446-41AD-957D-29BEB24529C9}" presName="Name23" presStyleLbl="parChTrans1D4" presStyleIdx="0" presStyleCnt="10"/>
      <dgm:spPr/>
      <dgm:t>
        <a:bodyPr/>
        <a:lstStyle/>
        <a:p>
          <a:endParaRPr lang="en-US"/>
        </a:p>
      </dgm:t>
    </dgm:pt>
    <dgm:pt modelId="{B19D3479-2016-4FCD-9275-FADC40D5F956}" type="pres">
      <dgm:prSet presAssocID="{1388ABCD-7E4A-4C3E-A4FF-29FDCC82CE41}" presName="hierRoot4" presStyleCnt="0"/>
      <dgm:spPr/>
    </dgm:pt>
    <dgm:pt modelId="{EE6C307A-D561-4621-A001-91246BC0989D}" type="pres">
      <dgm:prSet presAssocID="{1388ABCD-7E4A-4C3E-A4FF-29FDCC82CE41}" presName="composite4" presStyleCnt="0"/>
      <dgm:spPr/>
    </dgm:pt>
    <dgm:pt modelId="{2763D8C8-3A0E-44BD-B057-458C644A208E}" type="pres">
      <dgm:prSet presAssocID="{1388ABCD-7E4A-4C3E-A4FF-29FDCC82CE41}" presName="background4" presStyleLbl="node4" presStyleIdx="0" presStyleCnt="10"/>
      <dgm:spPr/>
    </dgm:pt>
    <dgm:pt modelId="{94EC4AAA-3467-4DE2-B1C9-65C53F86F4AC}" type="pres">
      <dgm:prSet presAssocID="{1388ABCD-7E4A-4C3E-A4FF-29FDCC82CE41}" presName="text4" presStyleLbl="fgAcc4" presStyleIdx="0" presStyleCnt="10" custScaleX="88052" custScaleY="210887">
        <dgm:presLayoutVars>
          <dgm:chPref val="3"/>
        </dgm:presLayoutVars>
      </dgm:prSet>
      <dgm:spPr/>
      <dgm:t>
        <a:bodyPr/>
        <a:lstStyle/>
        <a:p>
          <a:endParaRPr lang="en-US"/>
        </a:p>
      </dgm:t>
    </dgm:pt>
    <dgm:pt modelId="{5E36946F-C34C-4174-84A8-BD53EC812F82}" type="pres">
      <dgm:prSet presAssocID="{1388ABCD-7E4A-4C3E-A4FF-29FDCC82CE41}" presName="hierChild5" presStyleCnt="0"/>
      <dgm:spPr/>
    </dgm:pt>
    <dgm:pt modelId="{BEE1725C-DE05-440A-9E48-752D852A5B90}" type="pres">
      <dgm:prSet presAssocID="{EF8E7677-67BF-4BDC-AE86-F13A7569BD92}" presName="Name17" presStyleLbl="parChTrans1D3" presStyleIdx="1" presStyleCnt="4"/>
      <dgm:spPr/>
      <dgm:t>
        <a:bodyPr/>
        <a:lstStyle/>
        <a:p>
          <a:endParaRPr lang="en-US"/>
        </a:p>
      </dgm:t>
    </dgm:pt>
    <dgm:pt modelId="{E54E4C04-5911-4012-AACA-5D439E6C548A}" type="pres">
      <dgm:prSet presAssocID="{8D4A8F4A-3A3B-4C73-A842-262ADBD1E9D1}" presName="hierRoot3" presStyleCnt="0"/>
      <dgm:spPr/>
    </dgm:pt>
    <dgm:pt modelId="{B0726E09-8260-4FA4-9604-B9DA669977DD}" type="pres">
      <dgm:prSet presAssocID="{8D4A8F4A-3A3B-4C73-A842-262ADBD1E9D1}" presName="composite3" presStyleCnt="0"/>
      <dgm:spPr/>
    </dgm:pt>
    <dgm:pt modelId="{9784160A-D7BE-4135-825F-5B2605F2E4AD}" type="pres">
      <dgm:prSet presAssocID="{8D4A8F4A-3A3B-4C73-A842-262ADBD1E9D1}" presName="background3" presStyleLbl="node3" presStyleIdx="1" presStyleCnt="4"/>
      <dgm:spPr/>
    </dgm:pt>
    <dgm:pt modelId="{CC6A45BB-FC74-4032-A8B1-341DB37472CB}" type="pres">
      <dgm:prSet presAssocID="{8D4A8F4A-3A3B-4C73-A842-262ADBD1E9D1}" presName="text3" presStyleLbl="fgAcc3" presStyleIdx="1" presStyleCnt="4" custScaleX="87337" custScaleY="41534" custLinFactNeighborX="9880" custLinFactNeighborY="-40999">
        <dgm:presLayoutVars>
          <dgm:chPref val="3"/>
        </dgm:presLayoutVars>
      </dgm:prSet>
      <dgm:spPr/>
      <dgm:t>
        <a:bodyPr/>
        <a:lstStyle/>
        <a:p>
          <a:endParaRPr lang="en-US"/>
        </a:p>
      </dgm:t>
    </dgm:pt>
    <dgm:pt modelId="{7D50A8E8-875C-4AE1-8E14-98B27C0EDB69}" type="pres">
      <dgm:prSet presAssocID="{8D4A8F4A-3A3B-4C73-A842-262ADBD1E9D1}" presName="hierChild4" presStyleCnt="0"/>
      <dgm:spPr/>
    </dgm:pt>
    <dgm:pt modelId="{09EA9C4D-ECB2-41CC-8148-41C1CC2A83BD}" type="pres">
      <dgm:prSet presAssocID="{54D18619-460C-432A-9CDC-6F30F5353D8F}" presName="Name23" presStyleLbl="parChTrans1D4" presStyleIdx="1" presStyleCnt="10"/>
      <dgm:spPr/>
      <dgm:t>
        <a:bodyPr/>
        <a:lstStyle/>
        <a:p>
          <a:endParaRPr lang="en-US"/>
        </a:p>
      </dgm:t>
    </dgm:pt>
    <dgm:pt modelId="{9F43950B-8FC6-4B41-B59B-530C0B61C57E}" type="pres">
      <dgm:prSet presAssocID="{86F7DC30-20EE-489E-98DF-7BAC9186F0EA}" presName="hierRoot4" presStyleCnt="0"/>
      <dgm:spPr/>
    </dgm:pt>
    <dgm:pt modelId="{C5D06405-6275-4A7C-8D80-2B25496CE7B9}" type="pres">
      <dgm:prSet presAssocID="{86F7DC30-20EE-489E-98DF-7BAC9186F0EA}" presName="composite4" presStyleCnt="0"/>
      <dgm:spPr/>
    </dgm:pt>
    <dgm:pt modelId="{384644F1-A431-4402-949A-D5B9E14BC15B}" type="pres">
      <dgm:prSet presAssocID="{86F7DC30-20EE-489E-98DF-7BAC9186F0EA}" presName="background4" presStyleLbl="node4" presStyleIdx="1" presStyleCnt="10"/>
      <dgm:spPr/>
    </dgm:pt>
    <dgm:pt modelId="{F6A4499F-AA04-45F5-A33D-4CD5DAD940B9}" type="pres">
      <dgm:prSet presAssocID="{86F7DC30-20EE-489E-98DF-7BAC9186F0EA}" presName="text4" presStyleLbl="fgAcc4" presStyleIdx="1" presStyleCnt="10" custScaleX="88052" custScaleY="216437">
        <dgm:presLayoutVars>
          <dgm:chPref val="3"/>
        </dgm:presLayoutVars>
      </dgm:prSet>
      <dgm:spPr/>
      <dgm:t>
        <a:bodyPr/>
        <a:lstStyle/>
        <a:p>
          <a:endParaRPr lang="en-US"/>
        </a:p>
      </dgm:t>
    </dgm:pt>
    <dgm:pt modelId="{F6135D73-E926-453F-828A-D18EECAD7572}" type="pres">
      <dgm:prSet presAssocID="{86F7DC30-20EE-489E-98DF-7BAC9186F0EA}" presName="hierChild5" presStyleCnt="0"/>
      <dgm:spPr/>
    </dgm:pt>
    <dgm:pt modelId="{F81B4658-0EB4-46C3-B14D-4871860539AF}" type="pres">
      <dgm:prSet presAssocID="{BE41F046-AD42-438F-9AF6-1E13D69DA438}" presName="Name10" presStyleLbl="parChTrans1D2" presStyleIdx="1" presStyleCnt="2"/>
      <dgm:spPr/>
      <dgm:t>
        <a:bodyPr/>
        <a:lstStyle/>
        <a:p>
          <a:endParaRPr lang="en-US"/>
        </a:p>
      </dgm:t>
    </dgm:pt>
    <dgm:pt modelId="{BD7D8BA3-591A-4640-AEC1-35360B2CAEDB}" type="pres">
      <dgm:prSet presAssocID="{C69D1055-8B0F-412F-ACB6-CCC8A5B9B10E}" presName="hierRoot2" presStyleCnt="0"/>
      <dgm:spPr/>
    </dgm:pt>
    <dgm:pt modelId="{AEAD370B-A549-4353-B18D-4A30B105A0BA}" type="pres">
      <dgm:prSet presAssocID="{C69D1055-8B0F-412F-ACB6-CCC8A5B9B10E}" presName="composite2" presStyleCnt="0"/>
      <dgm:spPr/>
    </dgm:pt>
    <dgm:pt modelId="{FEF26DF5-CCEC-4751-B1F6-3F3F094FD437}" type="pres">
      <dgm:prSet presAssocID="{C69D1055-8B0F-412F-ACB6-CCC8A5B9B10E}" presName="background2" presStyleLbl="node2" presStyleIdx="1" presStyleCnt="2"/>
      <dgm:spPr/>
    </dgm:pt>
    <dgm:pt modelId="{699DE887-6436-4872-924F-FC43957D953C}" type="pres">
      <dgm:prSet presAssocID="{C69D1055-8B0F-412F-ACB6-CCC8A5B9B10E}" presName="text2" presStyleLbl="fgAcc2" presStyleIdx="1" presStyleCnt="2" custScaleX="247525" custScaleY="61972" custLinFactNeighborX="71534" custLinFactNeighborY="-22591">
        <dgm:presLayoutVars>
          <dgm:chPref val="3"/>
        </dgm:presLayoutVars>
      </dgm:prSet>
      <dgm:spPr/>
      <dgm:t>
        <a:bodyPr/>
        <a:lstStyle/>
        <a:p>
          <a:endParaRPr lang="en-US"/>
        </a:p>
      </dgm:t>
    </dgm:pt>
    <dgm:pt modelId="{8B0CE22D-736B-4365-92A2-738E2CC43BA3}" type="pres">
      <dgm:prSet presAssocID="{C69D1055-8B0F-412F-ACB6-CCC8A5B9B10E}" presName="hierChild3" presStyleCnt="0"/>
      <dgm:spPr/>
    </dgm:pt>
    <dgm:pt modelId="{92101E1C-599C-4B86-A3AC-41A2C5FAB03E}" type="pres">
      <dgm:prSet presAssocID="{16691DF6-6567-48D5-9F82-112844A8BF9A}" presName="Name17" presStyleLbl="parChTrans1D3" presStyleIdx="2" presStyleCnt="4"/>
      <dgm:spPr/>
      <dgm:t>
        <a:bodyPr/>
        <a:lstStyle/>
        <a:p>
          <a:endParaRPr lang="en-US"/>
        </a:p>
      </dgm:t>
    </dgm:pt>
    <dgm:pt modelId="{0D27746D-10E5-4C01-BFF8-532717F19005}" type="pres">
      <dgm:prSet presAssocID="{B1CD7F56-4582-469F-AC62-4A0754265E4C}" presName="hierRoot3" presStyleCnt="0"/>
      <dgm:spPr/>
    </dgm:pt>
    <dgm:pt modelId="{C64B8F9D-4DC2-4A13-BB7E-F3956D350730}" type="pres">
      <dgm:prSet presAssocID="{B1CD7F56-4582-469F-AC62-4A0754265E4C}" presName="composite3" presStyleCnt="0"/>
      <dgm:spPr/>
    </dgm:pt>
    <dgm:pt modelId="{1E7414C3-B555-4949-BA62-C97E4BDB72DD}" type="pres">
      <dgm:prSet presAssocID="{B1CD7F56-4582-469F-AC62-4A0754265E4C}" presName="background3" presStyleLbl="node3" presStyleIdx="2" presStyleCnt="4"/>
      <dgm:spPr/>
    </dgm:pt>
    <dgm:pt modelId="{032800D2-F815-4E0F-B83E-4918E25F94FA}" type="pres">
      <dgm:prSet presAssocID="{B1CD7F56-4582-469F-AC62-4A0754265E4C}" presName="text3" presStyleLbl="fgAcc3" presStyleIdx="2" presStyleCnt="4" custScaleX="185696" custScaleY="94602" custLinFactNeighborX="-1916" custLinFactNeighborY="-27427">
        <dgm:presLayoutVars>
          <dgm:chPref val="3"/>
        </dgm:presLayoutVars>
      </dgm:prSet>
      <dgm:spPr/>
      <dgm:t>
        <a:bodyPr/>
        <a:lstStyle/>
        <a:p>
          <a:endParaRPr lang="en-US"/>
        </a:p>
      </dgm:t>
    </dgm:pt>
    <dgm:pt modelId="{4E2C7BC9-0EEA-4903-A08F-15B58B407570}" type="pres">
      <dgm:prSet presAssocID="{B1CD7F56-4582-469F-AC62-4A0754265E4C}" presName="hierChild4" presStyleCnt="0"/>
      <dgm:spPr/>
    </dgm:pt>
    <dgm:pt modelId="{48F56795-273D-455F-8636-71B2F9BF1BC0}" type="pres">
      <dgm:prSet presAssocID="{B26588B3-C73E-422D-A78B-D37C26DCFA10}" presName="Name23" presStyleLbl="parChTrans1D4" presStyleIdx="2" presStyleCnt="10"/>
      <dgm:spPr/>
      <dgm:t>
        <a:bodyPr/>
        <a:lstStyle/>
        <a:p>
          <a:endParaRPr lang="en-US"/>
        </a:p>
      </dgm:t>
    </dgm:pt>
    <dgm:pt modelId="{F14D8D33-8F30-44EF-A8F3-DB9E210FEEA7}" type="pres">
      <dgm:prSet presAssocID="{6FCB1ADC-B3E7-4C14-9B36-4D10A354B915}" presName="hierRoot4" presStyleCnt="0"/>
      <dgm:spPr/>
    </dgm:pt>
    <dgm:pt modelId="{88C32863-5D58-4F9B-B486-C268F983CDAC}" type="pres">
      <dgm:prSet presAssocID="{6FCB1ADC-B3E7-4C14-9B36-4D10A354B915}" presName="composite4" presStyleCnt="0"/>
      <dgm:spPr/>
    </dgm:pt>
    <dgm:pt modelId="{A96AA908-B8BA-45F0-BD36-5D881B278F3D}" type="pres">
      <dgm:prSet presAssocID="{6FCB1ADC-B3E7-4C14-9B36-4D10A354B915}" presName="background4" presStyleLbl="node4" presStyleIdx="2" presStyleCnt="10"/>
      <dgm:spPr/>
    </dgm:pt>
    <dgm:pt modelId="{846ADD82-AE14-4145-98B8-29B8A19AE8AA}" type="pres">
      <dgm:prSet presAssocID="{6FCB1ADC-B3E7-4C14-9B36-4D10A354B915}" presName="text4" presStyleLbl="fgAcc4" presStyleIdx="2" presStyleCnt="10" custScaleX="88052" custScaleY="59916" custLinFactNeighborX="222" custLinFactNeighborY="-39228">
        <dgm:presLayoutVars>
          <dgm:chPref val="3"/>
        </dgm:presLayoutVars>
      </dgm:prSet>
      <dgm:spPr/>
      <dgm:t>
        <a:bodyPr/>
        <a:lstStyle/>
        <a:p>
          <a:endParaRPr lang="en-US"/>
        </a:p>
      </dgm:t>
    </dgm:pt>
    <dgm:pt modelId="{CCC2B5AA-972C-4B05-820E-4B3050BA0908}" type="pres">
      <dgm:prSet presAssocID="{6FCB1ADC-B3E7-4C14-9B36-4D10A354B915}" presName="hierChild5" presStyleCnt="0"/>
      <dgm:spPr/>
    </dgm:pt>
    <dgm:pt modelId="{AA035D60-2139-498D-9335-E9B8123C57B7}" type="pres">
      <dgm:prSet presAssocID="{6E1D4800-1CBB-4A8A-8CC5-C1ED677D3815}" presName="Name23" presStyleLbl="parChTrans1D4" presStyleIdx="3" presStyleCnt="10"/>
      <dgm:spPr/>
      <dgm:t>
        <a:bodyPr/>
        <a:lstStyle/>
        <a:p>
          <a:endParaRPr lang="en-US"/>
        </a:p>
      </dgm:t>
    </dgm:pt>
    <dgm:pt modelId="{530A16C5-6C16-4865-834C-01AC726F7287}" type="pres">
      <dgm:prSet presAssocID="{4EE6A195-4C90-4E16-973B-B72314F8583B}" presName="hierRoot4" presStyleCnt="0"/>
      <dgm:spPr/>
    </dgm:pt>
    <dgm:pt modelId="{C4572E8B-0D4D-4214-83FF-E6A33E1E3E98}" type="pres">
      <dgm:prSet presAssocID="{4EE6A195-4C90-4E16-973B-B72314F8583B}" presName="composite4" presStyleCnt="0"/>
      <dgm:spPr/>
    </dgm:pt>
    <dgm:pt modelId="{E319C832-F57C-498A-BB7A-DF77A08147CA}" type="pres">
      <dgm:prSet presAssocID="{4EE6A195-4C90-4E16-973B-B72314F8583B}" presName="background4" presStyleLbl="node4" presStyleIdx="3" presStyleCnt="10"/>
      <dgm:spPr/>
    </dgm:pt>
    <dgm:pt modelId="{1D7B9730-08FD-4233-BA26-E0816A5241BB}" type="pres">
      <dgm:prSet presAssocID="{4EE6A195-4C90-4E16-973B-B72314F8583B}" presName="text4" presStyleLbl="fgAcc4" presStyleIdx="3" presStyleCnt="10" custScaleX="97711" custScaleY="209967" custLinFactNeighborX="5849" custLinFactNeighborY="16540">
        <dgm:presLayoutVars>
          <dgm:chPref val="3"/>
        </dgm:presLayoutVars>
      </dgm:prSet>
      <dgm:spPr/>
      <dgm:t>
        <a:bodyPr/>
        <a:lstStyle/>
        <a:p>
          <a:endParaRPr lang="en-US"/>
        </a:p>
      </dgm:t>
    </dgm:pt>
    <dgm:pt modelId="{457250F9-193D-4D42-ABB9-FFD95B86D49F}" type="pres">
      <dgm:prSet presAssocID="{4EE6A195-4C90-4E16-973B-B72314F8583B}" presName="hierChild5" presStyleCnt="0"/>
      <dgm:spPr/>
    </dgm:pt>
    <dgm:pt modelId="{67FD80E3-AEBD-499C-8B85-E59DE6198723}" type="pres">
      <dgm:prSet presAssocID="{CF0C66DB-9129-4608-9B4A-598792E7267C}" presName="Name23" presStyleLbl="parChTrans1D4" presStyleIdx="4" presStyleCnt="10"/>
      <dgm:spPr/>
      <dgm:t>
        <a:bodyPr/>
        <a:lstStyle/>
        <a:p>
          <a:endParaRPr lang="en-US"/>
        </a:p>
      </dgm:t>
    </dgm:pt>
    <dgm:pt modelId="{762A0FE2-8BD7-4CA3-81D6-4ABBCE11A5A3}" type="pres">
      <dgm:prSet presAssocID="{A36385BC-4C1E-49C0-AFC0-D794FE005C50}" presName="hierRoot4" presStyleCnt="0"/>
      <dgm:spPr/>
    </dgm:pt>
    <dgm:pt modelId="{BF1AA877-D0E8-4C4F-A570-C5356C77D39F}" type="pres">
      <dgm:prSet presAssocID="{A36385BC-4C1E-49C0-AFC0-D794FE005C50}" presName="composite4" presStyleCnt="0"/>
      <dgm:spPr/>
    </dgm:pt>
    <dgm:pt modelId="{224105C1-8728-4461-8EE3-8CCCB8171214}" type="pres">
      <dgm:prSet presAssocID="{A36385BC-4C1E-49C0-AFC0-D794FE005C50}" presName="background4" presStyleLbl="node4" presStyleIdx="4" presStyleCnt="10"/>
      <dgm:spPr/>
    </dgm:pt>
    <dgm:pt modelId="{EF7224E0-CA29-4019-A08F-120A9F57B99B}" type="pres">
      <dgm:prSet presAssocID="{A36385BC-4C1E-49C0-AFC0-D794FE005C50}" presName="text4" presStyleLbl="fgAcc4" presStyleIdx="4" presStyleCnt="10" custScaleX="55479" custScaleY="59916" custLinFactNeighborX="286" custLinFactNeighborY="-55851">
        <dgm:presLayoutVars>
          <dgm:chPref val="3"/>
        </dgm:presLayoutVars>
      </dgm:prSet>
      <dgm:spPr/>
      <dgm:t>
        <a:bodyPr/>
        <a:lstStyle/>
        <a:p>
          <a:endParaRPr lang="en-US"/>
        </a:p>
      </dgm:t>
    </dgm:pt>
    <dgm:pt modelId="{DF5961AF-6D12-4C07-BB6C-C435E403DFB0}" type="pres">
      <dgm:prSet presAssocID="{A36385BC-4C1E-49C0-AFC0-D794FE005C50}" presName="hierChild5" presStyleCnt="0"/>
      <dgm:spPr/>
    </dgm:pt>
    <dgm:pt modelId="{CFD975D9-82F6-4541-B623-151A08AB769C}" type="pres">
      <dgm:prSet presAssocID="{2DD3F6CC-0776-4155-ABE8-C235975DBEEC}" presName="Name23" presStyleLbl="parChTrans1D4" presStyleIdx="5" presStyleCnt="10"/>
      <dgm:spPr/>
      <dgm:t>
        <a:bodyPr/>
        <a:lstStyle/>
        <a:p>
          <a:endParaRPr lang="en-US"/>
        </a:p>
      </dgm:t>
    </dgm:pt>
    <dgm:pt modelId="{52D4AD2C-4B40-4ECA-80CC-39B68CF857B4}" type="pres">
      <dgm:prSet presAssocID="{6CE42A35-3794-4EAF-8842-BE389B48BCF4}" presName="hierRoot4" presStyleCnt="0"/>
      <dgm:spPr/>
    </dgm:pt>
    <dgm:pt modelId="{9D6A633E-B724-4D38-AF68-A4DC56FE4C5A}" type="pres">
      <dgm:prSet presAssocID="{6CE42A35-3794-4EAF-8842-BE389B48BCF4}" presName="composite4" presStyleCnt="0"/>
      <dgm:spPr/>
    </dgm:pt>
    <dgm:pt modelId="{7F8BA9F1-9FF5-49F1-98E2-10A84C3837B1}" type="pres">
      <dgm:prSet presAssocID="{6CE42A35-3794-4EAF-8842-BE389B48BCF4}" presName="background4" presStyleLbl="node4" presStyleIdx="5" presStyleCnt="10"/>
      <dgm:spPr/>
    </dgm:pt>
    <dgm:pt modelId="{5953C37B-F9BD-43F9-BC2D-24D6ED0FDBDF}" type="pres">
      <dgm:prSet presAssocID="{6CE42A35-3794-4EAF-8842-BE389B48BCF4}" presName="text4" presStyleLbl="fgAcc4" presStyleIdx="5" presStyleCnt="10" custScaleX="101237" custScaleY="317318">
        <dgm:presLayoutVars>
          <dgm:chPref val="3"/>
        </dgm:presLayoutVars>
      </dgm:prSet>
      <dgm:spPr/>
      <dgm:t>
        <a:bodyPr/>
        <a:lstStyle/>
        <a:p>
          <a:endParaRPr lang="en-US"/>
        </a:p>
      </dgm:t>
    </dgm:pt>
    <dgm:pt modelId="{AF175FFF-9201-4750-A96D-DB3B9E790EAA}" type="pres">
      <dgm:prSet presAssocID="{6CE42A35-3794-4EAF-8842-BE389B48BCF4}" presName="hierChild5" presStyleCnt="0"/>
      <dgm:spPr/>
    </dgm:pt>
    <dgm:pt modelId="{7F1BC577-6483-46E5-8F30-FABE09217633}" type="pres">
      <dgm:prSet presAssocID="{6AD759D9-A3B4-4CA1-A220-E71A74A25891}" presName="Name17" presStyleLbl="parChTrans1D3" presStyleIdx="3" presStyleCnt="4"/>
      <dgm:spPr/>
      <dgm:t>
        <a:bodyPr/>
        <a:lstStyle/>
        <a:p>
          <a:endParaRPr lang="en-US"/>
        </a:p>
      </dgm:t>
    </dgm:pt>
    <dgm:pt modelId="{29855C29-AA07-482D-89A7-655A07D6502F}" type="pres">
      <dgm:prSet presAssocID="{17071641-951D-4675-976D-8E312DB76BB6}" presName="hierRoot3" presStyleCnt="0"/>
      <dgm:spPr/>
    </dgm:pt>
    <dgm:pt modelId="{0E8AB488-854C-4720-90E9-518E481C4891}" type="pres">
      <dgm:prSet presAssocID="{17071641-951D-4675-976D-8E312DB76BB6}" presName="composite3" presStyleCnt="0"/>
      <dgm:spPr/>
    </dgm:pt>
    <dgm:pt modelId="{8BA16370-9296-4019-B3D7-4A1144A848DC}" type="pres">
      <dgm:prSet presAssocID="{17071641-951D-4675-976D-8E312DB76BB6}" presName="background3" presStyleLbl="node3" presStyleIdx="3" presStyleCnt="4"/>
      <dgm:spPr/>
    </dgm:pt>
    <dgm:pt modelId="{A17D55AE-FD42-473B-ADC7-F7C704F208AA}" type="pres">
      <dgm:prSet presAssocID="{17071641-951D-4675-976D-8E312DB76BB6}" presName="text3" presStyleLbl="fgAcc3" presStyleIdx="3" presStyleCnt="4" custScaleX="208633" custScaleY="93323" custLinFactNeighborX="29509" custLinFactNeighborY="-35419">
        <dgm:presLayoutVars>
          <dgm:chPref val="3"/>
        </dgm:presLayoutVars>
      </dgm:prSet>
      <dgm:spPr/>
      <dgm:t>
        <a:bodyPr/>
        <a:lstStyle/>
        <a:p>
          <a:endParaRPr lang="en-US"/>
        </a:p>
      </dgm:t>
    </dgm:pt>
    <dgm:pt modelId="{614469A4-3E9C-455E-8A36-154423DC4EBE}" type="pres">
      <dgm:prSet presAssocID="{17071641-951D-4675-976D-8E312DB76BB6}" presName="hierChild4" presStyleCnt="0"/>
      <dgm:spPr/>
    </dgm:pt>
    <dgm:pt modelId="{EFB5A23A-6DBF-4263-9318-A77403C56913}" type="pres">
      <dgm:prSet presAssocID="{D440AE69-6A96-44A2-A0C3-794412E0C47A}" presName="Name23" presStyleLbl="parChTrans1D4" presStyleIdx="6" presStyleCnt="10"/>
      <dgm:spPr/>
      <dgm:t>
        <a:bodyPr/>
        <a:lstStyle/>
        <a:p>
          <a:endParaRPr lang="en-US"/>
        </a:p>
      </dgm:t>
    </dgm:pt>
    <dgm:pt modelId="{8C4D46A0-0E78-4796-8A21-1CE6A63FB42F}" type="pres">
      <dgm:prSet presAssocID="{8BB9DC1A-3B60-4E33-919F-2C0952196918}" presName="hierRoot4" presStyleCnt="0"/>
      <dgm:spPr/>
    </dgm:pt>
    <dgm:pt modelId="{4A331C70-F927-4812-B7B6-4519C843E1D5}" type="pres">
      <dgm:prSet presAssocID="{8BB9DC1A-3B60-4E33-919F-2C0952196918}" presName="composite4" presStyleCnt="0"/>
      <dgm:spPr/>
    </dgm:pt>
    <dgm:pt modelId="{49A452F4-2E38-41CA-96B7-E115A6C65357}" type="pres">
      <dgm:prSet presAssocID="{8BB9DC1A-3B60-4E33-919F-2C0952196918}" presName="background4" presStyleLbl="node4" presStyleIdx="6" presStyleCnt="10"/>
      <dgm:spPr/>
    </dgm:pt>
    <dgm:pt modelId="{837DAA2F-F356-47ED-ACE3-202E28E9D4E5}" type="pres">
      <dgm:prSet presAssocID="{8BB9DC1A-3B60-4E33-919F-2C0952196918}" presName="text4" presStyleLbl="fgAcc4" presStyleIdx="6" presStyleCnt="10" custScaleX="66967" custScaleY="42931" custLinFactNeighborX="-5491" custLinFactNeighborY="-46447">
        <dgm:presLayoutVars>
          <dgm:chPref val="3"/>
        </dgm:presLayoutVars>
      </dgm:prSet>
      <dgm:spPr/>
      <dgm:t>
        <a:bodyPr/>
        <a:lstStyle/>
        <a:p>
          <a:endParaRPr lang="en-US"/>
        </a:p>
      </dgm:t>
    </dgm:pt>
    <dgm:pt modelId="{18FA6BE8-AE77-4CB4-AF90-B40C58B4E9B5}" type="pres">
      <dgm:prSet presAssocID="{8BB9DC1A-3B60-4E33-919F-2C0952196918}" presName="hierChild5" presStyleCnt="0"/>
      <dgm:spPr/>
    </dgm:pt>
    <dgm:pt modelId="{FC0E72D7-D33E-4642-ADAE-9701C11A2308}" type="pres">
      <dgm:prSet presAssocID="{59586A85-4756-41BC-B181-368D65C2A14B}" presName="Name23" presStyleLbl="parChTrans1D4" presStyleIdx="7" presStyleCnt="10"/>
      <dgm:spPr/>
      <dgm:t>
        <a:bodyPr/>
        <a:lstStyle/>
        <a:p>
          <a:endParaRPr lang="en-US"/>
        </a:p>
      </dgm:t>
    </dgm:pt>
    <dgm:pt modelId="{6E45A5DE-1B29-40CF-A90C-23575505BBC3}" type="pres">
      <dgm:prSet presAssocID="{210838AB-70F9-41CA-9C28-813F04B285D1}" presName="hierRoot4" presStyleCnt="0"/>
      <dgm:spPr/>
    </dgm:pt>
    <dgm:pt modelId="{6763F57D-9A97-42F7-98D1-34A7DB8A808A}" type="pres">
      <dgm:prSet presAssocID="{210838AB-70F9-41CA-9C28-813F04B285D1}" presName="composite4" presStyleCnt="0"/>
      <dgm:spPr/>
    </dgm:pt>
    <dgm:pt modelId="{9ECC9E2A-5BBD-4917-A706-4D0E79606628}" type="pres">
      <dgm:prSet presAssocID="{210838AB-70F9-41CA-9C28-813F04B285D1}" presName="background4" presStyleLbl="node4" presStyleIdx="7" presStyleCnt="10"/>
      <dgm:spPr/>
    </dgm:pt>
    <dgm:pt modelId="{58FE8E3A-A1CD-4537-8688-271AB62CA500}" type="pres">
      <dgm:prSet presAssocID="{210838AB-70F9-41CA-9C28-813F04B285D1}" presName="text4" presStyleLbl="fgAcc4" presStyleIdx="7" presStyleCnt="10" custScaleX="177687" custScaleY="293667">
        <dgm:presLayoutVars>
          <dgm:chPref val="3"/>
        </dgm:presLayoutVars>
      </dgm:prSet>
      <dgm:spPr/>
      <dgm:t>
        <a:bodyPr/>
        <a:lstStyle/>
        <a:p>
          <a:endParaRPr lang="en-US"/>
        </a:p>
      </dgm:t>
    </dgm:pt>
    <dgm:pt modelId="{A33F81BD-D3F9-4F61-844A-DF6B58FBC737}" type="pres">
      <dgm:prSet presAssocID="{210838AB-70F9-41CA-9C28-813F04B285D1}" presName="hierChild5" presStyleCnt="0"/>
      <dgm:spPr/>
    </dgm:pt>
    <dgm:pt modelId="{DDC52D52-111B-4EE2-AC0F-51CA4596B500}" type="pres">
      <dgm:prSet presAssocID="{3E5C39E3-3AB0-4A21-B6A2-6AC776204993}" presName="Name23" presStyleLbl="parChTrans1D4" presStyleIdx="8" presStyleCnt="10"/>
      <dgm:spPr/>
      <dgm:t>
        <a:bodyPr/>
        <a:lstStyle/>
        <a:p>
          <a:endParaRPr lang="en-US"/>
        </a:p>
      </dgm:t>
    </dgm:pt>
    <dgm:pt modelId="{239B1483-6AB9-4E78-A7FB-2A00E5A8ED0E}" type="pres">
      <dgm:prSet presAssocID="{AD770E83-0C31-4235-A436-88C384B38966}" presName="hierRoot4" presStyleCnt="0"/>
      <dgm:spPr/>
    </dgm:pt>
    <dgm:pt modelId="{64ACBC1C-C131-453E-89B6-EA3524C67861}" type="pres">
      <dgm:prSet presAssocID="{AD770E83-0C31-4235-A436-88C384B38966}" presName="composite4" presStyleCnt="0"/>
      <dgm:spPr/>
    </dgm:pt>
    <dgm:pt modelId="{995AF763-050B-461E-89C0-2CD71F969FBF}" type="pres">
      <dgm:prSet presAssocID="{AD770E83-0C31-4235-A436-88C384B38966}" presName="background4" presStyleLbl="node4" presStyleIdx="8" presStyleCnt="10"/>
      <dgm:spPr/>
    </dgm:pt>
    <dgm:pt modelId="{0F29646F-8449-4F52-B09B-4EC53A227C56}" type="pres">
      <dgm:prSet presAssocID="{AD770E83-0C31-4235-A436-88C384B38966}" presName="text4" presStyleLbl="fgAcc4" presStyleIdx="8" presStyleCnt="10" custScaleX="87953" custScaleY="44178" custLinFactNeighborX="499" custLinFactNeighborY="-55166">
        <dgm:presLayoutVars>
          <dgm:chPref val="3"/>
        </dgm:presLayoutVars>
      </dgm:prSet>
      <dgm:spPr/>
      <dgm:t>
        <a:bodyPr/>
        <a:lstStyle/>
        <a:p>
          <a:endParaRPr lang="en-US"/>
        </a:p>
      </dgm:t>
    </dgm:pt>
    <dgm:pt modelId="{2FD02E26-CFBF-42AF-AB2B-A7E5066667D9}" type="pres">
      <dgm:prSet presAssocID="{AD770E83-0C31-4235-A436-88C384B38966}" presName="hierChild5" presStyleCnt="0"/>
      <dgm:spPr/>
    </dgm:pt>
    <dgm:pt modelId="{E86C1FAE-CC09-4EA6-A33C-B44922326AB7}" type="pres">
      <dgm:prSet presAssocID="{EEB7CE33-3D9E-4B18-9777-170F92EE9ACF}" presName="Name23" presStyleLbl="parChTrans1D4" presStyleIdx="9" presStyleCnt="10"/>
      <dgm:spPr/>
      <dgm:t>
        <a:bodyPr/>
        <a:lstStyle/>
        <a:p>
          <a:endParaRPr lang="en-US"/>
        </a:p>
      </dgm:t>
    </dgm:pt>
    <dgm:pt modelId="{29F7FCBF-31E6-4E12-9192-A7621C990D98}" type="pres">
      <dgm:prSet presAssocID="{52551BFE-960B-4002-93FB-97E6539CB8C4}" presName="hierRoot4" presStyleCnt="0"/>
      <dgm:spPr/>
    </dgm:pt>
    <dgm:pt modelId="{A0579773-D1FE-4082-B961-12B71133412F}" type="pres">
      <dgm:prSet presAssocID="{52551BFE-960B-4002-93FB-97E6539CB8C4}" presName="composite4" presStyleCnt="0"/>
      <dgm:spPr/>
    </dgm:pt>
    <dgm:pt modelId="{D5A76874-3AB8-472D-AD41-81FD1F0BE199}" type="pres">
      <dgm:prSet presAssocID="{52551BFE-960B-4002-93FB-97E6539CB8C4}" presName="background4" presStyleLbl="node4" presStyleIdx="9" presStyleCnt="10"/>
      <dgm:spPr/>
    </dgm:pt>
    <dgm:pt modelId="{E9B9A0D8-9683-4738-BC5B-45E235769678}" type="pres">
      <dgm:prSet presAssocID="{52551BFE-960B-4002-93FB-97E6539CB8C4}" presName="text4" presStyleLbl="fgAcc4" presStyleIdx="9" presStyleCnt="10" custScaleX="88052" custScaleY="283366">
        <dgm:presLayoutVars>
          <dgm:chPref val="3"/>
        </dgm:presLayoutVars>
      </dgm:prSet>
      <dgm:spPr/>
      <dgm:t>
        <a:bodyPr/>
        <a:lstStyle/>
        <a:p>
          <a:endParaRPr lang="en-US"/>
        </a:p>
      </dgm:t>
    </dgm:pt>
    <dgm:pt modelId="{559205D1-A585-4CC2-AD4B-F7EDCD152119}" type="pres">
      <dgm:prSet presAssocID="{52551BFE-960B-4002-93FB-97E6539CB8C4}" presName="hierChild5" presStyleCnt="0"/>
      <dgm:spPr/>
    </dgm:pt>
  </dgm:ptLst>
  <dgm:cxnLst>
    <dgm:cxn modelId="{7A79307F-7CB9-4FE1-8553-4E68D02B45BF}" type="presOf" srcId="{B1CD7F56-4582-469F-AC62-4A0754265E4C}" destId="{032800D2-F815-4E0F-B83E-4918E25F94FA}" srcOrd="0" destOrd="0" presId="urn:microsoft.com/office/officeart/2005/8/layout/hierarchy1"/>
    <dgm:cxn modelId="{F47C333A-D727-49F3-A891-7239C16F8F8C}" type="presOf" srcId="{C72C4259-FC6A-4F34-BB97-515744F6DBA0}" destId="{26674508-5A1F-4413-B6E2-7EDCE02CFE3D}" srcOrd="0" destOrd="0" presId="urn:microsoft.com/office/officeart/2005/8/layout/hierarchy1"/>
    <dgm:cxn modelId="{9F420E5A-3FC2-4042-ABD1-27010DCBF0DF}" type="presOf" srcId="{96D9BD84-C811-4844-A5CA-B061ED824AB1}" destId="{486E5EAC-38F7-465D-89C2-8F67C469D30D}" srcOrd="0" destOrd="0" presId="urn:microsoft.com/office/officeart/2005/8/layout/hierarchy1"/>
    <dgm:cxn modelId="{7CED8664-B7A6-4A56-812B-CAD5B579E183}" type="presOf" srcId="{54D18619-460C-432A-9CDC-6F30F5353D8F}" destId="{09EA9C4D-ECB2-41CC-8148-41C1CC2A83BD}" srcOrd="0" destOrd="0" presId="urn:microsoft.com/office/officeart/2005/8/layout/hierarchy1"/>
    <dgm:cxn modelId="{3CA0B88A-98C1-4FE2-979C-A44F43107366}" type="presOf" srcId="{6AD759D9-A3B4-4CA1-A220-E71A74A25891}" destId="{7F1BC577-6483-46E5-8F30-FABE09217633}" srcOrd="0" destOrd="0" presId="urn:microsoft.com/office/officeart/2005/8/layout/hierarchy1"/>
    <dgm:cxn modelId="{4D1CEE96-80A5-4FBA-A503-D04B0DC6F202}" type="presOf" srcId="{EEB7CE33-3D9E-4B18-9777-170F92EE9ACF}" destId="{E86C1FAE-CC09-4EA6-A33C-B44922326AB7}" srcOrd="0" destOrd="0" presId="urn:microsoft.com/office/officeart/2005/8/layout/hierarchy1"/>
    <dgm:cxn modelId="{23836276-2B97-458A-9C8D-C7BA16C68741}" type="presOf" srcId="{A36385BC-4C1E-49C0-AFC0-D794FE005C50}" destId="{EF7224E0-CA29-4019-A08F-120A9F57B99B}" srcOrd="0" destOrd="0" presId="urn:microsoft.com/office/officeart/2005/8/layout/hierarchy1"/>
    <dgm:cxn modelId="{53077617-9ECB-4B19-ABD0-09675339B774}" srcId="{C69D1055-8B0F-412F-ACB6-CCC8A5B9B10E}" destId="{17071641-951D-4675-976D-8E312DB76BB6}" srcOrd="1" destOrd="0" parTransId="{6AD759D9-A3B4-4CA1-A220-E71A74A25891}" sibTransId="{E0958631-518F-45B0-A324-F400CDD81BAE}"/>
    <dgm:cxn modelId="{B8C4E992-BE46-4948-AC47-77ADDAFCE921}" srcId="{96D9BD84-C811-4844-A5CA-B061ED824AB1}" destId="{C69D1055-8B0F-412F-ACB6-CCC8A5B9B10E}" srcOrd="1" destOrd="0" parTransId="{BE41F046-AD42-438F-9AF6-1E13D69DA438}" sibTransId="{C78E43BA-1870-4D6C-9EE7-184D89B7FFEC}"/>
    <dgm:cxn modelId="{0D75820E-4CAD-4C4C-94EC-7F33D6BB40F1}" type="presOf" srcId="{2A957A79-A4FF-470D-A5FB-A0EAFC891B95}" destId="{EBFFF6AC-4200-40CE-965A-5AF84CFBE156}" srcOrd="0" destOrd="0" presId="urn:microsoft.com/office/officeart/2005/8/layout/hierarchy1"/>
    <dgm:cxn modelId="{90272412-BF50-45F8-A81A-A055BE2D2A6C}" srcId="{17071641-951D-4675-976D-8E312DB76BB6}" destId="{AD770E83-0C31-4235-A436-88C384B38966}" srcOrd="1" destOrd="0" parTransId="{3E5C39E3-3AB0-4A21-B6A2-6AC776204993}" sibTransId="{45440AE4-E0F1-4AFA-B290-B3D3A050AC3E}"/>
    <dgm:cxn modelId="{71FA428A-0258-42EA-A03F-EABEA0F7CCFB}" type="presOf" srcId="{6FCB1ADC-B3E7-4C14-9B36-4D10A354B915}" destId="{846ADD82-AE14-4145-98B8-29B8A19AE8AA}" srcOrd="0" destOrd="0" presId="urn:microsoft.com/office/officeart/2005/8/layout/hierarchy1"/>
    <dgm:cxn modelId="{C83D73A1-2DDF-4C7B-93A6-6CCD4967BFAF}" type="presOf" srcId="{CCA98D44-6F04-41E6-A48D-366CDA5BF009}" destId="{0EB7FCF0-0771-48AE-9F96-042148007082}" srcOrd="0" destOrd="0" presId="urn:microsoft.com/office/officeart/2005/8/layout/hierarchy1"/>
    <dgm:cxn modelId="{38574610-C681-4D74-914C-3896DE14E95E}" type="presOf" srcId="{D7FF8C0D-F11B-4318-B1EC-8C64DA219F84}" destId="{D32CDB1D-9AE2-4BB5-9D30-D7B205E59A96}" srcOrd="0" destOrd="0" presId="urn:microsoft.com/office/officeart/2005/8/layout/hierarchy1"/>
    <dgm:cxn modelId="{4039C622-DE8C-48A4-9F38-200FDE604376}" type="presOf" srcId="{8D4A8F4A-3A3B-4C73-A842-262ADBD1E9D1}" destId="{CC6A45BB-FC74-4032-A8B1-341DB37472CB}" srcOrd="0" destOrd="0" presId="urn:microsoft.com/office/officeart/2005/8/layout/hierarchy1"/>
    <dgm:cxn modelId="{5F34E95E-4AAB-4264-9228-AADDA6B02374}" srcId="{C72C4259-FC6A-4F34-BB97-515744F6DBA0}" destId="{8D4A8F4A-3A3B-4C73-A842-262ADBD1E9D1}" srcOrd="1" destOrd="0" parTransId="{EF8E7677-67BF-4BDC-AE86-F13A7569BD92}" sibTransId="{5B207757-3566-41C8-AEC2-0FEE416082B0}"/>
    <dgm:cxn modelId="{503D738D-30ED-4E83-992C-A41A411FCAA8}" type="presOf" srcId="{8BB9DC1A-3B60-4E33-919F-2C0952196918}" destId="{837DAA2F-F356-47ED-ACE3-202E28E9D4E5}" srcOrd="0" destOrd="0" presId="urn:microsoft.com/office/officeart/2005/8/layout/hierarchy1"/>
    <dgm:cxn modelId="{9333C583-3D8C-47FE-B76D-5BC7322B52C2}" srcId="{8BB9DC1A-3B60-4E33-919F-2C0952196918}" destId="{210838AB-70F9-41CA-9C28-813F04B285D1}" srcOrd="0" destOrd="0" parTransId="{59586A85-4756-41BC-B181-368D65C2A14B}" sibTransId="{B0FF474C-88AF-4175-B869-2B903310C9FA}"/>
    <dgm:cxn modelId="{B92AD82E-5CF7-46BC-9E8D-21E452F93B34}" type="presOf" srcId="{BE41F046-AD42-438F-9AF6-1E13D69DA438}" destId="{F81B4658-0EB4-46C3-B14D-4871860539AF}" srcOrd="0" destOrd="0" presId="urn:microsoft.com/office/officeart/2005/8/layout/hierarchy1"/>
    <dgm:cxn modelId="{701BB8A7-8612-4408-9D57-213641785B5B}" type="presOf" srcId="{1388ABCD-7E4A-4C3E-A4FF-29FDCC82CE41}" destId="{94EC4AAA-3467-4DE2-B1C9-65C53F86F4AC}" srcOrd="0" destOrd="0" presId="urn:microsoft.com/office/officeart/2005/8/layout/hierarchy1"/>
    <dgm:cxn modelId="{FCE1F18C-66C2-48D3-89A1-51D9EBF0C5AA}" type="presOf" srcId="{B26588B3-C73E-422D-A78B-D37C26DCFA10}" destId="{48F56795-273D-455F-8636-71B2F9BF1BC0}" srcOrd="0" destOrd="0" presId="urn:microsoft.com/office/officeart/2005/8/layout/hierarchy1"/>
    <dgm:cxn modelId="{DD956C8E-779E-49C4-BA7B-8C16F383125F}" type="presOf" srcId="{4EE6A195-4C90-4E16-973B-B72314F8583B}" destId="{1D7B9730-08FD-4233-BA26-E0816A5241BB}" srcOrd="0" destOrd="0" presId="urn:microsoft.com/office/officeart/2005/8/layout/hierarchy1"/>
    <dgm:cxn modelId="{8898C428-5399-4491-8BFD-D5DA6F06773A}" srcId="{D7FF8C0D-F11B-4318-B1EC-8C64DA219F84}" destId="{96D9BD84-C811-4844-A5CA-B061ED824AB1}" srcOrd="0" destOrd="0" parTransId="{871F6E3C-0852-4699-9A5E-F244DE106A28}" sibTransId="{9875B2BC-8861-4CB5-8227-6D0CFBF050D3}"/>
    <dgm:cxn modelId="{A8BBDB88-B4ED-494B-867A-D84AAFF9AC45}" type="presOf" srcId="{59586A85-4756-41BC-B181-368D65C2A14B}" destId="{FC0E72D7-D33E-4642-ADAE-9701C11A2308}" srcOrd="0" destOrd="0" presId="urn:microsoft.com/office/officeart/2005/8/layout/hierarchy1"/>
    <dgm:cxn modelId="{9F5B36B3-BD8F-4F7F-8A1F-90666FB7168B}" srcId="{6FCB1ADC-B3E7-4C14-9B36-4D10A354B915}" destId="{4EE6A195-4C90-4E16-973B-B72314F8583B}" srcOrd="0" destOrd="0" parTransId="{6E1D4800-1CBB-4A8A-8CC5-C1ED677D3815}" sibTransId="{C7A73D4B-5CDA-40EB-ACCB-90424351E745}"/>
    <dgm:cxn modelId="{1984DAEE-657C-4C33-98DD-C34BEC5F2AEE}" srcId="{8D4A8F4A-3A3B-4C73-A842-262ADBD1E9D1}" destId="{86F7DC30-20EE-489E-98DF-7BAC9186F0EA}" srcOrd="0" destOrd="0" parTransId="{54D18619-460C-432A-9CDC-6F30F5353D8F}" sibTransId="{F3E6EF20-711D-4A20-BEB1-8675FDDDDA3F}"/>
    <dgm:cxn modelId="{97417106-7FB6-4263-9A56-9758D1C71D7E}" type="presOf" srcId="{6E1D4800-1CBB-4A8A-8CC5-C1ED677D3815}" destId="{AA035D60-2139-498D-9335-E9B8123C57B7}" srcOrd="0" destOrd="0" presId="urn:microsoft.com/office/officeart/2005/8/layout/hierarchy1"/>
    <dgm:cxn modelId="{2D2286D7-7656-4528-9200-9AEF2F56D4A2}" type="presOf" srcId="{86F7DC30-20EE-489E-98DF-7BAC9186F0EA}" destId="{F6A4499F-AA04-45F5-A33D-4CD5DAD940B9}" srcOrd="0" destOrd="0" presId="urn:microsoft.com/office/officeart/2005/8/layout/hierarchy1"/>
    <dgm:cxn modelId="{C0F84A3F-1467-4C0B-A8A5-18323CC7BF91}" srcId="{A36385BC-4C1E-49C0-AFC0-D794FE005C50}" destId="{6CE42A35-3794-4EAF-8842-BE389B48BCF4}" srcOrd="0" destOrd="0" parTransId="{2DD3F6CC-0776-4155-ABE8-C235975DBEEC}" sibTransId="{6F5F85A6-C256-4843-8D0A-A04CD2E46CC1}"/>
    <dgm:cxn modelId="{3A95E2AD-535B-443D-A2F8-BF9FB309A11D}" type="presOf" srcId="{3E5C39E3-3AB0-4A21-B6A2-6AC776204993}" destId="{DDC52D52-111B-4EE2-AC0F-51CA4596B500}" srcOrd="0" destOrd="0" presId="urn:microsoft.com/office/officeart/2005/8/layout/hierarchy1"/>
    <dgm:cxn modelId="{CACA2EC2-6BA8-4EE7-A1FB-90417516BFB5}" type="presOf" srcId="{3A6A2EFA-2D58-4993-8BFF-834B1FD0C53A}" destId="{13E033B8-109C-4652-A381-E91EA3653EAF}" srcOrd="0" destOrd="0" presId="urn:microsoft.com/office/officeart/2005/8/layout/hierarchy1"/>
    <dgm:cxn modelId="{3CB90562-E58C-4797-B9DD-AE5AB7961E51}" srcId="{17071641-951D-4675-976D-8E312DB76BB6}" destId="{8BB9DC1A-3B60-4E33-919F-2C0952196918}" srcOrd="0" destOrd="0" parTransId="{D440AE69-6A96-44A2-A0C3-794412E0C47A}" sibTransId="{C57E2FD6-20C7-44DD-B87E-7C03AEEDD532}"/>
    <dgm:cxn modelId="{BCFF0B22-3DAA-4D82-BFE8-5AC1E5569A35}" type="presOf" srcId="{52551BFE-960B-4002-93FB-97E6539CB8C4}" destId="{E9B9A0D8-9683-4738-BC5B-45E235769678}" srcOrd="0" destOrd="0" presId="urn:microsoft.com/office/officeart/2005/8/layout/hierarchy1"/>
    <dgm:cxn modelId="{1C8FE670-F3DD-483F-B2C4-518EE2DDEC20}" srcId="{96D9BD84-C811-4844-A5CA-B061ED824AB1}" destId="{C72C4259-FC6A-4F34-BB97-515744F6DBA0}" srcOrd="0" destOrd="0" parTransId="{CCA98D44-6F04-41E6-A48D-366CDA5BF009}" sibTransId="{F8F74732-DEED-4129-9E99-EA609D6BFB6D}"/>
    <dgm:cxn modelId="{84F89341-E201-453D-BE83-EB7CA59955B9}" type="presOf" srcId="{210838AB-70F9-41CA-9C28-813F04B285D1}" destId="{58FE8E3A-A1CD-4537-8688-271AB62CA500}" srcOrd="0" destOrd="0" presId="urn:microsoft.com/office/officeart/2005/8/layout/hierarchy1"/>
    <dgm:cxn modelId="{B33AB22C-8402-4291-B1BD-100D884B65FE}" type="presOf" srcId="{EF8E7677-67BF-4BDC-AE86-F13A7569BD92}" destId="{BEE1725C-DE05-440A-9E48-752D852A5B90}" srcOrd="0" destOrd="0" presId="urn:microsoft.com/office/officeart/2005/8/layout/hierarchy1"/>
    <dgm:cxn modelId="{ADC9F863-E148-45FF-A1C5-7C1CBE372119}" srcId="{AD770E83-0C31-4235-A436-88C384B38966}" destId="{52551BFE-960B-4002-93FB-97E6539CB8C4}" srcOrd="0" destOrd="0" parTransId="{EEB7CE33-3D9E-4B18-9777-170F92EE9ACF}" sibTransId="{D5D24FB2-DCB2-49A5-8DA3-96F3B862223B}"/>
    <dgm:cxn modelId="{9EB3A338-CEEA-4AAB-A766-7A0B9958CB8A}" type="presOf" srcId="{BB824F00-7446-41AD-957D-29BEB24529C9}" destId="{1970291A-1AA9-46FD-B1E5-AEF89DEEA01E}" srcOrd="0" destOrd="0" presId="urn:microsoft.com/office/officeart/2005/8/layout/hierarchy1"/>
    <dgm:cxn modelId="{1E938262-4C0E-4A9F-8039-200F4769F452}" type="presOf" srcId="{C69D1055-8B0F-412F-ACB6-CCC8A5B9B10E}" destId="{699DE887-6436-4872-924F-FC43957D953C}" srcOrd="0" destOrd="0" presId="urn:microsoft.com/office/officeart/2005/8/layout/hierarchy1"/>
    <dgm:cxn modelId="{4E90A62C-9ADC-435A-BCF6-72141DFA6390}" srcId="{2A957A79-A4FF-470D-A5FB-A0EAFC891B95}" destId="{1388ABCD-7E4A-4C3E-A4FF-29FDCC82CE41}" srcOrd="0" destOrd="0" parTransId="{BB824F00-7446-41AD-957D-29BEB24529C9}" sibTransId="{C718D645-88B7-4219-BB6B-90A59421CF3B}"/>
    <dgm:cxn modelId="{16BED9E0-64A1-42B3-8D4B-9CB3168366A7}" type="presOf" srcId="{2DD3F6CC-0776-4155-ABE8-C235975DBEEC}" destId="{CFD975D9-82F6-4541-B623-151A08AB769C}" srcOrd="0" destOrd="0" presId="urn:microsoft.com/office/officeart/2005/8/layout/hierarchy1"/>
    <dgm:cxn modelId="{0722D976-7B83-4695-B46D-055257976C3A}" srcId="{C69D1055-8B0F-412F-ACB6-CCC8A5B9B10E}" destId="{B1CD7F56-4582-469F-AC62-4A0754265E4C}" srcOrd="0" destOrd="0" parTransId="{16691DF6-6567-48D5-9F82-112844A8BF9A}" sibTransId="{EC746F67-8A00-4D85-B867-4558D7C43FA5}"/>
    <dgm:cxn modelId="{0EC7A22D-D57D-4549-BBDC-40A8B66A7672}" type="presOf" srcId="{CF0C66DB-9129-4608-9B4A-598792E7267C}" destId="{67FD80E3-AEBD-499C-8B85-E59DE6198723}" srcOrd="0" destOrd="0" presId="urn:microsoft.com/office/officeart/2005/8/layout/hierarchy1"/>
    <dgm:cxn modelId="{7A76A8C6-89E9-4921-9649-5CCBB3EC5749}" srcId="{B1CD7F56-4582-469F-AC62-4A0754265E4C}" destId="{6FCB1ADC-B3E7-4C14-9B36-4D10A354B915}" srcOrd="0" destOrd="0" parTransId="{B26588B3-C73E-422D-A78B-D37C26DCFA10}" sibTransId="{09F03187-72AB-4EF1-A573-D10B9427C292}"/>
    <dgm:cxn modelId="{9D40316B-C8ED-4D9A-BA19-6B83BADB03EB}" srcId="{B1CD7F56-4582-469F-AC62-4A0754265E4C}" destId="{A36385BC-4C1E-49C0-AFC0-D794FE005C50}" srcOrd="1" destOrd="0" parTransId="{CF0C66DB-9129-4608-9B4A-598792E7267C}" sibTransId="{921D99F8-3DFE-4FFC-95E9-A2619C487EC5}"/>
    <dgm:cxn modelId="{1B2FBC5B-351D-44C9-ABB1-E8E36D56FAF2}" type="presOf" srcId="{D440AE69-6A96-44A2-A0C3-794412E0C47A}" destId="{EFB5A23A-6DBF-4263-9318-A77403C56913}" srcOrd="0" destOrd="0" presId="urn:microsoft.com/office/officeart/2005/8/layout/hierarchy1"/>
    <dgm:cxn modelId="{35BDEE00-99C0-4C0C-B323-1A95B35D7466}" type="presOf" srcId="{AD770E83-0C31-4235-A436-88C384B38966}" destId="{0F29646F-8449-4F52-B09B-4EC53A227C56}" srcOrd="0" destOrd="0" presId="urn:microsoft.com/office/officeart/2005/8/layout/hierarchy1"/>
    <dgm:cxn modelId="{A12A21BD-95F4-4711-AD81-FF951B51EEE5}" type="presOf" srcId="{17071641-951D-4675-976D-8E312DB76BB6}" destId="{A17D55AE-FD42-473B-ADC7-F7C704F208AA}" srcOrd="0" destOrd="0" presId="urn:microsoft.com/office/officeart/2005/8/layout/hierarchy1"/>
    <dgm:cxn modelId="{F8CE2DA5-79DD-456C-B92E-5DF5F11AC2A6}" type="presOf" srcId="{6CE42A35-3794-4EAF-8842-BE389B48BCF4}" destId="{5953C37B-F9BD-43F9-BC2D-24D6ED0FDBDF}" srcOrd="0" destOrd="0" presId="urn:microsoft.com/office/officeart/2005/8/layout/hierarchy1"/>
    <dgm:cxn modelId="{46B6D736-85C0-4192-9032-31A1CA64F2EA}" srcId="{C72C4259-FC6A-4F34-BB97-515744F6DBA0}" destId="{2A957A79-A4FF-470D-A5FB-A0EAFC891B95}" srcOrd="0" destOrd="0" parTransId="{3A6A2EFA-2D58-4993-8BFF-834B1FD0C53A}" sibTransId="{FA2447BF-E696-48A1-B3D8-6F50479A75F4}"/>
    <dgm:cxn modelId="{1F5B6C38-F3D3-4BFF-933E-B2AD62A3C251}" type="presOf" srcId="{16691DF6-6567-48D5-9F82-112844A8BF9A}" destId="{92101E1C-599C-4B86-A3AC-41A2C5FAB03E}" srcOrd="0" destOrd="0" presId="urn:microsoft.com/office/officeart/2005/8/layout/hierarchy1"/>
    <dgm:cxn modelId="{824B06FB-8B3F-40F7-A5F9-D63F6FAD8135}" type="presParOf" srcId="{D32CDB1D-9AE2-4BB5-9D30-D7B205E59A96}" destId="{8B990E05-92B5-4A22-AF0D-9A3C37CF9F17}" srcOrd="0" destOrd="0" presId="urn:microsoft.com/office/officeart/2005/8/layout/hierarchy1"/>
    <dgm:cxn modelId="{9AF9D0F8-C251-4EC1-9D1D-B21F3D55D47C}" type="presParOf" srcId="{8B990E05-92B5-4A22-AF0D-9A3C37CF9F17}" destId="{0EC3065D-DA6D-48C3-8F7B-5B52F04F7DB5}" srcOrd="0" destOrd="0" presId="urn:microsoft.com/office/officeart/2005/8/layout/hierarchy1"/>
    <dgm:cxn modelId="{25A60BBF-90FA-428C-ADDB-3FAE733621E8}" type="presParOf" srcId="{0EC3065D-DA6D-48C3-8F7B-5B52F04F7DB5}" destId="{C650D972-114D-4385-8B7E-8D4B7C8A9672}" srcOrd="0" destOrd="0" presId="urn:microsoft.com/office/officeart/2005/8/layout/hierarchy1"/>
    <dgm:cxn modelId="{773A0790-E0E4-4D1A-902E-DFF18E43F24C}" type="presParOf" srcId="{0EC3065D-DA6D-48C3-8F7B-5B52F04F7DB5}" destId="{486E5EAC-38F7-465D-89C2-8F67C469D30D}" srcOrd="1" destOrd="0" presId="urn:microsoft.com/office/officeart/2005/8/layout/hierarchy1"/>
    <dgm:cxn modelId="{2A05A5B6-B615-47BB-B0DF-3676C4C001A8}" type="presParOf" srcId="{8B990E05-92B5-4A22-AF0D-9A3C37CF9F17}" destId="{52780D20-D1F4-4317-95B5-517319026148}" srcOrd="1" destOrd="0" presId="urn:microsoft.com/office/officeart/2005/8/layout/hierarchy1"/>
    <dgm:cxn modelId="{69296BCD-466A-45FC-966B-287F8D44ADD1}" type="presParOf" srcId="{52780D20-D1F4-4317-95B5-517319026148}" destId="{0EB7FCF0-0771-48AE-9F96-042148007082}" srcOrd="0" destOrd="0" presId="urn:microsoft.com/office/officeart/2005/8/layout/hierarchy1"/>
    <dgm:cxn modelId="{81C06EDE-2669-4CBE-98D7-86CFA129807C}" type="presParOf" srcId="{52780D20-D1F4-4317-95B5-517319026148}" destId="{81A35ED9-0363-43B8-A3A4-EB53C0D0CAD5}" srcOrd="1" destOrd="0" presId="urn:microsoft.com/office/officeart/2005/8/layout/hierarchy1"/>
    <dgm:cxn modelId="{16AAEE2E-BDF1-446F-B445-92EF202A2676}" type="presParOf" srcId="{81A35ED9-0363-43B8-A3A4-EB53C0D0CAD5}" destId="{8AC3C4D1-B996-4954-92BB-FB9661532AA3}" srcOrd="0" destOrd="0" presId="urn:microsoft.com/office/officeart/2005/8/layout/hierarchy1"/>
    <dgm:cxn modelId="{988FB4F2-4422-44C1-80D4-0782E98CBBC1}" type="presParOf" srcId="{8AC3C4D1-B996-4954-92BB-FB9661532AA3}" destId="{A19CCC6C-CB77-425E-BE91-5A9A2849B6AF}" srcOrd="0" destOrd="0" presId="urn:microsoft.com/office/officeart/2005/8/layout/hierarchy1"/>
    <dgm:cxn modelId="{711BD2CE-93AD-4F0E-8D3C-503E8B8060CF}" type="presParOf" srcId="{8AC3C4D1-B996-4954-92BB-FB9661532AA3}" destId="{26674508-5A1F-4413-B6E2-7EDCE02CFE3D}" srcOrd="1" destOrd="0" presId="urn:microsoft.com/office/officeart/2005/8/layout/hierarchy1"/>
    <dgm:cxn modelId="{E2E7C2F8-9E4E-4729-8AF1-B32758B2F9AA}" type="presParOf" srcId="{81A35ED9-0363-43B8-A3A4-EB53C0D0CAD5}" destId="{45C6CBE3-D0AE-40C7-B3A6-6644A712911F}" srcOrd="1" destOrd="0" presId="urn:microsoft.com/office/officeart/2005/8/layout/hierarchy1"/>
    <dgm:cxn modelId="{F3BFCE16-3245-4691-9086-BE12AFCF26D2}" type="presParOf" srcId="{45C6CBE3-D0AE-40C7-B3A6-6644A712911F}" destId="{13E033B8-109C-4652-A381-E91EA3653EAF}" srcOrd="0" destOrd="0" presId="urn:microsoft.com/office/officeart/2005/8/layout/hierarchy1"/>
    <dgm:cxn modelId="{892AC409-5602-4631-9EE0-62CFE37B3612}" type="presParOf" srcId="{45C6CBE3-D0AE-40C7-B3A6-6644A712911F}" destId="{DD4D9672-BF88-4DD3-AB89-0B143ECEE558}" srcOrd="1" destOrd="0" presId="urn:microsoft.com/office/officeart/2005/8/layout/hierarchy1"/>
    <dgm:cxn modelId="{801B4535-636B-4F4C-B1C3-1BD8495EFD8F}" type="presParOf" srcId="{DD4D9672-BF88-4DD3-AB89-0B143ECEE558}" destId="{2F7B56EE-41EF-41AE-8F4D-A3810C62DEB2}" srcOrd="0" destOrd="0" presId="urn:microsoft.com/office/officeart/2005/8/layout/hierarchy1"/>
    <dgm:cxn modelId="{740AD70E-9B4F-45A1-8BAF-4C4217BCD151}" type="presParOf" srcId="{2F7B56EE-41EF-41AE-8F4D-A3810C62DEB2}" destId="{F24690EC-2421-45D1-92CA-337332543A5A}" srcOrd="0" destOrd="0" presId="urn:microsoft.com/office/officeart/2005/8/layout/hierarchy1"/>
    <dgm:cxn modelId="{7DCC5597-643D-415F-80CB-45FD9005CBFF}" type="presParOf" srcId="{2F7B56EE-41EF-41AE-8F4D-A3810C62DEB2}" destId="{EBFFF6AC-4200-40CE-965A-5AF84CFBE156}" srcOrd="1" destOrd="0" presId="urn:microsoft.com/office/officeart/2005/8/layout/hierarchy1"/>
    <dgm:cxn modelId="{AF162B9E-2185-4C26-B6F2-C50E90BF02BE}" type="presParOf" srcId="{DD4D9672-BF88-4DD3-AB89-0B143ECEE558}" destId="{79946702-43C4-4613-B6A2-28BD0E61E7D2}" srcOrd="1" destOrd="0" presId="urn:microsoft.com/office/officeart/2005/8/layout/hierarchy1"/>
    <dgm:cxn modelId="{7EE6D0B5-F39C-453D-97C2-F5D67E38723B}" type="presParOf" srcId="{79946702-43C4-4613-B6A2-28BD0E61E7D2}" destId="{1970291A-1AA9-46FD-B1E5-AEF89DEEA01E}" srcOrd="0" destOrd="0" presId="urn:microsoft.com/office/officeart/2005/8/layout/hierarchy1"/>
    <dgm:cxn modelId="{CC7230A3-BC25-4DEA-8E41-B8C176F0148D}" type="presParOf" srcId="{79946702-43C4-4613-B6A2-28BD0E61E7D2}" destId="{B19D3479-2016-4FCD-9275-FADC40D5F956}" srcOrd="1" destOrd="0" presId="urn:microsoft.com/office/officeart/2005/8/layout/hierarchy1"/>
    <dgm:cxn modelId="{9C2E50E4-50D0-43AE-A70E-0F5383BBA01F}" type="presParOf" srcId="{B19D3479-2016-4FCD-9275-FADC40D5F956}" destId="{EE6C307A-D561-4621-A001-91246BC0989D}" srcOrd="0" destOrd="0" presId="urn:microsoft.com/office/officeart/2005/8/layout/hierarchy1"/>
    <dgm:cxn modelId="{11168A23-F238-429F-A45A-9D27043E131B}" type="presParOf" srcId="{EE6C307A-D561-4621-A001-91246BC0989D}" destId="{2763D8C8-3A0E-44BD-B057-458C644A208E}" srcOrd="0" destOrd="0" presId="urn:microsoft.com/office/officeart/2005/8/layout/hierarchy1"/>
    <dgm:cxn modelId="{0FDA760F-FEE0-4487-8944-D959FC4CC505}" type="presParOf" srcId="{EE6C307A-D561-4621-A001-91246BC0989D}" destId="{94EC4AAA-3467-4DE2-B1C9-65C53F86F4AC}" srcOrd="1" destOrd="0" presId="urn:microsoft.com/office/officeart/2005/8/layout/hierarchy1"/>
    <dgm:cxn modelId="{9A681DC8-CFA4-4882-AE8C-67134A366B3B}" type="presParOf" srcId="{B19D3479-2016-4FCD-9275-FADC40D5F956}" destId="{5E36946F-C34C-4174-84A8-BD53EC812F82}" srcOrd="1" destOrd="0" presId="urn:microsoft.com/office/officeart/2005/8/layout/hierarchy1"/>
    <dgm:cxn modelId="{72DFC470-4F69-4E0D-A9FF-F690B1A56F1E}" type="presParOf" srcId="{45C6CBE3-D0AE-40C7-B3A6-6644A712911F}" destId="{BEE1725C-DE05-440A-9E48-752D852A5B90}" srcOrd="2" destOrd="0" presId="urn:microsoft.com/office/officeart/2005/8/layout/hierarchy1"/>
    <dgm:cxn modelId="{BE9D710D-E993-40D7-A5F9-D840B5E2566B}" type="presParOf" srcId="{45C6CBE3-D0AE-40C7-B3A6-6644A712911F}" destId="{E54E4C04-5911-4012-AACA-5D439E6C548A}" srcOrd="3" destOrd="0" presId="urn:microsoft.com/office/officeart/2005/8/layout/hierarchy1"/>
    <dgm:cxn modelId="{3AAE406E-E8B1-441F-8E37-3B8BA6388E5D}" type="presParOf" srcId="{E54E4C04-5911-4012-AACA-5D439E6C548A}" destId="{B0726E09-8260-4FA4-9604-B9DA669977DD}" srcOrd="0" destOrd="0" presId="urn:microsoft.com/office/officeart/2005/8/layout/hierarchy1"/>
    <dgm:cxn modelId="{F04A74BE-AAD4-4D14-9F9A-A8D94B170524}" type="presParOf" srcId="{B0726E09-8260-4FA4-9604-B9DA669977DD}" destId="{9784160A-D7BE-4135-825F-5B2605F2E4AD}" srcOrd="0" destOrd="0" presId="urn:microsoft.com/office/officeart/2005/8/layout/hierarchy1"/>
    <dgm:cxn modelId="{C5259B13-13BA-49D8-BEDD-CECF9F5D48BF}" type="presParOf" srcId="{B0726E09-8260-4FA4-9604-B9DA669977DD}" destId="{CC6A45BB-FC74-4032-A8B1-341DB37472CB}" srcOrd="1" destOrd="0" presId="urn:microsoft.com/office/officeart/2005/8/layout/hierarchy1"/>
    <dgm:cxn modelId="{FC83FDC8-FF31-47AA-A319-8D6D063B3A82}" type="presParOf" srcId="{E54E4C04-5911-4012-AACA-5D439E6C548A}" destId="{7D50A8E8-875C-4AE1-8E14-98B27C0EDB69}" srcOrd="1" destOrd="0" presId="urn:microsoft.com/office/officeart/2005/8/layout/hierarchy1"/>
    <dgm:cxn modelId="{01F88684-63DE-4DAF-8E84-356A46C4DDFA}" type="presParOf" srcId="{7D50A8E8-875C-4AE1-8E14-98B27C0EDB69}" destId="{09EA9C4D-ECB2-41CC-8148-41C1CC2A83BD}" srcOrd="0" destOrd="0" presId="urn:microsoft.com/office/officeart/2005/8/layout/hierarchy1"/>
    <dgm:cxn modelId="{4D1481D7-CF08-40BB-8E7B-2193EA9B16B7}" type="presParOf" srcId="{7D50A8E8-875C-4AE1-8E14-98B27C0EDB69}" destId="{9F43950B-8FC6-4B41-B59B-530C0B61C57E}" srcOrd="1" destOrd="0" presId="urn:microsoft.com/office/officeart/2005/8/layout/hierarchy1"/>
    <dgm:cxn modelId="{96144303-32D4-49BB-8608-4F28F7233754}" type="presParOf" srcId="{9F43950B-8FC6-4B41-B59B-530C0B61C57E}" destId="{C5D06405-6275-4A7C-8D80-2B25496CE7B9}" srcOrd="0" destOrd="0" presId="urn:microsoft.com/office/officeart/2005/8/layout/hierarchy1"/>
    <dgm:cxn modelId="{207DBA1F-D4AD-49CB-A8E6-AA998DB52246}" type="presParOf" srcId="{C5D06405-6275-4A7C-8D80-2B25496CE7B9}" destId="{384644F1-A431-4402-949A-D5B9E14BC15B}" srcOrd="0" destOrd="0" presId="urn:microsoft.com/office/officeart/2005/8/layout/hierarchy1"/>
    <dgm:cxn modelId="{10913E60-FC04-44D9-AE7E-01921A30631B}" type="presParOf" srcId="{C5D06405-6275-4A7C-8D80-2B25496CE7B9}" destId="{F6A4499F-AA04-45F5-A33D-4CD5DAD940B9}" srcOrd="1" destOrd="0" presId="urn:microsoft.com/office/officeart/2005/8/layout/hierarchy1"/>
    <dgm:cxn modelId="{78187E20-F888-482F-A372-E6BAA57EE470}" type="presParOf" srcId="{9F43950B-8FC6-4B41-B59B-530C0B61C57E}" destId="{F6135D73-E926-453F-828A-D18EECAD7572}" srcOrd="1" destOrd="0" presId="urn:microsoft.com/office/officeart/2005/8/layout/hierarchy1"/>
    <dgm:cxn modelId="{E06396F5-07CB-4B06-9FC9-DE2E5A4F2822}" type="presParOf" srcId="{52780D20-D1F4-4317-95B5-517319026148}" destId="{F81B4658-0EB4-46C3-B14D-4871860539AF}" srcOrd="2" destOrd="0" presId="urn:microsoft.com/office/officeart/2005/8/layout/hierarchy1"/>
    <dgm:cxn modelId="{8F4FCBC7-260A-483E-B374-DD5288DF3E23}" type="presParOf" srcId="{52780D20-D1F4-4317-95B5-517319026148}" destId="{BD7D8BA3-591A-4640-AEC1-35360B2CAEDB}" srcOrd="3" destOrd="0" presId="urn:microsoft.com/office/officeart/2005/8/layout/hierarchy1"/>
    <dgm:cxn modelId="{44A0854C-64D4-4A04-868C-40FB4C114266}" type="presParOf" srcId="{BD7D8BA3-591A-4640-AEC1-35360B2CAEDB}" destId="{AEAD370B-A549-4353-B18D-4A30B105A0BA}" srcOrd="0" destOrd="0" presId="urn:microsoft.com/office/officeart/2005/8/layout/hierarchy1"/>
    <dgm:cxn modelId="{BBFB3126-848A-46D5-9EE3-C4FC3473683F}" type="presParOf" srcId="{AEAD370B-A549-4353-B18D-4A30B105A0BA}" destId="{FEF26DF5-CCEC-4751-B1F6-3F3F094FD437}" srcOrd="0" destOrd="0" presId="urn:microsoft.com/office/officeart/2005/8/layout/hierarchy1"/>
    <dgm:cxn modelId="{0137287A-E532-443C-9C02-46C142091E75}" type="presParOf" srcId="{AEAD370B-A549-4353-B18D-4A30B105A0BA}" destId="{699DE887-6436-4872-924F-FC43957D953C}" srcOrd="1" destOrd="0" presId="urn:microsoft.com/office/officeart/2005/8/layout/hierarchy1"/>
    <dgm:cxn modelId="{38CC8E53-F67B-4977-BBA9-7B28A4A0E47C}" type="presParOf" srcId="{BD7D8BA3-591A-4640-AEC1-35360B2CAEDB}" destId="{8B0CE22D-736B-4365-92A2-738E2CC43BA3}" srcOrd="1" destOrd="0" presId="urn:microsoft.com/office/officeart/2005/8/layout/hierarchy1"/>
    <dgm:cxn modelId="{3A3628AD-CAC7-45F4-8587-DAF131CC1F3A}" type="presParOf" srcId="{8B0CE22D-736B-4365-92A2-738E2CC43BA3}" destId="{92101E1C-599C-4B86-A3AC-41A2C5FAB03E}" srcOrd="0" destOrd="0" presId="urn:microsoft.com/office/officeart/2005/8/layout/hierarchy1"/>
    <dgm:cxn modelId="{7AFD4370-8F54-484A-BEB1-9C548FFCC5C6}" type="presParOf" srcId="{8B0CE22D-736B-4365-92A2-738E2CC43BA3}" destId="{0D27746D-10E5-4C01-BFF8-532717F19005}" srcOrd="1" destOrd="0" presId="urn:microsoft.com/office/officeart/2005/8/layout/hierarchy1"/>
    <dgm:cxn modelId="{A77B1922-A860-4103-9195-C00D2B0EBB40}" type="presParOf" srcId="{0D27746D-10E5-4C01-BFF8-532717F19005}" destId="{C64B8F9D-4DC2-4A13-BB7E-F3956D350730}" srcOrd="0" destOrd="0" presId="urn:microsoft.com/office/officeart/2005/8/layout/hierarchy1"/>
    <dgm:cxn modelId="{E440D1B7-EC64-46C6-BDD3-EB758B41BB2F}" type="presParOf" srcId="{C64B8F9D-4DC2-4A13-BB7E-F3956D350730}" destId="{1E7414C3-B555-4949-BA62-C97E4BDB72DD}" srcOrd="0" destOrd="0" presId="urn:microsoft.com/office/officeart/2005/8/layout/hierarchy1"/>
    <dgm:cxn modelId="{62072AA6-30E7-4426-9A00-4D9B8CE81476}" type="presParOf" srcId="{C64B8F9D-4DC2-4A13-BB7E-F3956D350730}" destId="{032800D2-F815-4E0F-B83E-4918E25F94FA}" srcOrd="1" destOrd="0" presId="urn:microsoft.com/office/officeart/2005/8/layout/hierarchy1"/>
    <dgm:cxn modelId="{CD920385-A096-4DA7-A212-F4F5310B4A1F}" type="presParOf" srcId="{0D27746D-10E5-4C01-BFF8-532717F19005}" destId="{4E2C7BC9-0EEA-4903-A08F-15B58B407570}" srcOrd="1" destOrd="0" presId="urn:microsoft.com/office/officeart/2005/8/layout/hierarchy1"/>
    <dgm:cxn modelId="{5C811C3B-3556-482E-A350-87A9DDE99307}" type="presParOf" srcId="{4E2C7BC9-0EEA-4903-A08F-15B58B407570}" destId="{48F56795-273D-455F-8636-71B2F9BF1BC0}" srcOrd="0" destOrd="0" presId="urn:microsoft.com/office/officeart/2005/8/layout/hierarchy1"/>
    <dgm:cxn modelId="{344B6BEA-83DF-40D5-B011-D3126CA7931C}" type="presParOf" srcId="{4E2C7BC9-0EEA-4903-A08F-15B58B407570}" destId="{F14D8D33-8F30-44EF-A8F3-DB9E210FEEA7}" srcOrd="1" destOrd="0" presId="urn:microsoft.com/office/officeart/2005/8/layout/hierarchy1"/>
    <dgm:cxn modelId="{0C471097-6AC1-4205-BC0F-57770E0C7068}" type="presParOf" srcId="{F14D8D33-8F30-44EF-A8F3-DB9E210FEEA7}" destId="{88C32863-5D58-4F9B-B486-C268F983CDAC}" srcOrd="0" destOrd="0" presId="urn:microsoft.com/office/officeart/2005/8/layout/hierarchy1"/>
    <dgm:cxn modelId="{6989354E-B2E7-43B3-89FA-716A7F17EF69}" type="presParOf" srcId="{88C32863-5D58-4F9B-B486-C268F983CDAC}" destId="{A96AA908-B8BA-45F0-BD36-5D881B278F3D}" srcOrd="0" destOrd="0" presId="urn:microsoft.com/office/officeart/2005/8/layout/hierarchy1"/>
    <dgm:cxn modelId="{BABF3553-E2D1-4F9D-930D-778B86A7873F}" type="presParOf" srcId="{88C32863-5D58-4F9B-B486-C268F983CDAC}" destId="{846ADD82-AE14-4145-98B8-29B8A19AE8AA}" srcOrd="1" destOrd="0" presId="urn:microsoft.com/office/officeart/2005/8/layout/hierarchy1"/>
    <dgm:cxn modelId="{D4EF40E2-936F-41E0-A814-2BEBBD493B9B}" type="presParOf" srcId="{F14D8D33-8F30-44EF-A8F3-DB9E210FEEA7}" destId="{CCC2B5AA-972C-4B05-820E-4B3050BA0908}" srcOrd="1" destOrd="0" presId="urn:microsoft.com/office/officeart/2005/8/layout/hierarchy1"/>
    <dgm:cxn modelId="{C79B622F-F089-4EF6-AF84-8D27CEF89BFD}" type="presParOf" srcId="{CCC2B5AA-972C-4B05-820E-4B3050BA0908}" destId="{AA035D60-2139-498D-9335-E9B8123C57B7}" srcOrd="0" destOrd="0" presId="urn:microsoft.com/office/officeart/2005/8/layout/hierarchy1"/>
    <dgm:cxn modelId="{6EA03162-AEB2-4F46-8FDE-351FF2180753}" type="presParOf" srcId="{CCC2B5AA-972C-4B05-820E-4B3050BA0908}" destId="{530A16C5-6C16-4865-834C-01AC726F7287}" srcOrd="1" destOrd="0" presId="urn:microsoft.com/office/officeart/2005/8/layout/hierarchy1"/>
    <dgm:cxn modelId="{17DB99A8-34EE-4715-8F5E-A58B6FCE7B8C}" type="presParOf" srcId="{530A16C5-6C16-4865-834C-01AC726F7287}" destId="{C4572E8B-0D4D-4214-83FF-E6A33E1E3E98}" srcOrd="0" destOrd="0" presId="urn:microsoft.com/office/officeart/2005/8/layout/hierarchy1"/>
    <dgm:cxn modelId="{D79F1D6C-9A05-4C5F-87A8-0251EA2FC42F}" type="presParOf" srcId="{C4572E8B-0D4D-4214-83FF-E6A33E1E3E98}" destId="{E319C832-F57C-498A-BB7A-DF77A08147CA}" srcOrd="0" destOrd="0" presId="urn:microsoft.com/office/officeart/2005/8/layout/hierarchy1"/>
    <dgm:cxn modelId="{4592550B-F292-4278-A667-FFDF9626CFED}" type="presParOf" srcId="{C4572E8B-0D4D-4214-83FF-E6A33E1E3E98}" destId="{1D7B9730-08FD-4233-BA26-E0816A5241BB}" srcOrd="1" destOrd="0" presId="urn:microsoft.com/office/officeart/2005/8/layout/hierarchy1"/>
    <dgm:cxn modelId="{20760F32-B4FD-4C77-B745-1CFBCA55FC5D}" type="presParOf" srcId="{530A16C5-6C16-4865-834C-01AC726F7287}" destId="{457250F9-193D-4D42-ABB9-FFD95B86D49F}" srcOrd="1" destOrd="0" presId="urn:microsoft.com/office/officeart/2005/8/layout/hierarchy1"/>
    <dgm:cxn modelId="{72585831-518D-46C5-9A66-072EF3F33790}" type="presParOf" srcId="{4E2C7BC9-0EEA-4903-A08F-15B58B407570}" destId="{67FD80E3-AEBD-499C-8B85-E59DE6198723}" srcOrd="2" destOrd="0" presId="urn:microsoft.com/office/officeart/2005/8/layout/hierarchy1"/>
    <dgm:cxn modelId="{88C4A929-F3AB-466F-812C-02923A0B92C2}" type="presParOf" srcId="{4E2C7BC9-0EEA-4903-A08F-15B58B407570}" destId="{762A0FE2-8BD7-4CA3-81D6-4ABBCE11A5A3}" srcOrd="3" destOrd="0" presId="urn:microsoft.com/office/officeart/2005/8/layout/hierarchy1"/>
    <dgm:cxn modelId="{6938FEA6-D010-4F01-AD5A-791F8BBF7C31}" type="presParOf" srcId="{762A0FE2-8BD7-4CA3-81D6-4ABBCE11A5A3}" destId="{BF1AA877-D0E8-4C4F-A570-C5356C77D39F}" srcOrd="0" destOrd="0" presId="urn:microsoft.com/office/officeart/2005/8/layout/hierarchy1"/>
    <dgm:cxn modelId="{1EF92D84-7E87-4227-86E6-AC79D9966DDC}" type="presParOf" srcId="{BF1AA877-D0E8-4C4F-A570-C5356C77D39F}" destId="{224105C1-8728-4461-8EE3-8CCCB8171214}" srcOrd="0" destOrd="0" presId="urn:microsoft.com/office/officeart/2005/8/layout/hierarchy1"/>
    <dgm:cxn modelId="{48832A8B-94CB-42DA-A1BD-8C328CCE49DD}" type="presParOf" srcId="{BF1AA877-D0E8-4C4F-A570-C5356C77D39F}" destId="{EF7224E0-CA29-4019-A08F-120A9F57B99B}" srcOrd="1" destOrd="0" presId="urn:microsoft.com/office/officeart/2005/8/layout/hierarchy1"/>
    <dgm:cxn modelId="{9A49285C-AB13-45A0-8BBA-FA0DF69466D9}" type="presParOf" srcId="{762A0FE2-8BD7-4CA3-81D6-4ABBCE11A5A3}" destId="{DF5961AF-6D12-4C07-BB6C-C435E403DFB0}" srcOrd="1" destOrd="0" presId="urn:microsoft.com/office/officeart/2005/8/layout/hierarchy1"/>
    <dgm:cxn modelId="{40F506F7-A006-4385-9359-9EBAD7B3FAE2}" type="presParOf" srcId="{DF5961AF-6D12-4C07-BB6C-C435E403DFB0}" destId="{CFD975D9-82F6-4541-B623-151A08AB769C}" srcOrd="0" destOrd="0" presId="urn:microsoft.com/office/officeart/2005/8/layout/hierarchy1"/>
    <dgm:cxn modelId="{F7594AE2-B6BB-4995-9E88-666C0A624E8D}" type="presParOf" srcId="{DF5961AF-6D12-4C07-BB6C-C435E403DFB0}" destId="{52D4AD2C-4B40-4ECA-80CC-39B68CF857B4}" srcOrd="1" destOrd="0" presId="urn:microsoft.com/office/officeart/2005/8/layout/hierarchy1"/>
    <dgm:cxn modelId="{3CCC8E3A-9821-4F04-8990-FB190CC85577}" type="presParOf" srcId="{52D4AD2C-4B40-4ECA-80CC-39B68CF857B4}" destId="{9D6A633E-B724-4D38-AF68-A4DC56FE4C5A}" srcOrd="0" destOrd="0" presId="urn:microsoft.com/office/officeart/2005/8/layout/hierarchy1"/>
    <dgm:cxn modelId="{1BE62E05-D754-40B3-B72C-F18AF41C187A}" type="presParOf" srcId="{9D6A633E-B724-4D38-AF68-A4DC56FE4C5A}" destId="{7F8BA9F1-9FF5-49F1-98E2-10A84C3837B1}" srcOrd="0" destOrd="0" presId="urn:microsoft.com/office/officeart/2005/8/layout/hierarchy1"/>
    <dgm:cxn modelId="{7E46C511-43AE-4013-A6C2-9D3E76E2ECE7}" type="presParOf" srcId="{9D6A633E-B724-4D38-AF68-A4DC56FE4C5A}" destId="{5953C37B-F9BD-43F9-BC2D-24D6ED0FDBDF}" srcOrd="1" destOrd="0" presId="urn:microsoft.com/office/officeart/2005/8/layout/hierarchy1"/>
    <dgm:cxn modelId="{2817C9DE-A5EB-48A9-A0DE-102A4671BAAC}" type="presParOf" srcId="{52D4AD2C-4B40-4ECA-80CC-39B68CF857B4}" destId="{AF175FFF-9201-4750-A96D-DB3B9E790EAA}" srcOrd="1" destOrd="0" presId="urn:microsoft.com/office/officeart/2005/8/layout/hierarchy1"/>
    <dgm:cxn modelId="{FB53BC18-8E1E-4EE6-9337-30826477A1CF}" type="presParOf" srcId="{8B0CE22D-736B-4365-92A2-738E2CC43BA3}" destId="{7F1BC577-6483-46E5-8F30-FABE09217633}" srcOrd="2" destOrd="0" presId="urn:microsoft.com/office/officeart/2005/8/layout/hierarchy1"/>
    <dgm:cxn modelId="{64DEDFD8-25A7-4D4E-B893-A54254B938F2}" type="presParOf" srcId="{8B0CE22D-736B-4365-92A2-738E2CC43BA3}" destId="{29855C29-AA07-482D-89A7-655A07D6502F}" srcOrd="3" destOrd="0" presId="urn:microsoft.com/office/officeart/2005/8/layout/hierarchy1"/>
    <dgm:cxn modelId="{E46F50B6-EC82-4F90-94C2-C6C1F086DA7E}" type="presParOf" srcId="{29855C29-AA07-482D-89A7-655A07D6502F}" destId="{0E8AB488-854C-4720-90E9-518E481C4891}" srcOrd="0" destOrd="0" presId="urn:microsoft.com/office/officeart/2005/8/layout/hierarchy1"/>
    <dgm:cxn modelId="{2D9944F0-D549-4FC5-AA28-287DBD6C5126}" type="presParOf" srcId="{0E8AB488-854C-4720-90E9-518E481C4891}" destId="{8BA16370-9296-4019-B3D7-4A1144A848DC}" srcOrd="0" destOrd="0" presId="urn:microsoft.com/office/officeart/2005/8/layout/hierarchy1"/>
    <dgm:cxn modelId="{7D441392-E8C3-4D11-94A5-D2CF5B4086C9}" type="presParOf" srcId="{0E8AB488-854C-4720-90E9-518E481C4891}" destId="{A17D55AE-FD42-473B-ADC7-F7C704F208AA}" srcOrd="1" destOrd="0" presId="urn:microsoft.com/office/officeart/2005/8/layout/hierarchy1"/>
    <dgm:cxn modelId="{ED200CD1-5B08-400D-BA7F-C69D48448D88}" type="presParOf" srcId="{29855C29-AA07-482D-89A7-655A07D6502F}" destId="{614469A4-3E9C-455E-8A36-154423DC4EBE}" srcOrd="1" destOrd="0" presId="urn:microsoft.com/office/officeart/2005/8/layout/hierarchy1"/>
    <dgm:cxn modelId="{62FC065E-BF5B-4EDC-A807-564AC8DBF3E6}" type="presParOf" srcId="{614469A4-3E9C-455E-8A36-154423DC4EBE}" destId="{EFB5A23A-6DBF-4263-9318-A77403C56913}" srcOrd="0" destOrd="0" presId="urn:microsoft.com/office/officeart/2005/8/layout/hierarchy1"/>
    <dgm:cxn modelId="{BD1F5016-5648-4E0D-9A7B-2709120763CA}" type="presParOf" srcId="{614469A4-3E9C-455E-8A36-154423DC4EBE}" destId="{8C4D46A0-0E78-4796-8A21-1CE6A63FB42F}" srcOrd="1" destOrd="0" presId="urn:microsoft.com/office/officeart/2005/8/layout/hierarchy1"/>
    <dgm:cxn modelId="{075E18AF-216F-4E0E-B90D-18A605A2A34A}" type="presParOf" srcId="{8C4D46A0-0E78-4796-8A21-1CE6A63FB42F}" destId="{4A331C70-F927-4812-B7B6-4519C843E1D5}" srcOrd="0" destOrd="0" presId="urn:microsoft.com/office/officeart/2005/8/layout/hierarchy1"/>
    <dgm:cxn modelId="{4BA342F8-6385-4ABC-8CDA-11F6A36ABBCC}" type="presParOf" srcId="{4A331C70-F927-4812-B7B6-4519C843E1D5}" destId="{49A452F4-2E38-41CA-96B7-E115A6C65357}" srcOrd="0" destOrd="0" presId="urn:microsoft.com/office/officeart/2005/8/layout/hierarchy1"/>
    <dgm:cxn modelId="{B2C59B52-3814-4033-A3E1-80FDC9239C4F}" type="presParOf" srcId="{4A331C70-F927-4812-B7B6-4519C843E1D5}" destId="{837DAA2F-F356-47ED-ACE3-202E28E9D4E5}" srcOrd="1" destOrd="0" presId="urn:microsoft.com/office/officeart/2005/8/layout/hierarchy1"/>
    <dgm:cxn modelId="{7AC6A6A5-3907-47AA-9A25-993843DDE634}" type="presParOf" srcId="{8C4D46A0-0E78-4796-8A21-1CE6A63FB42F}" destId="{18FA6BE8-AE77-4CB4-AF90-B40C58B4E9B5}" srcOrd="1" destOrd="0" presId="urn:microsoft.com/office/officeart/2005/8/layout/hierarchy1"/>
    <dgm:cxn modelId="{61BDBEEE-5B76-49E5-94A6-6ABC6EC57504}" type="presParOf" srcId="{18FA6BE8-AE77-4CB4-AF90-B40C58B4E9B5}" destId="{FC0E72D7-D33E-4642-ADAE-9701C11A2308}" srcOrd="0" destOrd="0" presId="urn:microsoft.com/office/officeart/2005/8/layout/hierarchy1"/>
    <dgm:cxn modelId="{82DC1E5A-1DAF-4CA5-B192-416CACA18252}" type="presParOf" srcId="{18FA6BE8-AE77-4CB4-AF90-B40C58B4E9B5}" destId="{6E45A5DE-1B29-40CF-A90C-23575505BBC3}" srcOrd="1" destOrd="0" presId="urn:microsoft.com/office/officeart/2005/8/layout/hierarchy1"/>
    <dgm:cxn modelId="{68C81386-FE45-4907-8730-C46EF42591CD}" type="presParOf" srcId="{6E45A5DE-1B29-40CF-A90C-23575505BBC3}" destId="{6763F57D-9A97-42F7-98D1-34A7DB8A808A}" srcOrd="0" destOrd="0" presId="urn:microsoft.com/office/officeart/2005/8/layout/hierarchy1"/>
    <dgm:cxn modelId="{8810C261-2A04-461F-8031-090025DCACFC}" type="presParOf" srcId="{6763F57D-9A97-42F7-98D1-34A7DB8A808A}" destId="{9ECC9E2A-5BBD-4917-A706-4D0E79606628}" srcOrd="0" destOrd="0" presId="urn:microsoft.com/office/officeart/2005/8/layout/hierarchy1"/>
    <dgm:cxn modelId="{4B6B97DB-FFDE-473C-B4DC-419338FEDA92}" type="presParOf" srcId="{6763F57D-9A97-42F7-98D1-34A7DB8A808A}" destId="{58FE8E3A-A1CD-4537-8688-271AB62CA500}" srcOrd="1" destOrd="0" presId="urn:microsoft.com/office/officeart/2005/8/layout/hierarchy1"/>
    <dgm:cxn modelId="{961C0C71-6162-422C-A5C1-57C0A93574BA}" type="presParOf" srcId="{6E45A5DE-1B29-40CF-A90C-23575505BBC3}" destId="{A33F81BD-D3F9-4F61-844A-DF6B58FBC737}" srcOrd="1" destOrd="0" presId="urn:microsoft.com/office/officeart/2005/8/layout/hierarchy1"/>
    <dgm:cxn modelId="{0F789933-4ABC-462A-959A-7D61C94AAF9D}" type="presParOf" srcId="{614469A4-3E9C-455E-8A36-154423DC4EBE}" destId="{DDC52D52-111B-4EE2-AC0F-51CA4596B500}" srcOrd="2" destOrd="0" presId="urn:microsoft.com/office/officeart/2005/8/layout/hierarchy1"/>
    <dgm:cxn modelId="{54CDF145-7F18-4536-B059-0BBE09258672}" type="presParOf" srcId="{614469A4-3E9C-455E-8A36-154423DC4EBE}" destId="{239B1483-6AB9-4E78-A7FB-2A00E5A8ED0E}" srcOrd="3" destOrd="0" presId="urn:microsoft.com/office/officeart/2005/8/layout/hierarchy1"/>
    <dgm:cxn modelId="{0E4E6CE9-240A-48B3-AE91-485980E6B30E}" type="presParOf" srcId="{239B1483-6AB9-4E78-A7FB-2A00E5A8ED0E}" destId="{64ACBC1C-C131-453E-89B6-EA3524C67861}" srcOrd="0" destOrd="0" presId="urn:microsoft.com/office/officeart/2005/8/layout/hierarchy1"/>
    <dgm:cxn modelId="{4D450915-9549-4F0A-B229-695BDA82C317}" type="presParOf" srcId="{64ACBC1C-C131-453E-89B6-EA3524C67861}" destId="{995AF763-050B-461E-89C0-2CD71F969FBF}" srcOrd="0" destOrd="0" presId="urn:microsoft.com/office/officeart/2005/8/layout/hierarchy1"/>
    <dgm:cxn modelId="{3AB91A92-E6C6-4FA3-8978-2722D0D0EB2E}" type="presParOf" srcId="{64ACBC1C-C131-453E-89B6-EA3524C67861}" destId="{0F29646F-8449-4F52-B09B-4EC53A227C56}" srcOrd="1" destOrd="0" presId="urn:microsoft.com/office/officeart/2005/8/layout/hierarchy1"/>
    <dgm:cxn modelId="{CD30007B-2468-4E6B-AD37-7F34FD52B95B}" type="presParOf" srcId="{239B1483-6AB9-4E78-A7FB-2A00E5A8ED0E}" destId="{2FD02E26-CFBF-42AF-AB2B-A7E5066667D9}" srcOrd="1" destOrd="0" presId="urn:microsoft.com/office/officeart/2005/8/layout/hierarchy1"/>
    <dgm:cxn modelId="{B4749BF7-4F80-4E2B-8AF9-03B65B661B1C}" type="presParOf" srcId="{2FD02E26-CFBF-42AF-AB2B-A7E5066667D9}" destId="{E86C1FAE-CC09-4EA6-A33C-B44922326AB7}" srcOrd="0" destOrd="0" presId="urn:microsoft.com/office/officeart/2005/8/layout/hierarchy1"/>
    <dgm:cxn modelId="{82DF36BF-F462-45D2-B689-D218866A46C7}" type="presParOf" srcId="{2FD02E26-CFBF-42AF-AB2B-A7E5066667D9}" destId="{29F7FCBF-31E6-4E12-9192-A7621C990D98}" srcOrd="1" destOrd="0" presId="urn:microsoft.com/office/officeart/2005/8/layout/hierarchy1"/>
    <dgm:cxn modelId="{DFABDBC8-7432-436C-AC2F-1345A6A707FF}" type="presParOf" srcId="{29F7FCBF-31E6-4E12-9192-A7621C990D98}" destId="{A0579773-D1FE-4082-B961-12B71133412F}" srcOrd="0" destOrd="0" presId="urn:microsoft.com/office/officeart/2005/8/layout/hierarchy1"/>
    <dgm:cxn modelId="{F8F99C66-03F8-4696-A747-511573E2D42D}" type="presParOf" srcId="{A0579773-D1FE-4082-B961-12B71133412F}" destId="{D5A76874-3AB8-472D-AD41-81FD1F0BE199}" srcOrd="0" destOrd="0" presId="urn:microsoft.com/office/officeart/2005/8/layout/hierarchy1"/>
    <dgm:cxn modelId="{83725974-843B-42BC-B84E-28EDD8903A65}" type="presParOf" srcId="{A0579773-D1FE-4082-B961-12B71133412F}" destId="{E9B9A0D8-9683-4738-BC5B-45E235769678}" srcOrd="1" destOrd="0" presId="urn:microsoft.com/office/officeart/2005/8/layout/hierarchy1"/>
    <dgm:cxn modelId="{7E7B2DCF-F6DB-4E6C-9999-7A6F3DFD55BD}" type="presParOf" srcId="{29F7FCBF-31E6-4E12-9192-A7621C990D98}" destId="{559205D1-A585-4CC2-AD4B-F7EDCD152119}"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3569780-3BB3-49F7-AA38-05AD92385F96}"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n-US"/>
        </a:p>
      </dgm:t>
    </dgm:pt>
    <dgm:pt modelId="{BD3246EA-F641-41AA-B1FD-3DBC28E15946}">
      <dgm:prSet/>
      <dgm:spPr/>
      <dgm:t>
        <a:bodyPr/>
        <a:lstStyle/>
        <a:p>
          <a:pPr rtl="0"/>
          <a:r>
            <a:rPr lang="en-US" smtClean="0"/>
            <a:t>The revaluation surplus included in owners’ interests in respect of an item of PPE may be transferred to the </a:t>
          </a:r>
          <a:r>
            <a:rPr lang="en-US" b="1" smtClean="0"/>
            <a:t>Revenue Reserves when the asset is  derecognised.</a:t>
          </a:r>
          <a:endParaRPr lang="en-US"/>
        </a:p>
      </dgm:t>
    </dgm:pt>
    <dgm:pt modelId="{E5A3DB25-7E1E-4A8C-918B-05B48A21E761}" type="parTrans" cxnId="{450D2FCC-BC5C-4E2E-96F6-1A162D833BC3}">
      <dgm:prSet/>
      <dgm:spPr/>
      <dgm:t>
        <a:bodyPr/>
        <a:lstStyle/>
        <a:p>
          <a:endParaRPr lang="en-US"/>
        </a:p>
      </dgm:t>
    </dgm:pt>
    <dgm:pt modelId="{3F8F26F8-958F-4D86-B75E-B8D816D34760}" type="sibTrans" cxnId="{450D2FCC-BC5C-4E2E-96F6-1A162D833BC3}">
      <dgm:prSet/>
      <dgm:spPr/>
      <dgm:t>
        <a:bodyPr/>
        <a:lstStyle/>
        <a:p>
          <a:endParaRPr lang="en-US"/>
        </a:p>
      </dgm:t>
    </dgm:pt>
    <dgm:pt modelId="{879BF3E5-C48F-47C9-9363-E924A506C7C8}" type="pres">
      <dgm:prSet presAssocID="{D3569780-3BB3-49F7-AA38-05AD92385F96}" presName="compositeShape" presStyleCnt="0">
        <dgm:presLayoutVars>
          <dgm:chMax val="7"/>
          <dgm:dir/>
          <dgm:resizeHandles val="exact"/>
        </dgm:presLayoutVars>
      </dgm:prSet>
      <dgm:spPr/>
      <dgm:t>
        <a:bodyPr/>
        <a:lstStyle/>
        <a:p>
          <a:endParaRPr lang="en-US"/>
        </a:p>
      </dgm:t>
    </dgm:pt>
    <dgm:pt modelId="{FE4F09AE-CD07-4CCB-96E1-CD9B01FA0654}" type="pres">
      <dgm:prSet presAssocID="{BD3246EA-F641-41AA-B1FD-3DBC28E15946}" presName="circ1TxSh" presStyleLbl="vennNode1" presStyleIdx="0" presStyleCnt="1"/>
      <dgm:spPr/>
      <dgm:t>
        <a:bodyPr/>
        <a:lstStyle/>
        <a:p>
          <a:endParaRPr lang="en-US"/>
        </a:p>
      </dgm:t>
    </dgm:pt>
  </dgm:ptLst>
  <dgm:cxnLst>
    <dgm:cxn modelId="{7ABF9716-6C50-4285-A03C-452981732832}" type="presOf" srcId="{D3569780-3BB3-49F7-AA38-05AD92385F96}" destId="{879BF3E5-C48F-47C9-9363-E924A506C7C8}" srcOrd="0" destOrd="0" presId="urn:microsoft.com/office/officeart/2005/8/layout/venn1"/>
    <dgm:cxn modelId="{450D2FCC-BC5C-4E2E-96F6-1A162D833BC3}" srcId="{D3569780-3BB3-49F7-AA38-05AD92385F96}" destId="{BD3246EA-F641-41AA-B1FD-3DBC28E15946}" srcOrd="0" destOrd="0" parTransId="{E5A3DB25-7E1E-4A8C-918B-05B48A21E761}" sibTransId="{3F8F26F8-958F-4D86-B75E-B8D816D34760}"/>
    <dgm:cxn modelId="{0686B05A-F200-4C12-B75A-584FE543673D}" type="presOf" srcId="{BD3246EA-F641-41AA-B1FD-3DBC28E15946}" destId="{FE4F09AE-CD07-4CCB-96E1-CD9B01FA0654}" srcOrd="0" destOrd="0" presId="urn:microsoft.com/office/officeart/2005/8/layout/venn1"/>
    <dgm:cxn modelId="{5DE21F6A-BB76-4113-BE6E-C37F1B427D21}" type="presParOf" srcId="{879BF3E5-C48F-47C9-9363-E924A506C7C8}" destId="{FE4F09AE-CD07-4CCB-96E1-CD9B01FA0654}" srcOrd="0"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1D99E9F-DC78-4BF6-8EF3-15D8142AF414}" type="doc">
      <dgm:prSet loTypeId="urn:microsoft.com/office/officeart/2005/8/layout/hierarchy3" loCatId="hierarchy" qsTypeId="urn:microsoft.com/office/officeart/2005/8/quickstyle/simple1" qsCatId="simple" csTypeId="urn:microsoft.com/office/officeart/2005/8/colors/colorful2" csCatId="colorful" phldr="1"/>
      <dgm:spPr/>
      <dgm:t>
        <a:bodyPr/>
        <a:lstStyle/>
        <a:p>
          <a:endParaRPr lang="en-US"/>
        </a:p>
      </dgm:t>
    </dgm:pt>
    <dgm:pt modelId="{2FE7497C-E044-4761-BB4A-18DCE0102C6F}">
      <dgm:prSet phldrT="[Text]"/>
      <dgm:spPr/>
      <dgm:t>
        <a:bodyPr/>
        <a:lstStyle/>
        <a:p>
          <a:r>
            <a:rPr lang="en-US" dirty="0" smtClean="0"/>
            <a:t>Option 1</a:t>
          </a:r>
          <a:endParaRPr lang="en-US" dirty="0"/>
        </a:p>
      </dgm:t>
    </dgm:pt>
    <dgm:pt modelId="{7FA7D1B4-9342-4B6C-AC47-11DBA41D78AB}" type="parTrans" cxnId="{EE222B8A-1B44-4078-BAB4-1D3B54F0C830}">
      <dgm:prSet/>
      <dgm:spPr/>
      <dgm:t>
        <a:bodyPr/>
        <a:lstStyle/>
        <a:p>
          <a:endParaRPr lang="en-US"/>
        </a:p>
      </dgm:t>
    </dgm:pt>
    <dgm:pt modelId="{CE794271-BBF0-4818-B847-FD6D667044A0}" type="sibTrans" cxnId="{EE222B8A-1B44-4078-BAB4-1D3B54F0C830}">
      <dgm:prSet/>
      <dgm:spPr/>
      <dgm:t>
        <a:bodyPr/>
        <a:lstStyle/>
        <a:p>
          <a:endParaRPr lang="en-US"/>
        </a:p>
      </dgm:t>
    </dgm:pt>
    <dgm:pt modelId="{3C5CCC91-92C4-49FD-96FC-9FBAA95D56E4}">
      <dgm:prSet phldrT="[Text]"/>
      <dgm:spPr/>
      <dgm:t>
        <a:bodyPr/>
        <a:lstStyle/>
        <a:p>
          <a:r>
            <a:rPr lang="en-US" b="1" dirty="0" smtClean="0"/>
            <a:t>whole surplus is  transferred</a:t>
          </a:r>
          <a:endParaRPr lang="en-US" b="1" dirty="0"/>
        </a:p>
      </dgm:t>
    </dgm:pt>
    <dgm:pt modelId="{E9B629B7-CA46-41D8-90E0-661C1D9A1692}" type="parTrans" cxnId="{24228CE7-ECFC-4E2B-83E8-98C9696DCA8F}">
      <dgm:prSet/>
      <dgm:spPr/>
      <dgm:t>
        <a:bodyPr/>
        <a:lstStyle/>
        <a:p>
          <a:endParaRPr lang="en-US"/>
        </a:p>
      </dgm:t>
    </dgm:pt>
    <dgm:pt modelId="{1B71A94B-D7F8-4D93-BFB9-747F33F69200}" type="sibTrans" cxnId="{24228CE7-ECFC-4E2B-83E8-98C9696DCA8F}">
      <dgm:prSet/>
      <dgm:spPr/>
      <dgm:t>
        <a:bodyPr/>
        <a:lstStyle/>
        <a:p>
          <a:endParaRPr lang="en-US"/>
        </a:p>
      </dgm:t>
    </dgm:pt>
    <dgm:pt modelId="{04260273-3E9F-4D0F-AB16-FE92D80137E2}">
      <dgm:prSet phldrT="[Text]"/>
      <dgm:spPr/>
      <dgm:t>
        <a:bodyPr/>
        <a:lstStyle/>
        <a:p>
          <a:r>
            <a:rPr lang="en-US" b="1" dirty="0" smtClean="0"/>
            <a:t>ONLY When the asset </a:t>
          </a:r>
          <a:r>
            <a:rPr lang="en-US" b="1" dirty="0" err="1" smtClean="0"/>
            <a:t>is:Retired</a:t>
          </a:r>
          <a:r>
            <a:rPr lang="en-US" b="1" dirty="0" smtClean="0"/>
            <a:t>; Or Disposed of</a:t>
          </a:r>
          <a:endParaRPr lang="en-US" b="1" dirty="0"/>
        </a:p>
      </dgm:t>
    </dgm:pt>
    <dgm:pt modelId="{656CCE52-64BB-461F-A545-97A3A87FC57F}" type="parTrans" cxnId="{E53F0BAE-67EB-4169-9109-E7821640C21F}">
      <dgm:prSet/>
      <dgm:spPr/>
      <dgm:t>
        <a:bodyPr/>
        <a:lstStyle/>
        <a:p>
          <a:endParaRPr lang="en-US"/>
        </a:p>
      </dgm:t>
    </dgm:pt>
    <dgm:pt modelId="{88033E6D-5DE1-40D3-8F2F-5CE2B72C24D5}" type="sibTrans" cxnId="{E53F0BAE-67EB-4169-9109-E7821640C21F}">
      <dgm:prSet/>
      <dgm:spPr/>
      <dgm:t>
        <a:bodyPr/>
        <a:lstStyle/>
        <a:p>
          <a:endParaRPr lang="en-US"/>
        </a:p>
      </dgm:t>
    </dgm:pt>
    <dgm:pt modelId="{476CAAE3-29CA-4F06-BF4A-58AEE3D6807A}">
      <dgm:prSet phldrT="[Text]"/>
      <dgm:spPr/>
      <dgm:t>
        <a:bodyPr/>
        <a:lstStyle/>
        <a:p>
          <a:r>
            <a:rPr lang="en-US" dirty="0" smtClean="0"/>
            <a:t>Option 2</a:t>
          </a:r>
          <a:endParaRPr lang="en-US" dirty="0"/>
        </a:p>
      </dgm:t>
    </dgm:pt>
    <dgm:pt modelId="{A8B74C1F-9D23-4779-93E1-37CADC87041E}" type="parTrans" cxnId="{A0766FF0-0982-49DE-BE09-DD6B5BFD2BCA}">
      <dgm:prSet/>
      <dgm:spPr/>
      <dgm:t>
        <a:bodyPr/>
        <a:lstStyle/>
        <a:p>
          <a:endParaRPr lang="en-US"/>
        </a:p>
      </dgm:t>
    </dgm:pt>
    <dgm:pt modelId="{2D88FD9A-D39F-4CDD-B720-E8810213701F}" type="sibTrans" cxnId="{A0766FF0-0982-49DE-BE09-DD6B5BFD2BCA}">
      <dgm:prSet/>
      <dgm:spPr/>
      <dgm:t>
        <a:bodyPr/>
        <a:lstStyle/>
        <a:p>
          <a:endParaRPr lang="en-US"/>
        </a:p>
      </dgm:t>
    </dgm:pt>
    <dgm:pt modelId="{6F2BCA06-296F-4AEF-9170-FD089397BB1F}">
      <dgm:prSet phldrT="[Text]" custT="1"/>
      <dgm:spPr/>
      <dgm:t>
        <a:bodyPr/>
        <a:lstStyle/>
        <a:p>
          <a:r>
            <a:rPr lang="en-US" sz="2000" b="1" dirty="0" smtClean="0"/>
            <a:t>Some of the surplus may be transferred as the asset is used by an enterprise</a:t>
          </a:r>
          <a:endParaRPr lang="en-US" sz="2000" b="1" dirty="0"/>
        </a:p>
      </dgm:t>
    </dgm:pt>
    <dgm:pt modelId="{3877B067-9ACA-4C73-8A3A-6AE13C7638EB}" type="parTrans" cxnId="{F9A20833-56CE-4220-8F7D-09976F7A2B67}">
      <dgm:prSet/>
      <dgm:spPr/>
      <dgm:t>
        <a:bodyPr/>
        <a:lstStyle/>
        <a:p>
          <a:endParaRPr lang="en-US"/>
        </a:p>
      </dgm:t>
    </dgm:pt>
    <dgm:pt modelId="{796D8216-D847-475C-95BE-CD1FD092C46A}" type="sibTrans" cxnId="{F9A20833-56CE-4220-8F7D-09976F7A2B67}">
      <dgm:prSet/>
      <dgm:spPr/>
      <dgm:t>
        <a:bodyPr/>
        <a:lstStyle/>
        <a:p>
          <a:endParaRPr lang="en-US"/>
        </a:p>
      </dgm:t>
    </dgm:pt>
    <dgm:pt modelId="{23DB2FB1-6764-49A6-AE86-CE44C5152072}">
      <dgm:prSet phldrT="[Text]" custT="1"/>
      <dgm:spPr/>
      <dgm:t>
        <a:bodyPr/>
        <a:lstStyle/>
        <a:p>
          <a:r>
            <a:rPr lang="en-US" sz="1600" b="1" dirty="0" smtClean="0"/>
            <a:t>In such a case, the amount of the surplus transferred would   be: Depreciation (based on Revalued Carrying amount) – Depreciation (based on Original   Cost)</a:t>
          </a:r>
          <a:endParaRPr lang="en-US" sz="1600" b="1" dirty="0"/>
        </a:p>
      </dgm:t>
    </dgm:pt>
    <dgm:pt modelId="{5D31DE75-1F76-49DE-B981-5EB8DF8147AE}" type="parTrans" cxnId="{5044F0B8-2D57-4F9E-A9DA-5051CD574629}">
      <dgm:prSet/>
      <dgm:spPr/>
      <dgm:t>
        <a:bodyPr/>
        <a:lstStyle/>
        <a:p>
          <a:endParaRPr lang="en-US"/>
        </a:p>
      </dgm:t>
    </dgm:pt>
    <dgm:pt modelId="{E9B1B0C2-1217-4946-963F-5DEF5924752A}" type="sibTrans" cxnId="{5044F0B8-2D57-4F9E-A9DA-5051CD574629}">
      <dgm:prSet/>
      <dgm:spPr/>
      <dgm:t>
        <a:bodyPr/>
        <a:lstStyle/>
        <a:p>
          <a:endParaRPr lang="en-US"/>
        </a:p>
      </dgm:t>
    </dgm:pt>
    <dgm:pt modelId="{5F1E7807-DB41-4DC0-9560-A966D00520D3}" type="pres">
      <dgm:prSet presAssocID="{51D99E9F-DC78-4BF6-8EF3-15D8142AF414}" presName="diagram" presStyleCnt="0">
        <dgm:presLayoutVars>
          <dgm:chPref val="1"/>
          <dgm:dir/>
          <dgm:animOne val="branch"/>
          <dgm:animLvl val="lvl"/>
          <dgm:resizeHandles/>
        </dgm:presLayoutVars>
      </dgm:prSet>
      <dgm:spPr/>
      <dgm:t>
        <a:bodyPr/>
        <a:lstStyle/>
        <a:p>
          <a:endParaRPr lang="en-US"/>
        </a:p>
      </dgm:t>
    </dgm:pt>
    <dgm:pt modelId="{F577E96C-D2C1-4409-83B3-06AA307ACD0C}" type="pres">
      <dgm:prSet presAssocID="{2FE7497C-E044-4761-BB4A-18DCE0102C6F}" presName="root" presStyleCnt="0"/>
      <dgm:spPr/>
    </dgm:pt>
    <dgm:pt modelId="{9D6F2B4C-4C7F-4797-9201-8B7223A5D103}" type="pres">
      <dgm:prSet presAssocID="{2FE7497C-E044-4761-BB4A-18DCE0102C6F}" presName="rootComposite" presStyleCnt="0"/>
      <dgm:spPr/>
    </dgm:pt>
    <dgm:pt modelId="{20C68050-6FEA-41A3-8106-042824CF60B1}" type="pres">
      <dgm:prSet presAssocID="{2FE7497C-E044-4761-BB4A-18DCE0102C6F}" presName="rootText" presStyleLbl="node1" presStyleIdx="0" presStyleCnt="2" custScaleX="86369" custScaleY="31703" custLinFactNeighborX="-486" custLinFactNeighborY="-1147"/>
      <dgm:spPr/>
      <dgm:t>
        <a:bodyPr/>
        <a:lstStyle/>
        <a:p>
          <a:endParaRPr lang="en-US"/>
        </a:p>
      </dgm:t>
    </dgm:pt>
    <dgm:pt modelId="{498C62EB-8EC5-462E-B4B6-02B64330C8AB}" type="pres">
      <dgm:prSet presAssocID="{2FE7497C-E044-4761-BB4A-18DCE0102C6F}" presName="rootConnector" presStyleLbl="node1" presStyleIdx="0" presStyleCnt="2"/>
      <dgm:spPr/>
      <dgm:t>
        <a:bodyPr/>
        <a:lstStyle/>
        <a:p>
          <a:endParaRPr lang="en-US"/>
        </a:p>
      </dgm:t>
    </dgm:pt>
    <dgm:pt modelId="{2D900EDC-DAFF-4E0D-B1BA-02B8DA74B028}" type="pres">
      <dgm:prSet presAssocID="{2FE7497C-E044-4761-BB4A-18DCE0102C6F}" presName="childShape" presStyleCnt="0"/>
      <dgm:spPr/>
    </dgm:pt>
    <dgm:pt modelId="{1C78FB0C-66A9-4BFC-85B9-2563E21A2278}" type="pres">
      <dgm:prSet presAssocID="{E9B629B7-CA46-41D8-90E0-661C1D9A1692}" presName="Name13" presStyleLbl="parChTrans1D2" presStyleIdx="0" presStyleCnt="4"/>
      <dgm:spPr/>
      <dgm:t>
        <a:bodyPr/>
        <a:lstStyle/>
        <a:p>
          <a:endParaRPr lang="en-US"/>
        </a:p>
      </dgm:t>
    </dgm:pt>
    <dgm:pt modelId="{25DDFD04-FA27-414F-875F-5EC745F0A732}" type="pres">
      <dgm:prSet presAssocID="{3C5CCC91-92C4-49FD-96FC-9FBAA95D56E4}" presName="childText" presStyleLbl="bgAcc1" presStyleIdx="0" presStyleCnt="4">
        <dgm:presLayoutVars>
          <dgm:bulletEnabled val="1"/>
        </dgm:presLayoutVars>
      </dgm:prSet>
      <dgm:spPr/>
      <dgm:t>
        <a:bodyPr/>
        <a:lstStyle/>
        <a:p>
          <a:endParaRPr lang="en-US"/>
        </a:p>
      </dgm:t>
    </dgm:pt>
    <dgm:pt modelId="{F4AFCB81-DB89-44C1-94D6-84098F895A49}" type="pres">
      <dgm:prSet presAssocID="{656CCE52-64BB-461F-A545-97A3A87FC57F}" presName="Name13" presStyleLbl="parChTrans1D2" presStyleIdx="1" presStyleCnt="4"/>
      <dgm:spPr/>
      <dgm:t>
        <a:bodyPr/>
        <a:lstStyle/>
        <a:p>
          <a:endParaRPr lang="en-US"/>
        </a:p>
      </dgm:t>
    </dgm:pt>
    <dgm:pt modelId="{431FD670-4A86-4FB0-AE59-F309290C2B0C}" type="pres">
      <dgm:prSet presAssocID="{04260273-3E9F-4D0F-AB16-FE92D80137E2}" presName="childText" presStyleLbl="bgAcc1" presStyleIdx="1" presStyleCnt="4">
        <dgm:presLayoutVars>
          <dgm:bulletEnabled val="1"/>
        </dgm:presLayoutVars>
      </dgm:prSet>
      <dgm:spPr/>
      <dgm:t>
        <a:bodyPr/>
        <a:lstStyle/>
        <a:p>
          <a:endParaRPr lang="en-US"/>
        </a:p>
      </dgm:t>
    </dgm:pt>
    <dgm:pt modelId="{D4A306F8-6215-4489-BE65-148F9FA8FD6A}" type="pres">
      <dgm:prSet presAssocID="{476CAAE3-29CA-4F06-BF4A-58AEE3D6807A}" presName="root" presStyleCnt="0"/>
      <dgm:spPr/>
    </dgm:pt>
    <dgm:pt modelId="{D8FBBA17-2FD2-4F83-A8E5-1A30776ED6E9}" type="pres">
      <dgm:prSet presAssocID="{476CAAE3-29CA-4F06-BF4A-58AEE3D6807A}" presName="rootComposite" presStyleCnt="0"/>
      <dgm:spPr/>
    </dgm:pt>
    <dgm:pt modelId="{5F9BA417-2ED3-4DA1-9697-6BD6D1426C63}" type="pres">
      <dgm:prSet presAssocID="{476CAAE3-29CA-4F06-BF4A-58AEE3D6807A}" presName="rootText" presStyleLbl="node1" presStyleIdx="1" presStyleCnt="2" custScaleX="74652" custScaleY="31640"/>
      <dgm:spPr/>
      <dgm:t>
        <a:bodyPr/>
        <a:lstStyle/>
        <a:p>
          <a:endParaRPr lang="en-US"/>
        </a:p>
      </dgm:t>
    </dgm:pt>
    <dgm:pt modelId="{06EF533A-BC1B-4F93-A028-8672D964E975}" type="pres">
      <dgm:prSet presAssocID="{476CAAE3-29CA-4F06-BF4A-58AEE3D6807A}" presName="rootConnector" presStyleLbl="node1" presStyleIdx="1" presStyleCnt="2"/>
      <dgm:spPr/>
      <dgm:t>
        <a:bodyPr/>
        <a:lstStyle/>
        <a:p>
          <a:endParaRPr lang="en-US"/>
        </a:p>
      </dgm:t>
    </dgm:pt>
    <dgm:pt modelId="{097C7A12-A7F4-4042-8CCE-499BF2A5A1B2}" type="pres">
      <dgm:prSet presAssocID="{476CAAE3-29CA-4F06-BF4A-58AEE3D6807A}" presName="childShape" presStyleCnt="0"/>
      <dgm:spPr/>
    </dgm:pt>
    <dgm:pt modelId="{CCADD821-4AEE-4800-9EC7-4D33EE5F42B0}" type="pres">
      <dgm:prSet presAssocID="{3877B067-9ACA-4C73-8A3A-6AE13C7638EB}" presName="Name13" presStyleLbl="parChTrans1D2" presStyleIdx="2" presStyleCnt="4"/>
      <dgm:spPr/>
      <dgm:t>
        <a:bodyPr/>
        <a:lstStyle/>
        <a:p>
          <a:endParaRPr lang="en-US"/>
        </a:p>
      </dgm:t>
    </dgm:pt>
    <dgm:pt modelId="{CE27AAC6-1F3F-4C45-9BB1-35A774A30AF4}" type="pres">
      <dgm:prSet presAssocID="{6F2BCA06-296F-4AEF-9170-FD089397BB1F}" presName="childText" presStyleLbl="bgAcc1" presStyleIdx="2" presStyleCnt="4">
        <dgm:presLayoutVars>
          <dgm:bulletEnabled val="1"/>
        </dgm:presLayoutVars>
      </dgm:prSet>
      <dgm:spPr/>
      <dgm:t>
        <a:bodyPr/>
        <a:lstStyle/>
        <a:p>
          <a:endParaRPr lang="en-US"/>
        </a:p>
      </dgm:t>
    </dgm:pt>
    <dgm:pt modelId="{789643A1-800C-414B-B967-55FE089F80B0}" type="pres">
      <dgm:prSet presAssocID="{5D31DE75-1F76-49DE-B981-5EB8DF8147AE}" presName="Name13" presStyleLbl="parChTrans1D2" presStyleIdx="3" presStyleCnt="4"/>
      <dgm:spPr/>
      <dgm:t>
        <a:bodyPr/>
        <a:lstStyle/>
        <a:p>
          <a:endParaRPr lang="en-US"/>
        </a:p>
      </dgm:t>
    </dgm:pt>
    <dgm:pt modelId="{7154B2D5-899E-43EF-B9BE-EB4346CFCC44}" type="pres">
      <dgm:prSet presAssocID="{23DB2FB1-6764-49A6-AE86-CE44C5152072}" presName="childText" presStyleLbl="bgAcc1" presStyleIdx="3" presStyleCnt="4" custScaleX="102463" custScaleY="151523">
        <dgm:presLayoutVars>
          <dgm:bulletEnabled val="1"/>
        </dgm:presLayoutVars>
      </dgm:prSet>
      <dgm:spPr/>
      <dgm:t>
        <a:bodyPr/>
        <a:lstStyle/>
        <a:p>
          <a:endParaRPr lang="en-US"/>
        </a:p>
      </dgm:t>
    </dgm:pt>
  </dgm:ptLst>
  <dgm:cxnLst>
    <dgm:cxn modelId="{14CC7650-847C-4926-B1C8-DCDE98C02A5D}" type="presOf" srcId="{3C5CCC91-92C4-49FD-96FC-9FBAA95D56E4}" destId="{25DDFD04-FA27-414F-875F-5EC745F0A732}" srcOrd="0" destOrd="0" presId="urn:microsoft.com/office/officeart/2005/8/layout/hierarchy3"/>
    <dgm:cxn modelId="{5044F0B8-2D57-4F9E-A9DA-5051CD574629}" srcId="{476CAAE3-29CA-4F06-BF4A-58AEE3D6807A}" destId="{23DB2FB1-6764-49A6-AE86-CE44C5152072}" srcOrd="1" destOrd="0" parTransId="{5D31DE75-1F76-49DE-B981-5EB8DF8147AE}" sibTransId="{E9B1B0C2-1217-4946-963F-5DEF5924752A}"/>
    <dgm:cxn modelId="{A0766FF0-0982-49DE-BE09-DD6B5BFD2BCA}" srcId="{51D99E9F-DC78-4BF6-8EF3-15D8142AF414}" destId="{476CAAE3-29CA-4F06-BF4A-58AEE3D6807A}" srcOrd="1" destOrd="0" parTransId="{A8B74C1F-9D23-4779-93E1-37CADC87041E}" sibTransId="{2D88FD9A-D39F-4CDD-B720-E8810213701F}"/>
    <dgm:cxn modelId="{974C4FEA-8245-4305-95CC-DC313A173836}" type="presOf" srcId="{476CAAE3-29CA-4F06-BF4A-58AEE3D6807A}" destId="{5F9BA417-2ED3-4DA1-9697-6BD6D1426C63}" srcOrd="0" destOrd="0" presId="urn:microsoft.com/office/officeart/2005/8/layout/hierarchy3"/>
    <dgm:cxn modelId="{CA2C4F75-061C-40C0-8225-80A40F38981A}" type="presOf" srcId="{E9B629B7-CA46-41D8-90E0-661C1D9A1692}" destId="{1C78FB0C-66A9-4BFC-85B9-2563E21A2278}" srcOrd="0" destOrd="0" presId="urn:microsoft.com/office/officeart/2005/8/layout/hierarchy3"/>
    <dgm:cxn modelId="{B31A1A98-9951-4590-A7DE-37410DFCA110}" type="presOf" srcId="{3877B067-9ACA-4C73-8A3A-6AE13C7638EB}" destId="{CCADD821-4AEE-4800-9EC7-4D33EE5F42B0}" srcOrd="0" destOrd="0" presId="urn:microsoft.com/office/officeart/2005/8/layout/hierarchy3"/>
    <dgm:cxn modelId="{F18CD831-0EFC-402C-9E5C-5C277AEBBB55}" type="presOf" srcId="{2FE7497C-E044-4761-BB4A-18DCE0102C6F}" destId="{498C62EB-8EC5-462E-B4B6-02B64330C8AB}" srcOrd="1" destOrd="0" presId="urn:microsoft.com/office/officeart/2005/8/layout/hierarchy3"/>
    <dgm:cxn modelId="{664FEF6B-1834-47DD-ADD4-D12C8176628E}" type="presOf" srcId="{04260273-3E9F-4D0F-AB16-FE92D80137E2}" destId="{431FD670-4A86-4FB0-AE59-F309290C2B0C}" srcOrd="0" destOrd="0" presId="urn:microsoft.com/office/officeart/2005/8/layout/hierarchy3"/>
    <dgm:cxn modelId="{F9A20833-56CE-4220-8F7D-09976F7A2B67}" srcId="{476CAAE3-29CA-4F06-BF4A-58AEE3D6807A}" destId="{6F2BCA06-296F-4AEF-9170-FD089397BB1F}" srcOrd="0" destOrd="0" parTransId="{3877B067-9ACA-4C73-8A3A-6AE13C7638EB}" sibTransId="{796D8216-D847-475C-95BE-CD1FD092C46A}"/>
    <dgm:cxn modelId="{35BC2CBE-58F5-4DC2-A7F4-77ED03FE17FE}" type="presOf" srcId="{23DB2FB1-6764-49A6-AE86-CE44C5152072}" destId="{7154B2D5-899E-43EF-B9BE-EB4346CFCC44}" srcOrd="0" destOrd="0" presId="urn:microsoft.com/office/officeart/2005/8/layout/hierarchy3"/>
    <dgm:cxn modelId="{FFCC5E42-6B6C-4300-9282-840D89029544}" type="presOf" srcId="{6F2BCA06-296F-4AEF-9170-FD089397BB1F}" destId="{CE27AAC6-1F3F-4C45-9BB1-35A774A30AF4}" srcOrd="0" destOrd="0" presId="urn:microsoft.com/office/officeart/2005/8/layout/hierarchy3"/>
    <dgm:cxn modelId="{EE222B8A-1B44-4078-BAB4-1D3B54F0C830}" srcId="{51D99E9F-DC78-4BF6-8EF3-15D8142AF414}" destId="{2FE7497C-E044-4761-BB4A-18DCE0102C6F}" srcOrd="0" destOrd="0" parTransId="{7FA7D1B4-9342-4B6C-AC47-11DBA41D78AB}" sibTransId="{CE794271-BBF0-4818-B847-FD6D667044A0}"/>
    <dgm:cxn modelId="{24228CE7-ECFC-4E2B-83E8-98C9696DCA8F}" srcId="{2FE7497C-E044-4761-BB4A-18DCE0102C6F}" destId="{3C5CCC91-92C4-49FD-96FC-9FBAA95D56E4}" srcOrd="0" destOrd="0" parTransId="{E9B629B7-CA46-41D8-90E0-661C1D9A1692}" sibTransId="{1B71A94B-D7F8-4D93-BFB9-747F33F69200}"/>
    <dgm:cxn modelId="{D9D50A81-29ED-49F1-AC3F-3B2BD9903ED4}" type="presOf" srcId="{476CAAE3-29CA-4F06-BF4A-58AEE3D6807A}" destId="{06EF533A-BC1B-4F93-A028-8672D964E975}" srcOrd="1" destOrd="0" presId="urn:microsoft.com/office/officeart/2005/8/layout/hierarchy3"/>
    <dgm:cxn modelId="{9F00F1A2-1DB5-43BF-8FD4-33D205842134}" type="presOf" srcId="{656CCE52-64BB-461F-A545-97A3A87FC57F}" destId="{F4AFCB81-DB89-44C1-94D6-84098F895A49}" srcOrd="0" destOrd="0" presId="urn:microsoft.com/office/officeart/2005/8/layout/hierarchy3"/>
    <dgm:cxn modelId="{968D1BEC-9177-48B8-84B3-E04FD420BAFE}" type="presOf" srcId="{51D99E9F-DC78-4BF6-8EF3-15D8142AF414}" destId="{5F1E7807-DB41-4DC0-9560-A966D00520D3}" srcOrd="0" destOrd="0" presId="urn:microsoft.com/office/officeart/2005/8/layout/hierarchy3"/>
    <dgm:cxn modelId="{DE70677A-283F-4A8A-846F-6FD7256C1337}" type="presOf" srcId="{2FE7497C-E044-4761-BB4A-18DCE0102C6F}" destId="{20C68050-6FEA-41A3-8106-042824CF60B1}" srcOrd="0" destOrd="0" presId="urn:microsoft.com/office/officeart/2005/8/layout/hierarchy3"/>
    <dgm:cxn modelId="{E53F0BAE-67EB-4169-9109-E7821640C21F}" srcId="{2FE7497C-E044-4761-BB4A-18DCE0102C6F}" destId="{04260273-3E9F-4D0F-AB16-FE92D80137E2}" srcOrd="1" destOrd="0" parTransId="{656CCE52-64BB-461F-A545-97A3A87FC57F}" sibTransId="{88033E6D-5DE1-40D3-8F2F-5CE2B72C24D5}"/>
    <dgm:cxn modelId="{8E3C6E62-2985-4205-BE5B-245B4C0EB68B}" type="presOf" srcId="{5D31DE75-1F76-49DE-B981-5EB8DF8147AE}" destId="{789643A1-800C-414B-B967-55FE089F80B0}" srcOrd="0" destOrd="0" presId="urn:microsoft.com/office/officeart/2005/8/layout/hierarchy3"/>
    <dgm:cxn modelId="{B3BC86C7-5AC4-454F-8F9C-D784D22FD634}" type="presParOf" srcId="{5F1E7807-DB41-4DC0-9560-A966D00520D3}" destId="{F577E96C-D2C1-4409-83B3-06AA307ACD0C}" srcOrd="0" destOrd="0" presId="urn:microsoft.com/office/officeart/2005/8/layout/hierarchy3"/>
    <dgm:cxn modelId="{EC034E72-F990-4203-9E27-31487BEA1B3F}" type="presParOf" srcId="{F577E96C-D2C1-4409-83B3-06AA307ACD0C}" destId="{9D6F2B4C-4C7F-4797-9201-8B7223A5D103}" srcOrd="0" destOrd="0" presId="urn:microsoft.com/office/officeart/2005/8/layout/hierarchy3"/>
    <dgm:cxn modelId="{D0A0E158-CA0D-494A-A878-E637069D0BE0}" type="presParOf" srcId="{9D6F2B4C-4C7F-4797-9201-8B7223A5D103}" destId="{20C68050-6FEA-41A3-8106-042824CF60B1}" srcOrd="0" destOrd="0" presId="urn:microsoft.com/office/officeart/2005/8/layout/hierarchy3"/>
    <dgm:cxn modelId="{839CD9B8-9CFE-4335-8528-5A65B036C3EF}" type="presParOf" srcId="{9D6F2B4C-4C7F-4797-9201-8B7223A5D103}" destId="{498C62EB-8EC5-462E-B4B6-02B64330C8AB}" srcOrd="1" destOrd="0" presId="urn:microsoft.com/office/officeart/2005/8/layout/hierarchy3"/>
    <dgm:cxn modelId="{C3C7356F-46C3-47C5-8A9E-9D82609E1AC1}" type="presParOf" srcId="{F577E96C-D2C1-4409-83B3-06AA307ACD0C}" destId="{2D900EDC-DAFF-4E0D-B1BA-02B8DA74B028}" srcOrd="1" destOrd="0" presId="urn:microsoft.com/office/officeart/2005/8/layout/hierarchy3"/>
    <dgm:cxn modelId="{A70AB1EA-69B6-4E75-943C-BFAC4138DE08}" type="presParOf" srcId="{2D900EDC-DAFF-4E0D-B1BA-02B8DA74B028}" destId="{1C78FB0C-66A9-4BFC-85B9-2563E21A2278}" srcOrd="0" destOrd="0" presId="urn:microsoft.com/office/officeart/2005/8/layout/hierarchy3"/>
    <dgm:cxn modelId="{078E5B69-1B3B-43E3-BD2C-7FD46BF06E94}" type="presParOf" srcId="{2D900EDC-DAFF-4E0D-B1BA-02B8DA74B028}" destId="{25DDFD04-FA27-414F-875F-5EC745F0A732}" srcOrd="1" destOrd="0" presId="urn:microsoft.com/office/officeart/2005/8/layout/hierarchy3"/>
    <dgm:cxn modelId="{825679A6-2EE1-493F-AD0B-22D0DF65F1F7}" type="presParOf" srcId="{2D900EDC-DAFF-4E0D-B1BA-02B8DA74B028}" destId="{F4AFCB81-DB89-44C1-94D6-84098F895A49}" srcOrd="2" destOrd="0" presId="urn:microsoft.com/office/officeart/2005/8/layout/hierarchy3"/>
    <dgm:cxn modelId="{160086DA-CA55-4F89-A279-554D2E150D76}" type="presParOf" srcId="{2D900EDC-DAFF-4E0D-B1BA-02B8DA74B028}" destId="{431FD670-4A86-4FB0-AE59-F309290C2B0C}" srcOrd="3" destOrd="0" presId="urn:microsoft.com/office/officeart/2005/8/layout/hierarchy3"/>
    <dgm:cxn modelId="{5E80588B-34B4-4D00-A910-0D91830FEBC1}" type="presParOf" srcId="{5F1E7807-DB41-4DC0-9560-A966D00520D3}" destId="{D4A306F8-6215-4489-BE65-148F9FA8FD6A}" srcOrd="1" destOrd="0" presId="urn:microsoft.com/office/officeart/2005/8/layout/hierarchy3"/>
    <dgm:cxn modelId="{C94C9AAC-B005-4151-9917-6322FBD15DE7}" type="presParOf" srcId="{D4A306F8-6215-4489-BE65-148F9FA8FD6A}" destId="{D8FBBA17-2FD2-4F83-A8E5-1A30776ED6E9}" srcOrd="0" destOrd="0" presId="urn:microsoft.com/office/officeart/2005/8/layout/hierarchy3"/>
    <dgm:cxn modelId="{9D03895C-D4C7-4688-94B4-9A8373739902}" type="presParOf" srcId="{D8FBBA17-2FD2-4F83-A8E5-1A30776ED6E9}" destId="{5F9BA417-2ED3-4DA1-9697-6BD6D1426C63}" srcOrd="0" destOrd="0" presId="urn:microsoft.com/office/officeart/2005/8/layout/hierarchy3"/>
    <dgm:cxn modelId="{2D205600-9BBA-45C8-AB6F-0043D4173543}" type="presParOf" srcId="{D8FBBA17-2FD2-4F83-A8E5-1A30776ED6E9}" destId="{06EF533A-BC1B-4F93-A028-8672D964E975}" srcOrd="1" destOrd="0" presId="urn:microsoft.com/office/officeart/2005/8/layout/hierarchy3"/>
    <dgm:cxn modelId="{06A613E1-C936-4D92-BF90-76E8D02EE106}" type="presParOf" srcId="{D4A306F8-6215-4489-BE65-148F9FA8FD6A}" destId="{097C7A12-A7F4-4042-8CCE-499BF2A5A1B2}" srcOrd="1" destOrd="0" presId="urn:microsoft.com/office/officeart/2005/8/layout/hierarchy3"/>
    <dgm:cxn modelId="{3CB546A2-05EC-4384-94B1-B2AB5CC649EA}" type="presParOf" srcId="{097C7A12-A7F4-4042-8CCE-499BF2A5A1B2}" destId="{CCADD821-4AEE-4800-9EC7-4D33EE5F42B0}" srcOrd="0" destOrd="0" presId="urn:microsoft.com/office/officeart/2005/8/layout/hierarchy3"/>
    <dgm:cxn modelId="{04DCF972-D812-4416-B439-8CD174B422F4}" type="presParOf" srcId="{097C7A12-A7F4-4042-8CCE-499BF2A5A1B2}" destId="{CE27AAC6-1F3F-4C45-9BB1-35A774A30AF4}" srcOrd="1" destOrd="0" presId="urn:microsoft.com/office/officeart/2005/8/layout/hierarchy3"/>
    <dgm:cxn modelId="{744CC430-8A91-4E0A-826B-910063F41003}" type="presParOf" srcId="{097C7A12-A7F4-4042-8CCE-499BF2A5A1B2}" destId="{789643A1-800C-414B-B967-55FE089F80B0}" srcOrd="2" destOrd="0" presId="urn:microsoft.com/office/officeart/2005/8/layout/hierarchy3"/>
    <dgm:cxn modelId="{81DF8367-B67F-453D-82EB-34B8E1C0C260}" type="presParOf" srcId="{097C7A12-A7F4-4042-8CCE-499BF2A5A1B2}" destId="{7154B2D5-899E-43EF-B9BE-EB4346CFCC44}" srcOrd="3"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2224F80-A8AB-4504-999E-A12FBDB4CEC7}" type="doc">
      <dgm:prSet loTypeId="urn:microsoft.com/office/officeart/2005/8/layout/hProcess9" loCatId="process" qsTypeId="urn:microsoft.com/office/officeart/2005/8/quickstyle/simple1" qsCatId="simple" csTypeId="urn:microsoft.com/office/officeart/2005/8/colors/colorful2" csCatId="colorful"/>
      <dgm:spPr/>
      <dgm:t>
        <a:bodyPr/>
        <a:lstStyle/>
        <a:p>
          <a:endParaRPr lang="en-US"/>
        </a:p>
      </dgm:t>
    </dgm:pt>
    <dgm:pt modelId="{4BC13929-AA1D-4143-B0DE-5BB14BBAF5F5}">
      <dgm:prSet/>
      <dgm:spPr/>
      <dgm:t>
        <a:bodyPr/>
        <a:lstStyle/>
        <a:p>
          <a:pPr rtl="0"/>
          <a:r>
            <a:rPr lang="en-US" b="1" smtClean="0"/>
            <a:t>Transfer an amount equal to the excess depreciation (difference between new depreciation and old depreciation) from the revaluation surplus to Revenue Reserve</a:t>
          </a:r>
          <a:endParaRPr lang="en-US"/>
        </a:p>
      </dgm:t>
    </dgm:pt>
    <dgm:pt modelId="{C8DD2EAB-1EF7-4E04-BE3C-D0D95FC0D8F4}" type="parTrans" cxnId="{EB3BF06F-6C8B-4617-8462-0592AD3E85B4}">
      <dgm:prSet/>
      <dgm:spPr/>
      <dgm:t>
        <a:bodyPr/>
        <a:lstStyle/>
        <a:p>
          <a:endParaRPr lang="en-US"/>
        </a:p>
      </dgm:t>
    </dgm:pt>
    <dgm:pt modelId="{8952150C-F93B-445A-A979-8E3F4A5FF4C1}" type="sibTrans" cxnId="{EB3BF06F-6C8B-4617-8462-0592AD3E85B4}">
      <dgm:prSet/>
      <dgm:spPr/>
      <dgm:t>
        <a:bodyPr/>
        <a:lstStyle/>
        <a:p>
          <a:endParaRPr lang="en-US"/>
        </a:p>
      </dgm:t>
    </dgm:pt>
    <dgm:pt modelId="{3EA1F208-B107-4A7C-8CEA-AD2FC9EA0C3F}" type="pres">
      <dgm:prSet presAssocID="{22224F80-A8AB-4504-999E-A12FBDB4CEC7}" presName="CompostProcess" presStyleCnt="0">
        <dgm:presLayoutVars>
          <dgm:dir/>
          <dgm:resizeHandles val="exact"/>
        </dgm:presLayoutVars>
      </dgm:prSet>
      <dgm:spPr/>
      <dgm:t>
        <a:bodyPr/>
        <a:lstStyle/>
        <a:p>
          <a:endParaRPr lang="en-US"/>
        </a:p>
      </dgm:t>
    </dgm:pt>
    <dgm:pt modelId="{7CC3C76E-D9A9-4397-9662-FB5535262A74}" type="pres">
      <dgm:prSet presAssocID="{22224F80-A8AB-4504-999E-A12FBDB4CEC7}" presName="arrow" presStyleLbl="bgShp" presStyleIdx="0" presStyleCnt="1"/>
      <dgm:spPr/>
    </dgm:pt>
    <dgm:pt modelId="{5C05C71C-17D8-403F-AED4-6F8EC97ABDFC}" type="pres">
      <dgm:prSet presAssocID="{22224F80-A8AB-4504-999E-A12FBDB4CEC7}" presName="linearProcess" presStyleCnt="0"/>
      <dgm:spPr/>
    </dgm:pt>
    <dgm:pt modelId="{92FAC834-6FA9-4ADD-9D8F-0F1BE6393DCE}" type="pres">
      <dgm:prSet presAssocID="{4BC13929-AA1D-4143-B0DE-5BB14BBAF5F5}" presName="textNode" presStyleLbl="node1" presStyleIdx="0" presStyleCnt="1">
        <dgm:presLayoutVars>
          <dgm:bulletEnabled val="1"/>
        </dgm:presLayoutVars>
      </dgm:prSet>
      <dgm:spPr/>
      <dgm:t>
        <a:bodyPr/>
        <a:lstStyle/>
        <a:p>
          <a:endParaRPr lang="en-US"/>
        </a:p>
      </dgm:t>
    </dgm:pt>
  </dgm:ptLst>
  <dgm:cxnLst>
    <dgm:cxn modelId="{C0D19D47-BCA3-481E-948C-3C3745785925}" type="presOf" srcId="{4BC13929-AA1D-4143-B0DE-5BB14BBAF5F5}" destId="{92FAC834-6FA9-4ADD-9D8F-0F1BE6393DCE}" srcOrd="0" destOrd="0" presId="urn:microsoft.com/office/officeart/2005/8/layout/hProcess9"/>
    <dgm:cxn modelId="{EB3BF06F-6C8B-4617-8462-0592AD3E85B4}" srcId="{22224F80-A8AB-4504-999E-A12FBDB4CEC7}" destId="{4BC13929-AA1D-4143-B0DE-5BB14BBAF5F5}" srcOrd="0" destOrd="0" parTransId="{C8DD2EAB-1EF7-4E04-BE3C-D0D95FC0D8F4}" sibTransId="{8952150C-F93B-445A-A979-8E3F4A5FF4C1}"/>
    <dgm:cxn modelId="{F4E38FA1-B977-4585-A4D5-BBD5A608E33A}" type="presOf" srcId="{22224F80-A8AB-4504-999E-A12FBDB4CEC7}" destId="{3EA1F208-B107-4A7C-8CEA-AD2FC9EA0C3F}" srcOrd="0" destOrd="0" presId="urn:microsoft.com/office/officeart/2005/8/layout/hProcess9"/>
    <dgm:cxn modelId="{211FC949-AE17-4B35-87CD-47184F033B71}" type="presParOf" srcId="{3EA1F208-B107-4A7C-8CEA-AD2FC9EA0C3F}" destId="{7CC3C76E-D9A9-4397-9662-FB5535262A74}" srcOrd="0" destOrd="0" presId="urn:microsoft.com/office/officeart/2005/8/layout/hProcess9"/>
    <dgm:cxn modelId="{41A48A42-8D1F-4BB1-97DF-CDFC9383F5B7}" type="presParOf" srcId="{3EA1F208-B107-4A7C-8CEA-AD2FC9EA0C3F}" destId="{5C05C71C-17D8-403F-AED4-6F8EC97ABDFC}" srcOrd="1" destOrd="0" presId="urn:microsoft.com/office/officeart/2005/8/layout/hProcess9"/>
    <dgm:cxn modelId="{33408A7B-05C4-4D1F-A604-8B31DA3E274D}" type="presParOf" srcId="{5C05C71C-17D8-403F-AED4-6F8EC97ABDFC}" destId="{92FAC834-6FA9-4ADD-9D8F-0F1BE6393DCE}" srcOrd="0"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1B17AA1-B636-45CD-A52B-E79EC691F8EE}" type="doc">
      <dgm:prSet loTypeId="urn:microsoft.com/office/officeart/2005/8/layout/vList3#2" loCatId="list" qsTypeId="urn:microsoft.com/office/officeart/2005/8/quickstyle/simple1" qsCatId="simple" csTypeId="urn:microsoft.com/office/officeart/2005/8/colors/colorful2" csCatId="colorful"/>
      <dgm:spPr/>
      <dgm:t>
        <a:bodyPr/>
        <a:lstStyle/>
        <a:p>
          <a:endParaRPr lang="en-US"/>
        </a:p>
      </dgm:t>
    </dgm:pt>
    <dgm:pt modelId="{2E2E42F4-9A08-4949-A8E0-D03588329F6B}">
      <dgm:prSet/>
      <dgm:spPr/>
      <dgm:t>
        <a:bodyPr/>
        <a:lstStyle/>
        <a:p>
          <a:pPr rtl="0"/>
          <a:r>
            <a:rPr lang="en-US" smtClean="0"/>
            <a:t>Depreciation charge for each period should be recognised in the Statement of Profit and Loss unless it is included in the carrying amount of another   asset.</a:t>
          </a:r>
          <a:endParaRPr lang="en-US"/>
        </a:p>
      </dgm:t>
    </dgm:pt>
    <dgm:pt modelId="{FDCA82C1-E1F0-411D-8D82-9360BA9C238F}" type="parTrans" cxnId="{7D0FDBF8-8B3D-4ED9-8E7B-C15113C17D60}">
      <dgm:prSet/>
      <dgm:spPr/>
      <dgm:t>
        <a:bodyPr/>
        <a:lstStyle/>
        <a:p>
          <a:endParaRPr lang="en-US"/>
        </a:p>
      </dgm:t>
    </dgm:pt>
    <dgm:pt modelId="{1A5AA82A-EDEA-45F1-BFFB-8F33F6859BE3}" type="sibTrans" cxnId="{7D0FDBF8-8B3D-4ED9-8E7B-C15113C17D60}">
      <dgm:prSet/>
      <dgm:spPr/>
      <dgm:t>
        <a:bodyPr/>
        <a:lstStyle/>
        <a:p>
          <a:endParaRPr lang="en-US"/>
        </a:p>
      </dgm:t>
    </dgm:pt>
    <dgm:pt modelId="{F7FBFFBD-FB2C-4B28-A7EF-777441DFB19E}">
      <dgm:prSet/>
      <dgm:spPr/>
      <dgm:t>
        <a:bodyPr/>
        <a:lstStyle/>
        <a:p>
          <a:pPr rtl="0"/>
          <a:r>
            <a:rPr lang="en-US" b="1" smtClean="0"/>
            <a:t>AS 2: </a:t>
          </a:r>
          <a:r>
            <a:rPr lang="en-US" smtClean="0"/>
            <a:t>Depreciation of manufacturing plant and equipment is included in the costs of conversion of inventories as per AS 2.</a:t>
          </a:r>
          <a:endParaRPr lang="en-US"/>
        </a:p>
      </dgm:t>
    </dgm:pt>
    <dgm:pt modelId="{2F9AFB1C-CB3E-440A-857A-9CD817942487}" type="parTrans" cxnId="{5FFA8512-AF1A-4C7F-A3F9-F24AE61D96CC}">
      <dgm:prSet/>
      <dgm:spPr/>
      <dgm:t>
        <a:bodyPr/>
        <a:lstStyle/>
        <a:p>
          <a:endParaRPr lang="en-US"/>
        </a:p>
      </dgm:t>
    </dgm:pt>
    <dgm:pt modelId="{DF286298-81A2-405F-80E0-A227E7295B98}" type="sibTrans" cxnId="{5FFA8512-AF1A-4C7F-A3F9-F24AE61D96CC}">
      <dgm:prSet/>
      <dgm:spPr/>
      <dgm:t>
        <a:bodyPr/>
        <a:lstStyle/>
        <a:p>
          <a:endParaRPr lang="en-US"/>
        </a:p>
      </dgm:t>
    </dgm:pt>
    <dgm:pt modelId="{2463B291-21A1-4B0A-8CFA-7B05886C7A64}" type="pres">
      <dgm:prSet presAssocID="{D1B17AA1-B636-45CD-A52B-E79EC691F8EE}" presName="linearFlow" presStyleCnt="0">
        <dgm:presLayoutVars>
          <dgm:dir/>
          <dgm:resizeHandles val="exact"/>
        </dgm:presLayoutVars>
      </dgm:prSet>
      <dgm:spPr/>
      <dgm:t>
        <a:bodyPr/>
        <a:lstStyle/>
        <a:p>
          <a:endParaRPr lang="en-US"/>
        </a:p>
      </dgm:t>
    </dgm:pt>
    <dgm:pt modelId="{22366A50-F7AD-4E78-8459-85B95A7FAE9E}" type="pres">
      <dgm:prSet presAssocID="{2E2E42F4-9A08-4949-A8E0-D03588329F6B}" presName="composite" presStyleCnt="0"/>
      <dgm:spPr/>
    </dgm:pt>
    <dgm:pt modelId="{BDF9D3E3-1768-40F8-9121-EF9E4744CB2F}" type="pres">
      <dgm:prSet presAssocID="{2E2E42F4-9A08-4949-A8E0-D03588329F6B}" presName="imgShp" presStyleLbl="fgImgPlace1" presStyleIdx="0" presStyleCnt="2"/>
      <dgm:spPr/>
    </dgm:pt>
    <dgm:pt modelId="{45DD88F5-B186-4E2B-9A96-875227F575BC}" type="pres">
      <dgm:prSet presAssocID="{2E2E42F4-9A08-4949-A8E0-D03588329F6B}" presName="txShp" presStyleLbl="node1" presStyleIdx="0" presStyleCnt="2">
        <dgm:presLayoutVars>
          <dgm:bulletEnabled val="1"/>
        </dgm:presLayoutVars>
      </dgm:prSet>
      <dgm:spPr/>
      <dgm:t>
        <a:bodyPr/>
        <a:lstStyle/>
        <a:p>
          <a:endParaRPr lang="en-US"/>
        </a:p>
      </dgm:t>
    </dgm:pt>
    <dgm:pt modelId="{88D8605F-0BD0-48BF-859D-09949D4DFDE5}" type="pres">
      <dgm:prSet presAssocID="{1A5AA82A-EDEA-45F1-BFFB-8F33F6859BE3}" presName="spacing" presStyleCnt="0"/>
      <dgm:spPr/>
    </dgm:pt>
    <dgm:pt modelId="{B012F368-486D-436C-9A18-A7B6540860F4}" type="pres">
      <dgm:prSet presAssocID="{F7FBFFBD-FB2C-4B28-A7EF-777441DFB19E}" presName="composite" presStyleCnt="0"/>
      <dgm:spPr/>
    </dgm:pt>
    <dgm:pt modelId="{27103452-9915-4AD8-AE08-8A80FB77A1CB}" type="pres">
      <dgm:prSet presAssocID="{F7FBFFBD-FB2C-4B28-A7EF-777441DFB19E}" presName="imgShp" presStyleLbl="fgImgPlace1" presStyleIdx="1" presStyleCnt="2"/>
      <dgm:spPr/>
    </dgm:pt>
    <dgm:pt modelId="{71BBCD74-E3CC-4922-96C4-B6AECC62E607}" type="pres">
      <dgm:prSet presAssocID="{F7FBFFBD-FB2C-4B28-A7EF-777441DFB19E}" presName="txShp" presStyleLbl="node1" presStyleIdx="1" presStyleCnt="2">
        <dgm:presLayoutVars>
          <dgm:bulletEnabled val="1"/>
        </dgm:presLayoutVars>
      </dgm:prSet>
      <dgm:spPr/>
      <dgm:t>
        <a:bodyPr/>
        <a:lstStyle/>
        <a:p>
          <a:endParaRPr lang="en-US"/>
        </a:p>
      </dgm:t>
    </dgm:pt>
  </dgm:ptLst>
  <dgm:cxnLst>
    <dgm:cxn modelId="{F29F545C-208D-4213-B293-42313B5D7E8B}" type="presOf" srcId="{2E2E42F4-9A08-4949-A8E0-D03588329F6B}" destId="{45DD88F5-B186-4E2B-9A96-875227F575BC}" srcOrd="0" destOrd="0" presId="urn:microsoft.com/office/officeart/2005/8/layout/vList3#2"/>
    <dgm:cxn modelId="{1BB302EF-8863-4C79-83DB-006497C8BEA4}" type="presOf" srcId="{F7FBFFBD-FB2C-4B28-A7EF-777441DFB19E}" destId="{71BBCD74-E3CC-4922-96C4-B6AECC62E607}" srcOrd="0" destOrd="0" presId="urn:microsoft.com/office/officeart/2005/8/layout/vList3#2"/>
    <dgm:cxn modelId="{5FFA8512-AF1A-4C7F-A3F9-F24AE61D96CC}" srcId="{D1B17AA1-B636-45CD-A52B-E79EC691F8EE}" destId="{F7FBFFBD-FB2C-4B28-A7EF-777441DFB19E}" srcOrd="1" destOrd="0" parTransId="{2F9AFB1C-CB3E-440A-857A-9CD817942487}" sibTransId="{DF286298-81A2-405F-80E0-A227E7295B98}"/>
    <dgm:cxn modelId="{8F574475-8C62-461B-8EE2-09FAD04F4E7B}" type="presOf" srcId="{D1B17AA1-B636-45CD-A52B-E79EC691F8EE}" destId="{2463B291-21A1-4B0A-8CFA-7B05886C7A64}" srcOrd="0" destOrd="0" presId="urn:microsoft.com/office/officeart/2005/8/layout/vList3#2"/>
    <dgm:cxn modelId="{7D0FDBF8-8B3D-4ED9-8E7B-C15113C17D60}" srcId="{D1B17AA1-B636-45CD-A52B-E79EC691F8EE}" destId="{2E2E42F4-9A08-4949-A8E0-D03588329F6B}" srcOrd="0" destOrd="0" parTransId="{FDCA82C1-E1F0-411D-8D82-9360BA9C238F}" sibTransId="{1A5AA82A-EDEA-45F1-BFFB-8F33F6859BE3}"/>
    <dgm:cxn modelId="{3EC11BF4-A7DF-4CF0-9111-A86DCEAEC9BF}" type="presParOf" srcId="{2463B291-21A1-4B0A-8CFA-7B05886C7A64}" destId="{22366A50-F7AD-4E78-8459-85B95A7FAE9E}" srcOrd="0" destOrd="0" presId="urn:microsoft.com/office/officeart/2005/8/layout/vList3#2"/>
    <dgm:cxn modelId="{34856EA1-FE44-4D56-B779-B6627B402C9A}" type="presParOf" srcId="{22366A50-F7AD-4E78-8459-85B95A7FAE9E}" destId="{BDF9D3E3-1768-40F8-9121-EF9E4744CB2F}" srcOrd="0" destOrd="0" presId="urn:microsoft.com/office/officeart/2005/8/layout/vList3#2"/>
    <dgm:cxn modelId="{599A088E-75B1-4DEB-A551-BE9BC1E110C3}" type="presParOf" srcId="{22366A50-F7AD-4E78-8459-85B95A7FAE9E}" destId="{45DD88F5-B186-4E2B-9A96-875227F575BC}" srcOrd="1" destOrd="0" presId="urn:microsoft.com/office/officeart/2005/8/layout/vList3#2"/>
    <dgm:cxn modelId="{AC31A8C8-DC5B-424A-BA12-415802E99AB2}" type="presParOf" srcId="{2463B291-21A1-4B0A-8CFA-7B05886C7A64}" destId="{88D8605F-0BD0-48BF-859D-09949D4DFDE5}" srcOrd="1" destOrd="0" presId="urn:microsoft.com/office/officeart/2005/8/layout/vList3#2"/>
    <dgm:cxn modelId="{AD756E1F-0812-4034-85CA-B585AFA75700}" type="presParOf" srcId="{2463B291-21A1-4B0A-8CFA-7B05886C7A64}" destId="{B012F368-486D-436C-9A18-A7B6540860F4}" srcOrd="2" destOrd="0" presId="urn:microsoft.com/office/officeart/2005/8/layout/vList3#2"/>
    <dgm:cxn modelId="{2C8E3582-72FC-4342-9DD4-AAB253F857FD}" type="presParOf" srcId="{B012F368-486D-436C-9A18-A7B6540860F4}" destId="{27103452-9915-4AD8-AE08-8A80FB77A1CB}" srcOrd="0" destOrd="0" presId="urn:microsoft.com/office/officeart/2005/8/layout/vList3#2"/>
    <dgm:cxn modelId="{7C0187F6-1726-4859-862E-86B58CDCF4CE}" type="presParOf" srcId="{B012F368-486D-436C-9A18-A7B6540860F4}" destId="{71BBCD74-E3CC-4922-96C4-B6AECC62E607}" srcOrd="1" destOrd="0" presId="urn:microsoft.com/office/officeart/2005/8/layout/vList3#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0A7C0508-ABEA-4B66-B60F-128BE944CEE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B70838E8-550B-4E61-975B-083952BFFCDB}">
      <dgm:prSet/>
      <dgm:spPr/>
      <dgm:t>
        <a:bodyPr/>
        <a:lstStyle/>
        <a:p>
          <a:pPr rtl="0"/>
          <a:r>
            <a:rPr lang="en-US" smtClean="0"/>
            <a:t>Depreciable amount =  Cost- Residual   value</a:t>
          </a:r>
          <a:endParaRPr lang="en-US"/>
        </a:p>
      </dgm:t>
    </dgm:pt>
    <dgm:pt modelId="{960FA509-0277-41ED-953C-57BA178BDCF0}" type="parTrans" cxnId="{C57DB830-76ED-47EE-A2C9-1FA27A1DB90E}">
      <dgm:prSet/>
      <dgm:spPr/>
      <dgm:t>
        <a:bodyPr/>
        <a:lstStyle/>
        <a:p>
          <a:endParaRPr lang="en-US"/>
        </a:p>
      </dgm:t>
    </dgm:pt>
    <dgm:pt modelId="{680D309E-9AC0-4394-B02E-7A6B37A42783}" type="sibTrans" cxnId="{C57DB830-76ED-47EE-A2C9-1FA27A1DB90E}">
      <dgm:prSet/>
      <dgm:spPr/>
      <dgm:t>
        <a:bodyPr/>
        <a:lstStyle/>
        <a:p>
          <a:endParaRPr lang="en-US"/>
        </a:p>
      </dgm:t>
    </dgm:pt>
    <dgm:pt modelId="{B60F06FD-A790-4A48-8018-2C1A9385947F}">
      <dgm:prSet/>
      <dgm:spPr/>
      <dgm:t>
        <a:bodyPr/>
        <a:lstStyle/>
        <a:p>
          <a:pPr rtl="0"/>
          <a:r>
            <a:rPr lang="en-US" smtClean="0"/>
            <a:t>Residual value and the useful life of an asset should be reviewed </a:t>
          </a:r>
          <a:r>
            <a:rPr lang="en-US" b="1" smtClean="0"/>
            <a:t>at least at each financial year-end </a:t>
          </a:r>
          <a:r>
            <a:rPr lang="en-US" smtClean="0"/>
            <a:t>and, if expectations differ from previous estimates, the change(s) should be accounted for as a </a:t>
          </a:r>
          <a:r>
            <a:rPr lang="en-US" b="1" smtClean="0"/>
            <a:t>change in an accounting  estimate</a:t>
          </a:r>
          <a:endParaRPr lang="en-US"/>
        </a:p>
      </dgm:t>
    </dgm:pt>
    <dgm:pt modelId="{03C91969-B389-4512-9D20-C02B48E98350}" type="parTrans" cxnId="{0B6F34E2-BE81-4CFE-81F3-4B657EFAEF8B}">
      <dgm:prSet/>
      <dgm:spPr/>
      <dgm:t>
        <a:bodyPr/>
        <a:lstStyle/>
        <a:p>
          <a:endParaRPr lang="en-US"/>
        </a:p>
      </dgm:t>
    </dgm:pt>
    <dgm:pt modelId="{3F62C682-366F-42E3-937F-CD53CC6291C4}" type="sibTrans" cxnId="{0B6F34E2-BE81-4CFE-81F3-4B657EFAEF8B}">
      <dgm:prSet/>
      <dgm:spPr/>
      <dgm:t>
        <a:bodyPr/>
        <a:lstStyle/>
        <a:p>
          <a:endParaRPr lang="en-US"/>
        </a:p>
      </dgm:t>
    </dgm:pt>
    <dgm:pt modelId="{4C1ECA5E-35C8-4A9E-84C2-2DC3C1FD1EC6}" type="pres">
      <dgm:prSet presAssocID="{0A7C0508-ABEA-4B66-B60F-128BE944CEED}" presName="linear" presStyleCnt="0">
        <dgm:presLayoutVars>
          <dgm:animLvl val="lvl"/>
          <dgm:resizeHandles val="exact"/>
        </dgm:presLayoutVars>
      </dgm:prSet>
      <dgm:spPr/>
      <dgm:t>
        <a:bodyPr/>
        <a:lstStyle/>
        <a:p>
          <a:endParaRPr lang="en-US"/>
        </a:p>
      </dgm:t>
    </dgm:pt>
    <dgm:pt modelId="{1FC02A55-E4A5-4BE3-981B-8ED6848285CA}" type="pres">
      <dgm:prSet presAssocID="{B70838E8-550B-4E61-975B-083952BFFCDB}" presName="parentText" presStyleLbl="node1" presStyleIdx="0" presStyleCnt="2">
        <dgm:presLayoutVars>
          <dgm:chMax val="0"/>
          <dgm:bulletEnabled val="1"/>
        </dgm:presLayoutVars>
      </dgm:prSet>
      <dgm:spPr/>
      <dgm:t>
        <a:bodyPr/>
        <a:lstStyle/>
        <a:p>
          <a:endParaRPr lang="en-US"/>
        </a:p>
      </dgm:t>
    </dgm:pt>
    <dgm:pt modelId="{DDFB1B1D-0FD2-4AA6-826B-CA9593FED1CD}" type="pres">
      <dgm:prSet presAssocID="{680D309E-9AC0-4394-B02E-7A6B37A42783}" presName="spacer" presStyleCnt="0"/>
      <dgm:spPr/>
    </dgm:pt>
    <dgm:pt modelId="{FECD0FCF-3996-44B4-BC12-17F0678C6166}" type="pres">
      <dgm:prSet presAssocID="{B60F06FD-A790-4A48-8018-2C1A9385947F}" presName="parentText" presStyleLbl="node1" presStyleIdx="1" presStyleCnt="2">
        <dgm:presLayoutVars>
          <dgm:chMax val="0"/>
          <dgm:bulletEnabled val="1"/>
        </dgm:presLayoutVars>
      </dgm:prSet>
      <dgm:spPr/>
      <dgm:t>
        <a:bodyPr/>
        <a:lstStyle/>
        <a:p>
          <a:endParaRPr lang="en-US"/>
        </a:p>
      </dgm:t>
    </dgm:pt>
  </dgm:ptLst>
  <dgm:cxnLst>
    <dgm:cxn modelId="{37D2839C-A549-434A-95B4-47EACB627A9F}" type="presOf" srcId="{B70838E8-550B-4E61-975B-083952BFFCDB}" destId="{1FC02A55-E4A5-4BE3-981B-8ED6848285CA}" srcOrd="0" destOrd="0" presId="urn:microsoft.com/office/officeart/2005/8/layout/vList2"/>
    <dgm:cxn modelId="{0B6F34E2-BE81-4CFE-81F3-4B657EFAEF8B}" srcId="{0A7C0508-ABEA-4B66-B60F-128BE944CEED}" destId="{B60F06FD-A790-4A48-8018-2C1A9385947F}" srcOrd="1" destOrd="0" parTransId="{03C91969-B389-4512-9D20-C02B48E98350}" sibTransId="{3F62C682-366F-42E3-937F-CD53CC6291C4}"/>
    <dgm:cxn modelId="{545E4071-34C5-44DD-9F66-B1B8625B2CA7}" type="presOf" srcId="{B60F06FD-A790-4A48-8018-2C1A9385947F}" destId="{FECD0FCF-3996-44B4-BC12-17F0678C6166}" srcOrd="0" destOrd="0" presId="urn:microsoft.com/office/officeart/2005/8/layout/vList2"/>
    <dgm:cxn modelId="{11FDFA9B-5FA3-4DED-BED2-1EBF571C6536}" type="presOf" srcId="{0A7C0508-ABEA-4B66-B60F-128BE944CEED}" destId="{4C1ECA5E-35C8-4A9E-84C2-2DC3C1FD1EC6}" srcOrd="0" destOrd="0" presId="urn:microsoft.com/office/officeart/2005/8/layout/vList2"/>
    <dgm:cxn modelId="{C57DB830-76ED-47EE-A2C9-1FA27A1DB90E}" srcId="{0A7C0508-ABEA-4B66-B60F-128BE944CEED}" destId="{B70838E8-550B-4E61-975B-083952BFFCDB}" srcOrd="0" destOrd="0" parTransId="{960FA509-0277-41ED-953C-57BA178BDCF0}" sibTransId="{680D309E-9AC0-4394-B02E-7A6B37A42783}"/>
    <dgm:cxn modelId="{4565348E-9DE5-43BD-A043-E5F03327C6E5}" type="presParOf" srcId="{4C1ECA5E-35C8-4A9E-84C2-2DC3C1FD1EC6}" destId="{1FC02A55-E4A5-4BE3-981B-8ED6848285CA}" srcOrd="0" destOrd="0" presId="urn:microsoft.com/office/officeart/2005/8/layout/vList2"/>
    <dgm:cxn modelId="{9BC635CB-7423-42FA-A559-7D4F3B5842CC}" type="presParOf" srcId="{4C1ECA5E-35C8-4A9E-84C2-2DC3C1FD1EC6}" destId="{DDFB1B1D-0FD2-4AA6-826B-CA9593FED1CD}" srcOrd="1" destOrd="0" presId="urn:microsoft.com/office/officeart/2005/8/layout/vList2"/>
    <dgm:cxn modelId="{A71FBE81-4FAC-4985-99CD-54B3DE43A702}" type="presParOf" srcId="{4C1ECA5E-35C8-4A9E-84C2-2DC3C1FD1EC6}" destId="{FECD0FCF-3996-44B4-BC12-17F0678C6166}"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495A62E-0DC3-4014-A226-FD021200CEB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872AD94-0760-43EC-86F1-25E1F2FC936D}">
      <dgm:prSet/>
      <dgm:spPr/>
      <dgm:t>
        <a:bodyPr/>
        <a:lstStyle/>
        <a:p>
          <a:pPr rtl="0"/>
          <a:r>
            <a:rPr lang="en-US" smtClean="0"/>
            <a:t>Depreciation of an asset begins when it is </a:t>
          </a:r>
          <a:r>
            <a:rPr lang="en-US" b="1" smtClean="0"/>
            <a:t>available for use</a:t>
          </a:r>
          <a:endParaRPr lang="en-US"/>
        </a:p>
      </dgm:t>
    </dgm:pt>
    <dgm:pt modelId="{3005F056-0EA7-42EF-809F-3C2EA12AFC27}" type="parTrans" cxnId="{5B649670-FB3D-46EC-8047-4E3975AEBA30}">
      <dgm:prSet/>
      <dgm:spPr/>
      <dgm:t>
        <a:bodyPr/>
        <a:lstStyle/>
        <a:p>
          <a:endParaRPr lang="en-US"/>
        </a:p>
      </dgm:t>
    </dgm:pt>
    <dgm:pt modelId="{11D00B82-CFB6-4EF3-9519-469C38DF2609}" type="sibTrans" cxnId="{5B649670-FB3D-46EC-8047-4E3975AEBA30}">
      <dgm:prSet/>
      <dgm:spPr/>
      <dgm:t>
        <a:bodyPr/>
        <a:lstStyle/>
        <a:p>
          <a:endParaRPr lang="en-US"/>
        </a:p>
      </dgm:t>
    </dgm:pt>
    <dgm:pt modelId="{4C81A384-5DFC-4583-9D28-B8EE96A98904}" type="pres">
      <dgm:prSet presAssocID="{E495A62E-0DC3-4014-A226-FD021200CEB5}" presName="linear" presStyleCnt="0">
        <dgm:presLayoutVars>
          <dgm:animLvl val="lvl"/>
          <dgm:resizeHandles val="exact"/>
        </dgm:presLayoutVars>
      </dgm:prSet>
      <dgm:spPr/>
      <dgm:t>
        <a:bodyPr/>
        <a:lstStyle/>
        <a:p>
          <a:endParaRPr lang="en-US"/>
        </a:p>
      </dgm:t>
    </dgm:pt>
    <dgm:pt modelId="{5652D2A6-6D5E-4454-BD3E-A59B5020C3BC}" type="pres">
      <dgm:prSet presAssocID="{4872AD94-0760-43EC-86F1-25E1F2FC936D}" presName="parentText" presStyleLbl="node1" presStyleIdx="0" presStyleCnt="1">
        <dgm:presLayoutVars>
          <dgm:chMax val="0"/>
          <dgm:bulletEnabled val="1"/>
        </dgm:presLayoutVars>
      </dgm:prSet>
      <dgm:spPr/>
      <dgm:t>
        <a:bodyPr/>
        <a:lstStyle/>
        <a:p>
          <a:endParaRPr lang="en-US"/>
        </a:p>
      </dgm:t>
    </dgm:pt>
  </dgm:ptLst>
  <dgm:cxnLst>
    <dgm:cxn modelId="{868C71D4-8878-4DB3-8334-9DA93ACED297}" type="presOf" srcId="{4872AD94-0760-43EC-86F1-25E1F2FC936D}" destId="{5652D2A6-6D5E-4454-BD3E-A59B5020C3BC}" srcOrd="0" destOrd="0" presId="urn:microsoft.com/office/officeart/2005/8/layout/vList2"/>
    <dgm:cxn modelId="{5B649670-FB3D-46EC-8047-4E3975AEBA30}" srcId="{E495A62E-0DC3-4014-A226-FD021200CEB5}" destId="{4872AD94-0760-43EC-86F1-25E1F2FC936D}" srcOrd="0" destOrd="0" parTransId="{3005F056-0EA7-42EF-809F-3C2EA12AFC27}" sibTransId="{11D00B82-CFB6-4EF3-9519-469C38DF2609}"/>
    <dgm:cxn modelId="{EC5023AA-64AB-4031-BFE6-660974DA62E6}" type="presOf" srcId="{E495A62E-0DC3-4014-A226-FD021200CEB5}" destId="{4C81A384-5DFC-4583-9D28-B8EE96A98904}" srcOrd="0" destOrd="0" presId="urn:microsoft.com/office/officeart/2005/8/layout/vList2"/>
    <dgm:cxn modelId="{F5954910-FD51-4725-ACB2-6FDC200A6CCC}" type="presParOf" srcId="{4C81A384-5DFC-4583-9D28-B8EE96A98904}" destId="{5652D2A6-6D5E-4454-BD3E-A59B5020C3BC}"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14F0D55-CE9A-4926-8614-45ADB6A009A4}" type="doc">
      <dgm:prSet loTypeId="urn:microsoft.com/office/officeart/2005/8/layout/vList3#3" loCatId="list" qsTypeId="urn:microsoft.com/office/officeart/2005/8/quickstyle/simple1" qsCatId="simple" csTypeId="urn:microsoft.com/office/officeart/2005/8/colors/colorful2" csCatId="colorful"/>
      <dgm:spPr/>
      <dgm:t>
        <a:bodyPr/>
        <a:lstStyle/>
        <a:p>
          <a:endParaRPr lang="en-US"/>
        </a:p>
      </dgm:t>
    </dgm:pt>
    <dgm:pt modelId="{2F1D0F2B-220B-46C7-8CE7-51BEA4166C5F}">
      <dgm:prSet/>
      <dgm:spPr/>
      <dgm:t>
        <a:bodyPr/>
        <a:lstStyle/>
        <a:p>
          <a:pPr rtl="0"/>
          <a:r>
            <a:rPr lang="en-US" b="1" smtClean="0"/>
            <a:t>when asset’s residual value exceeds its carrying amount</a:t>
          </a:r>
          <a:endParaRPr lang="en-US"/>
        </a:p>
      </dgm:t>
    </dgm:pt>
    <dgm:pt modelId="{98C143FB-BA51-4F31-A991-EF7DD52E1C84}" type="parTrans" cxnId="{429D3CB9-8237-43A7-B4C4-74B6C93DFA8E}">
      <dgm:prSet/>
      <dgm:spPr/>
      <dgm:t>
        <a:bodyPr/>
        <a:lstStyle/>
        <a:p>
          <a:endParaRPr lang="en-US"/>
        </a:p>
      </dgm:t>
    </dgm:pt>
    <dgm:pt modelId="{D2E4868F-4691-4C36-8412-AC2604D82DA9}" type="sibTrans" cxnId="{429D3CB9-8237-43A7-B4C4-74B6C93DFA8E}">
      <dgm:prSet/>
      <dgm:spPr/>
      <dgm:t>
        <a:bodyPr/>
        <a:lstStyle/>
        <a:p>
          <a:endParaRPr lang="en-US"/>
        </a:p>
      </dgm:t>
    </dgm:pt>
    <dgm:pt modelId="{65769CEA-8A19-42D0-9E5E-F8AF89B08228}">
      <dgm:prSet/>
      <dgm:spPr/>
      <dgm:t>
        <a:bodyPr/>
        <a:lstStyle/>
        <a:p>
          <a:pPr rtl="0"/>
          <a:r>
            <a:rPr lang="en-US" b="1" smtClean="0"/>
            <a:t>The date that the asset is retired from active use and is held for disposal,   and</a:t>
          </a:r>
          <a:endParaRPr lang="en-US"/>
        </a:p>
      </dgm:t>
    </dgm:pt>
    <dgm:pt modelId="{761FFA2C-536C-4C67-A68F-324C1E0756A8}" type="parTrans" cxnId="{ABDD5B6C-8B5E-4EB2-A2FC-C7E7B3E6217D}">
      <dgm:prSet/>
      <dgm:spPr/>
      <dgm:t>
        <a:bodyPr/>
        <a:lstStyle/>
        <a:p>
          <a:endParaRPr lang="en-US"/>
        </a:p>
      </dgm:t>
    </dgm:pt>
    <dgm:pt modelId="{4436EEA2-B6C9-4EAD-83AD-A2496FE9ADE4}" type="sibTrans" cxnId="{ABDD5B6C-8B5E-4EB2-A2FC-C7E7B3E6217D}">
      <dgm:prSet/>
      <dgm:spPr/>
      <dgm:t>
        <a:bodyPr/>
        <a:lstStyle/>
        <a:p>
          <a:endParaRPr lang="en-US"/>
        </a:p>
      </dgm:t>
    </dgm:pt>
    <dgm:pt modelId="{672292E5-EAD7-4884-890E-6EE933C1C951}">
      <dgm:prSet/>
      <dgm:spPr/>
      <dgm:t>
        <a:bodyPr/>
        <a:lstStyle/>
        <a:p>
          <a:pPr rtl="0"/>
          <a:r>
            <a:rPr lang="en-US" b="1" smtClean="0"/>
            <a:t>The date that the asset is  derecognised</a:t>
          </a:r>
          <a:endParaRPr lang="en-US"/>
        </a:p>
      </dgm:t>
    </dgm:pt>
    <dgm:pt modelId="{284EE572-FD1A-49FC-9821-A4897449EB80}" type="parTrans" cxnId="{AAD802C3-2963-48C9-ABA2-FF8BD70883ED}">
      <dgm:prSet/>
      <dgm:spPr/>
      <dgm:t>
        <a:bodyPr/>
        <a:lstStyle/>
        <a:p>
          <a:endParaRPr lang="en-US"/>
        </a:p>
      </dgm:t>
    </dgm:pt>
    <dgm:pt modelId="{0B2B8B7A-B704-4B81-B5CC-94D2FB764950}" type="sibTrans" cxnId="{AAD802C3-2963-48C9-ABA2-FF8BD70883ED}">
      <dgm:prSet/>
      <dgm:spPr/>
      <dgm:t>
        <a:bodyPr/>
        <a:lstStyle/>
        <a:p>
          <a:endParaRPr lang="en-US"/>
        </a:p>
      </dgm:t>
    </dgm:pt>
    <dgm:pt modelId="{14629237-7468-4F63-97D5-6873A7907F33}" type="pres">
      <dgm:prSet presAssocID="{614F0D55-CE9A-4926-8614-45ADB6A009A4}" presName="linearFlow" presStyleCnt="0">
        <dgm:presLayoutVars>
          <dgm:dir/>
          <dgm:resizeHandles val="exact"/>
        </dgm:presLayoutVars>
      </dgm:prSet>
      <dgm:spPr/>
      <dgm:t>
        <a:bodyPr/>
        <a:lstStyle/>
        <a:p>
          <a:endParaRPr lang="en-US"/>
        </a:p>
      </dgm:t>
    </dgm:pt>
    <dgm:pt modelId="{68256D63-FCD6-464E-8C95-75E402153FB3}" type="pres">
      <dgm:prSet presAssocID="{2F1D0F2B-220B-46C7-8CE7-51BEA4166C5F}" presName="composite" presStyleCnt="0"/>
      <dgm:spPr/>
    </dgm:pt>
    <dgm:pt modelId="{02971697-25B7-40D2-8B02-3FF94F98FD89}" type="pres">
      <dgm:prSet presAssocID="{2F1D0F2B-220B-46C7-8CE7-51BEA4166C5F}" presName="imgShp" presStyleLbl="fgImgPlace1" presStyleIdx="0" presStyleCnt="3"/>
      <dgm:spPr/>
    </dgm:pt>
    <dgm:pt modelId="{644BB5BD-15F3-4D24-8168-44CB3C5026AD}" type="pres">
      <dgm:prSet presAssocID="{2F1D0F2B-220B-46C7-8CE7-51BEA4166C5F}" presName="txShp" presStyleLbl="node1" presStyleIdx="0" presStyleCnt="3">
        <dgm:presLayoutVars>
          <dgm:bulletEnabled val="1"/>
        </dgm:presLayoutVars>
      </dgm:prSet>
      <dgm:spPr/>
      <dgm:t>
        <a:bodyPr/>
        <a:lstStyle/>
        <a:p>
          <a:endParaRPr lang="en-US"/>
        </a:p>
      </dgm:t>
    </dgm:pt>
    <dgm:pt modelId="{7AB1FB4C-9318-409A-A1EF-44D985193BDF}" type="pres">
      <dgm:prSet presAssocID="{D2E4868F-4691-4C36-8412-AC2604D82DA9}" presName="spacing" presStyleCnt="0"/>
      <dgm:spPr/>
    </dgm:pt>
    <dgm:pt modelId="{6634AB0C-850F-471B-BEEF-A83135FC9D05}" type="pres">
      <dgm:prSet presAssocID="{65769CEA-8A19-42D0-9E5E-F8AF89B08228}" presName="composite" presStyleCnt="0"/>
      <dgm:spPr/>
    </dgm:pt>
    <dgm:pt modelId="{26D859DA-2158-481B-9C45-53366FC7EC16}" type="pres">
      <dgm:prSet presAssocID="{65769CEA-8A19-42D0-9E5E-F8AF89B08228}" presName="imgShp" presStyleLbl="fgImgPlace1" presStyleIdx="1" presStyleCnt="3"/>
      <dgm:spPr/>
    </dgm:pt>
    <dgm:pt modelId="{E63E5DAB-1DE7-4089-A761-78B4DABE6774}" type="pres">
      <dgm:prSet presAssocID="{65769CEA-8A19-42D0-9E5E-F8AF89B08228}" presName="txShp" presStyleLbl="node1" presStyleIdx="1" presStyleCnt="3">
        <dgm:presLayoutVars>
          <dgm:bulletEnabled val="1"/>
        </dgm:presLayoutVars>
      </dgm:prSet>
      <dgm:spPr/>
      <dgm:t>
        <a:bodyPr/>
        <a:lstStyle/>
        <a:p>
          <a:endParaRPr lang="en-US"/>
        </a:p>
      </dgm:t>
    </dgm:pt>
    <dgm:pt modelId="{790BCE83-26B4-492B-9D7D-FB0C9CD7218B}" type="pres">
      <dgm:prSet presAssocID="{4436EEA2-B6C9-4EAD-83AD-A2496FE9ADE4}" presName="spacing" presStyleCnt="0"/>
      <dgm:spPr/>
    </dgm:pt>
    <dgm:pt modelId="{99974307-9578-4012-ADBA-7DAA568044DA}" type="pres">
      <dgm:prSet presAssocID="{672292E5-EAD7-4884-890E-6EE933C1C951}" presName="composite" presStyleCnt="0"/>
      <dgm:spPr/>
    </dgm:pt>
    <dgm:pt modelId="{1542B6F0-16E5-4471-A5C6-F09B91EDE233}" type="pres">
      <dgm:prSet presAssocID="{672292E5-EAD7-4884-890E-6EE933C1C951}" presName="imgShp" presStyleLbl="fgImgPlace1" presStyleIdx="2" presStyleCnt="3"/>
      <dgm:spPr/>
    </dgm:pt>
    <dgm:pt modelId="{6BD6E8E5-D9B1-46E7-B4BA-863A730D63AC}" type="pres">
      <dgm:prSet presAssocID="{672292E5-EAD7-4884-890E-6EE933C1C951}" presName="txShp" presStyleLbl="node1" presStyleIdx="2" presStyleCnt="3">
        <dgm:presLayoutVars>
          <dgm:bulletEnabled val="1"/>
        </dgm:presLayoutVars>
      </dgm:prSet>
      <dgm:spPr/>
      <dgm:t>
        <a:bodyPr/>
        <a:lstStyle/>
        <a:p>
          <a:endParaRPr lang="en-US"/>
        </a:p>
      </dgm:t>
    </dgm:pt>
  </dgm:ptLst>
  <dgm:cxnLst>
    <dgm:cxn modelId="{562233EF-0634-4E06-90EB-D017EC936338}" type="presOf" srcId="{65769CEA-8A19-42D0-9E5E-F8AF89B08228}" destId="{E63E5DAB-1DE7-4089-A761-78B4DABE6774}" srcOrd="0" destOrd="0" presId="urn:microsoft.com/office/officeart/2005/8/layout/vList3#3"/>
    <dgm:cxn modelId="{D5201A53-3DDB-4602-9462-8BE0072CDF27}" type="presOf" srcId="{614F0D55-CE9A-4926-8614-45ADB6A009A4}" destId="{14629237-7468-4F63-97D5-6873A7907F33}" srcOrd="0" destOrd="0" presId="urn:microsoft.com/office/officeart/2005/8/layout/vList3#3"/>
    <dgm:cxn modelId="{0E338881-DDF7-47F1-871F-BAB280A2587F}" type="presOf" srcId="{2F1D0F2B-220B-46C7-8CE7-51BEA4166C5F}" destId="{644BB5BD-15F3-4D24-8168-44CB3C5026AD}" srcOrd="0" destOrd="0" presId="urn:microsoft.com/office/officeart/2005/8/layout/vList3#3"/>
    <dgm:cxn modelId="{ABDD5B6C-8B5E-4EB2-A2FC-C7E7B3E6217D}" srcId="{614F0D55-CE9A-4926-8614-45ADB6A009A4}" destId="{65769CEA-8A19-42D0-9E5E-F8AF89B08228}" srcOrd="1" destOrd="0" parTransId="{761FFA2C-536C-4C67-A68F-324C1E0756A8}" sibTransId="{4436EEA2-B6C9-4EAD-83AD-A2496FE9ADE4}"/>
    <dgm:cxn modelId="{429D3CB9-8237-43A7-B4C4-74B6C93DFA8E}" srcId="{614F0D55-CE9A-4926-8614-45ADB6A009A4}" destId="{2F1D0F2B-220B-46C7-8CE7-51BEA4166C5F}" srcOrd="0" destOrd="0" parTransId="{98C143FB-BA51-4F31-A991-EF7DD52E1C84}" sibTransId="{D2E4868F-4691-4C36-8412-AC2604D82DA9}"/>
    <dgm:cxn modelId="{AAD802C3-2963-48C9-ABA2-FF8BD70883ED}" srcId="{614F0D55-CE9A-4926-8614-45ADB6A009A4}" destId="{672292E5-EAD7-4884-890E-6EE933C1C951}" srcOrd="2" destOrd="0" parTransId="{284EE572-FD1A-49FC-9821-A4897449EB80}" sibTransId="{0B2B8B7A-B704-4B81-B5CC-94D2FB764950}"/>
    <dgm:cxn modelId="{696FB312-D8B5-4BB8-AC04-E7709FC65802}" type="presOf" srcId="{672292E5-EAD7-4884-890E-6EE933C1C951}" destId="{6BD6E8E5-D9B1-46E7-B4BA-863A730D63AC}" srcOrd="0" destOrd="0" presId="urn:microsoft.com/office/officeart/2005/8/layout/vList3#3"/>
    <dgm:cxn modelId="{D4FA6D3B-3DF6-446C-B172-82FA7D5F34A8}" type="presParOf" srcId="{14629237-7468-4F63-97D5-6873A7907F33}" destId="{68256D63-FCD6-464E-8C95-75E402153FB3}" srcOrd="0" destOrd="0" presId="urn:microsoft.com/office/officeart/2005/8/layout/vList3#3"/>
    <dgm:cxn modelId="{6776C31E-CA37-4F25-BA95-58B7C733C127}" type="presParOf" srcId="{68256D63-FCD6-464E-8C95-75E402153FB3}" destId="{02971697-25B7-40D2-8B02-3FF94F98FD89}" srcOrd="0" destOrd="0" presId="urn:microsoft.com/office/officeart/2005/8/layout/vList3#3"/>
    <dgm:cxn modelId="{001DAE1A-22C6-4B26-86B9-3D67470E26AB}" type="presParOf" srcId="{68256D63-FCD6-464E-8C95-75E402153FB3}" destId="{644BB5BD-15F3-4D24-8168-44CB3C5026AD}" srcOrd="1" destOrd="0" presId="urn:microsoft.com/office/officeart/2005/8/layout/vList3#3"/>
    <dgm:cxn modelId="{A042011A-8525-4DB4-BEBD-E0B851868050}" type="presParOf" srcId="{14629237-7468-4F63-97D5-6873A7907F33}" destId="{7AB1FB4C-9318-409A-A1EF-44D985193BDF}" srcOrd="1" destOrd="0" presId="urn:microsoft.com/office/officeart/2005/8/layout/vList3#3"/>
    <dgm:cxn modelId="{C379121E-D00F-4F38-9404-D679115CAB14}" type="presParOf" srcId="{14629237-7468-4F63-97D5-6873A7907F33}" destId="{6634AB0C-850F-471B-BEEF-A83135FC9D05}" srcOrd="2" destOrd="0" presId="urn:microsoft.com/office/officeart/2005/8/layout/vList3#3"/>
    <dgm:cxn modelId="{E3DBFCE0-4326-44B0-BF91-3B1A5C488FCC}" type="presParOf" srcId="{6634AB0C-850F-471B-BEEF-A83135FC9D05}" destId="{26D859DA-2158-481B-9C45-53366FC7EC16}" srcOrd="0" destOrd="0" presId="urn:microsoft.com/office/officeart/2005/8/layout/vList3#3"/>
    <dgm:cxn modelId="{58BF2E3E-67DF-46E2-A767-69D9E98EDB55}" type="presParOf" srcId="{6634AB0C-850F-471B-BEEF-A83135FC9D05}" destId="{E63E5DAB-1DE7-4089-A761-78B4DABE6774}" srcOrd="1" destOrd="0" presId="urn:microsoft.com/office/officeart/2005/8/layout/vList3#3"/>
    <dgm:cxn modelId="{2387BB73-149C-4006-B1B5-A34843DB807A}" type="presParOf" srcId="{14629237-7468-4F63-97D5-6873A7907F33}" destId="{790BCE83-26B4-492B-9D7D-FB0C9CD7218B}" srcOrd="3" destOrd="0" presId="urn:microsoft.com/office/officeart/2005/8/layout/vList3#3"/>
    <dgm:cxn modelId="{3A6913F8-BD12-452B-B175-DD982F689BD5}" type="presParOf" srcId="{14629237-7468-4F63-97D5-6873A7907F33}" destId="{99974307-9578-4012-ADBA-7DAA568044DA}" srcOrd="4" destOrd="0" presId="urn:microsoft.com/office/officeart/2005/8/layout/vList3#3"/>
    <dgm:cxn modelId="{57A2ABD3-F32A-45AD-90B6-63E56C414C2C}" type="presParOf" srcId="{99974307-9578-4012-ADBA-7DAA568044DA}" destId="{1542B6F0-16E5-4471-A5C6-F09B91EDE233}" srcOrd="0" destOrd="0" presId="urn:microsoft.com/office/officeart/2005/8/layout/vList3#3"/>
    <dgm:cxn modelId="{5430EB98-EBE7-443B-A774-8AA48CF06A46}" type="presParOf" srcId="{99974307-9578-4012-ADBA-7DAA568044DA}" destId="{6BD6E8E5-D9B1-46E7-B4BA-863A730D63AC}" srcOrd="1" destOrd="0" presId="urn:microsoft.com/office/officeart/2005/8/layout/vList3#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1B4ED8-C7D7-4BAF-9C01-41C9680D8D96}"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en-US"/>
        </a:p>
      </dgm:t>
    </dgm:pt>
    <dgm:pt modelId="{AB5AEF20-BE73-42A5-8756-735D9729FF51}">
      <dgm:prSet/>
      <dgm:spPr/>
      <dgm:t>
        <a:bodyPr/>
        <a:lstStyle/>
        <a:p>
          <a:pPr rtl="0"/>
          <a:r>
            <a:rPr lang="en-US" smtClean="0"/>
            <a:t>Items of PPE may also be acquired for </a:t>
          </a:r>
          <a:r>
            <a:rPr lang="en-US" b="1" smtClean="0"/>
            <a:t>safety or environmental   reasons (</a:t>
          </a:r>
          <a:r>
            <a:rPr lang="en-US" smtClean="0"/>
            <a:t>although not directly increasing the future economic benefits of   any particular existing item of PPE, may be necessary for an enterprise to obtain the future economic benefits from its other   assets</a:t>
          </a:r>
          <a:endParaRPr lang="en-US"/>
        </a:p>
      </dgm:t>
    </dgm:pt>
    <dgm:pt modelId="{46BEB593-2B2D-4AD4-B04D-07DEC5F5C14F}" type="parTrans" cxnId="{9124CF2A-5E66-497D-8639-2AA3B09311DE}">
      <dgm:prSet/>
      <dgm:spPr/>
      <dgm:t>
        <a:bodyPr/>
        <a:lstStyle/>
        <a:p>
          <a:endParaRPr lang="en-US"/>
        </a:p>
      </dgm:t>
    </dgm:pt>
    <dgm:pt modelId="{6EC31285-5EEE-4E1E-920C-F20A9B600C5B}" type="sibTrans" cxnId="{9124CF2A-5E66-497D-8639-2AA3B09311DE}">
      <dgm:prSet/>
      <dgm:spPr/>
      <dgm:t>
        <a:bodyPr/>
        <a:lstStyle/>
        <a:p>
          <a:endParaRPr lang="en-US"/>
        </a:p>
      </dgm:t>
    </dgm:pt>
    <dgm:pt modelId="{3574AB8A-D326-4377-A73B-B2C3AAF59AE5}" type="pres">
      <dgm:prSet presAssocID="{D91B4ED8-C7D7-4BAF-9C01-41C9680D8D96}" presName="Name0" presStyleCnt="0">
        <dgm:presLayoutVars>
          <dgm:chMax val="7"/>
          <dgm:dir/>
          <dgm:animLvl val="lvl"/>
          <dgm:resizeHandles val="exact"/>
        </dgm:presLayoutVars>
      </dgm:prSet>
      <dgm:spPr/>
      <dgm:t>
        <a:bodyPr/>
        <a:lstStyle/>
        <a:p>
          <a:endParaRPr lang="en-US"/>
        </a:p>
      </dgm:t>
    </dgm:pt>
    <dgm:pt modelId="{7735DC7C-CB22-4FDF-8788-4F7E91B0E3D6}" type="pres">
      <dgm:prSet presAssocID="{AB5AEF20-BE73-42A5-8756-735D9729FF51}" presName="circle1" presStyleLbl="node1" presStyleIdx="0" presStyleCnt="1"/>
      <dgm:spPr/>
    </dgm:pt>
    <dgm:pt modelId="{4C2D93FF-C0B4-46EB-B60E-7D640D79CDD1}" type="pres">
      <dgm:prSet presAssocID="{AB5AEF20-BE73-42A5-8756-735D9729FF51}" presName="space" presStyleCnt="0"/>
      <dgm:spPr/>
    </dgm:pt>
    <dgm:pt modelId="{091D61FA-4BD0-4748-BB12-CB1A2B217B3E}" type="pres">
      <dgm:prSet presAssocID="{AB5AEF20-BE73-42A5-8756-735D9729FF51}" presName="rect1" presStyleLbl="alignAcc1" presStyleIdx="0" presStyleCnt="1"/>
      <dgm:spPr/>
      <dgm:t>
        <a:bodyPr/>
        <a:lstStyle/>
        <a:p>
          <a:endParaRPr lang="en-US"/>
        </a:p>
      </dgm:t>
    </dgm:pt>
    <dgm:pt modelId="{3F2122C0-9EA8-4B95-8CA3-FFAEB4A520F2}" type="pres">
      <dgm:prSet presAssocID="{AB5AEF20-BE73-42A5-8756-735D9729FF51}" presName="rect1ParTxNoCh" presStyleLbl="alignAcc1" presStyleIdx="0" presStyleCnt="1">
        <dgm:presLayoutVars>
          <dgm:chMax val="1"/>
          <dgm:bulletEnabled val="1"/>
        </dgm:presLayoutVars>
      </dgm:prSet>
      <dgm:spPr/>
      <dgm:t>
        <a:bodyPr/>
        <a:lstStyle/>
        <a:p>
          <a:endParaRPr lang="en-US"/>
        </a:p>
      </dgm:t>
    </dgm:pt>
  </dgm:ptLst>
  <dgm:cxnLst>
    <dgm:cxn modelId="{1F84F386-E329-40DE-A6B1-B63F465CF558}" type="presOf" srcId="{AB5AEF20-BE73-42A5-8756-735D9729FF51}" destId="{091D61FA-4BD0-4748-BB12-CB1A2B217B3E}" srcOrd="0" destOrd="0" presId="urn:microsoft.com/office/officeart/2005/8/layout/target3"/>
    <dgm:cxn modelId="{2D1EA64F-FE72-47D4-9FB5-7F481C5DE421}" type="presOf" srcId="{D91B4ED8-C7D7-4BAF-9C01-41C9680D8D96}" destId="{3574AB8A-D326-4377-A73B-B2C3AAF59AE5}" srcOrd="0" destOrd="0" presId="urn:microsoft.com/office/officeart/2005/8/layout/target3"/>
    <dgm:cxn modelId="{9124CF2A-5E66-497D-8639-2AA3B09311DE}" srcId="{D91B4ED8-C7D7-4BAF-9C01-41C9680D8D96}" destId="{AB5AEF20-BE73-42A5-8756-735D9729FF51}" srcOrd="0" destOrd="0" parTransId="{46BEB593-2B2D-4AD4-B04D-07DEC5F5C14F}" sibTransId="{6EC31285-5EEE-4E1E-920C-F20A9B600C5B}"/>
    <dgm:cxn modelId="{37D09F96-4B2D-4251-A68D-3BC1EFC68B2E}" type="presOf" srcId="{AB5AEF20-BE73-42A5-8756-735D9729FF51}" destId="{3F2122C0-9EA8-4B95-8CA3-FFAEB4A520F2}" srcOrd="1" destOrd="0" presId="urn:microsoft.com/office/officeart/2005/8/layout/target3"/>
    <dgm:cxn modelId="{95EBEFB9-9161-48E6-A013-5D74C5A3F594}" type="presParOf" srcId="{3574AB8A-D326-4377-A73B-B2C3AAF59AE5}" destId="{7735DC7C-CB22-4FDF-8788-4F7E91B0E3D6}" srcOrd="0" destOrd="0" presId="urn:microsoft.com/office/officeart/2005/8/layout/target3"/>
    <dgm:cxn modelId="{05D5ED31-2A2A-401D-B3CE-60F9172FE2D6}" type="presParOf" srcId="{3574AB8A-D326-4377-A73B-B2C3AAF59AE5}" destId="{4C2D93FF-C0B4-46EB-B60E-7D640D79CDD1}" srcOrd="1" destOrd="0" presId="urn:microsoft.com/office/officeart/2005/8/layout/target3"/>
    <dgm:cxn modelId="{FFB56E9F-75DA-4F4C-8F32-339D2F72D0AA}" type="presParOf" srcId="{3574AB8A-D326-4377-A73B-B2C3AAF59AE5}" destId="{091D61FA-4BD0-4748-BB12-CB1A2B217B3E}" srcOrd="2" destOrd="0" presId="urn:microsoft.com/office/officeart/2005/8/layout/target3"/>
    <dgm:cxn modelId="{8D312F37-4103-4E61-B6C5-D2F7DA3B59CC}" type="presParOf" srcId="{3574AB8A-D326-4377-A73B-B2C3AAF59AE5}" destId="{3F2122C0-9EA8-4B95-8CA3-FFAEB4A520F2}" srcOrd="3"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0EA83DD5-08F2-4068-B4FE-C8E1185B2142}"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n-US"/>
        </a:p>
      </dgm:t>
    </dgm:pt>
    <dgm:pt modelId="{6D47D1E3-494C-4EF6-9E41-ACA2944DDBC6}">
      <dgm:prSet/>
      <dgm:spPr/>
      <dgm:t>
        <a:bodyPr/>
        <a:lstStyle/>
        <a:p>
          <a:pPr rtl="0"/>
          <a:r>
            <a:rPr lang="en-US" smtClean="0"/>
            <a:t>Therefore, depreciation does not cease when the asset becomes idle or is retired from  active  use (but not held for disposal) unless the asset is fully  depreciated</a:t>
          </a:r>
          <a:endParaRPr lang="en-US"/>
        </a:p>
      </dgm:t>
    </dgm:pt>
    <dgm:pt modelId="{CFAD24E2-ADBD-4A74-A207-5DC26967032D}" type="parTrans" cxnId="{78DA108C-EABF-44FC-8ECD-84E7FD7B0219}">
      <dgm:prSet/>
      <dgm:spPr/>
      <dgm:t>
        <a:bodyPr/>
        <a:lstStyle/>
        <a:p>
          <a:endParaRPr lang="en-US"/>
        </a:p>
      </dgm:t>
    </dgm:pt>
    <dgm:pt modelId="{ADCC84E9-9720-4424-B0B4-9A72DA614954}" type="sibTrans" cxnId="{78DA108C-EABF-44FC-8ECD-84E7FD7B0219}">
      <dgm:prSet/>
      <dgm:spPr/>
      <dgm:t>
        <a:bodyPr/>
        <a:lstStyle/>
        <a:p>
          <a:endParaRPr lang="en-US"/>
        </a:p>
      </dgm:t>
    </dgm:pt>
    <dgm:pt modelId="{B3F1B82C-3416-4B3B-AC02-53D95BA35B47}" type="pres">
      <dgm:prSet presAssocID="{0EA83DD5-08F2-4068-B4FE-C8E1185B2142}" presName="compositeShape" presStyleCnt="0">
        <dgm:presLayoutVars>
          <dgm:dir/>
          <dgm:resizeHandles/>
        </dgm:presLayoutVars>
      </dgm:prSet>
      <dgm:spPr/>
      <dgm:t>
        <a:bodyPr/>
        <a:lstStyle/>
        <a:p>
          <a:endParaRPr lang="en-US"/>
        </a:p>
      </dgm:t>
    </dgm:pt>
    <dgm:pt modelId="{15DA4D04-06D0-44F6-9638-2849593637E4}" type="pres">
      <dgm:prSet presAssocID="{0EA83DD5-08F2-4068-B4FE-C8E1185B2142}" presName="pyramid" presStyleLbl="node1" presStyleIdx="0" presStyleCnt="1"/>
      <dgm:spPr/>
    </dgm:pt>
    <dgm:pt modelId="{68B9C7B9-3C80-4A1B-B179-B78E74314C86}" type="pres">
      <dgm:prSet presAssocID="{0EA83DD5-08F2-4068-B4FE-C8E1185B2142}" presName="theList" presStyleCnt="0"/>
      <dgm:spPr/>
    </dgm:pt>
    <dgm:pt modelId="{67C9098D-A99C-4B19-BC3C-FB25D22FF1C7}" type="pres">
      <dgm:prSet presAssocID="{6D47D1E3-494C-4EF6-9E41-ACA2944DDBC6}" presName="aNode" presStyleLbl="fgAcc1" presStyleIdx="0" presStyleCnt="1">
        <dgm:presLayoutVars>
          <dgm:bulletEnabled val="1"/>
        </dgm:presLayoutVars>
      </dgm:prSet>
      <dgm:spPr/>
      <dgm:t>
        <a:bodyPr/>
        <a:lstStyle/>
        <a:p>
          <a:endParaRPr lang="en-US"/>
        </a:p>
      </dgm:t>
    </dgm:pt>
    <dgm:pt modelId="{F2296B35-70B5-4199-A29C-3FA20D7AC73F}" type="pres">
      <dgm:prSet presAssocID="{6D47D1E3-494C-4EF6-9E41-ACA2944DDBC6}" presName="aSpace" presStyleCnt="0"/>
      <dgm:spPr/>
    </dgm:pt>
  </dgm:ptLst>
  <dgm:cxnLst>
    <dgm:cxn modelId="{3F067D22-75AF-4914-94B7-81AC1F40D720}" type="presOf" srcId="{0EA83DD5-08F2-4068-B4FE-C8E1185B2142}" destId="{B3F1B82C-3416-4B3B-AC02-53D95BA35B47}" srcOrd="0" destOrd="0" presId="urn:microsoft.com/office/officeart/2005/8/layout/pyramid2"/>
    <dgm:cxn modelId="{25F8F3E8-10E1-4120-AE4C-51E9BC7D7DD7}" type="presOf" srcId="{6D47D1E3-494C-4EF6-9E41-ACA2944DDBC6}" destId="{67C9098D-A99C-4B19-BC3C-FB25D22FF1C7}" srcOrd="0" destOrd="0" presId="urn:microsoft.com/office/officeart/2005/8/layout/pyramid2"/>
    <dgm:cxn modelId="{78DA108C-EABF-44FC-8ECD-84E7FD7B0219}" srcId="{0EA83DD5-08F2-4068-B4FE-C8E1185B2142}" destId="{6D47D1E3-494C-4EF6-9E41-ACA2944DDBC6}" srcOrd="0" destOrd="0" parTransId="{CFAD24E2-ADBD-4A74-A207-5DC26967032D}" sibTransId="{ADCC84E9-9720-4424-B0B4-9A72DA614954}"/>
    <dgm:cxn modelId="{59469F5A-1147-4731-AB66-3F8AF8725BD3}" type="presParOf" srcId="{B3F1B82C-3416-4B3B-AC02-53D95BA35B47}" destId="{15DA4D04-06D0-44F6-9638-2849593637E4}" srcOrd="0" destOrd="0" presId="urn:microsoft.com/office/officeart/2005/8/layout/pyramid2"/>
    <dgm:cxn modelId="{C48A64FC-3D90-400E-8CAB-D6FDF1F42AAD}" type="presParOf" srcId="{B3F1B82C-3416-4B3B-AC02-53D95BA35B47}" destId="{68B9C7B9-3C80-4A1B-B179-B78E74314C86}" srcOrd="1" destOrd="0" presId="urn:microsoft.com/office/officeart/2005/8/layout/pyramid2"/>
    <dgm:cxn modelId="{C05EBF09-1802-415C-94D4-D5C27B6BB523}" type="presParOf" srcId="{68B9C7B9-3C80-4A1B-B179-B78E74314C86}" destId="{67C9098D-A99C-4B19-BC3C-FB25D22FF1C7}" srcOrd="0" destOrd="0" presId="urn:microsoft.com/office/officeart/2005/8/layout/pyramid2"/>
    <dgm:cxn modelId="{15FEC9DA-B910-4995-B907-13795E932DCA}" type="presParOf" srcId="{68B9C7B9-3C80-4A1B-B179-B78E74314C86}" destId="{F2296B35-70B5-4199-A29C-3FA20D7AC73F}" srcOrd="1"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969FCAB9-1F30-4CD3-89EF-8AD97396FE1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70F2EC22-C7BC-420A-81EB-F6274FD76877}">
      <dgm:prSet/>
      <dgm:spPr/>
      <dgm:t>
        <a:bodyPr/>
        <a:lstStyle/>
        <a:p>
          <a:pPr rtl="0"/>
          <a:r>
            <a:rPr lang="en-US" smtClean="0"/>
            <a:t>Land and buildings are separable assets and are accounted for separately, </a:t>
          </a:r>
          <a:r>
            <a:rPr lang="en-US" b="1" smtClean="0"/>
            <a:t>even when  they  are acquired together</a:t>
          </a:r>
          <a:endParaRPr lang="en-US"/>
        </a:p>
      </dgm:t>
    </dgm:pt>
    <dgm:pt modelId="{FACDF23A-728E-4251-B5D9-4087B4128838}" type="parTrans" cxnId="{7C74A4A7-72BB-4757-902E-F196E21A4681}">
      <dgm:prSet/>
      <dgm:spPr/>
      <dgm:t>
        <a:bodyPr/>
        <a:lstStyle/>
        <a:p>
          <a:endParaRPr lang="en-US"/>
        </a:p>
      </dgm:t>
    </dgm:pt>
    <dgm:pt modelId="{9F4345D9-171A-4CC1-8164-4D1FC4E032B3}" type="sibTrans" cxnId="{7C74A4A7-72BB-4757-902E-F196E21A4681}">
      <dgm:prSet/>
      <dgm:spPr/>
      <dgm:t>
        <a:bodyPr/>
        <a:lstStyle/>
        <a:p>
          <a:endParaRPr lang="en-US"/>
        </a:p>
      </dgm:t>
    </dgm:pt>
    <dgm:pt modelId="{00288F4D-DBFD-4C51-BF8C-C0D79EDF5819}">
      <dgm:prSet/>
      <dgm:spPr/>
      <dgm:t>
        <a:bodyPr/>
        <a:lstStyle/>
        <a:p>
          <a:pPr rtl="0"/>
          <a:r>
            <a:rPr lang="en-US" b="1" smtClean="0"/>
            <a:t>Land: </a:t>
          </a:r>
          <a:r>
            <a:rPr lang="en-US" smtClean="0"/>
            <a:t>Land has an unlimited useful life and therefore is not   depreciated</a:t>
          </a:r>
          <a:endParaRPr lang="en-US"/>
        </a:p>
      </dgm:t>
    </dgm:pt>
    <dgm:pt modelId="{2ED0DA71-4950-48B3-8D17-142009190BE1}" type="parTrans" cxnId="{FC7E1C20-CE8B-45E6-BFEA-ECDD6E786CDD}">
      <dgm:prSet/>
      <dgm:spPr/>
      <dgm:t>
        <a:bodyPr/>
        <a:lstStyle/>
        <a:p>
          <a:endParaRPr lang="en-US"/>
        </a:p>
      </dgm:t>
    </dgm:pt>
    <dgm:pt modelId="{94CC992A-9E0B-4A1E-9B18-7ECA5B5E7C22}" type="sibTrans" cxnId="{FC7E1C20-CE8B-45E6-BFEA-ECDD6E786CDD}">
      <dgm:prSet/>
      <dgm:spPr/>
      <dgm:t>
        <a:bodyPr/>
        <a:lstStyle/>
        <a:p>
          <a:endParaRPr lang="en-US"/>
        </a:p>
      </dgm:t>
    </dgm:pt>
    <dgm:pt modelId="{451642D9-C86A-40E1-8C8D-3CB6E4211D04}">
      <dgm:prSet/>
      <dgm:spPr/>
      <dgm:t>
        <a:bodyPr/>
        <a:lstStyle/>
        <a:p>
          <a:pPr rtl="0"/>
          <a:r>
            <a:rPr lang="en-US" b="1" smtClean="0"/>
            <a:t>Buildings: </a:t>
          </a:r>
          <a:r>
            <a:rPr lang="en-US" smtClean="0"/>
            <a:t>Buildings have a limited useful life and therefore are depreciable   assets</a:t>
          </a:r>
          <a:endParaRPr lang="en-US"/>
        </a:p>
      </dgm:t>
    </dgm:pt>
    <dgm:pt modelId="{6D9CAEAA-8BE2-43FD-863D-924587BE949F}" type="parTrans" cxnId="{DF1B05AB-DF20-48C5-82E7-577261C60CBC}">
      <dgm:prSet/>
      <dgm:spPr/>
      <dgm:t>
        <a:bodyPr/>
        <a:lstStyle/>
        <a:p>
          <a:endParaRPr lang="en-US"/>
        </a:p>
      </dgm:t>
    </dgm:pt>
    <dgm:pt modelId="{C13CB477-D273-4EF3-AC59-BC4F6B373B8E}" type="sibTrans" cxnId="{DF1B05AB-DF20-48C5-82E7-577261C60CBC}">
      <dgm:prSet/>
      <dgm:spPr/>
      <dgm:t>
        <a:bodyPr/>
        <a:lstStyle/>
        <a:p>
          <a:endParaRPr lang="en-US"/>
        </a:p>
      </dgm:t>
    </dgm:pt>
    <dgm:pt modelId="{4E62D0C9-B674-4F27-AD87-A4D76E91F998}" type="pres">
      <dgm:prSet presAssocID="{969FCAB9-1F30-4CD3-89EF-8AD97396FE1E}" presName="linear" presStyleCnt="0">
        <dgm:presLayoutVars>
          <dgm:animLvl val="lvl"/>
          <dgm:resizeHandles val="exact"/>
        </dgm:presLayoutVars>
      </dgm:prSet>
      <dgm:spPr/>
      <dgm:t>
        <a:bodyPr/>
        <a:lstStyle/>
        <a:p>
          <a:endParaRPr lang="en-US"/>
        </a:p>
      </dgm:t>
    </dgm:pt>
    <dgm:pt modelId="{19AA43B3-30F3-40A8-8BF4-BC5D072A4FA3}" type="pres">
      <dgm:prSet presAssocID="{70F2EC22-C7BC-420A-81EB-F6274FD76877}" presName="parentText" presStyleLbl="node1" presStyleIdx="0" presStyleCnt="3">
        <dgm:presLayoutVars>
          <dgm:chMax val="0"/>
          <dgm:bulletEnabled val="1"/>
        </dgm:presLayoutVars>
      </dgm:prSet>
      <dgm:spPr/>
      <dgm:t>
        <a:bodyPr/>
        <a:lstStyle/>
        <a:p>
          <a:endParaRPr lang="en-US"/>
        </a:p>
      </dgm:t>
    </dgm:pt>
    <dgm:pt modelId="{C15CC37E-6EE6-494A-8094-DE6A75BE2CF9}" type="pres">
      <dgm:prSet presAssocID="{9F4345D9-171A-4CC1-8164-4D1FC4E032B3}" presName="spacer" presStyleCnt="0"/>
      <dgm:spPr/>
    </dgm:pt>
    <dgm:pt modelId="{3222E2DF-01C2-458F-9E8E-42218D56A37A}" type="pres">
      <dgm:prSet presAssocID="{00288F4D-DBFD-4C51-BF8C-C0D79EDF5819}" presName="parentText" presStyleLbl="node1" presStyleIdx="1" presStyleCnt="3">
        <dgm:presLayoutVars>
          <dgm:chMax val="0"/>
          <dgm:bulletEnabled val="1"/>
        </dgm:presLayoutVars>
      </dgm:prSet>
      <dgm:spPr/>
      <dgm:t>
        <a:bodyPr/>
        <a:lstStyle/>
        <a:p>
          <a:endParaRPr lang="en-US"/>
        </a:p>
      </dgm:t>
    </dgm:pt>
    <dgm:pt modelId="{A2E4CE48-13B2-4E86-A96C-D4DE0F590CEB}" type="pres">
      <dgm:prSet presAssocID="{94CC992A-9E0B-4A1E-9B18-7ECA5B5E7C22}" presName="spacer" presStyleCnt="0"/>
      <dgm:spPr/>
    </dgm:pt>
    <dgm:pt modelId="{C334204A-394F-4D08-B22A-7D769B091FD1}" type="pres">
      <dgm:prSet presAssocID="{451642D9-C86A-40E1-8C8D-3CB6E4211D04}" presName="parentText" presStyleLbl="node1" presStyleIdx="2" presStyleCnt="3">
        <dgm:presLayoutVars>
          <dgm:chMax val="0"/>
          <dgm:bulletEnabled val="1"/>
        </dgm:presLayoutVars>
      </dgm:prSet>
      <dgm:spPr/>
      <dgm:t>
        <a:bodyPr/>
        <a:lstStyle/>
        <a:p>
          <a:endParaRPr lang="en-US"/>
        </a:p>
      </dgm:t>
    </dgm:pt>
  </dgm:ptLst>
  <dgm:cxnLst>
    <dgm:cxn modelId="{FC7E1C20-CE8B-45E6-BFEA-ECDD6E786CDD}" srcId="{969FCAB9-1F30-4CD3-89EF-8AD97396FE1E}" destId="{00288F4D-DBFD-4C51-BF8C-C0D79EDF5819}" srcOrd="1" destOrd="0" parTransId="{2ED0DA71-4950-48B3-8D17-142009190BE1}" sibTransId="{94CC992A-9E0B-4A1E-9B18-7ECA5B5E7C22}"/>
    <dgm:cxn modelId="{764EC71C-DF78-4DA2-8DBF-B3D5DDB4C2D0}" type="presOf" srcId="{70F2EC22-C7BC-420A-81EB-F6274FD76877}" destId="{19AA43B3-30F3-40A8-8BF4-BC5D072A4FA3}" srcOrd="0" destOrd="0" presId="urn:microsoft.com/office/officeart/2005/8/layout/vList2"/>
    <dgm:cxn modelId="{9449AA59-D60D-4230-A9DE-631E0ED1E6F4}" type="presOf" srcId="{00288F4D-DBFD-4C51-BF8C-C0D79EDF5819}" destId="{3222E2DF-01C2-458F-9E8E-42218D56A37A}" srcOrd="0" destOrd="0" presId="urn:microsoft.com/office/officeart/2005/8/layout/vList2"/>
    <dgm:cxn modelId="{DF1B05AB-DF20-48C5-82E7-577261C60CBC}" srcId="{969FCAB9-1F30-4CD3-89EF-8AD97396FE1E}" destId="{451642D9-C86A-40E1-8C8D-3CB6E4211D04}" srcOrd="2" destOrd="0" parTransId="{6D9CAEAA-8BE2-43FD-863D-924587BE949F}" sibTransId="{C13CB477-D273-4EF3-AC59-BC4F6B373B8E}"/>
    <dgm:cxn modelId="{346386ED-FD09-4247-B074-92DCFEB5093D}" type="presOf" srcId="{451642D9-C86A-40E1-8C8D-3CB6E4211D04}" destId="{C334204A-394F-4D08-B22A-7D769B091FD1}" srcOrd="0" destOrd="0" presId="urn:microsoft.com/office/officeart/2005/8/layout/vList2"/>
    <dgm:cxn modelId="{7C74A4A7-72BB-4757-902E-F196E21A4681}" srcId="{969FCAB9-1F30-4CD3-89EF-8AD97396FE1E}" destId="{70F2EC22-C7BC-420A-81EB-F6274FD76877}" srcOrd="0" destOrd="0" parTransId="{FACDF23A-728E-4251-B5D9-4087B4128838}" sibTransId="{9F4345D9-171A-4CC1-8164-4D1FC4E032B3}"/>
    <dgm:cxn modelId="{B7B4C193-42A3-4529-A97C-884B7034AF12}" type="presOf" srcId="{969FCAB9-1F30-4CD3-89EF-8AD97396FE1E}" destId="{4E62D0C9-B674-4F27-AD87-A4D76E91F998}" srcOrd="0" destOrd="0" presId="urn:microsoft.com/office/officeart/2005/8/layout/vList2"/>
    <dgm:cxn modelId="{6DC6BD8D-81E8-4BA6-84AE-2754E81AC5BD}" type="presParOf" srcId="{4E62D0C9-B674-4F27-AD87-A4D76E91F998}" destId="{19AA43B3-30F3-40A8-8BF4-BC5D072A4FA3}" srcOrd="0" destOrd="0" presId="urn:microsoft.com/office/officeart/2005/8/layout/vList2"/>
    <dgm:cxn modelId="{D0558897-FE38-4902-AAD6-B547372545AA}" type="presParOf" srcId="{4E62D0C9-B674-4F27-AD87-A4D76E91F998}" destId="{C15CC37E-6EE6-494A-8094-DE6A75BE2CF9}" srcOrd="1" destOrd="0" presId="urn:microsoft.com/office/officeart/2005/8/layout/vList2"/>
    <dgm:cxn modelId="{CA105A05-9AC0-43B8-8ACD-3CF67FC09DF5}" type="presParOf" srcId="{4E62D0C9-B674-4F27-AD87-A4D76E91F998}" destId="{3222E2DF-01C2-458F-9E8E-42218D56A37A}" srcOrd="2" destOrd="0" presId="urn:microsoft.com/office/officeart/2005/8/layout/vList2"/>
    <dgm:cxn modelId="{7151D46A-0D57-47FB-B426-2017C26164CD}" type="presParOf" srcId="{4E62D0C9-B674-4F27-AD87-A4D76E91F998}" destId="{A2E4CE48-13B2-4E86-A96C-D4DE0F590CEB}" srcOrd="3" destOrd="0" presId="urn:microsoft.com/office/officeart/2005/8/layout/vList2"/>
    <dgm:cxn modelId="{69C38EBB-E1F3-406B-8D22-C69D8D56D9E8}" type="presParOf" srcId="{4E62D0C9-B674-4F27-AD87-A4D76E91F998}" destId="{C334204A-394F-4D08-B22A-7D769B091FD1}"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013F7477-C559-434E-BA45-2CCD0D54782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5F45BCE-363C-46F0-9448-DBF67790D914}">
      <dgm:prSet/>
      <dgm:spPr/>
      <dgm:t>
        <a:bodyPr/>
        <a:lstStyle/>
        <a:p>
          <a:pPr rtl="0"/>
          <a:r>
            <a:rPr lang="en-US" smtClean="0"/>
            <a:t>An increase in the value of the land on which a building stands does not affect the determination of the depreciable amount of the  building.</a:t>
          </a:r>
          <a:endParaRPr lang="en-US"/>
        </a:p>
      </dgm:t>
    </dgm:pt>
    <dgm:pt modelId="{E0BE4ECE-9CA7-415B-95F6-47BC0591BDFA}" type="parTrans" cxnId="{D264E486-8AE5-40F0-9282-4666725232CB}">
      <dgm:prSet/>
      <dgm:spPr/>
      <dgm:t>
        <a:bodyPr/>
        <a:lstStyle/>
        <a:p>
          <a:endParaRPr lang="en-US"/>
        </a:p>
      </dgm:t>
    </dgm:pt>
    <dgm:pt modelId="{F2E18193-41B7-494F-A1DF-194390595EF8}" type="sibTrans" cxnId="{D264E486-8AE5-40F0-9282-4666725232CB}">
      <dgm:prSet/>
      <dgm:spPr/>
      <dgm:t>
        <a:bodyPr/>
        <a:lstStyle/>
        <a:p>
          <a:endParaRPr lang="en-US"/>
        </a:p>
      </dgm:t>
    </dgm:pt>
    <dgm:pt modelId="{3A73E68B-524D-46AF-8EE1-E2F659EB1808}" type="pres">
      <dgm:prSet presAssocID="{013F7477-C559-434E-BA45-2CCD0D54782E}" presName="linear" presStyleCnt="0">
        <dgm:presLayoutVars>
          <dgm:animLvl val="lvl"/>
          <dgm:resizeHandles val="exact"/>
        </dgm:presLayoutVars>
      </dgm:prSet>
      <dgm:spPr/>
      <dgm:t>
        <a:bodyPr/>
        <a:lstStyle/>
        <a:p>
          <a:endParaRPr lang="en-US"/>
        </a:p>
      </dgm:t>
    </dgm:pt>
    <dgm:pt modelId="{8D6EA451-18C9-4D52-83BF-0E86B880C3E1}" type="pres">
      <dgm:prSet presAssocID="{75F45BCE-363C-46F0-9448-DBF67790D914}" presName="parentText" presStyleLbl="node1" presStyleIdx="0" presStyleCnt="1">
        <dgm:presLayoutVars>
          <dgm:chMax val="0"/>
          <dgm:bulletEnabled val="1"/>
        </dgm:presLayoutVars>
      </dgm:prSet>
      <dgm:spPr/>
      <dgm:t>
        <a:bodyPr/>
        <a:lstStyle/>
        <a:p>
          <a:endParaRPr lang="en-US"/>
        </a:p>
      </dgm:t>
    </dgm:pt>
  </dgm:ptLst>
  <dgm:cxnLst>
    <dgm:cxn modelId="{D264E486-8AE5-40F0-9282-4666725232CB}" srcId="{013F7477-C559-434E-BA45-2CCD0D54782E}" destId="{75F45BCE-363C-46F0-9448-DBF67790D914}" srcOrd="0" destOrd="0" parTransId="{E0BE4ECE-9CA7-415B-95F6-47BC0591BDFA}" sibTransId="{F2E18193-41B7-494F-A1DF-194390595EF8}"/>
    <dgm:cxn modelId="{1E023F25-45B4-498F-864D-6D02179B621D}" type="presOf" srcId="{75F45BCE-363C-46F0-9448-DBF67790D914}" destId="{8D6EA451-18C9-4D52-83BF-0E86B880C3E1}" srcOrd="0" destOrd="0" presId="urn:microsoft.com/office/officeart/2005/8/layout/vList2"/>
    <dgm:cxn modelId="{2EDCE360-2448-487D-8067-08DE35481D9A}" type="presOf" srcId="{013F7477-C559-434E-BA45-2CCD0D54782E}" destId="{3A73E68B-524D-46AF-8EE1-E2F659EB1808}" srcOrd="0" destOrd="0" presId="urn:microsoft.com/office/officeart/2005/8/layout/vList2"/>
    <dgm:cxn modelId="{0274A82C-D466-4600-8E5B-E19AA137D0D7}" type="presParOf" srcId="{3A73E68B-524D-46AF-8EE1-E2F659EB1808}" destId="{8D6EA451-18C9-4D52-83BF-0E86B880C3E1}"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BAAABC1B-C9C6-408A-A59D-F7A510925693}" type="doc">
      <dgm:prSet loTypeId="urn:microsoft.com/office/officeart/2005/8/layout/process3" loCatId="process" qsTypeId="urn:microsoft.com/office/officeart/2005/8/quickstyle/simple1" qsCatId="simple" csTypeId="urn:microsoft.com/office/officeart/2005/8/colors/accent1_2" csCatId="accent1"/>
      <dgm:spPr/>
      <dgm:t>
        <a:bodyPr/>
        <a:lstStyle/>
        <a:p>
          <a:endParaRPr lang="en-US"/>
        </a:p>
      </dgm:t>
    </dgm:pt>
    <dgm:pt modelId="{E5AE4899-A27E-4EB3-B908-A7B32E07AD72}">
      <dgm:prSet/>
      <dgm:spPr/>
      <dgm:t>
        <a:bodyPr/>
        <a:lstStyle/>
        <a:p>
          <a:pPr rtl="0"/>
          <a:r>
            <a:rPr lang="en-US" smtClean="0"/>
            <a:t>The method selected is applied </a:t>
          </a:r>
          <a:r>
            <a:rPr lang="en-US" b="1" smtClean="0"/>
            <a:t>consistently from period to period   </a:t>
          </a:r>
          <a:r>
            <a:rPr lang="en-US" smtClean="0"/>
            <a:t>unless:</a:t>
          </a:r>
          <a:endParaRPr lang="en-US"/>
        </a:p>
      </dgm:t>
    </dgm:pt>
    <dgm:pt modelId="{A97445C6-5DC5-4362-9100-AF4AF06E10AB}" type="parTrans" cxnId="{9FE3E54E-4097-4710-83AF-D1DE3D9F6596}">
      <dgm:prSet/>
      <dgm:spPr/>
      <dgm:t>
        <a:bodyPr/>
        <a:lstStyle/>
        <a:p>
          <a:endParaRPr lang="en-US"/>
        </a:p>
      </dgm:t>
    </dgm:pt>
    <dgm:pt modelId="{31BAB3FF-6243-403F-BD41-AE780049C343}" type="sibTrans" cxnId="{9FE3E54E-4097-4710-83AF-D1DE3D9F6596}">
      <dgm:prSet/>
      <dgm:spPr/>
      <dgm:t>
        <a:bodyPr/>
        <a:lstStyle/>
        <a:p>
          <a:endParaRPr lang="en-US"/>
        </a:p>
      </dgm:t>
    </dgm:pt>
    <dgm:pt modelId="{FA1D3892-F1AC-4829-8F4D-0AA4ACBC8A94}">
      <dgm:prSet/>
      <dgm:spPr/>
      <dgm:t>
        <a:bodyPr/>
        <a:lstStyle/>
        <a:p>
          <a:pPr rtl="0"/>
          <a:r>
            <a:rPr lang="en-US" dirty="0" smtClean="0"/>
            <a:t>There is a change in the expected pattern of consumption of those future economic benefits; Or</a:t>
          </a:r>
          <a:endParaRPr lang="en-US" dirty="0"/>
        </a:p>
      </dgm:t>
    </dgm:pt>
    <dgm:pt modelId="{DB3F79F8-93E6-4198-94F6-E8B67B52E4E5}" type="parTrans" cxnId="{B7887771-B4C8-4771-B5F3-84DA6A318EE3}">
      <dgm:prSet/>
      <dgm:spPr/>
      <dgm:t>
        <a:bodyPr/>
        <a:lstStyle/>
        <a:p>
          <a:endParaRPr lang="en-US"/>
        </a:p>
      </dgm:t>
    </dgm:pt>
    <dgm:pt modelId="{6C949013-6B56-4BB3-84C0-53B62206968E}" type="sibTrans" cxnId="{B7887771-B4C8-4771-B5F3-84DA6A318EE3}">
      <dgm:prSet/>
      <dgm:spPr/>
      <dgm:t>
        <a:bodyPr/>
        <a:lstStyle/>
        <a:p>
          <a:endParaRPr lang="en-US"/>
        </a:p>
      </dgm:t>
    </dgm:pt>
    <dgm:pt modelId="{24715428-0F4F-4628-8A05-DBA81EDD12BA}">
      <dgm:prSet/>
      <dgm:spPr/>
      <dgm:t>
        <a:bodyPr/>
        <a:lstStyle/>
        <a:p>
          <a:pPr rtl="0"/>
          <a:r>
            <a:rPr lang="en-US" dirty="0" smtClean="0"/>
            <a:t>That the method is changed in accordance with the statute to best reflect the way the asset is consumed.</a:t>
          </a:r>
          <a:endParaRPr lang="en-US" dirty="0"/>
        </a:p>
      </dgm:t>
    </dgm:pt>
    <dgm:pt modelId="{B22B399D-9DA9-4784-B00B-8FFDFE75B801}" type="parTrans" cxnId="{77ACE81F-0C2B-439F-977B-C48F0B2702EC}">
      <dgm:prSet/>
      <dgm:spPr/>
      <dgm:t>
        <a:bodyPr/>
        <a:lstStyle/>
        <a:p>
          <a:endParaRPr lang="en-US"/>
        </a:p>
      </dgm:t>
    </dgm:pt>
    <dgm:pt modelId="{19E42A38-D807-42EC-9013-720EE53998CE}" type="sibTrans" cxnId="{77ACE81F-0C2B-439F-977B-C48F0B2702EC}">
      <dgm:prSet/>
      <dgm:spPr/>
      <dgm:t>
        <a:bodyPr/>
        <a:lstStyle/>
        <a:p>
          <a:endParaRPr lang="en-US"/>
        </a:p>
      </dgm:t>
    </dgm:pt>
    <dgm:pt modelId="{DCFDB9AC-B651-4FBA-AB73-E798EB65BA83}" type="pres">
      <dgm:prSet presAssocID="{BAAABC1B-C9C6-408A-A59D-F7A510925693}" presName="linearFlow" presStyleCnt="0">
        <dgm:presLayoutVars>
          <dgm:dir/>
          <dgm:animLvl val="lvl"/>
          <dgm:resizeHandles val="exact"/>
        </dgm:presLayoutVars>
      </dgm:prSet>
      <dgm:spPr/>
      <dgm:t>
        <a:bodyPr/>
        <a:lstStyle/>
        <a:p>
          <a:endParaRPr lang="en-US"/>
        </a:p>
      </dgm:t>
    </dgm:pt>
    <dgm:pt modelId="{E7AEAD52-7EBC-4512-A8D1-57A443E9C796}" type="pres">
      <dgm:prSet presAssocID="{E5AE4899-A27E-4EB3-B908-A7B32E07AD72}" presName="composite" presStyleCnt="0"/>
      <dgm:spPr/>
    </dgm:pt>
    <dgm:pt modelId="{AC2D2A00-F330-4035-AED0-C49FC3CCEDCD}" type="pres">
      <dgm:prSet presAssocID="{E5AE4899-A27E-4EB3-B908-A7B32E07AD72}" presName="parTx" presStyleLbl="node1" presStyleIdx="0" presStyleCnt="1">
        <dgm:presLayoutVars>
          <dgm:chMax val="0"/>
          <dgm:chPref val="0"/>
          <dgm:bulletEnabled val="1"/>
        </dgm:presLayoutVars>
      </dgm:prSet>
      <dgm:spPr/>
      <dgm:t>
        <a:bodyPr/>
        <a:lstStyle/>
        <a:p>
          <a:endParaRPr lang="en-US"/>
        </a:p>
      </dgm:t>
    </dgm:pt>
    <dgm:pt modelId="{C0ADAC00-3BB8-48EA-9BEA-0EE97E72D60D}" type="pres">
      <dgm:prSet presAssocID="{E5AE4899-A27E-4EB3-B908-A7B32E07AD72}" presName="parSh" presStyleLbl="node1" presStyleIdx="0" presStyleCnt="1"/>
      <dgm:spPr/>
      <dgm:t>
        <a:bodyPr/>
        <a:lstStyle/>
        <a:p>
          <a:endParaRPr lang="en-US"/>
        </a:p>
      </dgm:t>
    </dgm:pt>
    <dgm:pt modelId="{8451C18C-B048-405F-A9AC-62D3273D5BBA}" type="pres">
      <dgm:prSet presAssocID="{E5AE4899-A27E-4EB3-B908-A7B32E07AD72}" presName="desTx" presStyleLbl="fgAcc1" presStyleIdx="0" presStyleCnt="1">
        <dgm:presLayoutVars>
          <dgm:bulletEnabled val="1"/>
        </dgm:presLayoutVars>
      </dgm:prSet>
      <dgm:spPr/>
      <dgm:t>
        <a:bodyPr/>
        <a:lstStyle/>
        <a:p>
          <a:endParaRPr lang="en-US"/>
        </a:p>
      </dgm:t>
    </dgm:pt>
  </dgm:ptLst>
  <dgm:cxnLst>
    <dgm:cxn modelId="{FE88AD32-00D5-4672-A107-FA43AB2804DA}" type="presOf" srcId="{E5AE4899-A27E-4EB3-B908-A7B32E07AD72}" destId="{AC2D2A00-F330-4035-AED0-C49FC3CCEDCD}" srcOrd="0" destOrd="0" presId="urn:microsoft.com/office/officeart/2005/8/layout/process3"/>
    <dgm:cxn modelId="{47AF1E0D-E1F2-4414-8248-9E7464D8E478}" type="presOf" srcId="{FA1D3892-F1AC-4829-8F4D-0AA4ACBC8A94}" destId="{8451C18C-B048-405F-A9AC-62D3273D5BBA}" srcOrd="0" destOrd="0" presId="urn:microsoft.com/office/officeart/2005/8/layout/process3"/>
    <dgm:cxn modelId="{B7887771-B4C8-4771-B5F3-84DA6A318EE3}" srcId="{E5AE4899-A27E-4EB3-B908-A7B32E07AD72}" destId="{FA1D3892-F1AC-4829-8F4D-0AA4ACBC8A94}" srcOrd="0" destOrd="0" parTransId="{DB3F79F8-93E6-4198-94F6-E8B67B52E4E5}" sibTransId="{6C949013-6B56-4BB3-84C0-53B62206968E}"/>
    <dgm:cxn modelId="{77ACE81F-0C2B-439F-977B-C48F0B2702EC}" srcId="{E5AE4899-A27E-4EB3-B908-A7B32E07AD72}" destId="{24715428-0F4F-4628-8A05-DBA81EDD12BA}" srcOrd="1" destOrd="0" parTransId="{B22B399D-9DA9-4784-B00B-8FFDFE75B801}" sibTransId="{19E42A38-D807-42EC-9013-720EE53998CE}"/>
    <dgm:cxn modelId="{5EB1FE59-C763-40DF-B515-C37574F1D2C4}" type="presOf" srcId="{24715428-0F4F-4628-8A05-DBA81EDD12BA}" destId="{8451C18C-B048-405F-A9AC-62D3273D5BBA}" srcOrd="0" destOrd="1" presId="urn:microsoft.com/office/officeart/2005/8/layout/process3"/>
    <dgm:cxn modelId="{68C461A5-8133-4D3E-8AB3-5AC019B9E39F}" type="presOf" srcId="{E5AE4899-A27E-4EB3-B908-A7B32E07AD72}" destId="{C0ADAC00-3BB8-48EA-9BEA-0EE97E72D60D}" srcOrd="1" destOrd="0" presId="urn:microsoft.com/office/officeart/2005/8/layout/process3"/>
    <dgm:cxn modelId="{9FE3E54E-4097-4710-83AF-D1DE3D9F6596}" srcId="{BAAABC1B-C9C6-408A-A59D-F7A510925693}" destId="{E5AE4899-A27E-4EB3-B908-A7B32E07AD72}" srcOrd="0" destOrd="0" parTransId="{A97445C6-5DC5-4362-9100-AF4AF06E10AB}" sibTransId="{31BAB3FF-6243-403F-BD41-AE780049C343}"/>
    <dgm:cxn modelId="{8F3E4863-8634-4427-853C-4A4EAE1F3633}" type="presOf" srcId="{BAAABC1B-C9C6-408A-A59D-F7A510925693}" destId="{DCFDB9AC-B651-4FBA-AB73-E798EB65BA83}" srcOrd="0" destOrd="0" presId="urn:microsoft.com/office/officeart/2005/8/layout/process3"/>
    <dgm:cxn modelId="{E0C45688-4EE1-4D29-8312-DCA04601A89A}" type="presParOf" srcId="{DCFDB9AC-B651-4FBA-AB73-E798EB65BA83}" destId="{E7AEAD52-7EBC-4512-A8D1-57A443E9C796}" srcOrd="0" destOrd="0" presId="urn:microsoft.com/office/officeart/2005/8/layout/process3"/>
    <dgm:cxn modelId="{BD484E51-3C56-41C7-81CB-D51D7D2B941F}" type="presParOf" srcId="{E7AEAD52-7EBC-4512-A8D1-57A443E9C796}" destId="{AC2D2A00-F330-4035-AED0-C49FC3CCEDCD}" srcOrd="0" destOrd="0" presId="urn:microsoft.com/office/officeart/2005/8/layout/process3"/>
    <dgm:cxn modelId="{D9A06777-625A-4040-BD78-982481EFC1E8}" type="presParOf" srcId="{E7AEAD52-7EBC-4512-A8D1-57A443E9C796}" destId="{C0ADAC00-3BB8-48EA-9BEA-0EE97E72D60D}" srcOrd="1" destOrd="0" presId="urn:microsoft.com/office/officeart/2005/8/layout/process3"/>
    <dgm:cxn modelId="{00C32393-049D-48EF-97CC-9BAC1C001E38}" type="presParOf" srcId="{E7AEAD52-7EBC-4512-A8D1-57A443E9C796}" destId="{8451C18C-B048-405F-A9AC-62D3273D5BBA}" srcOrd="2" destOrd="0" presId="urn:microsoft.com/office/officeart/2005/8/layout/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86D0EB45-8E2F-4242-AC1E-BE6A335B5E6E}"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n-US"/>
        </a:p>
      </dgm:t>
    </dgm:pt>
    <dgm:pt modelId="{B6BCEE53-8371-464D-966C-5C6BC884577C}">
      <dgm:prSet/>
      <dgm:spPr/>
      <dgm:t>
        <a:bodyPr/>
        <a:lstStyle/>
        <a:p>
          <a:pPr rtl="0"/>
          <a:r>
            <a:rPr lang="en-US" b="1" smtClean="0"/>
            <a:t>Change in Depreciation Method should be accounted for as a change in an ACCOUNTING ESTIMATE </a:t>
          </a:r>
          <a:endParaRPr lang="en-US"/>
        </a:p>
      </dgm:t>
    </dgm:pt>
    <dgm:pt modelId="{BECD8BE4-7A31-457C-AB07-28E0636BD8F5}" type="parTrans" cxnId="{34D97B90-32B5-4F29-8C43-148DB388386B}">
      <dgm:prSet/>
      <dgm:spPr/>
      <dgm:t>
        <a:bodyPr/>
        <a:lstStyle/>
        <a:p>
          <a:endParaRPr lang="en-US"/>
        </a:p>
      </dgm:t>
    </dgm:pt>
    <dgm:pt modelId="{30B29605-7D7A-41ED-A5C2-63CB1DE53115}" type="sibTrans" cxnId="{34D97B90-32B5-4F29-8C43-148DB388386B}">
      <dgm:prSet/>
      <dgm:spPr/>
      <dgm:t>
        <a:bodyPr/>
        <a:lstStyle/>
        <a:p>
          <a:endParaRPr lang="en-US"/>
        </a:p>
      </dgm:t>
    </dgm:pt>
    <dgm:pt modelId="{0F4184EE-ED84-492B-91A0-4BAD6D15C448}" type="pres">
      <dgm:prSet presAssocID="{86D0EB45-8E2F-4242-AC1E-BE6A335B5E6E}" presName="compositeShape" presStyleCnt="0">
        <dgm:presLayoutVars>
          <dgm:chMax val="7"/>
          <dgm:dir/>
          <dgm:resizeHandles val="exact"/>
        </dgm:presLayoutVars>
      </dgm:prSet>
      <dgm:spPr/>
      <dgm:t>
        <a:bodyPr/>
        <a:lstStyle/>
        <a:p>
          <a:endParaRPr lang="en-US"/>
        </a:p>
      </dgm:t>
    </dgm:pt>
    <dgm:pt modelId="{3C0402E2-700D-41EE-8999-5FD1CBCCEEA3}" type="pres">
      <dgm:prSet presAssocID="{B6BCEE53-8371-464D-966C-5C6BC884577C}" presName="circ1TxSh" presStyleLbl="vennNode1" presStyleIdx="0" presStyleCnt="1"/>
      <dgm:spPr/>
      <dgm:t>
        <a:bodyPr/>
        <a:lstStyle/>
        <a:p>
          <a:endParaRPr lang="en-US"/>
        </a:p>
      </dgm:t>
    </dgm:pt>
  </dgm:ptLst>
  <dgm:cxnLst>
    <dgm:cxn modelId="{34D97B90-32B5-4F29-8C43-148DB388386B}" srcId="{86D0EB45-8E2F-4242-AC1E-BE6A335B5E6E}" destId="{B6BCEE53-8371-464D-966C-5C6BC884577C}" srcOrd="0" destOrd="0" parTransId="{BECD8BE4-7A31-457C-AB07-28E0636BD8F5}" sibTransId="{30B29605-7D7A-41ED-A5C2-63CB1DE53115}"/>
    <dgm:cxn modelId="{01A68FCB-E390-4319-914A-2ED6F94C6806}" type="presOf" srcId="{B6BCEE53-8371-464D-966C-5C6BC884577C}" destId="{3C0402E2-700D-41EE-8999-5FD1CBCCEEA3}" srcOrd="0" destOrd="0" presId="urn:microsoft.com/office/officeart/2005/8/layout/venn1"/>
    <dgm:cxn modelId="{0E44C537-3075-484F-9042-3C4A28EE531C}" type="presOf" srcId="{86D0EB45-8E2F-4242-AC1E-BE6A335B5E6E}" destId="{0F4184EE-ED84-492B-91A0-4BAD6D15C448}" srcOrd="0" destOrd="0" presId="urn:microsoft.com/office/officeart/2005/8/layout/venn1"/>
    <dgm:cxn modelId="{9C9D3772-3366-42B3-A9EE-7DCF5430834D}" type="presParOf" srcId="{0F4184EE-ED84-492B-91A0-4BAD6D15C448}" destId="{3C0402E2-700D-41EE-8999-5FD1CBCCEEA3}" srcOrd="0"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3DE329DD-411E-4C1B-980F-62F8E3818E56}"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en-US"/>
        </a:p>
      </dgm:t>
    </dgm:pt>
    <dgm:pt modelId="{F51295C4-6635-4271-A6B5-EBB3380A0DF2}">
      <dgm:prSet/>
      <dgm:spPr/>
      <dgm:t>
        <a:bodyPr/>
        <a:lstStyle/>
        <a:p>
          <a:pPr rtl="0"/>
          <a:r>
            <a:rPr lang="en-US" smtClean="0"/>
            <a:t>Items of PPE retired from active use and held for disposal should be stated at the lower  of:  </a:t>
          </a:r>
          <a:endParaRPr lang="en-US"/>
        </a:p>
      </dgm:t>
    </dgm:pt>
    <dgm:pt modelId="{BD6B4BD6-BCE3-4682-A259-EDC1B88C2592}" type="parTrans" cxnId="{156F34BC-F9D4-49BA-ADD5-D040DCE8F8B7}">
      <dgm:prSet/>
      <dgm:spPr/>
      <dgm:t>
        <a:bodyPr/>
        <a:lstStyle/>
        <a:p>
          <a:endParaRPr lang="en-US"/>
        </a:p>
      </dgm:t>
    </dgm:pt>
    <dgm:pt modelId="{50F4883D-CA64-40FB-96C6-01BDB52AFCEA}" type="sibTrans" cxnId="{156F34BC-F9D4-49BA-ADD5-D040DCE8F8B7}">
      <dgm:prSet/>
      <dgm:spPr/>
      <dgm:t>
        <a:bodyPr/>
        <a:lstStyle/>
        <a:p>
          <a:endParaRPr lang="en-US"/>
        </a:p>
      </dgm:t>
    </dgm:pt>
    <dgm:pt modelId="{C2F66CEB-DEFC-4718-96E0-2BF9B6824BB4}">
      <dgm:prSet/>
      <dgm:spPr/>
      <dgm:t>
        <a:bodyPr/>
        <a:lstStyle/>
        <a:p>
          <a:pPr rtl="0"/>
          <a:r>
            <a:rPr lang="en-US" smtClean="0"/>
            <a:t>Carrying Amount, and </a:t>
          </a:r>
          <a:endParaRPr lang="en-US"/>
        </a:p>
      </dgm:t>
    </dgm:pt>
    <dgm:pt modelId="{67E2E509-B721-4FEF-913A-89B1D8F6CC7A}" type="parTrans" cxnId="{AA28161C-058F-4EE4-BCB3-8DCEC127C7C5}">
      <dgm:prSet/>
      <dgm:spPr/>
      <dgm:t>
        <a:bodyPr/>
        <a:lstStyle/>
        <a:p>
          <a:endParaRPr lang="en-US"/>
        </a:p>
      </dgm:t>
    </dgm:pt>
    <dgm:pt modelId="{55C189B0-4DD5-47AE-8E20-82BE4B8E02A7}" type="sibTrans" cxnId="{AA28161C-058F-4EE4-BCB3-8DCEC127C7C5}">
      <dgm:prSet/>
      <dgm:spPr/>
      <dgm:t>
        <a:bodyPr/>
        <a:lstStyle/>
        <a:p>
          <a:endParaRPr lang="en-US"/>
        </a:p>
      </dgm:t>
    </dgm:pt>
    <dgm:pt modelId="{3671CFAF-60DD-4A36-BDC7-F5C9997547E6}">
      <dgm:prSet/>
      <dgm:spPr/>
      <dgm:t>
        <a:bodyPr/>
        <a:lstStyle/>
        <a:p>
          <a:pPr rtl="0"/>
          <a:r>
            <a:rPr lang="en-US" smtClean="0"/>
            <a:t>Net Realisable Value.</a:t>
          </a:r>
          <a:endParaRPr lang="en-US"/>
        </a:p>
      </dgm:t>
    </dgm:pt>
    <dgm:pt modelId="{3231DA6A-4F5D-4705-80C0-4E433CA72D6A}" type="parTrans" cxnId="{3A445E50-7590-4A49-9180-F3983AAAA06F}">
      <dgm:prSet/>
      <dgm:spPr/>
      <dgm:t>
        <a:bodyPr/>
        <a:lstStyle/>
        <a:p>
          <a:endParaRPr lang="en-US"/>
        </a:p>
      </dgm:t>
    </dgm:pt>
    <dgm:pt modelId="{9741493E-ABDC-48BC-9817-2AE82C28BFF9}" type="sibTrans" cxnId="{3A445E50-7590-4A49-9180-F3983AAAA06F}">
      <dgm:prSet/>
      <dgm:spPr/>
      <dgm:t>
        <a:bodyPr/>
        <a:lstStyle/>
        <a:p>
          <a:endParaRPr lang="en-US"/>
        </a:p>
      </dgm:t>
    </dgm:pt>
    <dgm:pt modelId="{DEF2A724-BB50-4C0B-AC78-6C9DCD12AFF2}" type="pres">
      <dgm:prSet presAssocID="{3DE329DD-411E-4C1B-980F-62F8E3818E56}" presName="hierChild1" presStyleCnt="0">
        <dgm:presLayoutVars>
          <dgm:orgChart val="1"/>
          <dgm:chPref val="1"/>
          <dgm:dir/>
          <dgm:animOne val="branch"/>
          <dgm:animLvl val="lvl"/>
          <dgm:resizeHandles/>
        </dgm:presLayoutVars>
      </dgm:prSet>
      <dgm:spPr/>
      <dgm:t>
        <a:bodyPr/>
        <a:lstStyle/>
        <a:p>
          <a:endParaRPr lang="en-US"/>
        </a:p>
      </dgm:t>
    </dgm:pt>
    <dgm:pt modelId="{F6E5CACC-936D-4BA5-8189-81A275894AA7}" type="pres">
      <dgm:prSet presAssocID="{F51295C4-6635-4271-A6B5-EBB3380A0DF2}" presName="hierRoot1" presStyleCnt="0">
        <dgm:presLayoutVars>
          <dgm:hierBranch val="init"/>
        </dgm:presLayoutVars>
      </dgm:prSet>
      <dgm:spPr/>
    </dgm:pt>
    <dgm:pt modelId="{B257DFC7-A91B-43E0-8871-315B9765B530}" type="pres">
      <dgm:prSet presAssocID="{F51295C4-6635-4271-A6B5-EBB3380A0DF2}" presName="rootComposite1" presStyleCnt="0"/>
      <dgm:spPr/>
    </dgm:pt>
    <dgm:pt modelId="{0CF011AE-3ACE-4D8D-A805-42291A137F16}" type="pres">
      <dgm:prSet presAssocID="{F51295C4-6635-4271-A6B5-EBB3380A0DF2}" presName="rootText1" presStyleLbl="node0" presStyleIdx="0" presStyleCnt="1" custScaleX="159688">
        <dgm:presLayoutVars>
          <dgm:chPref val="3"/>
        </dgm:presLayoutVars>
      </dgm:prSet>
      <dgm:spPr/>
      <dgm:t>
        <a:bodyPr/>
        <a:lstStyle/>
        <a:p>
          <a:endParaRPr lang="en-US"/>
        </a:p>
      </dgm:t>
    </dgm:pt>
    <dgm:pt modelId="{03143C29-C13E-42F8-B650-BFD9C206978F}" type="pres">
      <dgm:prSet presAssocID="{F51295C4-6635-4271-A6B5-EBB3380A0DF2}" presName="rootConnector1" presStyleLbl="node1" presStyleIdx="0" presStyleCnt="0"/>
      <dgm:spPr/>
      <dgm:t>
        <a:bodyPr/>
        <a:lstStyle/>
        <a:p>
          <a:endParaRPr lang="en-US"/>
        </a:p>
      </dgm:t>
    </dgm:pt>
    <dgm:pt modelId="{50275CF2-33AA-4230-9536-C24C48912F90}" type="pres">
      <dgm:prSet presAssocID="{F51295C4-6635-4271-A6B5-EBB3380A0DF2}" presName="hierChild2" presStyleCnt="0"/>
      <dgm:spPr/>
    </dgm:pt>
    <dgm:pt modelId="{F2323882-8466-4D28-AED4-247558466959}" type="pres">
      <dgm:prSet presAssocID="{67E2E509-B721-4FEF-913A-89B1D8F6CC7A}" presName="Name37" presStyleLbl="parChTrans1D2" presStyleIdx="0" presStyleCnt="2"/>
      <dgm:spPr/>
      <dgm:t>
        <a:bodyPr/>
        <a:lstStyle/>
        <a:p>
          <a:endParaRPr lang="en-US"/>
        </a:p>
      </dgm:t>
    </dgm:pt>
    <dgm:pt modelId="{90227EFE-7237-485C-8366-C244F22FC1E7}" type="pres">
      <dgm:prSet presAssocID="{C2F66CEB-DEFC-4718-96E0-2BF9B6824BB4}" presName="hierRoot2" presStyleCnt="0">
        <dgm:presLayoutVars>
          <dgm:hierBranch val="init"/>
        </dgm:presLayoutVars>
      </dgm:prSet>
      <dgm:spPr/>
    </dgm:pt>
    <dgm:pt modelId="{6EAE53B5-66F9-4A41-AAF7-B3BB5CEED007}" type="pres">
      <dgm:prSet presAssocID="{C2F66CEB-DEFC-4718-96E0-2BF9B6824BB4}" presName="rootComposite" presStyleCnt="0"/>
      <dgm:spPr/>
    </dgm:pt>
    <dgm:pt modelId="{EC297479-C0BF-4A6A-9121-3023580838CF}" type="pres">
      <dgm:prSet presAssocID="{C2F66CEB-DEFC-4718-96E0-2BF9B6824BB4}" presName="rootText" presStyleLbl="node2" presStyleIdx="0" presStyleCnt="2">
        <dgm:presLayoutVars>
          <dgm:chPref val="3"/>
        </dgm:presLayoutVars>
      </dgm:prSet>
      <dgm:spPr/>
      <dgm:t>
        <a:bodyPr/>
        <a:lstStyle/>
        <a:p>
          <a:endParaRPr lang="en-US"/>
        </a:p>
      </dgm:t>
    </dgm:pt>
    <dgm:pt modelId="{9B2B4609-8C7D-4EC5-8769-47E19C2705A5}" type="pres">
      <dgm:prSet presAssocID="{C2F66CEB-DEFC-4718-96E0-2BF9B6824BB4}" presName="rootConnector" presStyleLbl="node2" presStyleIdx="0" presStyleCnt="2"/>
      <dgm:spPr/>
      <dgm:t>
        <a:bodyPr/>
        <a:lstStyle/>
        <a:p>
          <a:endParaRPr lang="en-US"/>
        </a:p>
      </dgm:t>
    </dgm:pt>
    <dgm:pt modelId="{4EB747FF-26FE-4837-90D3-F4CD7B016F19}" type="pres">
      <dgm:prSet presAssocID="{C2F66CEB-DEFC-4718-96E0-2BF9B6824BB4}" presName="hierChild4" presStyleCnt="0"/>
      <dgm:spPr/>
    </dgm:pt>
    <dgm:pt modelId="{7600EDCB-7DFC-4A16-B0CB-85FAC349CE7C}" type="pres">
      <dgm:prSet presAssocID="{C2F66CEB-DEFC-4718-96E0-2BF9B6824BB4}" presName="hierChild5" presStyleCnt="0"/>
      <dgm:spPr/>
    </dgm:pt>
    <dgm:pt modelId="{B9FD877A-794B-4755-A3CF-EC80583E53B6}" type="pres">
      <dgm:prSet presAssocID="{3231DA6A-4F5D-4705-80C0-4E433CA72D6A}" presName="Name37" presStyleLbl="parChTrans1D2" presStyleIdx="1" presStyleCnt="2"/>
      <dgm:spPr/>
      <dgm:t>
        <a:bodyPr/>
        <a:lstStyle/>
        <a:p>
          <a:endParaRPr lang="en-US"/>
        </a:p>
      </dgm:t>
    </dgm:pt>
    <dgm:pt modelId="{DE5A5B42-3F86-41EC-AAD0-65CBC4EA10AE}" type="pres">
      <dgm:prSet presAssocID="{3671CFAF-60DD-4A36-BDC7-F5C9997547E6}" presName="hierRoot2" presStyleCnt="0">
        <dgm:presLayoutVars>
          <dgm:hierBranch val="init"/>
        </dgm:presLayoutVars>
      </dgm:prSet>
      <dgm:spPr/>
    </dgm:pt>
    <dgm:pt modelId="{0CBFEC2A-C9A7-43C5-90E5-8032F279BF41}" type="pres">
      <dgm:prSet presAssocID="{3671CFAF-60DD-4A36-BDC7-F5C9997547E6}" presName="rootComposite" presStyleCnt="0"/>
      <dgm:spPr/>
    </dgm:pt>
    <dgm:pt modelId="{ACDD5587-F11F-4EBA-B2B3-E4544CB5D098}" type="pres">
      <dgm:prSet presAssocID="{3671CFAF-60DD-4A36-BDC7-F5C9997547E6}" presName="rootText" presStyleLbl="node2" presStyleIdx="1" presStyleCnt="2">
        <dgm:presLayoutVars>
          <dgm:chPref val="3"/>
        </dgm:presLayoutVars>
      </dgm:prSet>
      <dgm:spPr/>
      <dgm:t>
        <a:bodyPr/>
        <a:lstStyle/>
        <a:p>
          <a:endParaRPr lang="en-US"/>
        </a:p>
      </dgm:t>
    </dgm:pt>
    <dgm:pt modelId="{538BD1AA-8505-46A7-89F4-4A4D268C5588}" type="pres">
      <dgm:prSet presAssocID="{3671CFAF-60DD-4A36-BDC7-F5C9997547E6}" presName="rootConnector" presStyleLbl="node2" presStyleIdx="1" presStyleCnt="2"/>
      <dgm:spPr/>
      <dgm:t>
        <a:bodyPr/>
        <a:lstStyle/>
        <a:p>
          <a:endParaRPr lang="en-US"/>
        </a:p>
      </dgm:t>
    </dgm:pt>
    <dgm:pt modelId="{F0DD23F0-AEED-4B05-B568-FC64017844DA}" type="pres">
      <dgm:prSet presAssocID="{3671CFAF-60DD-4A36-BDC7-F5C9997547E6}" presName="hierChild4" presStyleCnt="0"/>
      <dgm:spPr/>
    </dgm:pt>
    <dgm:pt modelId="{0147F900-C095-4DEF-BE7E-366D36F5BE9B}" type="pres">
      <dgm:prSet presAssocID="{3671CFAF-60DD-4A36-BDC7-F5C9997547E6}" presName="hierChild5" presStyleCnt="0"/>
      <dgm:spPr/>
    </dgm:pt>
    <dgm:pt modelId="{B6BCE83C-DD3A-4EA6-9A03-10C4DB497672}" type="pres">
      <dgm:prSet presAssocID="{F51295C4-6635-4271-A6B5-EBB3380A0DF2}" presName="hierChild3" presStyleCnt="0"/>
      <dgm:spPr/>
    </dgm:pt>
  </dgm:ptLst>
  <dgm:cxnLst>
    <dgm:cxn modelId="{BC4424D2-E972-4D9F-BBC3-98B7C457FCE7}" type="presOf" srcId="{C2F66CEB-DEFC-4718-96E0-2BF9B6824BB4}" destId="{EC297479-C0BF-4A6A-9121-3023580838CF}" srcOrd="0" destOrd="0" presId="urn:microsoft.com/office/officeart/2005/8/layout/orgChart1"/>
    <dgm:cxn modelId="{156F34BC-F9D4-49BA-ADD5-D040DCE8F8B7}" srcId="{3DE329DD-411E-4C1B-980F-62F8E3818E56}" destId="{F51295C4-6635-4271-A6B5-EBB3380A0DF2}" srcOrd="0" destOrd="0" parTransId="{BD6B4BD6-BCE3-4682-A259-EDC1B88C2592}" sibTransId="{50F4883D-CA64-40FB-96C6-01BDB52AFCEA}"/>
    <dgm:cxn modelId="{2EC69E76-881D-4A14-B496-FA3DF0D6793D}" type="presOf" srcId="{67E2E509-B721-4FEF-913A-89B1D8F6CC7A}" destId="{F2323882-8466-4D28-AED4-247558466959}" srcOrd="0" destOrd="0" presId="urn:microsoft.com/office/officeart/2005/8/layout/orgChart1"/>
    <dgm:cxn modelId="{3A445E50-7590-4A49-9180-F3983AAAA06F}" srcId="{F51295C4-6635-4271-A6B5-EBB3380A0DF2}" destId="{3671CFAF-60DD-4A36-BDC7-F5C9997547E6}" srcOrd="1" destOrd="0" parTransId="{3231DA6A-4F5D-4705-80C0-4E433CA72D6A}" sibTransId="{9741493E-ABDC-48BC-9817-2AE82C28BFF9}"/>
    <dgm:cxn modelId="{5E5D2D4D-18B8-4B21-A944-82EDA564C12E}" type="presOf" srcId="{3231DA6A-4F5D-4705-80C0-4E433CA72D6A}" destId="{B9FD877A-794B-4755-A3CF-EC80583E53B6}" srcOrd="0" destOrd="0" presId="urn:microsoft.com/office/officeart/2005/8/layout/orgChart1"/>
    <dgm:cxn modelId="{53391B12-025D-48FB-9124-330BE48B4B57}" type="presOf" srcId="{C2F66CEB-DEFC-4718-96E0-2BF9B6824BB4}" destId="{9B2B4609-8C7D-4EC5-8769-47E19C2705A5}" srcOrd="1" destOrd="0" presId="urn:microsoft.com/office/officeart/2005/8/layout/orgChart1"/>
    <dgm:cxn modelId="{393E9800-E3CA-4FF6-9DDC-2F6FE6AEDDFA}" type="presOf" srcId="{3671CFAF-60DD-4A36-BDC7-F5C9997547E6}" destId="{538BD1AA-8505-46A7-89F4-4A4D268C5588}" srcOrd="1" destOrd="0" presId="urn:microsoft.com/office/officeart/2005/8/layout/orgChart1"/>
    <dgm:cxn modelId="{D6467FB5-02EA-4E1D-AB15-1B8760F792B5}" type="presOf" srcId="{F51295C4-6635-4271-A6B5-EBB3380A0DF2}" destId="{0CF011AE-3ACE-4D8D-A805-42291A137F16}" srcOrd="0" destOrd="0" presId="urn:microsoft.com/office/officeart/2005/8/layout/orgChart1"/>
    <dgm:cxn modelId="{C3294D49-5EBB-4648-B47E-BE152FAB7124}" type="presOf" srcId="{F51295C4-6635-4271-A6B5-EBB3380A0DF2}" destId="{03143C29-C13E-42F8-B650-BFD9C206978F}" srcOrd="1" destOrd="0" presId="urn:microsoft.com/office/officeart/2005/8/layout/orgChart1"/>
    <dgm:cxn modelId="{EFC715FA-4A53-4554-B04F-E3A1578A101C}" type="presOf" srcId="{3DE329DD-411E-4C1B-980F-62F8E3818E56}" destId="{DEF2A724-BB50-4C0B-AC78-6C9DCD12AFF2}" srcOrd="0" destOrd="0" presId="urn:microsoft.com/office/officeart/2005/8/layout/orgChart1"/>
    <dgm:cxn modelId="{72091939-56E9-4997-B74E-6A0A055D2161}" type="presOf" srcId="{3671CFAF-60DD-4A36-BDC7-F5C9997547E6}" destId="{ACDD5587-F11F-4EBA-B2B3-E4544CB5D098}" srcOrd="0" destOrd="0" presId="urn:microsoft.com/office/officeart/2005/8/layout/orgChart1"/>
    <dgm:cxn modelId="{AA28161C-058F-4EE4-BCB3-8DCEC127C7C5}" srcId="{F51295C4-6635-4271-A6B5-EBB3380A0DF2}" destId="{C2F66CEB-DEFC-4718-96E0-2BF9B6824BB4}" srcOrd="0" destOrd="0" parTransId="{67E2E509-B721-4FEF-913A-89B1D8F6CC7A}" sibTransId="{55C189B0-4DD5-47AE-8E20-82BE4B8E02A7}"/>
    <dgm:cxn modelId="{A749DBEF-4EA5-4C04-BBEA-72A075FC88E3}" type="presParOf" srcId="{DEF2A724-BB50-4C0B-AC78-6C9DCD12AFF2}" destId="{F6E5CACC-936D-4BA5-8189-81A275894AA7}" srcOrd="0" destOrd="0" presId="urn:microsoft.com/office/officeart/2005/8/layout/orgChart1"/>
    <dgm:cxn modelId="{60C5280B-3E6B-4F16-ADCA-F63FA7012742}" type="presParOf" srcId="{F6E5CACC-936D-4BA5-8189-81A275894AA7}" destId="{B257DFC7-A91B-43E0-8871-315B9765B530}" srcOrd="0" destOrd="0" presId="urn:microsoft.com/office/officeart/2005/8/layout/orgChart1"/>
    <dgm:cxn modelId="{E5D92800-F784-45C3-B166-67CD47D48DDF}" type="presParOf" srcId="{B257DFC7-A91B-43E0-8871-315B9765B530}" destId="{0CF011AE-3ACE-4D8D-A805-42291A137F16}" srcOrd="0" destOrd="0" presId="urn:microsoft.com/office/officeart/2005/8/layout/orgChart1"/>
    <dgm:cxn modelId="{09312B72-8F3A-4AAE-B6C0-BE2FE02E04B1}" type="presParOf" srcId="{B257DFC7-A91B-43E0-8871-315B9765B530}" destId="{03143C29-C13E-42F8-B650-BFD9C206978F}" srcOrd="1" destOrd="0" presId="urn:microsoft.com/office/officeart/2005/8/layout/orgChart1"/>
    <dgm:cxn modelId="{140B8342-DCB0-443E-9D8D-450AABD1D7DA}" type="presParOf" srcId="{F6E5CACC-936D-4BA5-8189-81A275894AA7}" destId="{50275CF2-33AA-4230-9536-C24C48912F90}" srcOrd="1" destOrd="0" presId="urn:microsoft.com/office/officeart/2005/8/layout/orgChart1"/>
    <dgm:cxn modelId="{757FE46D-7C3E-4F7F-BE03-9CA7C73B85A0}" type="presParOf" srcId="{50275CF2-33AA-4230-9536-C24C48912F90}" destId="{F2323882-8466-4D28-AED4-247558466959}" srcOrd="0" destOrd="0" presId="urn:microsoft.com/office/officeart/2005/8/layout/orgChart1"/>
    <dgm:cxn modelId="{5227C876-2347-4209-B244-F9917295A62B}" type="presParOf" srcId="{50275CF2-33AA-4230-9536-C24C48912F90}" destId="{90227EFE-7237-485C-8366-C244F22FC1E7}" srcOrd="1" destOrd="0" presId="urn:microsoft.com/office/officeart/2005/8/layout/orgChart1"/>
    <dgm:cxn modelId="{F78E5A0C-F594-4550-A6C4-BC230A96BACD}" type="presParOf" srcId="{90227EFE-7237-485C-8366-C244F22FC1E7}" destId="{6EAE53B5-66F9-4A41-AAF7-B3BB5CEED007}" srcOrd="0" destOrd="0" presId="urn:microsoft.com/office/officeart/2005/8/layout/orgChart1"/>
    <dgm:cxn modelId="{560826C1-31EA-4A96-AB86-6727E7711E75}" type="presParOf" srcId="{6EAE53B5-66F9-4A41-AAF7-B3BB5CEED007}" destId="{EC297479-C0BF-4A6A-9121-3023580838CF}" srcOrd="0" destOrd="0" presId="urn:microsoft.com/office/officeart/2005/8/layout/orgChart1"/>
    <dgm:cxn modelId="{AF22D958-4F87-443E-B282-3DB0D9D5E0E0}" type="presParOf" srcId="{6EAE53B5-66F9-4A41-AAF7-B3BB5CEED007}" destId="{9B2B4609-8C7D-4EC5-8769-47E19C2705A5}" srcOrd="1" destOrd="0" presId="urn:microsoft.com/office/officeart/2005/8/layout/orgChart1"/>
    <dgm:cxn modelId="{B9654C4F-4A66-42DC-9850-CFC90F852947}" type="presParOf" srcId="{90227EFE-7237-485C-8366-C244F22FC1E7}" destId="{4EB747FF-26FE-4837-90D3-F4CD7B016F19}" srcOrd="1" destOrd="0" presId="urn:microsoft.com/office/officeart/2005/8/layout/orgChart1"/>
    <dgm:cxn modelId="{4E92813C-B0EC-473F-9EFD-F4BCCE1E61C7}" type="presParOf" srcId="{90227EFE-7237-485C-8366-C244F22FC1E7}" destId="{7600EDCB-7DFC-4A16-B0CB-85FAC349CE7C}" srcOrd="2" destOrd="0" presId="urn:microsoft.com/office/officeart/2005/8/layout/orgChart1"/>
    <dgm:cxn modelId="{3C2C9C80-E811-4AEC-B5D4-DB45F279410A}" type="presParOf" srcId="{50275CF2-33AA-4230-9536-C24C48912F90}" destId="{B9FD877A-794B-4755-A3CF-EC80583E53B6}" srcOrd="2" destOrd="0" presId="urn:microsoft.com/office/officeart/2005/8/layout/orgChart1"/>
    <dgm:cxn modelId="{5803E35D-EBB5-4C30-92BC-C31A36598092}" type="presParOf" srcId="{50275CF2-33AA-4230-9536-C24C48912F90}" destId="{DE5A5B42-3F86-41EC-AAD0-65CBC4EA10AE}" srcOrd="3" destOrd="0" presId="urn:microsoft.com/office/officeart/2005/8/layout/orgChart1"/>
    <dgm:cxn modelId="{EBB99D8D-E0FF-4A3F-9E3D-29734F99DF85}" type="presParOf" srcId="{DE5A5B42-3F86-41EC-AAD0-65CBC4EA10AE}" destId="{0CBFEC2A-C9A7-43C5-90E5-8032F279BF41}" srcOrd="0" destOrd="0" presId="urn:microsoft.com/office/officeart/2005/8/layout/orgChart1"/>
    <dgm:cxn modelId="{CC6CDF9B-E7F7-40B3-9791-FC4B1CABBCDE}" type="presParOf" srcId="{0CBFEC2A-C9A7-43C5-90E5-8032F279BF41}" destId="{ACDD5587-F11F-4EBA-B2B3-E4544CB5D098}" srcOrd="0" destOrd="0" presId="urn:microsoft.com/office/officeart/2005/8/layout/orgChart1"/>
    <dgm:cxn modelId="{3BFBC78D-1E76-489C-A5C7-4CF6B6AD7494}" type="presParOf" srcId="{0CBFEC2A-C9A7-43C5-90E5-8032F279BF41}" destId="{538BD1AA-8505-46A7-89F4-4A4D268C5588}" srcOrd="1" destOrd="0" presId="urn:microsoft.com/office/officeart/2005/8/layout/orgChart1"/>
    <dgm:cxn modelId="{C92A0E11-92F9-48BD-8545-52F16C86A0E2}" type="presParOf" srcId="{DE5A5B42-3F86-41EC-AAD0-65CBC4EA10AE}" destId="{F0DD23F0-AEED-4B05-B568-FC64017844DA}" srcOrd="1" destOrd="0" presId="urn:microsoft.com/office/officeart/2005/8/layout/orgChart1"/>
    <dgm:cxn modelId="{66315182-67C4-4285-8D3F-136FE30ED8A0}" type="presParOf" srcId="{DE5A5B42-3F86-41EC-AAD0-65CBC4EA10AE}" destId="{0147F900-C095-4DEF-BE7E-366D36F5BE9B}" srcOrd="2" destOrd="0" presId="urn:microsoft.com/office/officeart/2005/8/layout/orgChart1"/>
    <dgm:cxn modelId="{CB4DE54E-8570-4589-82B0-CA4B72E2FE1F}" type="presParOf" srcId="{F6E5CACC-936D-4BA5-8189-81A275894AA7}" destId="{B6BCE83C-DD3A-4EA6-9A03-10C4DB497672}"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B5030F-3538-49BA-8049-8BC19C36ABA0}" type="doc">
      <dgm:prSet loTypeId="urn:microsoft.com/office/officeart/2009/3/layout/SubStepProcess" loCatId="process" qsTypeId="urn:microsoft.com/office/officeart/2005/8/quickstyle/simple1" qsCatId="simple" csTypeId="urn:microsoft.com/office/officeart/2005/8/colors/colorful2" csCatId="colorful" phldr="1"/>
      <dgm:spPr/>
      <dgm:t>
        <a:bodyPr/>
        <a:lstStyle/>
        <a:p>
          <a:endParaRPr lang="en-US"/>
        </a:p>
      </dgm:t>
    </dgm:pt>
    <dgm:pt modelId="{C5F4518F-2818-42D3-99FC-AA5C9179A42E}">
      <dgm:prSet/>
      <dgm:spPr/>
      <dgm:t>
        <a:bodyPr/>
        <a:lstStyle/>
        <a:p>
          <a:pPr rtl="0"/>
          <a:r>
            <a:rPr lang="en-US" i="0" dirty="0" smtClean="0"/>
            <a:t>The </a:t>
          </a:r>
          <a:r>
            <a:rPr lang="en-US" b="1" i="0" dirty="0" smtClean="0"/>
            <a:t>cost of an item of PPE </a:t>
          </a:r>
          <a:r>
            <a:rPr lang="en-US" i="0" dirty="0" smtClean="0"/>
            <a:t>should be </a:t>
          </a:r>
          <a:r>
            <a:rPr lang="en-US" i="0" dirty="0" err="1" smtClean="0"/>
            <a:t>recognised</a:t>
          </a:r>
          <a:r>
            <a:rPr lang="en-US" i="0" dirty="0" smtClean="0"/>
            <a:t> as an asset </a:t>
          </a:r>
          <a:r>
            <a:rPr lang="en-US" b="1" i="0" dirty="0" smtClean="0"/>
            <a:t>if, and only if</a:t>
          </a:r>
          <a:r>
            <a:rPr lang="en-US" i="0" dirty="0" smtClean="0"/>
            <a:t>:</a:t>
          </a:r>
          <a:endParaRPr lang="en-US" i="0" dirty="0"/>
        </a:p>
      </dgm:t>
    </dgm:pt>
    <dgm:pt modelId="{0C297FB6-EC87-4B65-BB6D-362FDFB64551}" type="parTrans" cxnId="{6E4D461A-DDEE-41D2-9D7C-8913E67062D5}">
      <dgm:prSet/>
      <dgm:spPr/>
      <dgm:t>
        <a:bodyPr/>
        <a:lstStyle/>
        <a:p>
          <a:endParaRPr lang="en-US"/>
        </a:p>
      </dgm:t>
    </dgm:pt>
    <dgm:pt modelId="{3B0907B1-69E1-4614-80E4-C1BE8ED3B6A2}" type="sibTrans" cxnId="{6E4D461A-DDEE-41D2-9D7C-8913E67062D5}">
      <dgm:prSet/>
      <dgm:spPr/>
      <dgm:t>
        <a:bodyPr/>
        <a:lstStyle/>
        <a:p>
          <a:endParaRPr lang="en-US"/>
        </a:p>
      </dgm:t>
    </dgm:pt>
    <dgm:pt modelId="{DF8D74F6-E574-4CAE-93BC-220DB113B9A2}">
      <dgm:prSet/>
      <dgm:spPr/>
      <dgm:t>
        <a:bodyPr/>
        <a:lstStyle/>
        <a:p>
          <a:pPr rtl="0"/>
          <a:r>
            <a:rPr lang="en-US" b="1" dirty="0" smtClean="0"/>
            <a:t>It is probable that future economic benefits associated with the item will flow to the enterprise, and</a:t>
          </a:r>
          <a:endParaRPr lang="en-US" dirty="0"/>
        </a:p>
      </dgm:t>
    </dgm:pt>
    <dgm:pt modelId="{E424730D-0468-4FF3-90A9-1E43134078DC}" type="parTrans" cxnId="{79073932-99E8-4F85-AE30-E80E0E3CD5AA}">
      <dgm:prSet/>
      <dgm:spPr/>
      <dgm:t>
        <a:bodyPr/>
        <a:lstStyle/>
        <a:p>
          <a:endParaRPr lang="en-US"/>
        </a:p>
      </dgm:t>
    </dgm:pt>
    <dgm:pt modelId="{D958DCA3-CDF5-4DFF-8A6C-559AB0076D4C}" type="sibTrans" cxnId="{79073932-99E8-4F85-AE30-E80E0E3CD5AA}">
      <dgm:prSet/>
      <dgm:spPr/>
      <dgm:t>
        <a:bodyPr/>
        <a:lstStyle/>
        <a:p>
          <a:endParaRPr lang="en-US"/>
        </a:p>
      </dgm:t>
    </dgm:pt>
    <dgm:pt modelId="{0A2856E3-B58D-4554-91F7-D60D7B536168}">
      <dgm:prSet/>
      <dgm:spPr/>
      <dgm:t>
        <a:bodyPr/>
        <a:lstStyle/>
        <a:p>
          <a:pPr rtl="0"/>
          <a:r>
            <a:rPr lang="en-US" b="1" smtClean="0"/>
            <a:t>The cost of the item can be measured  reliably</a:t>
          </a:r>
          <a:endParaRPr lang="en-US"/>
        </a:p>
      </dgm:t>
    </dgm:pt>
    <dgm:pt modelId="{07204255-7324-42F3-9E56-9D2818DFA3D5}" type="parTrans" cxnId="{0C007246-BCC8-475F-A775-1D3C0339AA87}">
      <dgm:prSet/>
      <dgm:spPr/>
      <dgm:t>
        <a:bodyPr/>
        <a:lstStyle/>
        <a:p>
          <a:endParaRPr lang="en-US"/>
        </a:p>
      </dgm:t>
    </dgm:pt>
    <dgm:pt modelId="{26357D1C-AD6E-4A9A-8790-FC8751E52A96}" type="sibTrans" cxnId="{0C007246-BCC8-475F-A775-1D3C0339AA87}">
      <dgm:prSet/>
      <dgm:spPr/>
      <dgm:t>
        <a:bodyPr/>
        <a:lstStyle/>
        <a:p>
          <a:endParaRPr lang="en-US"/>
        </a:p>
      </dgm:t>
    </dgm:pt>
    <dgm:pt modelId="{ABD23C91-C032-4258-A911-388C35BD236F}" type="pres">
      <dgm:prSet presAssocID="{B7B5030F-3538-49BA-8049-8BC19C36ABA0}" presName="Name0" presStyleCnt="0">
        <dgm:presLayoutVars>
          <dgm:chMax val="7"/>
          <dgm:dir/>
          <dgm:animOne val="branch"/>
        </dgm:presLayoutVars>
      </dgm:prSet>
      <dgm:spPr/>
      <dgm:t>
        <a:bodyPr/>
        <a:lstStyle/>
        <a:p>
          <a:endParaRPr lang="en-US"/>
        </a:p>
      </dgm:t>
    </dgm:pt>
    <dgm:pt modelId="{A0E14B85-01C0-4702-92AD-505583D5C0C2}" type="pres">
      <dgm:prSet presAssocID="{C5F4518F-2818-42D3-99FC-AA5C9179A42E}" presName="parTx1" presStyleLbl="node1" presStyleIdx="0" presStyleCnt="1" custLinFactNeighborX="-136" custLinFactNeighborY="-1590"/>
      <dgm:spPr/>
      <dgm:t>
        <a:bodyPr/>
        <a:lstStyle/>
        <a:p>
          <a:endParaRPr lang="en-US"/>
        </a:p>
      </dgm:t>
    </dgm:pt>
    <dgm:pt modelId="{08C992E9-ED15-4F24-A6F2-0800749D028A}" type="pres">
      <dgm:prSet presAssocID="{C5F4518F-2818-42D3-99FC-AA5C9179A42E}" presName="spPre1" presStyleCnt="0"/>
      <dgm:spPr/>
    </dgm:pt>
    <dgm:pt modelId="{478670F6-3FD7-4278-8774-5A7CFE5C24A3}" type="pres">
      <dgm:prSet presAssocID="{C5F4518F-2818-42D3-99FC-AA5C9179A42E}" presName="chLin1" presStyleCnt="0"/>
      <dgm:spPr/>
    </dgm:pt>
    <dgm:pt modelId="{B07BB731-2BAF-477B-833A-4EDA7D827909}" type="pres">
      <dgm:prSet presAssocID="{E424730D-0468-4FF3-90A9-1E43134078DC}" presName="Name11" presStyleLbl="parChTrans1D1" presStyleIdx="0" presStyleCnt="4"/>
      <dgm:spPr/>
    </dgm:pt>
    <dgm:pt modelId="{7C48B98C-6A0D-416F-9E52-10077C65BC92}" type="pres">
      <dgm:prSet presAssocID="{DF8D74F6-E574-4CAE-93BC-220DB113B9A2}" presName="txAndLines1" presStyleCnt="0"/>
      <dgm:spPr/>
    </dgm:pt>
    <dgm:pt modelId="{10B49DB4-EBAC-48E1-89E0-B02A069C6DD1}" type="pres">
      <dgm:prSet presAssocID="{DF8D74F6-E574-4CAE-93BC-220DB113B9A2}" presName="anchor1" presStyleCnt="0"/>
      <dgm:spPr/>
    </dgm:pt>
    <dgm:pt modelId="{1263BDAE-9578-49A8-96C7-C81EC764C469}" type="pres">
      <dgm:prSet presAssocID="{DF8D74F6-E574-4CAE-93BC-220DB113B9A2}" presName="backup1" presStyleCnt="0"/>
      <dgm:spPr/>
    </dgm:pt>
    <dgm:pt modelId="{783659F6-2046-4A62-99F2-AB2AF3D1110B}" type="pres">
      <dgm:prSet presAssocID="{DF8D74F6-E574-4CAE-93BC-220DB113B9A2}" presName="preLine1" presStyleLbl="parChTrans1D1" presStyleIdx="1" presStyleCnt="4"/>
      <dgm:spPr/>
    </dgm:pt>
    <dgm:pt modelId="{287A920A-F095-433E-9141-BC8EAD2DA9ED}" type="pres">
      <dgm:prSet presAssocID="{DF8D74F6-E574-4CAE-93BC-220DB113B9A2}" presName="desTx1" presStyleLbl="revTx" presStyleIdx="0" presStyleCnt="0">
        <dgm:presLayoutVars>
          <dgm:bulletEnabled val="1"/>
        </dgm:presLayoutVars>
      </dgm:prSet>
      <dgm:spPr/>
      <dgm:t>
        <a:bodyPr/>
        <a:lstStyle/>
        <a:p>
          <a:endParaRPr lang="en-US"/>
        </a:p>
      </dgm:t>
    </dgm:pt>
    <dgm:pt modelId="{DFF36E2A-3B85-4C3C-9EB1-4D3A73B4D3AA}" type="pres">
      <dgm:prSet presAssocID="{07204255-7324-42F3-9E56-9D2818DFA3D5}" presName="Name11" presStyleLbl="parChTrans1D1" presStyleIdx="2" presStyleCnt="4"/>
      <dgm:spPr/>
    </dgm:pt>
    <dgm:pt modelId="{44564E50-FC91-4FD6-854B-85375DDC6BB9}" type="pres">
      <dgm:prSet presAssocID="{0A2856E3-B58D-4554-91F7-D60D7B536168}" presName="txAndLines1" presStyleCnt="0"/>
      <dgm:spPr/>
    </dgm:pt>
    <dgm:pt modelId="{E2FBB311-AA30-42D0-B115-ABCE22E1FFA0}" type="pres">
      <dgm:prSet presAssocID="{0A2856E3-B58D-4554-91F7-D60D7B536168}" presName="anchor1" presStyleCnt="0"/>
      <dgm:spPr/>
    </dgm:pt>
    <dgm:pt modelId="{BD25E310-00BF-407B-92A8-A01E4C2C8581}" type="pres">
      <dgm:prSet presAssocID="{0A2856E3-B58D-4554-91F7-D60D7B536168}" presName="backup1" presStyleCnt="0"/>
      <dgm:spPr/>
    </dgm:pt>
    <dgm:pt modelId="{0AEB072C-1F6F-4B9D-B04C-601690A76952}" type="pres">
      <dgm:prSet presAssocID="{0A2856E3-B58D-4554-91F7-D60D7B536168}" presName="preLine1" presStyleLbl="parChTrans1D1" presStyleIdx="3" presStyleCnt="4"/>
      <dgm:spPr/>
    </dgm:pt>
    <dgm:pt modelId="{6F8636AE-92CA-40C9-9CE4-4EDC8B2CF126}" type="pres">
      <dgm:prSet presAssocID="{0A2856E3-B58D-4554-91F7-D60D7B536168}" presName="desTx1" presStyleLbl="revTx" presStyleIdx="0" presStyleCnt="0">
        <dgm:presLayoutVars>
          <dgm:bulletEnabled val="1"/>
        </dgm:presLayoutVars>
      </dgm:prSet>
      <dgm:spPr/>
      <dgm:t>
        <a:bodyPr/>
        <a:lstStyle/>
        <a:p>
          <a:endParaRPr lang="en-US"/>
        </a:p>
      </dgm:t>
    </dgm:pt>
  </dgm:ptLst>
  <dgm:cxnLst>
    <dgm:cxn modelId="{0C007246-BCC8-475F-A775-1D3C0339AA87}" srcId="{C5F4518F-2818-42D3-99FC-AA5C9179A42E}" destId="{0A2856E3-B58D-4554-91F7-D60D7B536168}" srcOrd="1" destOrd="0" parTransId="{07204255-7324-42F3-9E56-9D2818DFA3D5}" sibTransId="{26357D1C-AD6E-4A9A-8790-FC8751E52A96}"/>
    <dgm:cxn modelId="{A1EDA9ED-2A2E-4597-938C-3B80526E74F9}" type="presOf" srcId="{0A2856E3-B58D-4554-91F7-D60D7B536168}" destId="{6F8636AE-92CA-40C9-9CE4-4EDC8B2CF126}" srcOrd="0" destOrd="0" presId="urn:microsoft.com/office/officeart/2009/3/layout/SubStepProcess"/>
    <dgm:cxn modelId="{8104EF43-4E5F-4F54-BC68-E05E314BD12A}" type="presOf" srcId="{C5F4518F-2818-42D3-99FC-AA5C9179A42E}" destId="{A0E14B85-01C0-4702-92AD-505583D5C0C2}" srcOrd="0" destOrd="0" presId="urn:microsoft.com/office/officeart/2009/3/layout/SubStepProcess"/>
    <dgm:cxn modelId="{BD3BCB9F-A052-4425-9C4B-F668CEE58A38}" type="presOf" srcId="{DF8D74F6-E574-4CAE-93BC-220DB113B9A2}" destId="{287A920A-F095-433E-9141-BC8EAD2DA9ED}" srcOrd="0" destOrd="0" presId="urn:microsoft.com/office/officeart/2009/3/layout/SubStepProcess"/>
    <dgm:cxn modelId="{79073932-99E8-4F85-AE30-E80E0E3CD5AA}" srcId="{C5F4518F-2818-42D3-99FC-AA5C9179A42E}" destId="{DF8D74F6-E574-4CAE-93BC-220DB113B9A2}" srcOrd="0" destOrd="0" parTransId="{E424730D-0468-4FF3-90A9-1E43134078DC}" sibTransId="{D958DCA3-CDF5-4DFF-8A6C-559AB0076D4C}"/>
    <dgm:cxn modelId="{6E4D461A-DDEE-41D2-9D7C-8913E67062D5}" srcId="{B7B5030F-3538-49BA-8049-8BC19C36ABA0}" destId="{C5F4518F-2818-42D3-99FC-AA5C9179A42E}" srcOrd="0" destOrd="0" parTransId="{0C297FB6-EC87-4B65-BB6D-362FDFB64551}" sibTransId="{3B0907B1-69E1-4614-80E4-C1BE8ED3B6A2}"/>
    <dgm:cxn modelId="{AE3D23A3-6500-4920-90E9-FDC164385067}" type="presOf" srcId="{B7B5030F-3538-49BA-8049-8BC19C36ABA0}" destId="{ABD23C91-C032-4258-A911-388C35BD236F}" srcOrd="0" destOrd="0" presId="urn:microsoft.com/office/officeart/2009/3/layout/SubStepProcess"/>
    <dgm:cxn modelId="{B97D57E0-6BF6-451E-945D-C5558665538B}" type="presParOf" srcId="{ABD23C91-C032-4258-A911-388C35BD236F}" destId="{A0E14B85-01C0-4702-92AD-505583D5C0C2}" srcOrd="0" destOrd="0" presId="urn:microsoft.com/office/officeart/2009/3/layout/SubStepProcess"/>
    <dgm:cxn modelId="{68B9AABB-DAE0-4188-B3C2-11CF43A7F271}" type="presParOf" srcId="{ABD23C91-C032-4258-A911-388C35BD236F}" destId="{08C992E9-ED15-4F24-A6F2-0800749D028A}" srcOrd="1" destOrd="0" presId="urn:microsoft.com/office/officeart/2009/3/layout/SubStepProcess"/>
    <dgm:cxn modelId="{D9DC0E6F-DB03-4F1B-8D4A-4350A02989F4}" type="presParOf" srcId="{ABD23C91-C032-4258-A911-388C35BD236F}" destId="{478670F6-3FD7-4278-8774-5A7CFE5C24A3}" srcOrd="2" destOrd="0" presId="urn:microsoft.com/office/officeart/2009/3/layout/SubStepProcess"/>
    <dgm:cxn modelId="{18833D00-7684-40D1-9026-C98A0F3FEFF7}" type="presParOf" srcId="{478670F6-3FD7-4278-8774-5A7CFE5C24A3}" destId="{B07BB731-2BAF-477B-833A-4EDA7D827909}" srcOrd="0" destOrd="0" presId="urn:microsoft.com/office/officeart/2009/3/layout/SubStepProcess"/>
    <dgm:cxn modelId="{25DE9E13-E722-4D05-8CF6-BACE2A8F02B3}" type="presParOf" srcId="{478670F6-3FD7-4278-8774-5A7CFE5C24A3}" destId="{7C48B98C-6A0D-416F-9E52-10077C65BC92}" srcOrd="1" destOrd="0" presId="urn:microsoft.com/office/officeart/2009/3/layout/SubStepProcess"/>
    <dgm:cxn modelId="{6DD0DD7B-E055-4DAB-9361-174A80568D44}" type="presParOf" srcId="{7C48B98C-6A0D-416F-9E52-10077C65BC92}" destId="{10B49DB4-EBAC-48E1-89E0-B02A069C6DD1}" srcOrd="0" destOrd="0" presId="urn:microsoft.com/office/officeart/2009/3/layout/SubStepProcess"/>
    <dgm:cxn modelId="{F11F79DB-244C-4D2E-A3DE-E423F28F55DA}" type="presParOf" srcId="{7C48B98C-6A0D-416F-9E52-10077C65BC92}" destId="{1263BDAE-9578-49A8-96C7-C81EC764C469}" srcOrd="1" destOrd="0" presId="urn:microsoft.com/office/officeart/2009/3/layout/SubStepProcess"/>
    <dgm:cxn modelId="{E1B42D8E-4AE3-432D-96AB-5395761FDB0D}" type="presParOf" srcId="{7C48B98C-6A0D-416F-9E52-10077C65BC92}" destId="{783659F6-2046-4A62-99F2-AB2AF3D1110B}" srcOrd="2" destOrd="0" presId="urn:microsoft.com/office/officeart/2009/3/layout/SubStepProcess"/>
    <dgm:cxn modelId="{85DF4767-1EE3-4DA6-82FA-518C8CA5F105}" type="presParOf" srcId="{7C48B98C-6A0D-416F-9E52-10077C65BC92}" destId="{287A920A-F095-433E-9141-BC8EAD2DA9ED}" srcOrd="3" destOrd="0" presId="urn:microsoft.com/office/officeart/2009/3/layout/SubStepProcess"/>
    <dgm:cxn modelId="{39D4782E-9BAC-4015-BB43-15B102228F21}" type="presParOf" srcId="{478670F6-3FD7-4278-8774-5A7CFE5C24A3}" destId="{DFF36E2A-3B85-4C3C-9EB1-4D3A73B4D3AA}" srcOrd="2" destOrd="0" presId="urn:microsoft.com/office/officeart/2009/3/layout/SubStepProcess"/>
    <dgm:cxn modelId="{B3CCED46-6946-4823-9266-A778A8C021CD}" type="presParOf" srcId="{478670F6-3FD7-4278-8774-5A7CFE5C24A3}" destId="{44564E50-FC91-4FD6-854B-85375DDC6BB9}" srcOrd="3" destOrd="0" presId="urn:microsoft.com/office/officeart/2009/3/layout/SubStepProcess"/>
    <dgm:cxn modelId="{73DD09F0-126A-4C0A-9203-69600340A680}" type="presParOf" srcId="{44564E50-FC91-4FD6-854B-85375DDC6BB9}" destId="{E2FBB311-AA30-42D0-B115-ABCE22E1FFA0}" srcOrd="0" destOrd="0" presId="urn:microsoft.com/office/officeart/2009/3/layout/SubStepProcess"/>
    <dgm:cxn modelId="{C855647C-15A3-49BE-A09D-B81F28AA706D}" type="presParOf" srcId="{44564E50-FC91-4FD6-854B-85375DDC6BB9}" destId="{BD25E310-00BF-407B-92A8-A01E4C2C8581}" srcOrd="1" destOrd="0" presId="urn:microsoft.com/office/officeart/2009/3/layout/SubStepProcess"/>
    <dgm:cxn modelId="{30812260-3FA1-455D-B4E7-60FB0413FA0E}" type="presParOf" srcId="{44564E50-FC91-4FD6-854B-85375DDC6BB9}" destId="{0AEB072C-1F6F-4B9D-B04C-601690A76952}" srcOrd="2" destOrd="0" presId="urn:microsoft.com/office/officeart/2009/3/layout/SubStepProcess"/>
    <dgm:cxn modelId="{00516C14-B1FB-4F42-A8A5-85891A5B9DC1}" type="presParOf" srcId="{44564E50-FC91-4FD6-854B-85375DDC6BB9}" destId="{6F8636AE-92CA-40C9-9CE4-4EDC8B2CF126}" srcOrd="3" destOrd="0" presId="urn:microsoft.com/office/officeart/2009/3/layout/SubStepProces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3075D85-2517-4868-AE73-579407B18B4D}"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7394052A-29B9-427F-90CD-45644E234A03}">
      <dgm:prSet/>
      <dgm:spPr/>
      <dgm:t>
        <a:bodyPr/>
        <a:lstStyle/>
        <a:p>
          <a:pPr rtl="0"/>
          <a:r>
            <a:rPr lang="en-US" b="1" dirty="0" smtClean="0"/>
            <a:t>Case I If they meet the definition of PPE as per AS   10:</a:t>
          </a:r>
          <a:endParaRPr lang="en-US" dirty="0"/>
        </a:p>
      </dgm:t>
    </dgm:pt>
    <dgm:pt modelId="{65A226AD-320E-492C-BE11-C550F73F12B3}" type="parTrans" cxnId="{05EA93F8-FD85-4904-8253-2805DA5A5EA9}">
      <dgm:prSet/>
      <dgm:spPr/>
      <dgm:t>
        <a:bodyPr/>
        <a:lstStyle/>
        <a:p>
          <a:endParaRPr lang="en-US"/>
        </a:p>
      </dgm:t>
    </dgm:pt>
    <dgm:pt modelId="{C4AD3C37-065D-437D-ABA9-B2EA4CBFB5C7}" type="sibTrans" cxnId="{05EA93F8-FD85-4904-8253-2805DA5A5EA9}">
      <dgm:prSet/>
      <dgm:spPr/>
      <dgm:t>
        <a:bodyPr/>
        <a:lstStyle/>
        <a:p>
          <a:endParaRPr lang="en-US"/>
        </a:p>
      </dgm:t>
    </dgm:pt>
    <dgm:pt modelId="{2533F63F-F9E6-4D98-AF9C-D05F635E7F8D}">
      <dgm:prSet/>
      <dgm:spPr/>
      <dgm:t>
        <a:bodyPr/>
        <a:lstStyle/>
        <a:p>
          <a:pPr rtl="0"/>
          <a:r>
            <a:rPr lang="en-US" b="1" smtClean="0"/>
            <a:t>Case II	 If they do not meet the definition of PPE as per AS   10:</a:t>
          </a:r>
          <a:endParaRPr lang="en-US"/>
        </a:p>
      </dgm:t>
    </dgm:pt>
    <dgm:pt modelId="{65E8837A-29D2-4F19-B78E-9FB6B99326D8}" type="parTrans" cxnId="{601CF94F-73EF-47AE-81A3-DA992C423843}">
      <dgm:prSet/>
      <dgm:spPr/>
      <dgm:t>
        <a:bodyPr/>
        <a:lstStyle/>
        <a:p>
          <a:endParaRPr lang="en-US"/>
        </a:p>
      </dgm:t>
    </dgm:pt>
    <dgm:pt modelId="{9FBF348F-2A9F-4BBA-BD43-3D967DF07FF2}" type="sibTrans" cxnId="{601CF94F-73EF-47AE-81A3-DA992C423843}">
      <dgm:prSet/>
      <dgm:spPr/>
      <dgm:t>
        <a:bodyPr/>
        <a:lstStyle/>
        <a:p>
          <a:endParaRPr lang="en-US"/>
        </a:p>
      </dgm:t>
    </dgm:pt>
    <dgm:pt modelId="{210C2315-877D-485B-AD48-994077624A1B}">
      <dgm:prSet/>
      <dgm:spPr/>
      <dgm:t>
        <a:bodyPr/>
        <a:lstStyle/>
        <a:p>
          <a:pPr rtl="0"/>
          <a:r>
            <a:rPr lang="en-US" smtClean="0"/>
            <a:t>Such items are classified as Inventory as per AS </a:t>
          </a:r>
          <a:endParaRPr lang="en-US"/>
        </a:p>
      </dgm:t>
    </dgm:pt>
    <dgm:pt modelId="{13CA2313-53FF-4ECB-AB93-744FA870926B}" type="parTrans" cxnId="{AF870271-B3F7-4750-9356-729628CB4F32}">
      <dgm:prSet/>
      <dgm:spPr/>
      <dgm:t>
        <a:bodyPr/>
        <a:lstStyle/>
        <a:p>
          <a:endParaRPr lang="en-US"/>
        </a:p>
      </dgm:t>
    </dgm:pt>
    <dgm:pt modelId="{0C93D76F-E741-4EB0-BEB0-3332BDBD511A}" type="sibTrans" cxnId="{AF870271-B3F7-4750-9356-729628CB4F32}">
      <dgm:prSet/>
      <dgm:spPr/>
      <dgm:t>
        <a:bodyPr/>
        <a:lstStyle/>
        <a:p>
          <a:endParaRPr lang="en-US"/>
        </a:p>
      </dgm:t>
    </dgm:pt>
    <dgm:pt modelId="{CA2AC3EC-A1A0-4C24-B735-9E68844C507F}">
      <dgm:prSet/>
      <dgm:spPr/>
      <dgm:t>
        <a:bodyPr/>
        <a:lstStyle/>
        <a:p>
          <a:pPr rtl="0"/>
          <a:r>
            <a:rPr lang="en-US" dirty="0" err="1" smtClean="0"/>
            <a:t>Recognised</a:t>
          </a:r>
          <a:r>
            <a:rPr lang="en-US" dirty="0" smtClean="0"/>
            <a:t> as PPE as per AS  10</a:t>
          </a:r>
          <a:endParaRPr lang="en-US" dirty="0"/>
        </a:p>
      </dgm:t>
    </dgm:pt>
    <dgm:pt modelId="{F36F0DCD-B95D-4C19-AA19-A7F8B8E93E82}" type="parTrans" cxnId="{F74F4569-A380-4562-9CA7-11DBCBD024CA}">
      <dgm:prSet/>
      <dgm:spPr/>
      <dgm:t>
        <a:bodyPr/>
        <a:lstStyle/>
        <a:p>
          <a:endParaRPr lang="en-US"/>
        </a:p>
      </dgm:t>
    </dgm:pt>
    <dgm:pt modelId="{D11C2C98-5A7A-4221-A50E-726506A03254}" type="sibTrans" cxnId="{F74F4569-A380-4562-9CA7-11DBCBD024CA}">
      <dgm:prSet/>
      <dgm:spPr/>
      <dgm:t>
        <a:bodyPr/>
        <a:lstStyle/>
        <a:p>
          <a:endParaRPr lang="en-US"/>
        </a:p>
      </dgm:t>
    </dgm:pt>
    <dgm:pt modelId="{C3BC2DD2-99F5-40A5-9714-7370E977E355}" type="pres">
      <dgm:prSet presAssocID="{73075D85-2517-4868-AE73-579407B18B4D}" presName="diagram" presStyleCnt="0">
        <dgm:presLayoutVars>
          <dgm:chPref val="1"/>
          <dgm:dir/>
          <dgm:animOne val="branch"/>
          <dgm:animLvl val="lvl"/>
          <dgm:resizeHandles/>
        </dgm:presLayoutVars>
      </dgm:prSet>
      <dgm:spPr/>
      <dgm:t>
        <a:bodyPr/>
        <a:lstStyle/>
        <a:p>
          <a:endParaRPr lang="en-US"/>
        </a:p>
      </dgm:t>
    </dgm:pt>
    <dgm:pt modelId="{9C966FA2-9FEB-4EA0-9D7E-60544D80A6AD}" type="pres">
      <dgm:prSet presAssocID="{7394052A-29B9-427F-90CD-45644E234A03}" presName="root" presStyleCnt="0"/>
      <dgm:spPr/>
    </dgm:pt>
    <dgm:pt modelId="{56435260-4C52-40E9-85F5-F28F52DDBDB9}" type="pres">
      <dgm:prSet presAssocID="{7394052A-29B9-427F-90CD-45644E234A03}" presName="rootComposite" presStyleCnt="0"/>
      <dgm:spPr/>
    </dgm:pt>
    <dgm:pt modelId="{6742CFEF-90CB-4821-A4F3-D159B5D56EB5}" type="pres">
      <dgm:prSet presAssocID="{7394052A-29B9-427F-90CD-45644E234A03}" presName="rootText" presStyleLbl="node1" presStyleIdx="0" presStyleCnt="2"/>
      <dgm:spPr/>
      <dgm:t>
        <a:bodyPr/>
        <a:lstStyle/>
        <a:p>
          <a:endParaRPr lang="en-US"/>
        </a:p>
      </dgm:t>
    </dgm:pt>
    <dgm:pt modelId="{E57956C8-821D-4D02-A57A-C79BB976B02B}" type="pres">
      <dgm:prSet presAssocID="{7394052A-29B9-427F-90CD-45644E234A03}" presName="rootConnector" presStyleLbl="node1" presStyleIdx="0" presStyleCnt="2"/>
      <dgm:spPr/>
      <dgm:t>
        <a:bodyPr/>
        <a:lstStyle/>
        <a:p>
          <a:endParaRPr lang="en-US"/>
        </a:p>
      </dgm:t>
    </dgm:pt>
    <dgm:pt modelId="{73DA6096-B797-4F09-9716-AA5F4B1624A0}" type="pres">
      <dgm:prSet presAssocID="{7394052A-29B9-427F-90CD-45644E234A03}" presName="childShape" presStyleCnt="0"/>
      <dgm:spPr/>
    </dgm:pt>
    <dgm:pt modelId="{C1771B67-92CB-451A-B06A-35CD1F4100E9}" type="pres">
      <dgm:prSet presAssocID="{F36F0DCD-B95D-4C19-AA19-A7F8B8E93E82}" presName="Name13" presStyleLbl="parChTrans1D2" presStyleIdx="0" presStyleCnt="2"/>
      <dgm:spPr/>
      <dgm:t>
        <a:bodyPr/>
        <a:lstStyle/>
        <a:p>
          <a:endParaRPr lang="en-US"/>
        </a:p>
      </dgm:t>
    </dgm:pt>
    <dgm:pt modelId="{64D2175E-4E09-4629-AEC6-38E001258E3B}" type="pres">
      <dgm:prSet presAssocID="{CA2AC3EC-A1A0-4C24-B735-9E68844C507F}" presName="childText" presStyleLbl="bgAcc1" presStyleIdx="0" presStyleCnt="2">
        <dgm:presLayoutVars>
          <dgm:bulletEnabled val="1"/>
        </dgm:presLayoutVars>
      </dgm:prSet>
      <dgm:spPr/>
      <dgm:t>
        <a:bodyPr/>
        <a:lstStyle/>
        <a:p>
          <a:endParaRPr lang="en-US"/>
        </a:p>
      </dgm:t>
    </dgm:pt>
    <dgm:pt modelId="{CFB23E39-9330-404B-990F-293DECB4CEA9}" type="pres">
      <dgm:prSet presAssocID="{2533F63F-F9E6-4D98-AF9C-D05F635E7F8D}" presName="root" presStyleCnt="0"/>
      <dgm:spPr/>
    </dgm:pt>
    <dgm:pt modelId="{5765AB9C-99E8-4B3B-BF87-24E3EBED3186}" type="pres">
      <dgm:prSet presAssocID="{2533F63F-F9E6-4D98-AF9C-D05F635E7F8D}" presName="rootComposite" presStyleCnt="0"/>
      <dgm:spPr/>
    </dgm:pt>
    <dgm:pt modelId="{082A3905-1C09-4298-9107-634B2832106A}" type="pres">
      <dgm:prSet presAssocID="{2533F63F-F9E6-4D98-AF9C-D05F635E7F8D}" presName="rootText" presStyleLbl="node1" presStyleIdx="1" presStyleCnt="2"/>
      <dgm:spPr/>
      <dgm:t>
        <a:bodyPr/>
        <a:lstStyle/>
        <a:p>
          <a:endParaRPr lang="en-US"/>
        </a:p>
      </dgm:t>
    </dgm:pt>
    <dgm:pt modelId="{C6391A55-D0D8-4329-86C8-BD5E5B5BD740}" type="pres">
      <dgm:prSet presAssocID="{2533F63F-F9E6-4D98-AF9C-D05F635E7F8D}" presName="rootConnector" presStyleLbl="node1" presStyleIdx="1" presStyleCnt="2"/>
      <dgm:spPr/>
      <dgm:t>
        <a:bodyPr/>
        <a:lstStyle/>
        <a:p>
          <a:endParaRPr lang="en-US"/>
        </a:p>
      </dgm:t>
    </dgm:pt>
    <dgm:pt modelId="{1405CFD4-3390-4482-8DD8-757E2C54E395}" type="pres">
      <dgm:prSet presAssocID="{2533F63F-F9E6-4D98-AF9C-D05F635E7F8D}" presName="childShape" presStyleCnt="0"/>
      <dgm:spPr/>
    </dgm:pt>
    <dgm:pt modelId="{07192D9B-D675-4D18-A83B-B1DA1FC0765B}" type="pres">
      <dgm:prSet presAssocID="{13CA2313-53FF-4ECB-AB93-744FA870926B}" presName="Name13" presStyleLbl="parChTrans1D2" presStyleIdx="1" presStyleCnt="2"/>
      <dgm:spPr/>
      <dgm:t>
        <a:bodyPr/>
        <a:lstStyle/>
        <a:p>
          <a:endParaRPr lang="en-US"/>
        </a:p>
      </dgm:t>
    </dgm:pt>
    <dgm:pt modelId="{5EA25F81-DED3-4BC6-BB16-2A07C252FE73}" type="pres">
      <dgm:prSet presAssocID="{210C2315-877D-485B-AD48-994077624A1B}" presName="childText" presStyleLbl="bgAcc1" presStyleIdx="1" presStyleCnt="2">
        <dgm:presLayoutVars>
          <dgm:bulletEnabled val="1"/>
        </dgm:presLayoutVars>
      </dgm:prSet>
      <dgm:spPr/>
      <dgm:t>
        <a:bodyPr/>
        <a:lstStyle/>
        <a:p>
          <a:endParaRPr lang="en-US"/>
        </a:p>
      </dgm:t>
    </dgm:pt>
  </dgm:ptLst>
  <dgm:cxnLst>
    <dgm:cxn modelId="{A37D74E5-9529-46F2-AA51-D3750A1A3142}" type="presOf" srcId="{210C2315-877D-485B-AD48-994077624A1B}" destId="{5EA25F81-DED3-4BC6-BB16-2A07C252FE73}" srcOrd="0" destOrd="0" presId="urn:microsoft.com/office/officeart/2005/8/layout/hierarchy3"/>
    <dgm:cxn modelId="{47C6C11F-E2CA-4F6D-81C8-E95FDF06DC01}" type="presOf" srcId="{F36F0DCD-B95D-4C19-AA19-A7F8B8E93E82}" destId="{C1771B67-92CB-451A-B06A-35CD1F4100E9}" srcOrd="0" destOrd="0" presId="urn:microsoft.com/office/officeart/2005/8/layout/hierarchy3"/>
    <dgm:cxn modelId="{3FAF6A02-3BC8-4FAA-8702-27043ABB47D3}" type="presOf" srcId="{7394052A-29B9-427F-90CD-45644E234A03}" destId="{6742CFEF-90CB-4821-A4F3-D159B5D56EB5}" srcOrd="0" destOrd="0" presId="urn:microsoft.com/office/officeart/2005/8/layout/hierarchy3"/>
    <dgm:cxn modelId="{9B4B8E96-6AA8-48BE-B089-9B5570897288}" type="presOf" srcId="{2533F63F-F9E6-4D98-AF9C-D05F635E7F8D}" destId="{082A3905-1C09-4298-9107-634B2832106A}" srcOrd="0" destOrd="0" presId="urn:microsoft.com/office/officeart/2005/8/layout/hierarchy3"/>
    <dgm:cxn modelId="{05EA93F8-FD85-4904-8253-2805DA5A5EA9}" srcId="{73075D85-2517-4868-AE73-579407B18B4D}" destId="{7394052A-29B9-427F-90CD-45644E234A03}" srcOrd="0" destOrd="0" parTransId="{65A226AD-320E-492C-BE11-C550F73F12B3}" sibTransId="{C4AD3C37-065D-437D-ABA9-B2EA4CBFB5C7}"/>
    <dgm:cxn modelId="{2CD2FAA1-6C88-4951-B13E-5419B2DC5027}" type="presOf" srcId="{13CA2313-53FF-4ECB-AB93-744FA870926B}" destId="{07192D9B-D675-4D18-A83B-B1DA1FC0765B}" srcOrd="0" destOrd="0" presId="urn:microsoft.com/office/officeart/2005/8/layout/hierarchy3"/>
    <dgm:cxn modelId="{AF870271-B3F7-4750-9356-729628CB4F32}" srcId="{2533F63F-F9E6-4D98-AF9C-D05F635E7F8D}" destId="{210C2315-877D-485B-AD48-994077624A1B}" srcOrd="0" destOrd="0" parTransId="{13CA2313-53FF-4ECB-AB93-744FA870926B}" sibTransId="{0C93D76F-E741-4EB0-BEB0-3332BDBD511A}"/>
    <dgm:cxn modelId="{F74F4569-A380-4562-9CA7-11DBCBD024CA}" srcId="{7394052A-29B9-427F-90CD-45644E234A03}" destId="{CA2AC3EC-A1A0-4C24-B735-9E68844C507F}" srcOrd="0" destOrd="0" parTransId="{F36F0DCD-B95D-4C19-AA19-A7F8B8E93E82}" sibTransId="{D11C2C98-5A7A-4221-A50E-726506A03254}"/>
    <dgm:cxn modelId="{00107265-28F7-4261-B157-F5C6862FD908}" type="presOf" srcId="{CA2AC3EC-A1A0-4C24-B735-9E68844C507F}" destId="{64D2175E-4E09-4629-AEC6-38E001258E3B}" srcOrd="0" destOrd="0" presId="urn:microsoft.com/office/officeart/2005/8/layout/hierarchy3"/>
    <dgm:cxn modelId="{601CF94F-73EF-47AE-81A3-DA992C423843}" srcId="{73075D85-2517-4868-AE73-579407B18B4D}" destId="{2533F63F-F9E6-4D98-AF9C-D05F635E7F8D}" srcOrd="1" destOrd="0" parTransId="{65E8837A-29D2-4F19-B78E-9FB6B99326D8}" sibTransId="{9FBF348F-2A9F-4BBA-BD43-3D967DF07FF2}"/>
    <dgm:cxn modelId="{BCBA634C-0D32-4781-B8E1-835680995221}" type="presOf" srcId="{73075D85-2517-4868-AE73-579407B18B4D}" destId="{C3BC2DD2-99F5-40A5-9714-7370E977E355}" srcOrd="0" destOrd="0" presId="urn:microsoft.com/office/officeart/2005/8/layout/hierarchy3"/>
    <dgm:cxn modelId="{4D43537B-ED4F-44A2-A0AC-2B5ED2A1781D}" type="presOf" srcId="{2533F63F-F9E6-4D98-AF9C-D05F635E7F8D}" destId="{C6391A55-D0D8-4329-86C8-BD5E5B5BD740}" srcOrd="1" destOrd="0" presId="urn:microsoft.com/office/officeart/2005/8/layout/hierarchy3"/>
    <dgm:cxn modelId="{F83D2787-5D73-4A2D-820A-02C246780AD8}" type="presOf" srcId="{7394052A-29B9-427F-90CD-45644E234A03}" destId="{E57956C8-821D-4D02-A57A-C79BB976B02B}" srcOrd="1" destOrd="0" presId="urn:microsoft.com/office/officeart/2005/8/layout/hierarchy3"/>
    <dgm:cxn modelId="{DD115933-FFDE-4913-B013-5D8C6BFD0405}" type="presParOf" srcId="{C3BC2DD2-99F5-40A5-9714-7370E977E355}" destId="{9C966FA2-9FEB-4EA0-9D7E-60544D80A6AD}" srcOrd="0" destOrd="0" presId="urn:microsoft.com/office/officeart/2005/8/layout/hierarchy3"/>
    <dgm:cxn modelId="{A46555D3-ABF4-4891-ABA8-BE92A14F22DD}" type="presParOf" srcId="{9C966FA2-9FEB-4EA0-9D7E-60544D80A6AD}" destId="{56435260-4C52-40E9-85F5-F28F52DDBDB9}" srcOrd="0" destOrd="0" presId="urn:microsoft.com/office/officeart/2005/8/layout/hierarchy3"/>
    <dgm:cxn modelId="{D1A55A4B-3399-4EDA-8E6B-DD2904887CE4}" type="presParOf" srcId="{56435260-4C52-40E9-85F5-F28F52DDBDB9}" destId="{6742CFEF-90CB-4821-A4F3-D159B5D56EB5}" srcOrd="0" destOrd="0" presId="urn:microsoft.com/office/officeart/2005/8/layout/hierarchy3"/>
    <dgm:cxn modelId="{38300AD7-4EF3-4BE7-ADB0-02DDC21676B5}" type="presParOf" srcId="{56435260-4C52-40E9-85F5-F28F52DDBDB9}" destId="{E57956C8-821D-4D02-A57A-C79BB976B02B}" srcOrd="1" destOrd="0" presId="urn:microsoft.com/office/officeart/2005/8/layout/hierarchy3"/>
    <dgm:cxn modelId="{0490166D-9FC0-4B60-81C2-FD2F19AAAEC8}" type="presParOf" srcId="{9C966FA2-9FEB-4EA0-9D7E-60544D80A6AD}" destId="{73DA6096-B797-4F09-9716-AA5F4B1624A0}" srcOrd="1" destOrd="0" presId="urn:microsoft.com/office/officeart/2005/8/layout/hierarchy3"/>
    <dgm:cxn modelId="{40F2B033-FFD8-4F1C-9144-5F9212BB57A3}" type="presParOf" srcId="{73DA6096-B797-4F09-9716-AA5F4B1624A0}" destId="{C1771B67-92CB-451A-B06A-35CD1F4100E9}" srcOrd="0" destOrd="0" presId="urn:microsoft.com/office/officeart/2005/8/layout/hierarchy3"/>
    <dgm:cxn modelId="{6DB3EC3C-3AE5-405C-A1A1-1DAE23BDF5F4}" type="presParOf" srcId="{73DA6096-B797-4F09-9716-AA5F4B1624A0}" destId="{64D2175E-4E09-4629-AEC6-38E001258E3B}" srcOrd="1" destOrd="0" presId="urn:microsoft.com/office/officeart/2005/8/layout/hierarchy3"/>
    <dgm:cxn modelId="{8EB078DE-EC77-41FE-A186-49FEB68BEAA2}" type="presParOf" srcId="{C3BC2DD2-99F5-40A5-9714-7370E977E355}" destId="{CFB23E39-9330-404B-990F-293DECB4CEA9}" srcOrd="1" destOrd="0" presId="urn:microsoft.com/office/officeart/2005/8/layout/hierarchy3"/>
    <dgm:cxn modelId="{9CC150D0-9696-4C1E-93FC-76091AAD1A62}" type="presParOf" srcId="{CFB23E39-9330-404B-990F-293DECB4CEA9}" destId="{5765AB9C-99E8-4B3B-BF87-24E3EBED3186}" srcOrd="0" destOrd="0" presId="urn:microsoft.com/office/officeart/2005/8/layout/hierarchy3"/>
    <dgm:cxn modelId="{97DCFE80-F019-4B89-BD9C-C8A84ABD3B47}" type="presParOf" srcId="{5765AB9C-99E8-4B3B-BF87-24E3EBED3186}" destId="{082A3905-1C09-4298-9107-634B2832106A}" srcOrd="0" destOrd="0" presId="urn:microsoft.com/office/officeart/2005/8/layout/hierarchy3"/>
    <dgm:cxn modelId="{593A82B6-1618-4596-B624-5787EE566922}" type="presParOf" srcId="{5765AB9C-99E8-4B3B-BF87-24E3EBED3186}" destId="{C6391A55-D0D8-4329-86C8-BD5E5B5BD740}" srcOrd="1" destOrd="0" presId="urn:microsoft.com/office/officeart/2005/8/layout/hierarchy3"/>
    <dgm:cxn modelId="{36729083-DF21-4F07-AEFD-AC88E6735462}" type="presParOf" srcId="{CFB23E39-9330-404B-990F-293DECB4CEA9}" destId="{1405CFD4-3390-4482-8DD8-757E2C54E395}" srcOrd="1" destOrd="0" presId="urn:microsoft.com/office/officeart/2005/8/layout/hierarchy3"/>
    <dgm:cxn modelId="{D771AAEF-BB52-48B1-B3F5-49E4FF3D35D4}" type="presParOf" srcId="{1405CFD4-3390-4482-8DD8-757E2C54E395}" destId="{07192D9B-D675-4D18-A83B-B1DA1FC0765B}" srcOrd="0" destOrd="0" presId="urn:microsoft.com/office/officeart/2005/8/layout/hierarchy3"/>
    <dgm:cxn modelId="{B5F4256E-2EB0-49E2-8656-A0D53ED7FFB4}" type="presParOf" srcId="{1405CFD4-3390-4482-8DD8-757E2C54E395}" destId="{5EA25F81-DED3-4BC6-BB16-2A07C252FE73}" srcOrd="1"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B272D47-1FEA-4CE2-BCDB-139B6BB5D9C3}"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en-US"/>
        </a:p>
      </dgm:t>
    </dgm:pt>
    <dgm:pt modelId="{0E8CD5E7-21E8-4152-A8F7-56D9B980FC03}">
      <dgm:prSet/>
      <dgm:spPr/>
      <dgm:t>
        <a:bodyPr/>
        <a:lstStyle/>
        <a:p>
          <a:pPr rtl="0"/>
          <a:r>
            <a:rPr lang="en-US" b="1" u="sng" dirty="0" smtClean="0"/>
            <a:t>Treatment  of  Spare  Parts,  Stand  by  Equipment  and  Servicing Equipment</a:t>
          </a:r>
          <a:endParaRPr lang="en-US" dirty="0"/>
        </a:p>
      </dgm:t>
    </dgm:pt>
    <dgm:pt modelId="{2EC674F2-172E-41F7-96CC-5E32E3339A67}" type="parTrans" cxnId="{4CD6C755-2C39-47A1-B51B-A67B438B5932}">
      <dgm:prSet/>
      <dgm:spPr/>
      <dgm:t>
        <a:bodyPr/>
        <a:lstStyle/>
        <a:p>
          <a:endParaRPr lang="en-US"/>
        </a:p>
      </dgm:t>
    </dgm:pt>
    <dgm:pt modelId="{8BC0D0C0-E946-487D-B12D-4799DDFF9F0A}" type="sibTrans" cxnId="{4CD6C755-2C39-47A1-B51B-A67B438B5932}">
      <dgm:prSet/>
      <dgm:spPr/>
      <dgm:t>
        <a:bodyPr/>
        <a:lstStyle/>
        <a:p>
          <a:endParaRPr lang="en-US"/>
        </a:p>
      </dgm:t>
    </dgm:pt>
    <dgm:pt modelId="{89315564-6B95-4711-BA87-63C9A8986106}" type="pres">
      <dgm:prSet presAssocID="{9B272D47-1FEA-4CE2-BCDB-139B6BB5D9C3}" presName="linear" presStyleCnt="0">
        <dgm:presLayoutVars>
          <dgm:animLvl val="lvl"/>
          <dgm:resizeHandles val="exact"/>
        </dgm:presLayoutVars>
      </dgm:prSet>
      <dgm:spPr/>
      <dgm:t>
        <a:bodyPr/>
        <a:lstStyle/>
        <a:p>
          <a:endParaRPr lang="en-US"/>
        </a:p>
      </dgm:t>
    </dgm:pt>
    <dgm:pt modelId="{C8B24D66-2D55-4987-A58D-897E3585F948}" type="pres">
      <dgm:prSet presAssocID="{0E8CD5E7-21E8-4152-A8F7-56D9B980FC03}" presName="parentText" presStyleLbl="node1" presStyleIdx="0" presStyleCnt="1">
        <dgm:presLayoutVars>
          <dgm:chMax val="0"/>
          <dgm:bulletEnabled val="1"/>
        </dgm:presLayoutVars>
      </dgm:prSet>
      <dgm:spPr/>
      <dgm:t>
        <a:bodyPr/>
        <a:lstStyle/>
        <a:p>
          <a:endParaRPr lang="en-US"/>
        </a:p>
      </dgm:t>
    </dgm:pt>
  </dgm:ptLst>
  <dgm:cxnLst>
    <dgm:cxn modelId="{3B305CD6-CD81-4298-9335-117CD832A4D8}" type="presOf" srcId="{9B272D47-1FEA-4CE2-BCDB-139B6BB5D9C3}" destId="{89315564-6B95-4711-BA87-63C9A8986106}" srcOrd="0" destOrd="0" presId="urn:microsoft.com/office/officeart/2005/8/layout/vList2"/>
    <dgm:cxn modelId="{56F68A8E-3A3C-4A47-A1ED-8003BB9EC4AF}" type="presOf" srcId="{0E8CD5E7-21E8-4152-A8F7-56D9B980FC03}" destId="{C8B24D66-2D55-4987-A58D-897E3585F948}" srcOrd="0" destOrd="0" presId="urn:microsoft.com/office/officeart/2005/8/layout/vList2"/>
    <dgm:cxn modelId="{4CD6C755-2C39-47A1-B51B-A67B438B5932}" srcId="{9B272D47-1FEA-4CE2-BCDB-139B6BB5D9C3}" destId="{0E8CD5E7-21E8-4152-A8F7-56D9B980FC03}" srcOrd="0" destOrd="0" parTransId="{2EC674F2-172E-41F7-96CC-5E32E3339A67}" sibTransId="{8BC0D0C0-E946-487D-B12D-4799DDFF9F0A}"/>
    <dgm:cxn modelId="{4094FB91-23C3-477B-92FF-3C1654096896}" type="presParOf" srcId="{89315564-6B95-4711-BA87-63C9A8986106}" destId="{C8B24D66-2D55-4987-A58D-897E3585F948}"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7280D25-D538-4A5B-AB3C-A5E77B0F9949}" type="doc">
      <dgm:prSet loTypeId="urn:microsoft.com/office/officeart/2005/8/layout/hierarchy3" loCatId="hierarchy" qsTypeId="urn:microsoft.com/office/officeart/2005/8/quickstyle/simple1" qsCatId="simple" csTypeId="urn:microsoft.com/office/officeart/2005/8/colors/colorful2" csCatId="colorful" phldr="1"/>
      <dgm:spPr/>
      <dgm:t>
        <a:bodyPr/>
        <a:lstStyle/>
        <a:p>
          <a:endParaRPr lang="en-US"/>
        </a:p>
      </dgm:t>
    </dgm:pt>
    <dgm:pt modelId="{0DE7A82A-948D-4168-B122-C796BC7A86F6}">
      <dgm:prSet/>
      <dgm:spPr/>
      <dgm:t>
        <a:bodyPr/>
        <a:lstStyle/>
        <a:p>
          <a:pPr rtl="0"/>
          <a:r>
            <a:rPr lang="en-US" b="1" dirty="0" smtClean="0"/>
            <a:t>Cost of day-to-day servicing (repair &amp; Maintenance)</a:t>
          </a:r>
          <a:endParaRPr lang="en-US" dirty="0"/>
        </a:p>
      </dgm:t>
    </dgm:pt>
    <dgm:pt modelId="{38650A3D-12F7-4A6F-A454-E8BE21F242C0}" type="parTrans" cxnId="{0C9E86A2-8478-4CF8-936E-F8D54AC11FC1}">
      <dgm:prSet/>
      <dgm:spPr/>
      <dgm:t>
        <a:bodyPr/>
        <a:lstStyle/>
        <a:p>
          <a:endParaRPr lang="en-US"/>
        </a:p>
      </dgm:t>
    </dgm:pt>
    <dgm:pt modelId="{6710343A-1714-41B2-8C97-20971D95BF63}" type="sibTrans" cxnId="{0C9E86A2-8478-4CF8-936E-F8D54AC11FC1}">
      <dgm:prSet/>
      <dgm:spPr/>
      <dgm:t>
        <a:bodyPr/>
        <a:lstStyle/>
        <a:p>
          <a:endParaRPr lang="en-US"/>
        </a:p>
      </dgm:t>
    </dgm:pt>
    <dgm:pt modelId="{EBA227D3-A0D6-47D3-9024-BF740ECC9D86}">
      <dgm:prSet/>
      <dgm:spPr/>
      <dgm:t>
        <a:bodyPr/>
        <a:lstStyle/>
        <a:p>
          <a:pPr rtl="0"/>
          <a:r>
            <a:rPr lang="en-US" b="1" dirty="0" smtClean="0"/>
            <a:t>Replacement of Parts of PPE</a:t>
          </a:r>
          <a:endParaRPr lang="en-US" dirty="0"/>
        </a:p>
      </dgm:t>
    </dgm:pt>
    <dgm:pt modelId="{CD415AD4-CB16-4935-A538-307E5FD70F16}" type="parTrans" cxnId="{D1A232BD-85BF-493A-975F-46D54C1EC354}">
      <dgm:prSet/>
      <dgm:spPr/>
      <dgm:t>
        <a:bodyPr/>
        <a:lstStyle/>
        <a:p>
          <a:endParaRPr lang="en-US"/>
        </a:p>
      </dgm:t>
    </dgm:pt>
    <dgm:pt modelId="{C27C123D-C5B4-41DE-872E-71775F639492}" type="sibTrans" cxnId="{D1A232BD-85BF-493A-975F-46D54C1EC354}">
      <dgm:prSet/>
      <dgm:spPr/>
      <dgm:t>
        <a:bodyPr/>
        <a:lstStyle/>
        <a:p>
          <a:endParaRPr lang="en-US"/>
        </a:p>
      </dgm:t>
    </dgm:pt>
    <dgm:pt modelId="{833AD459-7750-4EB5-A698-0FD0DAE76828}">
      <dgm:prSet/>
      <dgm:spPr/>
      <dgm:t>
        <a:bodyPr/>
        <a:lstStyle/>
        <a:p>
          <a:pPr rtl="0"/>
          <a:r>
            <a:rPr lang="en-US" b="1" dirty="0" smtClean="0"/>
            <a:t>(</a:t>
          </a:r>
          <a:r>
            <a:rPr lang="en-US" dirty="0" smtClean="0"/>
            <a:t>Recognizes in the carrying amount  (if the recognition criteria are   met)</a:t>
          </a:r>
          <a:endParaRPr lang="en-US" dirty="0"/>
        </a:p>
      </dgm:t>
    </dgm:pt>
    <dgm:pt modelId="{3768CD2B-2E2F-4B86-8B7B-F7008EB180E2}" type="parTrans" cxnId="{005501D5-D958-4608-B312-3FA72A2E8CD1}">
      <dgm:prSet/>
      <dgm:spPr/>
      <dgm:t>
        <a:bodyPr/>
        <a:lstStyle/>
        <a:p>
          <a:endParaRPr lang="en-US"/>
        </a:p>
      </dgm:t>
    </dgm:pt>
    <dgm:pt modelId="{47C29809-7FD1-412E-8BA0-A78D4ED6FAAB}" type="sibTrans" cxnId="{005501D5-D958-4608-B312-3FA72A2E8CD1}">
      <dgm:prSet/>
      <dgm:spPr/>
      <dgm:t>
        <a:bodyPr/>
        <a:lstStyle/>
        <a:p>
          <a:endParaRPr lang="en-US"/>
        </a:p>
      </dgm:t>
    </dgm:pt>
    <dgm:pt modelId="{0BBCF08E-B003-4DFC-9A98-91FCAFFEB797}">
      <dgm:prSet/>
      <dgm:spPr/>
      <dgm:t>
        <a:bodyPr/>
        <a:lstStyle/>
        <a:p>
          <a:pPr rtl="0"/>
          <a:r>
            <a:rPr lang="en-US" dirty="0" smtClean="0"/>
            <a:t>Charged to profit and Loss A/c</a:t>
          </a:r>
          <a:endParaRPr lang="en-US" dirty="0"/>
        </a:p>
      </dgm:t>
    </dgm:pt>
    <dgm:pt modelId="{7C254372-B8B5-49EF-BCBC-EEC559131969}" type="parTrans" cxnId="{B00D4713-D3BA-4021-B1BE-ADFAFDCBA156}">
      <dgm:prSet/>
      <dgm:spPr/>
      <dgm:t>
        <a:bodyPr/>
        <a:lstStyle/>
        <a:p>
          <a:endParaRPr lang="en-US"/>
        </a:p>
      </dgm:t>
    </dgm:pt>
    <dgm:pt modelId="{B2337B69-6851-415D-9B9E-8940AB6D2C8B}" type="sibTrans" cxnId="{B00D4713-D3BA-4021-B1BE-ADFAFDCBA156}">
      <dgm:prSet/>
      <dgm:spPr/>
      <dgm:t>
        <a:bodyPr/>
        <a:lstStyle/>
        <a:p>
          <a:endParaRPr lang="en-US"/>
        </a:p>
      </dgm:t>
    </dgm:pt>
    <dgm:pt modelId="{A5122F9B-F6D1-4C64-8977-68C79D1A4B00}" type="pres">
      <dgm:prSet presAssocID="{57280D25-D538-4A5B-AB3C-A5E77B0F9949}" presName="diagram" presStyleCnt="0">
        <dgm:presLayoutVars>
          <dgm:chPref val="1"/>
          <dgm:dir/>
          <dgm:animOne val="branch"/>
          <dgm:animLvl val="lvl"/>
          <dgm:resizeHandles/>
        </dgm:presLayoutVars>
      </dgm:prSet>
      <dgm:spPr/>
      <dgm:t>
        <a:bodyPr/>
        <a:lstStyle/>
        <a:p>
          <a:endParaRPr lang="en-US"/>
        </a:p>
      </dgm:t>
    </dgm:pt>
    <dgm:pt modelId="{89F39FA9-106F-44FD-8383-FD542307430C}" type="pres">
      <dgm:prSet presAssocID="{0DE7A82A-948D-4168-B122-C796BC7A86F6}" presName="root" presStyleCnt="0"/>
      <dgm:spPr/>
    </dgm:pt>
    <dgm:pt modelId="{B4AF2D80-32EB-44C7-B63B-2DE9D33039C7}" type="pres">
      <dgm:prSet presAssocID="{0DE7A82A-948D-4168-B122-C796BC7A86F6}" presName="rootComposite" presStyleCnt="0"/>
      <dgm:spPr/>
    </dgm:pt>
    <dgm:pt modelId="{B27EC8D8-724A-4D71-804F-8AC0E34E83CF}" type="pres">
      <dgm:prSet presAssocID="{0DE7A82A-948D-4168-B122-C796BC7A86F6}" presName="rootText" presStyleLbl="node1" presStyleIdx="0" presStyleCnt="2"/>
      <dgm:spPr/>
      <dgm:t>
        <a:bodyPr/>
        <a:lstStyle/>
        <a:p>
          <a:endParaRPr lang="en-US"/>
        </a:p>
      </dgm:t>
    </dgm:pt>
    <dgm:pt modelId="{22645199-856B-475F-83AA-FD6B8D8B05B3}" type="pres">
      <dgm:prSet presAssocID="{0DE7A82A-948D-4168-B122-C796BC7A86F6}" presName="rootConnector" presStyleLbl="node1" presStyleIdx="0" presStyleCnt="2"/>
      <dgm:spPr/>
      <dgm:t>
        <a:bodyPr/>
        <a:lstStyle/>
        <a:p>
          <a:endParaRPr lang="en-US"/>
        </a:p>
      </dgm:t>
    </dgm:pt>
    <dgm:pt modelId="{DDF3343D-E9FF-42A5-ADC3-074699351DF3}" type="pres">
      <dgm:prSet presAssocID="{0DE7A82A-948D-4168-B122-C796BC7A86F6}" presName="childShape" presStyleCnt="0"/>
      <dgm:spPr/>
    </dgm:pt>
    <dgm:pt modelId="{A29FE50A-1957-4BCD-BFEB-013A182EA905}" type="pres">
      <dgm:prSet presAssocID="{7C254372-B8B5-49EF-BCBC-EEC559131969}" presName="Name13" presStyleLbl="parChTrans1D2" presStyleIdx="0" presStyleCnt="2"/>
      <dgm:spPr/>
      <dgm:t>
        <a:bodyPr/>
        <a:lstStyle/>
        <a:p>
          <a:endParaRPr lang="en-US"/>
        </a:p>
      </dgm:t>
    </dgm:pt>
    <dgm:pt modelId="{F71F1C43-C7CA-42ED-B729-A689B776E5B6}" type="pres">
      <dgm:prSet presAssocID="{0BBCF08E-B003-4DFC-9A98-91FCAFFEB797}" presName="childText" presStyleLbl="bgAcc1" presStyleIdx="0" presStyleCnt="2">
        <dgm:presLayoutVars>
          <dgm:bulletEnabled val="1"/>
        </dgm:presLayoutVars>
      </dgm:prSet>
      <dgm:spPr/>
      <dgm:t>
        <a:bodyPr/>
        <a:lstStyle/>
        <a:p>
          <a:endParaRPr lang="en-US"/>
        </a:p>
      </dgm:t>
    </dgm:pt>
    <dgm:pt modelId="{5E1ACD81-AE24-41AB-AF1E-FF35F8075A19}" type="pres">
      <dgm:prSet presAssocID="{EBA227D3-A0D6-47D3-9024-BF740ECC9D86}" presName="root" presStyleCnt="0"/>
      <dgm:spPr/>
    </dgm:pt>
    <dgm:pt modelId="{4C6B5BA9-DEAF-4091-AB3F-2B2E2F020A29}" type="pres">
      <dgm:prSet presAssocID="{EBA227D3-A0D6-47D3-9024-BF740ECC9D86}" presName="rootComposite" presStyleCnt="0"/>
      <dgm:spPr/>
    </dgm:pt>
    <dgm:pt modelId="{98822279-6355-4363-B0CD-14B5BD3C5E16}" type="pres">
      <dgm:prSet presAssocID="{EBA227D3-A0D6-47D3-9024-BF740ECC9D86}" presName="rootText" presStyleLbl="node1" presStyleIdx="1" presStyleCnt="2"/>
      <dgm:spPr/>
      <dgm:t>
        <a:bodyPr/>
        <a:lstStyle/>
        <a:p>
          <a:endParaRPr lang="en-US"/>
        </a:p>
      </dgm:t>
    </dgm:pt>
    <dgm:pt modelId="{3FBCA1FC-4B3C-4C34-B6C7-D9BA2B497E67}" type="pres">
      <dgm:prSet presAssocID="{EBA227D3-A0D6-47D3-9024-BF740ECC9D86}" presName="rootConnector" presStyleLbl="node1" presStyleIdx="1" presStyleCnt="2"/>
      <dgm:spPr/>
      <dgm:t>
        <a:bodyPr/>
        <a:lstStyle/>
        <a:p>
          <a:endParaRPr lang="en-US"/>
        </a:p>
      </dgm:t>
    </dgm:pt>
    <dgm:pt modelId="{9E1CF67B-095B-45F9-9F37-2D72A7A2416D}" type="pres">
      <dgm:prSet presAssocID="{EBA227D3-A0D6-47D3-9024-BF740ECC9D86}" presName="childShape" presStyleCnt="0"/>
      <dgm:spPr/>
    </dgm:pt>
    <dgm:pt modelId="{E39B9F5A-9EFE-41D0-9799-43E1C53EB839}" type="pres">
      <dgm:prSet presAssocID="{3768CD2B-2E2F-4B86-8B7B-F7008EB180E2}" presName="Name13" presStyleLbl="parChTrans1D2" presStyleIdx="1" presStyleCnt="2"/>
      <dgm:spPr/>
      <dgm:t>
        <a:bodyPr/>
        <a:lstStyle/>
        <a:p>
          <a:endParaRPr lang="en-US"/>
        </a:p>
      </dgm:t>
    </dgm:pt>
    <dgm:pt modelId="{E6E3154A-CD53-4D5C-889E-81C60F3B9AD7}" type="pres">
      <dgm:prSet presAssocID="{833AD459-7750-4EB5-A698-0FD0DAE76828}" presName="childText" presStyleLbl="bgAcc1" presStyleIdx="1" presStyleCnt="2">
        <dgm:presLayoutVars>
          <dgm:bulletEnabled val="1"/>
        </dgm:presLayoutVars>
      </dgm:prSet>
      <dgm:spPr/>
      <dgm:t>
        <a:bodyPr/>
        <a:lstStyle/>
        <a:p>
          <a:endParaRPr lang="en-US"/>
        </a:p>
      </dgm:t>
    </dgm:pt>
  </dgm:ptLst>
  <dgm:cxnLst>
    <dgm:cxn modelId="{61E1CCE6-FBC0-4751-BDFE-DE45A107FD38}" type="presOf" srcId="{0BBCF08E-B003-4DFC-9A98-91FCAFFEB797}" destId="{F71F1C43-C7CA-42ED-B729-A689B776E5B6}" srcOrd="0" destOrd="0" presId="urn:microsoft.com/office/officeart/2005/8/layout/hierarchy3"/>
    <dgm:cxn modelId="{5B311CFC-9121-4CD9-9CB9-BB34EC41929F}" type="presOf" srcId="{0DE7A82A-948D-4168-B122-C796BC7A86F6}" destId="{B27EC8D8-724A-4D71-804F-8AC0E34E83CF}" srcOrd="0" destOrd="0" presId="urn:microsoft.com/office/officeart/2005/8/layout/hierarchy3"/>
    <dgm:cxn modelId="{A8B7CC8C-9EB0-49C6-8CA9-630ED334A35D}" type="presOf" srcId="{EBA227D3-A0D6-47D3-9024-BF740ECC9D86}" destId="{98822279-6355-4363-B0CD-14B5BD3C5E16}" srcOrd="0" destOrd="0" presId="urn:microsoft.com/office/officeart/2005/8/layout/hierarchy3"/>
    <dgm:cxn modelId="{ACC38BE1-DF2E-47EC-9816-9C15080A6500}" type="presOf" srcId="{EBA227D3-A0D6-47D3-9024-BF740ECC9D86}" destId="{3FBCA1FC-4B3C-4C34-B6C7-D9BA2B497E67}" srcOrd="1" destOrd="0" presId="urn:microsoft.com/office/officeart/2005/8/layout/hierarchy3"/>
    <dgm:cxn modelId="{57E2C1F2-E70A-4128-B859-1D4394460FB6}" type="presOf" srcId="{0DE7A82A-948D-4168-B122-C796BC7A86F6}" destId="{22645199-856B-475F-83AA-FD6B8D8B05B3}" srcOrd="1" destOrd="0" presId="urn:microsoft.com/office/officeart/2005/8/layout/hierarchy3"/>
    <dgm:cxn modelId="{B00D4713-D3BA-4021-B1BE-ADFAFDCBA156}" srcId="{0DE7A82A-948D-4168-B122-C796BC7A86F6}" destId="{0BBCF08E-B003-4DFC-9A98-91FCAFFEB797}" srcOrd="0" destOrd="0" parTransId="{7C254372-B8B5-49EF-BCBC-EEC559131969}" sibTransId="{B2337B69-6851-415D-9B9E-8940AB6D2C8B}"/>
    <dgm:cxn modelId="{2448C04E-A10A-47BB-BA07-6D51E09F8A83}" type="presOf" srcId="{7C254372-B8B5-49EF-BCBC-EEC559131969}" destId="{A29FE50A-1957-4BCD-BFEB-013A182EA905}" srcOrd="0" destOrd="0" presId="urn:microsoft.com/office/officeart/2005/8/layout/hierarchy3"/>
    <dgm:cxn modelId="{D1A232BD-85BF-493A-975F-46D54C1EC354}" srcId="{57280D25-D538-4A5B-AB3C-A5E77B0F9949}" destId="{EBA227D3-A0D6-47D3-9024-BF740ECC9D86}" srcOrd="1" destOrd="0" parTransId="{CD415AD4-CB16-4935-A538-307E5FD70F16}" sibTransId="{C27C123D-C5B4-41DE-872E-71775F639492}"/>
    <dgm:cxn modelId="{CCD02C4C-2D44-4B84-80EB-3707F951CB0B}" type="presOf" srcId="{3768CD2B-2E2F-4B86-8B7B-F7008EB180E2}" destId="{E39B9F5A-9EFE-41D0-9799-43E1C53EB839}" srcOrd="0" destOrd="0" presId="urn:microsoft.com/office/officeart/2005/8/layout/hierarchy3"/>
    <dgm:cxn modelId="{0C9E86A2-8478-4CF8-936E-F8D54AC11FC1}" srcId="{57280D25-D538-4A5B-AB3C-A5E77B0F9949}" destId="{0DE7A82A-948D-4168-B122-C796BC7A86F6}" srcOrd="0" destOrd="0" parTransId="{38650A3D-12F7-4A6F-A454-E8BE21F242C0}" sibTransId="{6710343A-1714-41B2-8C97-20971D95BF63}"/>
    <dgm:cxn modelId="{DDBEC4AE-4FC5-4A3D-8866-4986BA35119B}" type="presOf" srcId="{833AD459-7750-4EB5-A698-0FD0DAE76828}" destId="{E6E3154A-CD53-4D5C-889E-81C60F3B9AD7}" srcOrd="0" destOrd="0" presId="urn:microsoft.com/office/officeart/2005/8/layout/hierarchy3"/>
    <dgm:cxn modelId="{005501D5-D958-4608-B312-3FA72A2E8CD1}" srcId="{EBA227D3-A0D6-47D3-9024-BF740ECC9D86}" destId="{833AD459-7750-4EB5-A698-0FD0DAE76828}" srcOrd="0" destOrd="0" parTransId="{3768CD2B-2E2F-4B86-8B7B-F7008EB180E2}" sibTransId="{47C29809-7FD1-412E-8BA0-A78D4ED6FAAB}"/>
    <dgm:cxn modelId="{63EE2A13-B0C7-4948-BE51-CB974E851DA9}" type="presOf" srcId="{57280D25-D538-4A5B-AB3C-A5E77B0F9949}" destId="{A5122F9B-F6D1-4C64-8977-68C79D1A4B00}" srcOrd="0" destOrd="0" presId="urn:microsoft.com/office/officeart/2005/8/layout/hierarchy3"/>
    <dgm:cxn modelId="{A930F0B2-85C1-4E19-80F0-80A071E2261F}" type="presParOf" srcId="{A5122F9B-F6D1-4C64-8977-68C79D1A4B00}" destId="{89F39FA9-106F-44FD-8383-FD542307430C}" srcOrd="0" destOrd="0" presId="urn:microsoft.com/office/officeart/2005/8/layout/hierarchy3"/>
    <dgm:cxn modelId="{FF28062B-1A2F-43B1-AD26-EAB93E54E6DD}" type="presParOf" srcId="{89F39FA9-106F-44FD-8383-FD542307430C}" destId="{B4AF2D80-32EB-44C7-B63B-2DE9D33039C7}" srcOrd="0" destOrd="0" presId="urn:microsoft.com/office/officeart/2005/8/layout/hierarchy3"/>
    <dgm:cxn modelId="{57F97182-3FD0-4E9E-BDF4-6D26FFC23CB4}" type="presParOf" srcId="{B4AF2D80-32EB-44C7-B63B-2DE9D33039C7}" destId="{B27EC8D8-724A-4D71-804F-8AC0E34E83CF}" srcOrd="0" destOrd="0" presId="urn:microsoft.com/office/officeart/2005/8/layout/hierarchy3"/>
    <dgm:cxn modelId="{6C957E54-9267-40CC-997F-85828070616C}" type="presParOf" srcId="{B4AF2D80-32EB-44C7-B63B-2DE9D33039C7}" destId="{22645199-856B-475F-83AA-FD6B8D8B05B3}" srcOrd="1" destOrd="0" presId="urn:microsoft.com/office/officeart/2005/8/layout/hierarchy3"/>
    <dgm:cxn modelId="{13B8812B-4A3C-4766-9FCF-9DCE69AF577D}" type="presParOf" srcId="{89F39FA9-106F-44FD-8383-FD542307430C}" destId="{DDF3343D-E9FF-42A5-ADC3-074699351DF3}" srcOrd="1" destOrd="0" presId="urn:microsoft.com/office/officeart/2005/8/layout/hierarchy3"/>
    <dgm:cxn modelId="{05A20C80-831E-4DF4-9D28-79D6AC82F76D}" type="presParOf" srcId="{DDF3343D-E9FF-42A5-ADC3-074699351DF3}" destId="{A29FE50A-1957-4BCD-BFEB-013A182EA905}" srcOrd="0" destOrd="0" presId="urn:microsoft.com/office/officeart/2005/8/layout/hierarchy3"/>
    <dgm:cxn modelId="{187C2BFC-7A5C-48B8-B234-4B058E6CAC39}" type="presParOf" srcId="{DDF3343D-E9FF-42A5-ADC3-074699351DF3}" destId="{F71F1C43-C7CA-42ED-B729-A689B776E5B6}" srcOrd="1" destOrd="0" presId="urn:microsoft.com/office/officeart/2005/8/layout/hierarchy3"/>
    <dgm:cxn modelId="{AF92F766-3ABE-41AF-B22C-2AFB1A63FAE7}" type="presParOf" srcId="{A5122F9B-F6D1-4C64-8977-68C79D1A4B00}" destId="{5E1ACD81-AE24-41AB-AF1E-FF35F8075A19}" srcOrd="1" destOrd="0" presId="urn:microsoft.com/office/officeart/2005/8/layout/hierarchy3"/>
    <dgm:cxn modelId="{F52B7FEB-F484-4BFF-8039-95A067CC2F66}" type="presParOf" srcId="{5E1ACD81-AE24-41AB-AF1E-FF35F8075A19}" destId="{4C6B5BA9-DEAF-4091-AB3F-2B2E2F020A29}" srcOrd="0" destOrd="0" presId="urn:microsoft.com/office/officeart/2005/8/layout/hierarchy3"/>
    <dgm:cxn modelId="{BFC139E7-769D-44B2-9372-C8D72D9E6694}" type="presParOf" srcId="{4C6B5BA9-DEAF-4091-AB3F-2B2E2F020A29}" destId="{98822279-6355-4363-B0CD-14B5BD3C5E16}" srcOrd="0" destOrd="0" presId="urn:microsoft.com/office/officeart/2005/8/layout/hierarchy3"/>
    <dgm:cxn modelId="{34CC3E17-0610-48E6-8032-FE07DBDACDAF}" type="presParOf" srcId="{4C6B5BA9-DEAF-4091-AB3F-2B2E2F020A29}" destId="{3FBCA1FC-4B3C-4C34-B6C7-D9BA2B497E67}" srcOrd="1" destOrd="0" presId="urn:microsoft.com/office/officeart/2005/8/layout/hierarchy3"/>
    <dgm:cxn modelId="{B249901F-719A-461E-AD0E-BACC23A9F4CB}" type="presParOf" srcId="{5E1ACD81-AE24-41AB-AF1E-FF35F8075A19}" destId="{9E1CF67B-095B-45F9-9F37-2D72A7A2416D}" srcOrd="1" destOrd="0" presId="urn:microsoft.com/office/officeart/2005/8/layout/hierarchy3"/>
    <dgm:cxn modelId="{F4DCB432-6C71-4273-B24C-694ADBA67EAF}" type="presParOf" srcId="{9E1CF67B-095B-45F9-9F37-2D72A7A2416D}" destId="{E39B9F5A-9EFE-41D0-9799-43E1C53EB839}" srcOrd="0" destOrd="0" presId="urn:microsoft.com/office/officeart/2005/8/layout/hierarchy3"/>
    <dgm:cxn modelId="{1AC6DDB3-1F39-4D05-85D1-1CFC308C95DC}" type="presParOf" srcId="{9E1CF67B-095B-45F9-9F37-2D72A7A2416D}" destId="{E6E3154A-CD53-4D5C-889E-81C60F3B9AD7}" srcOrd="1"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9E37244-81AF-4F7A-87A5-6386F3D907F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BCB38E7E-8E8C-49E3-8F7C-1C4B7668225A}">
      <dgm:prSet custT="1"/>
      <dgm:spPr/>
      <dgm:t>
        <a:bodyPr/>
        <a:lstStyle/>
        <a:p>
          <a:pPr algn="ctr" rtl="0"/>
          <a:r>
            <a:rPr lang="en-US" sz="3200" b="1" u="none" dirty="0" smtClean="0">
              <a:effectLst>
                <a:outerShdw blurRad="38100" dist="38100" dir="2700000" algn="tl">
                  <a:srgbClr val="000000">
                    <a:alpha val="43137"/>
                  </a:srgbClr>
                </a:outerShdw>
              </a:effectLst>
            </a:rPr>
            <a:t>Treatment of Subsequent  Costs</a:t>
          </a:r>
          <a:r>
            <a:rPr lang="en-US" sz="2300" b="1" dirty="0" smtClean="0"/>
            <a:t/>
          </a:r>
          <a:br>
            <a:rPr lang="en-US" sz="2300" b="1" dirty="0" smtClean="0"/>
          </a:br>
          <a:endParaRPr lang="en-US" sz="2300" dirty="0"/>
        </a:p>
      </dgm:t>
    </dgm:pt>
    <dgm:pt modelId="{2853DA00-7061-440F-958B-EF4E526F4059}" type="parTrans" cxnId="{0348854C-3670-435C-87AC-2FC0ACEF84E9}">
      <dgm:prSet/>
      <dgm:spPr/>
      <dgm:t>
        <a:bodyPr/>
        <a:lstStyle/>
        <a:p>
          <a:endParaRPr lang="en-US"/>
        </a:p>
      </dgm:t>
    </dgm:pt>
    <dgm:pt modelId="{94213BCA-EA10-4885-9608-792D006660DE}" type="sibTrans" cxnId="{0348854C-3670-435C-87AC-2FC0ACEF84E9}">
      <dgm:prSet/>
      <dgm:spPr/>
      <dgm:t>
        <a:bodyPr/>
        <a:lstStyle/>
        <a:p>
          <a:endParaRPr lang="en-US"/>
        </a:p>
      </dgm:t>
    </dgm:pt>
    <dgm:pt modelId="{715F22AB-B466-419E-9255-22A9CBB72257}" type="pres">
      <dgm:prSet presAssocID="{19E37244-81AF-4F7A-87A5-6386F3D907F0}" presName="linear" presStyleCnt="0">
        <dgm:presLayoutVars>
          <dgm:animLvl val="lvl"/>
          <dgm:resizeHandles val="exact"/>
        </dgm:presLayoutVars>
      </dgm:prSet>
      <dgm:spPr/>
      <dgm:t>
        <a:bodyPr/>
        <a:lstStyle/>
        <a:p>
          <a:endParaRPr lang="en-US"/>
        </a:p>
      </dgm:t>
    </dgm:pt>
    <dgm:pt modelId="{9E4FE634-66F7-458B-8CC5-AA29AC302258}" type="pres">
      <dgm:prSet presAssocID="{BCB38E7E-8E8C-49E3-8F7C-1C4B7668225A}" presName="parentText" presStyleLbl="node1" presStyleIdx="0" presStyleCnt="1" custLinFactNeighborX="-55556" custLinFactNeighborY="-26691">
        <dgm:presLayoutVars>
          <dgm:chMax val="0"/>
          <dgm:bulletEnabled val="1"/>
        </dgm:presLayoutVars>
      </dgm:prSet>
      <dgm:spPr/>
      <dgm:t>
        <a:bodyPr/>
        <a:lstStyle/>
        <a:p>
          <a:endParaRPr lang="en-US"/>
        </a:p>
      </dgm:t>
    </dgm:pt>
  </dgm:ptLst>
  <dgm:cxnLst>
    <dgm:cxn modelId="{A0772D86-EB8A-43CD-87F3-E708B3D3CE59}" type="presOf" srcId="{BCB38E7E-8E8C-49E3-8F7C-1C4B7668225A}" destId="{9E4FE634-66F7-458B-8CC5-AA29AC302258}" srcOrd="0" destOrd="0" presId="urn:microsoft.com/office/officeart/2005/8/layout/vList2"/>
    <dgm:cxn modelId="{CFCA8304-99DA-48EB-82B3-75B25E2FC50B}" type="presOf" srcId="{19E37244-81AF-4F7A-87A5-6386F3D907F0}" destId="{715F22AB-B466-419E-9255-22A9CBB72257}" srcOrd="0" destOrd="0" presId="urn:microsoft.com/office/officeart/2005/8/layout/vList2"/>
    <dgm:cxn modelId="{0348854C-3670-435C-87AC-2FC0ACEF84E9}" srcId="{19E37244-81AF-4F7A-87A5-6386F3D907F0}" destId="{BCB38E7E-8E8C-49E3-8F7C-1C4B7668225A}" srcOrd="0" destOrd="0" parTransId="{2853DA00-7061-440F-958B-EF4E526F4059}" sibTransId="{94213BCA-EA10-4885-9608-792D006660DE}"/>
    <dgm:cxn modelId="{5A7C6E08-DADC-48AD-96BD-611F432F7032}" type="presParOf" srcId="{715F22AB-B466-419E-9255-22A9CBB72257}" destId="{9E4FE634-66F7-458B-8CC5-AA29AC302258}"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42BFD9E-5F7B-40FE-8CD9-8EDBCA6F1A0F}" type="doc">
      <dgm:prSet loTypeId="urn:microsoft.com/office/officeart/2005/8/layout/vList3#1" loCatId="list" qsTypeId="urn:microsoft.com/office/officeart/2005/8/quickstyle/3d1" qsCatId="3D" csTypeId="urn:microsoft.com/office/officeart/2005/8/colors/colorful2" csCatId="colorful" phldr="1"/>
      <dgm:spPr/>
      <dgm:t>
        <a:bodyPr/>
        <a:lstStyle/>
        <a:p>
          <a:endParaRPr lang="en-US"/>
        </a:p>
      </dgm:t>
    </dgm:pt>
    <dgm:pt modelId="{4139F5CA-B095-4D42-8C36-DCB072FB0D2D}">
      <dgm:prSet custT="1"/>
      <dgm:spPr/>
      <dgm:t>
        <a:bodyPr/>
        <a:lstStyle/>
        <a:p>
          <a:pPr rtl="0"/>
          <a:r>
            <a:rPr lang="en-US" sz="2000" b="1" dirty="0" smtClean="0"/>
            <a:t>Purchase Price:</a:t>
          </a:r>
          <a:endParaRPr lang="en-US" sz="2000" b="1" dirty="0"/>
        </a:p>
      </dgm:t>
    </dgm:pt>
    <dgm:pt modelId="{182E1759-7C00-4855-BDD1-DC01E8B6BBDC}" type="parTrans" cxnId="{4C31B0DE-9B1C-43C0-959C-E40CA84C7282}">
      <dgm:prSet/>
      <dgm:spPr/>
      <dgm:t>
        <a:bodyPr/>
        <a:lstStyle/>
        <a:p>
          <a:endParaRPr lang="en-US"/>
        </a:p>
      </dgm:t>
    </dgm:pt>
    <dgm:pt modelId="{D9EF2BB7-A038-4F5A-9FC9-F8A535741854}" type="sibTrans" cxnId="{4C31B0DE-9B1C-43C0-959C-E40CA84C7282}">
      <dgm:prSet/>
      <dgm:spPr/>
      <dgm:t>
        <a:bodyPr/>
        <a:lstStyle/>
        <a:p>
          <a:endParaRPr lang="en-US"/>
        </a:p>
      </dgm:t>
    </dgm:pt>
    <dgm:pt modelId="{CF9B60AE-67D2-4ED9-BFE3-0BB48BBC6CE5}">
      <dgm:prSet custT="1"/>
      <dgm:spPr/>
      <dgm:t>
        <a:bodyPr/>
        <a:lstStyle/>
        <a:p>
          <a:pPr rtl="0"/>
          <a:r>
            <a:rPr lang="en-US" sz="1600" b="1" dirty="0" smtClean="0">
              <a:solidFill>
                <a:schemeClr val="bg1"/>
              </a:solidFill>
            </a:rPr>
            <a:t>It includes import duties and non –refundable purchase  taxes.</a:t>
          </a:r>
          <a:endParaRPr lang="en-US" sz="1600" b="1" dirty="0">
            <a:solidFill>
              <a:schemeClr val="bg1"/>
            </a:solidFill>
          </a:endParaRPr>
        </a:p>
      </dgm:t>
    </dgm:pt>
    <dgm:pt modelId="{3383D440-F76F-4657-8E16-85C320E1125F}" type="parTrans" cxnId="{A7B13B12-1B4F-4C4F-AA74-8451227CD9C6}">
      <dgm:prSet/>
      <dgm:spPr/>
      <dgm:t>
        <a:bodyPr/>
        <a:lstStyle/>
        <a:p>
          <a:endParaRPr lang="en-US"/>
        </a:p>
      </dgm:t>
    </dgm:pt>
    <dgm:pt modelId="{EB2FC5F6-BC0A-484F-B658-B834B68CB2DD}" type="sibTrans" cxnId="{A7B13B12-1B4F-4C4F-AA74-8451227CD9C6}">
      <dgm:prSet/>
      <dgm:spPr/>
      <dgm:t>
        <a:bodyPr/>
        <a:lstStyle/>
        <a:p>
          <a:endParaRPr lang="en-US"/>
        </a:p>
      </dgm:t>
    </dgm:pt>
    <dgm:pt modelId="{D6BB1DD2-B977-494B-B9D6-D5F7881E7C8E}">
      <dgm:prSet custT="1"/>
      <dgm:spPr/>
      <dgm:t>
        <a:bodyPr/>
        <a:lstStyle/>
        <a:p>
          <a:pPr rtl="0"/>
          <a:r>
            <a:rPr lang="en-US" sz="1600" b="1" dirty="0" smtClean="0">
              <a:solidFill>
                <a:schemeClr val="bg1"/>
              </a:solidFill>
            </a:rPr>
            <a:t>It requires deduction of Trade discounts and  rebates</a:t>
          </a:r>
          <a:endParaRPr lang="en-US" sz="1600" b="1" dirty="0">
            <a:solidFill>
              <a:schemeClr val="bg1"/>
            </a:solidFill>
          </a:endParaRPr>
        </a:p>
      </dgm:t>
    </dgm:pt>
    <dgm:pt modelId="{04DA3C1A-099C-497B-9528-6271DCE39B4C}" type="parTrans" cxnId="{ECD11CB9-05AB-4D0E-AEF7-D7DE381BB513}">
      <dgm:prSet/>
      <dgm:spPr/>
      <dgm:t>
        <a:bodyPr/>
        <a:lstStyle/>
        <a:p>
          <a:endParaRPr lang="en-US"/>
        </a:p>
      </dgm:t>
    </dgm:pt>
    <dgm:pt modelId="{71FC6676-657F-4992-8A06-F622CC72404C}" type="sibTrans" cxnId="{ECD11CB9-05AB-4D0E-AEF7-D7DE381BB513}">
      <dgm:prSet/>
      <dgm:spPr/>
      <dgm:t>
        <a:bodyPr/>
        <a:lstStyle/>
        <a:p>
          <a:endParaRPr lang="en-US"/>
        </a:p>
      </dgm:t>
    </dgm:pt>
    <dgm:pt modelId="{F42ADA49-6C8B-4B33-8760-5B229E61C0DF}">
      <dgm:prSet custT="1"/>
      <dgm:spPr/>
      <dgm:t>
        <a:bodyPr/>
        <a:lstStyle/>
        <a:p>
          <a:pPr rtl="0"/>
          <a:r>
            <a:rPr lang="en-US" sz="2000" b="1" dirty="0" smtClean="0">
              <a:solidFill>
                <a:srgbClr val="92D050"/>
              </a:solidFill>
            </a:rPr>
            <a:t>Directly Attributable Costs</a:t>
          </a:r>
          <a:r>
            <a:rPr lang="en-US" sz="2000" b="1" dirty="0" smtClean="0"/>
            <a:t>: </a:t>
          </a:r>
        </a:p>
        <a:p>
          <a:pPr rtl="0"/>
          <a:r>
            <a:rPr lang="en-US" sz="2000" b="1" dirty="0" smtClean="0"/>
            <a:t>Any costs directly attributable to bringing the asset to the ‘location and condition’ necessary for it to be capable of operating in the manner intended by   management</a:t>
          </a:r>
          <a:endParaRPr lang="en-US" sz="2000" b="1" dirty="0"/>
        </a:p>
      </dgm:t>
    </dgm:pt>
    <dgm:pt modelId="{70D00826-7AF3-4238-A444-2587618F9D16}" type="parTrans" cxnId="{412454BE-0107-44EF-B3F3-ADE3F87BE773}">
      <dgm:prSet/>
      <dgm:spPr/>
      <dgm:t>
        <a:bodyPr/>
        <a:lstStyle/>
        <a:p>
          <a:endParaRPr lang="en-US"/>
        </a:p>
      </dgm:t>
    </dgm:pt>
    <dgm:pt modelId="{1AE1951D-751A-4E87-92B6-B38349D20C86}" type="sibTrans" cxnId="{412454BE-0107-44EF-B3F3-ADE3F87BE773}">
      <dgm:prSet/>
      <dgm:spPr/>
      <dgm:t>
        <a:bodyPr/>
        <a:lstStyle/>
        <a:p>
          <a:endParaRPr lang="en-US"/>
        </a:p>
      </dgm:t>
    </dgm:pt>
    <dgm:pt modelId="{C41D0542-6650-4EB4-8D92-FEA9A9041C0F}" type="pres">
      <dgm:prSet presAssocID="{542BFD9E-5F7B-40FE-8CD9-8EDBCA6F1A0F}" presName="linearFlow" presStyleCnt="0">
        <dgm:presLayoutVars>
          <dgm:dir/>
          <dgm:resizeHandles val="exact"/>
        </dgm:presLayoutVars>
      </dgm:prSet>
      <dgm:spPr/>
      <dgm:t>
        <a:bodyPr/>
        <a:lstStyle/>
        <a:p>
          <a:endParaRPr lang="en-US"/>
        </a:p>
      </dgm:t>
    </dgm:pt>
    <dgm:pt modelId="{C03B22A7-D541-44DA-B185-1E29DAD1AA25}" type="pres">
      <dgm:prSet presAssocID="{4139F5CA-B095-4D42-8C36-DCB072FB0D2D}" presName="composite" presStyleCnt="0"/>
      <dgm:spPr/>
    </dgm:pt>
    <dgm:pt modelId="{426342B0-F1B4-4A91-AC48-FE8E4CCFBBAD}" type="pres">
      <dgm:prSet presAssocID="{4139F5CA-B095-4D42-8C36-DCB072FB0D2D}" presName="imgShp" presStyleLbl="fgImgPlace1" presStyleIdx="0" presStyleCnt="2" custScaleX="15703" custScaleY="50028" custLinFactNeighborX="-23913" custLinFactNeighborY="-1763"/>
      <dgm:spPr/>
    </dgm:pt>
    <dgm:pt modelId="{0A69ED84-432E-457D-9863-922656DB75F4}" type="pres">
      <dgm:prSet presAssocID="{4139F5CA-B095-4D42-8C36-DCB072FB0D2D}" presName="txShp" presStyleLbl="node1" presStyleIdx="0" presStyleCnt="2" custScaleX="150376" custScaleY="93646">
        <dgm:presLayoutVars>
          <dgm:bulletEnabled val="1"/>
        </dgm:presLayoutVars>
      </dgm:prSet>
      <dgm:spPr/>
      <dgm:t>
        <a:bodyPr/>
        <a:lstStyle/>
        <a:p>
          <a:endParaRPr lang="en-US"/>
        </a:p>
      </dgm:t>
    </dgm:pt>
    <dgm:pt modelId="{ECA770B1-1D4F-49AC-8529-4261FCE52086}" type="pres">
      <dgm:prSet presAssocID="{D9EF2BB7-A038-4F5A-9FC9-F8A535741854}" presName="spacing" presStyleCnt="0"/>
      <dgm:spPr/>
    </dgm:pt>
    <dgm:pt modelId="{4D578ACE-9091-473A-870F-8BE80E3BA3C9}" type="pres">
      <dgm:prSet presAssocID="{F42ADA49-6C8B-4B33-8760-5B229E61C0DF}" presName="composite" presStyleCnt="0"/>
      <dgm:spPr/>
    </dgm:pt>
    <dgm:pt modelId="{7CD23806-4EFD-4B6D-BDE1-B43046A29D56}" type="pres">
      <dgm:prSet presAssocID="{F42ADA49-6C8B-4B33-8760-5B229E61C0DF}" presName="imgShp" presStyleLbl="fgImgPlace1" presStyleIdx="1" presStyleCnt="2" custFlipHor="1" custScaleX="21282" custScaleY="72957" custLinFactNeighborX="-15285" custLinFactNeighborY="-177"/>
      <dgm:spPr/>
    </dgm:pt>
    <dgm:pt modelId="{CBE192C5-A08A-4EFF-A8F7-35F422ADFF92}" type="pres">
      <dgm:prSet presAssocID="{F42ADA49-6C8B-4B33-8760-5B229E61C0DF}" presName="txShp" presStyleLbl="node1" presStyleIdx="1" presStyleCnt="2" custScaleX="150376" custScaleY="93646">
        <dgm:presLayoutVars>
          <dgm:bulletEnabled val="1"/>
        </dgm:presLayoutVars>
      </dgm:prSet>
      <dgm:spPr/>
      <dgm:t>
        <a:bodyPr/>
        <a:lstStyle/>
        <a:p>
          <a:endParaRPr lang="en-US"/>
        </a:p>
      </dgm:t>
    </dgm:pt>
  </dgm:ptLst>
  <dgm:cxnLst>
    <dgm:cxn modelId="{4C31B0DE-9B1C-43C0-959C-E40CA84C7282}" srcId="{542BFD9E-5F7B-40FE-8CD9-8EDBCA6F1A0F}" destId="{4139F5CA-B095-4D42-8C36-DCB072FB0D2D}" srcOrd="0" destOrd="0" parTransId="{182E1759-7C00-4855-BDD1-DC01E8B6BBDC}" sibTransId="{D9EF2BB7-A038-4F5A-9FC9-F8A535741854}"/>
    <dgm:cxn modelId="{D37E37D2-A9AB-4D50-8625-B4AEA37C5BA0}" type="presOf" srcId="{542BFD9E-5F7B-40FE-8CD9-8EDBCA6F1A0F}" destId="{C41D0542-6650-4EB4-8D92-FEA9A9041C0F}" srcOrd="0" destOrd="0" presId="urn:microsoft.com/office/officeart/2005/8/layout/vList3#1"/>
    <dgm:cxn modelId="{15E78AD8-95E6-4AC5-A03C-ADEE68F72E89}" type="presOf" srcId="{D6BB1DD2-B977-494B-B9D6-D5F7881E7C8E}" destId="{0A69ED84-432E-457D-9863-922656DB75F4}" srcOrd="0" destOrd="2" presId="urn:microsoft.com/office/officeart/2005/8/layout/vList3#1"/>
    <dgm:cxn modelId="{ECD11CB9-05AB-4D0E-AEF7-D7DE381BB513}" srcId="{4139F5CA-B095-4D42-8C36-DCB072FB0D2D}" destId="{D6BB1DD2-B977-494B-B9D6-D5F7881E7C8E}" srcOrd="1" destOrd="0" parTransId="{04DA3C1A-099C-497B-9528-6271DCE39B4C}" sibTransId="{71FC6676-657F-4992-8A06-F622CC72404C}"/>
    <dgm:cxn modelId="{110D39E9-9C91-4C05-8E74-6C9EF1CC4BD5}" type="presOf" srcId="{CF9B60AE-67D2-4ED9-BFE3-0BB48BBC6CE5}" destId="{0A69ED84-432E-457D-9863-922656DB75F4}" srcOrd="0" destOrd="1" presId="urn:microsoft.com/office/officeart/2005/8/layout/vList3#1"/>
    <dgm:cxn modelId="{412454BE-0107-44EF-B3F3-ADE3F87BE773}" srcId="{542BFD9E-5F7B-40FE-8CD9-8EDBCA6F1A0F}" destId="{F42ADA49-6C8B-4B33-8760-5B229E61C0DF}" srcOrd="1" destOrd="0" parTransId="{70D00826-7AF3-4238-A444-2587618F9D16}" sibTransId="{1AE1951D-751A-4E87-92B6-B38349D20C86}"/>
    <dgm:cxn modelId="{C9A70388-AFFF-466C-8AFF-396C7D225239}" type="presOf" srcId="{4139F5CA-B095-4D42-8C36-DCB072FB0D2D}" destId="{0A69ED84-432E-457D-9863-922656DB75F4}" srcOrd="0" destOrd="0" presId="urn:microsoft.com/office/officeart/2005/8/layout/vList3#1"/>
    <dgm:cxn modelId="{0BDD3BAF-A5AA-4B6D-AAA4-B9AD0F21FA41}" type="presOf" srcId="{F42ADA49-6C8B-4B33-8760-5B229E61C0DF}" destId="{CBE192C5-A08A-4EFF-A8F7-35F422ADFF92}" srcOrd="0" destOrd="0" presId="urn:microsoft.com/office/officeart/2005/8/layout/vList3#1"/>
    <dgm:cxn modelId="{A7B13B12-1B4F-4C4F-AA74-8451227CD9C6}" srcId="{4139F5CA-B095-4D42-8C36-DCB072FB0D2D}" destId="{CF9B60AE-67D2-4ED9-BFE3-0BB48BBC6CE5}" srcOrd="0" destOrd="0" parTransId="{3383D440-F76F-4657-8E16-85C320E1125F}" sibTransId="{EB2FC5F6-BC0A-484F-B658-B834B68CB2DD}"/>
    <dgm:cxn modelId="{B236F473-03D5-4E29-BF56-74D33962E05C}" type="presParOf" srcId="{C41D0542-6650-4EB4-8D92-FEA9A9041C0F}" destId="{C03B22A7-D541-44DA-B185-1E29DAD1AA25}" srcOrd="0" destOrd="0" presId="urn:microsoft.com/office/officeart/2005/8/layout/vList3#1"/>
    <dgm:cxn modelId="{DAC97E74-E603-42D6-95C4-D73F657AA61F}" type="presParOf" srcId="{C03B22A7-D541-44DA-B185-1E29DAD1AA25}" destId="{426342B0-F1B4-4A91-AC48-FE8E4CCFBBAD}" srcOrd="0" destOrd="0" presId="urn:microsoft.com/office/officeart/2005/8/layout/vList3#1"/>
    <dgm:cxn modelId="{F8A520A9-B7C3-4206-B2FA-15872A10E90F}" type="presParOf" srcId="{C03B22A7-D541-44DA-B185-1E29DAD1AA25}" destId="{0A69ED84-432E-457D-9863-922656DB75F4}" srcOrd="1" destOrd="0" presId="urn:microsoft.com/office/officeart/2005/8/layout/vList3#1"/>
    <dgm:cxn modelId="{B7F23256-7765-4C48-951B-C7965A1D1269}" type="presParOf" srcId="{C41D0542-6650-4EB4-8D92-FEA9A9041C0F}" destId="{ECA770B1-1D4F-49AC-8529-4261FCE52086}" srcOrd="1" destOrd="0" presId="urn:microsoft.com/office/officeart/2005/8/layout/vList3#1"/>
    <dgm:cxn modelId="{B7A51400-D59F-4870-ABF9-31B67DE5BEF2}" type="presParOf" srcId="{C41D0542-6650-4EB4-8D92-FEA9A9041C0F}" destId="{4D578ACE-9091-473A-870F-8BE80E3BA3C9}" srcOrd="2" destOrd="0" presId="urn:microsoft.com/office/officeart/2005/8/layout/vList3#1"/>
    <dgm:cxn modelId="{EF6E5680-9DA6-4030-9BF1-02F34FAA006F}" type="presParOf" srcId="{4D578ACE-9091-473A-870F-8BE80E3BA3C9}" destId="{7CD23806-4EFD-4B6D-BDE1-B43046A29D56}" srcOrd="0" destOrd="0" presId="urn:microsoft.com/office/officeart/2005/8/layout/vList3#1"/>
    <dgm:cxn modelId="{5E1FC29C-D9C6-47A1-8D59-E139EC2221D9}" type="presParOf" srcId="{4D578ACE-9091-473A-870F-8BE80E3BA3C9}" destId="{CBE192C5-A08A-4EFF-A8F7-35F422ADFF92}" srcOrd="1" destOrd="0" presId="urn:microsoft.com/office/officeart/2005/8/layout/vList3#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10330A5-EE9F-4E9B-98A0-3812BB931D3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6D1BF61-F612-4147-9A60-E7258E24C694}">
      <dgm:prSet phldrT="[Text]" custT="1"/>
      <dgm:spPr/>
      <dgm:t>
        <a:bodyPr/>
        <a:lstStyle/>
        <a:p>
          <a:r>
            <a:rPr lang="en-US" sz="2000" b="1" dirty="0" smtClean="0">
              <a:solidFill>
                <a:srgbClr val="FF0000"/>
              </a:solidFill>
              <a:latin typeface="Arial" panose="020B0604020202020204" pitchFamily="34" charset="0"/>
              <a:cs typeface="Arial" panose="020B0604020202020204" pitchFamily="34" charset="0"/>
            </a:rPr>
            <a:t>ASSET ACQUIRED ON EXCHANE OF ANOTHER ASSET </a:t>
          </a:r>
          <a:endParaRPr lang="en-US" sz="2000" b="1" dirty="0">
            <a:latin typeface="Arial" panose="020B0604020202020204" pitchFamily="34" charset="0"/>
            <a:cs typeface="Arial" panose="020B0604020202020204" pitchFamily="34" charset="0"/>
          </a:endParaRPr>
        </a:p>
      </dgm:t>
    </dgm:pt>
    <dgm:pt modelId="{2E8861FF-65BA-44D9-9C6D-E161A7507CCA}" type="parTrans" cxnId="{B8D2B4CE-3372-4B86-9EF1-0D7D00847BFA}">
      <dgm:prSet/>
      <dgm:spPr/>
      <dgm:t>
        <a:bodyPr/>
        <a:lstStyle/>
        <a:p>
          <a:endParaRPr lang="en-US"/>
        </a:p>
      </dgm:t>
    </dgm:pt>
    <dgm:pt modelId="{E3D89FD1-EBB6-425C-8197-D77E17DFDB94}" type="sibTrans" cxnId="{B8D2B4CE-3372-4B86-9EF1-0D7D00847BFA}">
      <dgm:prSet/>
      <dgm:spPr/>
      <dgm:t>
        <a:bodyPr/>
        <a:lstStyle/>
        <a:p>
          <a:endParaRPr lang="en-US"/>
        </a:p>
      </dgm:t>
    </dgm:pt>
    <dgm:pt modelId="{9BBE7236-D00A-439A-8EF7-38B8045477A0}">
      <dgm:prSet phldrT="[Text]" custT="1"/>
      <dgm:spPr/>
      <dgm:t>
        <a:bodyPr/>
        <a:lstStyle/>
        <a:p>
          <a:r>
            <a:rPr lang="en-US" sz="2000" b="1" dirty="0" smtClean="0"/>
            <a:t>FMV of Asset Given up</a:t>
          </a:r>
          <a:endParaRPr lang="en-US" sz="2000" b="1" dirty="0"/>
        </a:p>
      </dgm:t>
    </dgm:pt>
    <dgm:pt modelId="{A8EE2768-5236-4E80-9C5D-F008A716FDF0}" type="sibTrans" cxnId="{F72DDBBE-972A-4FB7-A1FF-85D0B806DA73}">
      <dgm:prSet/>
      <dgm:spPr/>
      <dgm:t>
        <a:bodyPr/>
        <a:lstStyle/>
        <a:p>
          <a:endParaRPr lang="en-US"/>
        </a:p>
      </dgm:t>
    </dgm:pt>
    <dgm:pt modelId="{8E624E10-ADAA-439D-A7CA-B788349EF4A4}" type="parTrans" cxnId="{F72DDBBE-972A-4FB7-A1FF-85D0B806DA73}">
      <dgm:prSet/>
      <dgm:spPr/>
      <dgm:t>
        <a:bodyPr/>
        <a:lstStyle/>
        <a:p>
          <a:endParaRPr lang="en-US"/>
        </a:p>
      </dgm:t>
    </dgm:pt>
    <dgm:pt modelId="{96375089-42C4-4109-A08E-02ABA2763B7B}">
      <dgm:prSet phldrT="[Text]" custT="1"/>
      <dgm:spPr/>
      <dgm:t>
        <a:bodyPr/>
        <a:lstStyle/>
        <a:p>
          <a:r>
            <a:rPr lang="en-US" sz="1800" b="1" dirty="0" smtClean="0"/>
            <a:t>FMV of Asset Acquired</a:t>
          </a:r>
          <a:endParaRPr lang="en-US" sz="1800" b="1" dirty="0"/>
        </a:p>
      </dgm:t>
    </dgm:pt>
    <dgm:pt modelId="{8EE7D881-4AE0-41A6-BF5D-6E4EB23C5278}" type="parTrans" cxnId="{C10B356B-655C-442D-9356-C1F26239447B}">
      <dgm:prSet/>
      <dgm:spPr/>
      <dgm:t>
        <a:bodyPr/>
        <a:lstStyle/>
        <a:p>
          <a:endParaRPr lang="en-US"/>
        </a:p>
      </dgm:t>
    </dgm:pt>
    <dgm:pt modelId="{6B085130-925B-42EC-99CF-1BD70A084FAB}" type="sibTrans" cxnId="{C10B356B-655C-442D-9356-C1F26239447B}">
      <dgm:prSet/>
      <dgm:spPr/>
      <dgm:t>
        <a:bodyPr/>
        <a:lstStyle/>
        <a:p>
          <a:endParaRPr lang="en-US"/>
        </a:p>
      </dgm:t>
    </dgm:pt>
    <dgm:pt modelId="{0B606F88-635E-4674-A579-15601E9E2939}" type="pres">
      <dgm:prSet presAssocID="{D10330A5-EE9F-4E9B-98A0-3812BB931D35}" presName="hierChild1" presStyleCnt="0">
        <dgm:presLayoutVars>
          <dgm:chPref val="1"/>
          <dgm:dir/>
          <dgm:animOne val="branch"/>
          <dgm:animLvl val="lvl"/>
          <dgm:resizeHandles/>
        </dgm:presLayoutVars>
      </dgm:prSet>
      <dgm:spPr/>
      <dgm:t>
        <a:bodyPr/>
        <a:lstStyle/>
        <a:p>
          <a:endParaRPr lang="en-US"/>
        </a:p>
      </dgm:t>
    </dgm:pt>
    <dgm:pt modelId="{EB17F941-0136-4898-BEE0-FFC03C73D253}" type="pres">
      <dgm:prSet presAssocID="{A6D1BF61-F612-4147-9A60-E7258E24C694}" presName="hierRoot1" presStyleCnt="0"/>
      <dgm:spPr/>
    </dgm:pt>
    <dgm:pt modelId="{8BE6F4A0-163E-41EB-83CE-4FF53A1F1E03}" type="pres">
      <dgm:prSet presAssocID="{A6D1BF61-F612-4147-9A60-E7258E24C694}" presName="composite" presStyleCnt="0"/>
      <dgm:spPr/>
    </dgm:pt>
    <dgm:pt modelId="{85057324-EFA6-4C3E-B1B8-C0EFFC4FF89D}" type="pres">
      <dgm:prSet presAssocID="{A6D1BF61-F612-4147-9A60-E7258E24C694}" presName="background" presStyleLbl="node0" presStyleIdx="0" presStyleCnt="1"/>
      <dgm:spPr/>
    </dgm:pt>
    <dgm:pt modelId="{B8EA0C4E-95CA-48F8-BA19-1B56CB5E70C1}" type="pres">
      <dgm:prSet presAssocID="{A6D1BF61-F612-4147-9A60-E7258E24C694}" presName="text" presStyleLbl="fgAcc0" presStyleIdx="0" presStyleCnt="1" custScaleX="676124" custScaleY="175097" custLinFactNeighborX="-14813" custLinFactNeighborY="-58319">
        <dgm:presLayoutVars>
          <dgm:chPref val="3"/>
        </dgm:presLayoutVars>
      </dgm:prSet>
      <dgm:spPr/>
      <dgm:t>
        <a:bodyPr/>
        <a:lstStyle/>
        <a:p>
          <a:endParaRPr lang="en-US"/>
        </a:p>
      </dgm:t>
    </dgm:pt>
    <dgm:pt modelId="{319D290E-7084-401A-957C-02F957A28891}" type="pres">
      <dgm:prSet presAssocID="{A6D1BF61-F612-4147-9A60-E7258E24C694}" presName="hierChild2" presStyleCnt="0"/>
      <dgm:spPr/>
    </dgm:pt>
    <dgm:pt modelId="{BC570908-8750-42F3-BACB-89641FD66789}" type="pres">
      <dgm:prSet presAssocID="{8E624E10-ADAA-439D-A7CA-B788349EF4A4}" presName="Name10" presStyleLbl="parChTrans1D2" presStyleIdx="0" presStyleCnt="2"/>
      <dgm:spPr/>
      <dgm:t>
        <a:bodyPr/>
        <a:lstStyle/>
        <a:p>
          <a:endParaRPr lang="en-US"/>
        </a:p>
      </dgm:t>
    </dgm:pt>
    <dgm:pt modelId="{70066CD1-A07D-420D-82FC-B87865369B42}" type="pres">
      <dgm:prSet presAssocID="{9BBE7236-D00A-439A-8EF7-38B8045477A0}" presName="hierRoot2" presStyleCnt="0"/>
      <dgm:spPr/>
    </dgm:pt>
    <dgm:pt modelId="{2C82F580-6283-4917-A3E2-EF709A9212AB}" type="pres">
      <dgm:prSet presAssocID="{9BBE7236-D00A-439A-8EF7-38B8045477A0}" presName="composite2" presStyleCnt="0"/>
      <dgm:spPr/>
    </dgm:pt>
    <dgm:pt modelId="{AC4E98D9-BD03-4A42-B147-410B81C372AB}" type="pres">
      <dgm:prSet presAssocID="{9BBE7236-D00A-439A-8EF7-38B8045477A0}" presName="background2" presStyleLbl="node2" presStyleIdx="0" presStyleCnt="2"/>
      <dgm:spPr/>
    </dgm:pt>
    <dgm:pt modelId="{9E4D0DD3-7401-4304-8EF9-9155EE78296C}" type="pres">
      <dgm:prSet presAssocID="{9BBE7236-D00A-439A-8EF7-38B8045477A0}" presName="text2" presStyleLbl="fgAcc2" presStyleIdx="0" presStyleCnt="2" custScaleX="247277" custScaleY="196594" custLinFactNeighborX="-1827" custLinFactNeighborY="-4580">
        <dgm:presLayoutVars>
          <dgm:chPref val="3"/>
        </dgm:presLayoutVars>
      </dgm:prSet>
      <dgm:spPr/>
      <dgm:t>
        <a:bodyPr/>
        <a:lstStyle/>
        <a:p>
          <a:endParaRPr lang="en-US"/>
        </a:p>
      </dgm:t>
    </dgm:pt>
    <dgm:pt modelId="{E9393F1D-5F98-4DD4-9EE6-027F07377069}" type="pres">
      <dgm:prSet presAssocID="{9BBE7236-D00A-439A-8EF7-38B8045477A0}" presName="hierChild3" presStyleCnt="0"/>
      <dgm:spPr/>
    </dgm:pt>
    <dgm:pt modelId="{8A44E8A5-1519-428E-8FCB-6E3595E8F0EB}" type="pres">
      <dgm:prSet presAssocID="{8EE7D881-4AE0-41A6-BF5D-6E4EB23C5278}" presName="Name10" presStyleLbl="parChTrans1D2" presStyleIdx="1" presStyleCnt="2"/>
      <dgm:spPr/>
      <dgm:t>
        <a:bodyPr/>
        <a:lstStyle/>
        <a:p>
          <a:endParaRPr lang="en-US"/>
        </a:p>
      </dgm:t>
    </dgm:pt>
    <dgm:pt modelId="{E6083C69-8D3F-4A08-A8FB-451BD1FEAF12}" type="pres">
      <dgm:prSet presAssocID="{96375089-42C4-4109-A08E-02ABA2763B7B}" presName="hierRoot2" presStyleCnt="0"/>
      <dgm:spPr/>
    </dgm:pt>
    <dgm:pt modelId="{B8105BDE-3CB0-45A5-ACAF-5EE7BD42BF15}" type="pres">
      <dgm:prSet presAssocID="{96375089-42C4-4109-A08E-02ABA2763B7B}" presName="composite2" presStyleCnt="0"/>
      <dgm:spPr/>
    </dgm:pt>
    <dgm:pt modelId="{682DAEC9-38CA-46A7-AF2F-1D657C27E30E}" type="pres">
      <dgm:prSet presAssocID="{96375089-42C4-4109-A08E-02ABA2763B7B}" presName="background2" presStyleLbl="node2" presStyleIdx="1" presStyleCnt="2"/>
      <dgm:spPr/>
    </dgm:pt>
    <dgm:pt modelId="{9942AA72-F485-4B5F-ACC2-3C5B92F0BA23}" type="pres">
      <dgm:prSet presAssocID="{96375089-42C4-4109-A08E-02ABA2763B7B}" presName="text2" presStyleLbl="fgAcc2" presStyleIdx="1" presStyleCnt="2" custScaleX="233867" custScaleY="216711">
        <dgm:presLayoutVars>
          <dgm:chPref val="3"/>
        </dgm:presLayoutVars>
      </dgm:prSet>
      <dgm:spPr/>
      <dgm:t>
        <a:bodyPr/>
        <a:lstStyle/>
        <a:p>
          <a:endParaRPr lang="en-US"/>
        </a:p>
      </dgm:t>
    </dgm:pt>
    <dgm:pt modelId="{E7B60215-8231-49F1-86E7-7EC4A400D072}" type="pres">
      <dgm:prSet presAssocID="{96375089-42C4-4109-A08E-02ABA2763B7B}" presName="hierChild3" presStyleCnt="0"/>
      <dgm:spPr/>
    </dgm:pt>
  </dgm:ptLst>
  <dgm:cxnLst>
    <dgm:cxn modelId="{A02E3F74-3871-4140-9220-096550D5AF7F}" type="presOf" srcId="{A6D1BF61-F612-4147-9A60-E7258E24C694}" destId="{B8EA0C4E-95CA-48F8-BA19-1B56CB5E70C1}" srcOrd="0" destOrd="0" presId="urn:microsoft.com/office/officeart/2005/8/layout/hierarchy1"/>
    <dgm:cxn modelId="{EAAF06D8-C56A-4C5A-A7AB-C586CBD01A35}" type="presOf" srcId="{8E624E10-ADAA-439D-A7CA-B788349EF4A4}" destId="{BC570908-8750-42F3-BACB-89641FD66789}" srcOrd="0" destOrd="0" presId="urn:microsoft.com/office/officeart/2005/8/layout/hierarchy1"/>
    <dgm:cxn modelId="{97B83ED0-99DA-40BA-9F39-482191D7A4DD}" type="presOf" srcId="{96375089-42C4-4109-A08E-02ABA2763B7B}" destId="{9942AA72-F485-4B5F-ACC2-3C5B92F0BA23}" srcOrd="0" destOrd="0" presId="urn:microsoft.com/office/officeart/2005/8/layout/hierarchy1"/>
    <dgm:cxn modelId="{F72DDBBE-972A-4FB7-A1FF-85D0B806DA73}" srcId="{A6D1BF61-F612-4147-9A60-E7258E24C694}" destId="{9BBE7236-D00A-439A-8EF7-38B8045477A0}" srcOrd="0" destOrd="0" parTransId="{8E624E10-ADAA-439D-A7CA-B788349EF4A4}" sibTransId="{A8EE2768-5236-4E80-9C5D-F008A716FDF0}"/>
    <dgm:cxn modelId="{C10B356B-655C-442D-9356-C1F26239447B}" srcId="{A6D1BF61-F612-4147-9A60-E7258E24C694}" destId="{96375089-42C4-4109-A08E-02ABA2763B7B}" srcOrd="1" destOrd="0" parTransId="{8EE7D881-4AE0-41A6-BF5D-6E4EB23C5278}" sibTransId="{6B085130-925B-42EC-99CF-1BD70A084FAB}"/>
    <dgm:cxn modelId="{B8D2B4CE-3372-4B86-9EF1-0D7D00847BFA}" srcId="{D10330A5-EE9F-4E9B-98A0-3812BB931D35}" destId="{A6D1BF61-F612-4147-9A60-E7258E24C694}" srcOrd="0" destOrd="0" parTransId="{2E8861FF-65BA-44D9-9C6D-E161A7507CCA}" sibTransId="{E3D89FD1-EBB6-425C-8197-D77E17DFDB94}"/>
    <dgm:cxn modelId="{20AFF4CD-E0FD-4F32-9367-2EA3DF96B630}" type="presOf" srcId="{D10330A5-EE9F-4E9B-98A0-3812BB931D35}" destId="{0B606F88-635E-4674-A579-15601E9E2939}" srcOrd="0" destOrd="0" presId="urn:microsoft.com/office/officeart/2005/8/layout/hierarchy1"/>
    <dgm:cxn modelId="{B23C6225-2A7C-4A14-B08A-5C037A02215E}" type="presOf" srcId="{8EE7D881-4AE0-41A6-BF5D-6E4EB23C5278}" destId="{8A44E8A5-1519-428E-8FCB-6E3595E8F0EB}" srcOrd="0" destOrd="0" presId="urn:microsoft.com/office/officeart/2005/8/layout/hierarchy1"/>
    <dgm:cxn modelId="{DC30CCA6-07C5-40A2-9A3F-9FC9D48EA79B}" type="presOf" srcId="{9BBE7236-D00A-439A-8EF7-38B8045477A0}" destId="{9E4D0DD3-7401-4304-8EF9-9155EE78296C}" srcOrd="0" destOrd="0" presId="urn:microsoft.com/office/officeart/2005/8/layout/hierarchy1"/>
    <dgm:cxn modelId="{EC6942F4-9B74-4C66-8381-A294100E5747}" type="presParOf" srcId="{0B606F88-635E-4674-A579-15601E9E2939}" destId="{EB17F941-0136-4898-BEE0-FFC03C73D253}" srcOrd="0" destOrd="0" presId="urn:microsoft.com/office/officeart/2005/8/layout/hierarchy1"/>
    <dgm:cxn modelId="{10A21873-584D-4E4C-8AC0-6D7F128FAE3F}" type="presParOf" srcId="{EB17F941-0136-4898-BEE0-FFC03C73D253}" destId="{8BE6F4A0-163E-41EB-83CE-4FF53A1F1E03}" srcOrd="0" destOrd="0" presId="urn:microsoft.com/office/officeart/2005/8/layout/hierarchy1"/>
    <dgm:cxn modelId="{594DD749-2C45-415F-9B01-4EF0C42B1E5A}" type="presParOf" srcId="{8BE6F4A0-163E-41EB-83CE-4FF53A1F1E03}" destId="{85057324-EFA6-4C3E-B1B8-C0EFFC4FF89D}" srcOrd="0" destOrd="0" presId="urn:microsoft.com/office/officeart/2005/8/layout/hierarchy1"/>
    <dgm:cxn modelId="{E1FD32A6-FAE9-4C43-ABB2-BD9E56745E2B}" type="presParOf" srcId="{8BE6F4A0-163E-41EB-83CE-4FF53A1F1E03}" destId="{B8EA0C4E-95CA-48F8-BA19-1B56CB5E70C1}" srcOrd="1" destOrd="0" presId="urn:microsoft.com/office/officeart/2005/8/layout/hierarchy1"/>
    <dgm:cxn modelId="{E7FE6A6B-9996-48BB-9B92-A752A59595A6}" type="presParOf" srcId="{EB17F941-0136-4898-BEE0-FFC03C73D253}" destId="{319D290E-7084-401A-957C-02F957A28891}" srcOrd="1" destOrd="0" presId="urn:microsoft.com/office/officeart/2005/8/layout/hierarchy1"/>
    <dgm:cxn modelId="{CCDCCC64-B773-44F1-AC73-D4C21CDC7484}" type="presParOf" srcId="{319D290E-7084-401A-957C-02F957A28891}" destId="{BC570908-8750-42F3-BACB-89641FD66789}" srcOrd="0" destOrd="0" presId="urn:microsoft.com/office/officeart/2005/8/layout/hierarchy1"/>
    <dgm:cxn modelId="{A8F9147B-235A-4FE8-94DC-57526956F225}" type="presParOf" srcId="{319D290E-7084-401A-957C-02F957A28891}" destId="{70066CD1-A07D-420D-82FC-B87865369B42}" srcOrd="1" destOrd="0" presId="urn:microsoft.com/office/officeart/2005/8/layout/hierarchy1"/>
    <dgm:cxn modelId="{B07EC864-80EE-4AE0-82D0-B5F8E73A19BE}" type="presParOf" srcId="{70066CD1-A07D-420D-82FC-B87865369B42}" destId="{2C82F580-6283-4917-A3E2-EF709A9212AB}" srcOrd="0" destOrd="0" presId="urn:microsoft.com/office/officeart/2005/8/layout/hierarchy1"/>
    <dgm:cxn modelId="{BB247593-491F-4CD6-BB31-FF10EDAD70E1}" type="presParOf" srcId="{2C82F580-6283-4917-A3E2-EF709A9212AB}" destId="{AC4E98D9-BD03-4A42-B147-410B81C372AB}" srcOrd="0" destOrd="0" presId="urn:microsoft.com/office/officeart/2005/8/layout/hierarchy1"/>
    <dgm:cxn modelId="{5747B745-8E0E-43B2-B618-F777ACA3DD16}" type="presParOf" srcId="{2C82F580-6283-4917-A3E2-EF709A9212AB}" destId="{9E4D0DD3-7401-4304-8EF9-9155EE78296C}" srcOrd="1" destOrd="0" presId="urn:microsoft.com/office/officeart/2005/8/layout/hierarchy1"/>
    <dgm:cxn modelId="{576E037D-5D70-4428-80DF-9F2D2AA77A81}" type="presParOf" srcId="{70066CD1-A07D-420D-82FC-B87865369B42}" destId="{E9393F1D-5F98-4DD4-9EE6-027F07377069}" srcOrd="1" destOrd="0" presId="urn:microsoft.com/office/officeart/2005/8/layout/hierarchy1"/>
    <dgm:cxn modelId="{74039874-9E90-47C0-9BF4-0E9C093BA673}" type="presParOf" srcId="{319D290E-7084-401A-957C-02F957A28891}" destId="{8A44E8A5-1519-428E-8FCB-6E3595E8F0EB}" srcOrd="2" destOrd="0" presId="urn:microsoft.com/office/officeart/2005/8/layout/hierarchy1"/>
    <dgm:cxn modelId="{A16BA6E7-7F07-4774-90DA-1393332C7B69}" type="presParOf" srcId="{319D290E-7084-401A-957C-02F957A28891}" destId="{E6083C69-8D3F-4A08-A8FB-451BD1FEAF12}" srcOrd="3" destOrd="0" presId="urn:microsoft.com/office/officeart/2005/8/layout/hierarchy1"/>
    <dgm:cxn modelId="{218EC660-B965-468B-B0EC-87988F3D1CED}" type="presParOf" srcId="{E6083C69-8D3F-4A08-A8FB-451BD1FEAF12}" destId="{B8105BDE-3CB0-45A5-ACAF-5EE7BD42BF15}" srcOrd="0" destOrd="0" presId="urn:microsoft.com/office/officeart/2005/8/layout/hierarchy1"/>
    <dgm:cxn modelId="{A8F99F72-6FB8-484D-B2AA-B27077585A26}" type="presParOf" srcId="{B8105BDE-3CB0-45A5-ACAF-5EE7BD42BF15}" destId="{682DAEC9-38CA-46A7-AF2F-1D657C27E30E}" srcOrd="0" destOrd="0" presId="urn:microsoft.com/office/officeart/2005/8/layout/hierarchy1"/>
    <dgm:cxn modelId="{E1E83412-5BBF-42F0-806A-E4989BD26F24}" type="presParOf" srcId="{B8105BDE-3CB0-45A5-ACAF-5EE7BD42BF15}" destId="{9942AA72-F485-4B5F-ACC2-3C5B92F0BA23}" srcOrd="1" destOrd="0" presId="urn:microsoft.com/office/officeart/2005/8/layout/hierarchy1"/>
    <dgm:cxn modelId="{3DF0EE8C-E4C2-46C0-94C8-D2FD38471482}" type="presParOf" srcId="{E6083C69-8D3F-4A08-A8FB-451BD1FEAF12}" destId="{E7B60215-8231-49F1-86E7-7EC4A400D072}"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91369-6FB2-4C2E-8946-196942927F92}">
      <dsp:nvSpPr>
        <dsp:cNvPr id="0" name=""/>
        <dsp:cNvSpPr/>
      </dsp:nvSpPr>
      <dsp:spPr>
        <a:xfrm>
          <a:off x="588644" y="0"/>
          <a:ext cx="6671310" cy="3352799"/>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E81205-7F3A-4405-B952-E3C55C916F00}">
      <dsp:nvSpPr>
        <dsp:cNvPr id="0" name=""/>
        <dsp:cNvSpPr/>
      </dsp:nvSpPr>
      <dsp:spPr>
        <a:xfrm>
          <a:off x="171688" y="1005839"/>
          <a:ext cx="7505223" cy="1341119"/>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rtl="0">
            <a:lnSpc>
              <a:spcPct val="90000"/>
            </a:lnSpc>
            <a:spcBef>
              <a:spcPct val="0"/>
            </a:spcBef>
            <a:spcAft>
              <a:spcPct val="35000"/>
            </a:spcAft>
          </a:pPr>
          <a:r>
            <a:rPr lang="en-US" sz="2700" b="1" u="sng" kern="1200" smtClean="0"/>
            <a:t>AS 10: PROPERTY, PLANT AND EQUIPMENT</a:t>
          </a:r>
          <a:r>
            <a:rPr lang="en-US" sz="2700" b="1" kern="1200" smtClean="0"/>
            <a:t/>
          </a:r>
          <a:br>
            <a:rPr lang="en-US" sz="2700" b="1" kern="1200" smtClean="0"/>
          </a:br>
          <a:endParaRPr lang="en-US" sz="2700" kern="1200"/>
        </a:p>
      </dsp:txBody>
      <dsp:txXfrm>
        <a:off x="237156" y="1071307"/>
        <a:ext cx="7374287" cy="121018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44E8A5-1519-428E-8FCB-6E3595E8F0EB}">
      <dsp:nvSpPr>
        <dsp:cNvPr id="0" name=""/>
        <dsp:cNvSpPr/>
      </dsp:nvSpPr>
      <dsp:spPr>
        <a:xfrm>
          <a:off x="3949929" y="1325243"/>
          <a:ext cx="1763632" cy="798753"/>
        </a:xfrm>
        <a:custGeom>
          <a:avLst/>
          <a:gdLst/>
          <a:ahLst/>
          <a:cxnLst/>
          <a:rect l="0" t="0" r="0" b="0"/>
          <a:pathLst>
            <a:path>
              <a:moveTo>
                <a:pt x="0" y="0"/>
              </a:moveTo>
              <a:lnTo>
                <a:pt x="0" y="686835"/>
              </a:lnTo>
              <a:lnTo>
                <a:pt x="1763632" y="686835"/>
              </a:lnTo>
              <a:lnTo>
                <a:pt x="1763632" y="798753"/>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570908-8750-42F3-BACB-89641FD66789}">
      <dsp:nvSpPr>
        <dsp:cNvPr id="0" name=""/>
        <dsp:cNvSpPr/>
      </dsp:nvSpPr>
      <dsp:spPr>
        <a:xfrm>
          <a:off x="2435072" y="1325243"/>
          <a:ext cx="1514857" cy="757035"/>
        </a:xfrm>
        <a:custGeom>
          <a:avLst/>
          <a:gdLst/>
          <a:ahLst/>
          <a:cxnLst/>
          <a:rect l="0" t="0" r="0" b="0"/>
          <a:pathLst>
            <a:path>
              <a:moveTo>
                <a:pt x="1514857" y="0"/>
              </a:moveTo>
              <a:lnTo>
                <a:pt x="1514857" y="645117"/>
              </a:lnTo>
              <a:lnTo>
                <a:pt x="0" y="645117"/>
              </a:lnTo>
              <a:lnTo>
                <a:pt x="0" y="75703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057324-EFA6-4C3E-B1B8-C0EFFC4FF89D}">
      <dsp:nvSpPr>
        <dsp:cNvPr id="0" name=""/>
        <dsp:cNvSpPr/>
      </dsp:nvSpPr>
      <dsp:spPr>
        <a:xfrm>
          <a:off x="-134234" y="-18014"/>
          <a:ext cx="8168328" cy="134325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EA0C4E-95CA-48F8-BA19-1B56CB5E70C1}">
      <dsp:nvSpPr>
        <dsp:cNvPr id="0" name=""/>
        <dsp:cNvSpPr/>
      </dsp:nvSpPr>
      <dsp:spPr>
        <a:xfrm>
          <a:off x="0" y="109508"/>
          <a:ext cx="8168328" cy="134325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u="sng" kern="1200" dirty="0" smtClean="0"/>
            <a:t>Measurement after Recognition</a:t>
          </a:r>
          <a:endParaRPr lang="en-US" sz="2000" b="1" kern="1200" dirty="0">
            <a:latin typeface="Arial" panose="020B0604020202020204" pitchFamily="34" charset="0"/>
            <a:cs typeface="Arial" panose="020B0604020202020204" pitchFamily="34" charset="0"/>
          </a:endParaRPr>
        </a:p>
      </dsp:txBody>
      <dsp:txXfrm>
        <a:off x="39343" y="148851"/>
        <a:ext cx="8089642" cy="1264571"/>
      </dsp:txXfrm>
    </dsp:sp>
    <dsp:sp modelId="{AC4E98D9-BD03-4A42-B147-410B81C372AB}">
      <dsp:nvSpPr>
        <dsp:cNvPr id="0" name=""/>
        <dsp:cNvSpPr/>
      </dsp:nvSpPr>
      <dsp:spPr>
        <a:xfrm>
          <a:off x="941382" y="2082278"/>
          <a:ext cx="2987380" cy="15081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4D0DD3-7401-4304-8EF9-9155EE78296C}">
      <dsp:nvSpPr>
        <dsp:cNvPr id="0" name=""/>
        <dsp:cNvSpPr/>
      </dsp:nvSpPr>
      <dsp:spPr>
        <a:xfrm>
          <a:off x="1075616" y="2209801"/>
          <a:ext cx="2987380" cy="1508171"/>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Cost model,</a:t>
          </a:r>
          <a:endParaRPr lang="en-US" sz="2000" b="1" kern="1200" dirty="0"/>
        </a:p>
      </dsp:txBody>
      <dsp:txXfrm>
        <a:off x="1119789" y="2253974"/>
        <a:ext cx="2899034" cy="1419825"/>
      </dsp:txXfrm>
    </dsp:sp>
    <dsp:sp modelId="{682DAEC9-38CA-46A7-AF2F-1D657C27E30E}">
      <dsp:nvSpPr>
        <dsp:cNvPr id="0" name=""/>
        <dsp:cNvSpPr/>
      </dsp:nvSpPr>
      <dsp:spPr>
        <a:xfrm>
          <a:off x="4300876" y="2123996"/>
          <a:ext cx="2825373" cy="1662499"/>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42AA72-F485-4B5F-ACC2-3C5B92F0BA23}">
      <dsp:nvSpPr>
        <dsp:cNvPr id="0" name=""/>
        <dsp:cNvSpPr/>
      </dsp:nvSpPr>
      <dsp:spPr>
        <a:xfrm>
          <a:off x="4435110" y="2251519"/>
          <a:ext cx="2825373" cy="1662499"/>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Revaluation model</a:t>
          </a:r>
          <a:endParaRPr lang="en-US" sz="1800" b="1" kern="1200" dirty="0"/>
        </a:p>
      </dsp:txBody>
      <dsp:txXfrm>
        <a:off x="4483803" y="2300212"/>
        <a:ext cx="2727987" cy="156511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831DB6-DD8E-4436-9D72-D252F6527F47}">
      <dsp:nvSpPr>
        <dsp:cNvPr id="0" name=""/>
        <dsp:cNvSpPr/>
      </dsp:nvSpPr>
      <dsp:spPr>
        <a:xfrm>
          <a:off x="6219908" y="2582625"/>
          <a:ext cx="172631" cy="1365115"/>
        </a:xfrm>
        <a:custGeom>
          <a:avLst/>
          <a:gdLst/>
          <a:ahLst/>
          <a:cxnLst/>
          <a:rect l="0" t="0" r="0" b="0"/>
          <a:pathLst>
            <a:path>
              <a:moveTo>
                <a:pt x="0" y="0"/>
              </a:moveTo>
              <a:lnTo>
                <a:pt x="0" y="1029774"/>
              </a:lnTo>
              <a:lnTo>
                <a:pt x="172631" y="1029774"/>
              </a:lnTo>
              <a:lnTo>
                <a:pt x="172631" y="1365115"/>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2CAD6C-EB16-49BC-B966-827924CF6D13}">
      <dsp:nvSpPr>
        <dsp:cNvPr id="0" name=""/>
        <dsp:cNvSpPr/>
      </dsp:nvSpPr>
      <dsp:spPr>
        <a:xfrm>
          <a:off x="4131934" y="820101"/>
          <a:ext cx="2087973" cy="740443"/>
        </a:xfrm>
        <a:custGeom>
          <a:avLst/>
          <a:gdLst/>
          <a:ahLst/>
          <a:cxnLst/>
          <a:rect l="0" t="0" r="0" b="0"/>
          <a:pathLst>
            <a:path>
              <a:moveTo>
                <a:pt x="0" y="0"/>
              </a:moveTo>
              <a:lnTo>
                <a:pt x="0" y="405102"/>
              </a:lnTo>
              <a:lnTo>
                <a:pt x="2087973" y="405102"/>
              </a:lnTo>
              <a:lnTo>
                <a:pt x="2087973" y="740443"/>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F7F334-82A3-4233-8C3F-B231EAFC0192}">
      <dsp:nvSpPr>
        <dsp:cNvPr id="0" name=""/>
        <dsp:cNvSpPr/>
      </dsp:nvSpPr>
      <dsp:spPr>
        <a:xfrm>
          <a:off x="1922531" y="2697556"/>
          <a:ext cx="91440" cy="1052779"/>
        </a:xfrm>
        <a:custGeom>
          <a:avLst/>
          <a:gdLst/>
          <a:ahLst/>
          <a:cxnLst/>
          <a:rect l="0" t="0" r="0" b="0"/>
          <a:pathLst>
            <a:path>
              <a:moveTo>
                <a:pt x="45720" y="0"/>
              </a:moveTo>
              <a:lnTo>
                <a:pt x="45720" y="1052779"/>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DD9F08-D550-48C5-84C6-A2FFDF5978D1}">
      <dsp:nvSpPr>
        <dsp:cNvPr id="0" name=""/>
        <dsp:cNvSpPr/>
      </dsp:nvSpPr>
      <dsp:spPr>
        <a:xfrm>
          <a:off x="1968251" y="820101"/>
          <a:ext cx="2163683" cy="1052779"/>
        </a:xfrm>
        <a:custGeom>
          <a:avLst/>
          <a:gdLst/>
          <a:ahLst/>
          <a:cxnLst/>
          <a:rect l="0" t="0" r="0" b="0"/>
          <a:pathLst>
            <a:path>
              <a:moveTo>
                <a:pt x="2163683" y="0"/>
              </a:moveTo>
              <a:lnTo>
                <a:pt x="2163683" y="717438"/>
              </a:lnTo>
              <a:lnTo>
                <a:pt x="0" y="717438"/>
              </a:lnTo>
              <a:lnTo>
                <a:pt x="0" y="1052779"/>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7969BD-17FD-4361-9FDF-1D299453388C}">
      <dsp:nvSpPr>
        <dsp:cNvPr id="0" name=""/>
        <dsp:cNvSpPr/>
      </dsp:nvSpPr>
      <dsp:spPr>
        <a:xfrm>
          <a:off x="2121639" y="942"/>
          <a:ext cx="4020591" cy="81915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23B534-19BE-42BD-BF47-BCC94B6FD32E}">
      <dsp:nvSpPr>
        <dsp:cNvPr id="0" name=""/>
        <dsp:cNvSpPr/>
      </dsp:nvSpPr>
      <dsp:spPr>
        <a:xfrm>
          <a:off x="2523847" y="383040"/>
          <a:ext cx="4020591" cy="819158"/>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Technique 1:</a:t>
          </a:r>
          <a:endParaRPr lang="en-US" sz="1800" b="1" kern="1200" dirty="0"/>
        </a:p>
      </dsp:txBody>
      <dsp:txXfrm>
        <a:off x="2547839" y="407032"/>
        <a:ext cx="3972607" cy="771174"/>
      </dsp:txXfrm>
    </dsp:sp>
    <dsp:sp modelId="{1C461873-822F-45B2-B73F-E628FF21A520}">
      <dsp:nvSpPr>
        <dsp:cNvPr id="0" name=""/>
        <dsp:cNvSpPr/>
      </dsp:nvSpPr>
      <dsp:spPr>
        <a:xfrm>
          <a:off x="184451" y="1872880"/>
          <a:ext cx="3567601" cy="824675"/>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C22D16-F4FC-45B3-ABD3-E2BA9050DFDB}">
      <dsp:nvSpPr>
        <dsp:cNvPr id="0" name=""/>
        <dsp:cNvSpPr/>
      </dsp:nvSpPr>
      <dsp:spPr>
        <a:xfrm>
          <a:off x="586659" y="2254978"/>
          <a:ext cx="3567601" cy="824675"/>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Gross carrying amount</a:t>
          </a:r>
          <a:endParaRPr lang="en-US" sz="1800" b="1" kern="1200" dirty="0"/>
        </a:p>
      </dsp:txBody>
      <dsp:txXfrm>
        <a:off x="610813" y="2279132"/>
        <a:ext cx="3519293" cy="776367"/>
      </dsp:txXfrm>
    </dsp:sp>
    <dsp:sp modelId="{01D94892-BFCB-44E0-94D5-34A9C1566A1E}">
      <dsp:nvSpPr>
        <dsp:cNvPr id="0" name=""/>
        <dsp:cNvSpPr/>
      </dsp:nvSpPr>
      <dsp:spPr>
        <a:xfrm>
          <a:off x="158315" y="3750335"/>
          <a:ext cx="3619872" cy="2298618"/>
        </a:xfrm>
        <a:prstGeom prst="roundRect">
          <a:avLst>
            <a:gd name="adj" fmla="val 10000"/>
          </a:avLst>
        </a:prstGeom>
        <a:solidFill>
          <a:srgbClr val="92D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94312-493A-48C8-BB5B-BFF47ACB1149}">
      <dsp:nvSpPr>
        <dsp:cNvPr id="0" name=""/>
        <dsp:cNvSpPr/>
      </dsp:nvSpPr>
      <dsp:spPr>
        <a:xfrm>
          <a:off x="560523" y="4132433"/>
          <a:ext cx="3619872" cy="2298618"/>
        </a:xfrm>
        <a:prstGeom prst="roundRect">
          <a:avLst>
            <a:gd name="adj" fmla="val 10000"/>
          </a:avLst>
        </a:prstGeom>
        <a:solidFill>
          <a:schemeClr val="lt1">
            <a:alpha val="90000"/>
            <a:hueOff val="0"/>
            <a:satOff val="0"/>
            <a:lumOff val="0"/>
            <a:alphaOff val="0"/>
          </a:schemeClr>
        </a:solidFill>
        <a:ln w="55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FF0000"/>
              </a:solidFill>
            </a:rPr>
            <a:t>May be restated by reference to observable market data   or proportionately to the change in the carrying   amount</a:t>
          </a:r>
          <a:endParaRPr lang="en-US" sz="1800" b="1" kern="1200" dirty="0">
            <a:solidFill>
              <a:srgbClr val="FF0000"/>
            </a:solidFill>
          </a:endParaRPr>
        </a:p>
      </dsp:txBody>
      <dsp:txXfrm>
        <a:off x="627847" y="4199757"/>
        <a:ext cx="3485224" cy="2163970"/>
      </dsp:txXfrm>
    </dsp:sp>
    <dsp:sp modelId="{52EE99D6-66F5-46BF-BBCC-12310680AD0F}">
      <dsp:nvSpPr>
        <dsp:cNvPr id="0" name=""/>
        <dsp:cNvSpPr/>
      </dsp:nvSpPr>
      <dsp:spPr>
        <a:xfrm>
          <a:off x="4533029" y="1560544"/>
          <a:ext cx="3373756" cy="1022080"/>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CC2061-0106-4881-8A24-D12C46F27F33}">
      <dsp:nvSpPr>
        <dsp:cNvPr id="0" name=""/>
        <dsp:cNvSpPr/>
      </dsp:nvSpPr>
      <dsp:spPr>
        <a:xfrm>
          <a:off x="4935237" y="1942642"/>
          <a:ext cx="3373756" cy="1022080"/>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Accumulated depreciation </a:t>
          </a:r>
          <a:endParaRPr lang="en-US" sz="1800" b="1" kern="1200" dirty="0"/>
        </a:p>
      </dsp:txBody>
      <dsp:txXfrm>
        <a:off x="4965173" y="1972578"/>
        <a:ext cx="3313884" cy="962208"/>
      </dsp:txXfrm>
    </dsp:sp>
    <dsp:sp modelId="{96B97431-006E-44AB-B487-713EE85E5A0E}">
      <dsp:nvSpPr>
        <dsp:cNvPr id="0" name=""/>
        <dsp:cNvSpPr/>
      </dsp:nvSpPr>
      <dsp:spPr>
        <a:xfrm>
          <a:off x="4582604" y="3947741"/>
          <a:ext cx="3619872" cy="2298618"/>
        </a:xfrm>
        <a:prstGeom prst="roundRect">
          <a:avLst>
            <a:gd name="adj" fmla="val 10000"/>
          </a:avLst>
        </a:prstGeom>
        <a:solidFill>
          <a:srgbClr val="92D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85FA71-8729-437D-9A61-9683AD7B1EA9}">
      <dsp:nvSpPr>
        <dsp:cNvPr id="0" name=""/>
        <dsp:cNvSpPr/>
      </dsp:nvSpPr>
      <dsp:spPr>
        <a:xfrm>
          <a:off x="4984812" y="4329838"/>
          <a:ext cx="3619872" cy="2298618"/>
        </a:xfrm>
        <a:prstGeom prst="roundRect">
          <a:avLst>
            <a:gd name="adj" fmla="val 10000"/>
          </a:avLst>
        </a:prstGeom>
        <a:solidFill>
          <a:schemeClr val="lt1">
            <a:alpha val="90000"/>
            <a:hueOff val="0"/>
            <a:satOff val="0"/>
            <a:lumOff val="0"/>
            <a:alphaOff val="0"/>
          </a:schemeClr>
        </a:solidFill>
        <a:ln w="55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FF0000"/>
              </a:solidFill>
            </a:rPr>
            <a:t>Adjusted to equal the difference between the gross carrying amount and the  carrying amount of the asset after taking into account accumulated impairment   losses</a:t>
          </a:r>
          <a:endParaRPr lang="en-US" sz="1800" b="1" kern="1200" dirty="0">
            <a:solidFill>
              <a:srgbClr val="FF0000"/>
            </a:solidFill>
          </a:endParaRPr>
        </a:p>
      </dsp:txBody>
      <dsp:txXfrm>
        <a:off x="5052136" y="4397162"/>
        <a:ext cx="3485224" cy="21639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C1FAE-CC09-4EA6-A33C-B44922326AB7}">
      <dsp:nvSpPr>
        <dsp:cNvPr id="0" name=""/>
        <dsp:cNvSpPr/>
      </dsp:nvSpPr>
      <dsp:spPr>
        <a:xfrm>
          <a:off x="7426574" y="2312395"/>
          <a:ext cx="91440" cy="659620"/>
        </a:xfrm>
        <a:custGeom>
          <a:avLst/>
          <a:gdLst/>
          <a:ahLst/>
          <a:cxnLst/>
          <a:rect l="0" t="0" r="0" b="0"/>
          <a:pathLst>
            <a:path>
              <a:moveTo>
                <a:pt x="50853" y="0"/>
              </a:moveTo>
              <a:lnTo>
                <a:pt x="50853" y="564311"/>
              </a:lnTo>
              <a:lnTo>
                <a:pt x="45720" y="564311"/>
              </a:lnTo>
              <a:lnTo>
                <a:pt x="45720" y="65962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C52D52-111B-4EE2-AC0F-51CA4596B500}">
      <dsp:nvSpPr>
        <dsp:cNvPr id="0" name=""/>
        <dsp:cNvSpPr/>
      </dsp:nvSpPr>
      <dsp:spPr>
        <a:xfrm>
          <a:off x="7032055" y="1853568"/>
          <a:ext cx="445373" cy="170209"/>
        </a:xfrm>
        <a:custGeom>
          <a:avLst/>
          <a:gdLst/>
          <a:ahLst/>
          <a:cxnLst/>
          <a:rect l="0" t="0" r="0" b="0"/>
          <a:pathLst>
            <a:path>
              <a:moveTo>
                <a:pt x="0" y="0"/>
              </a:moveTo>
              <a:lnTo>
                <a:pt x="0" y="74899"/>
              </a:lnTo>
              <a:lnTo>
                <a:pt x="445373" y="74899"/>
              </a:lnTo>
              <a:lnTo>
                <a:pt x="445373" y="170209"/>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0E72D7-D33E-4642-ADAE-9701C11A2308}">
      <dsp:nvSpPr>
        <dsp:cNvPr id="0" name=""/>
        <dsp:cNvSpPr/>
      </dsp:nvSpPr>
      <dsp:spPr>
        <a:xfrm>
          <a:off x="5774453" y="2361210"/>
          <a:ext cx="91440" cy="602658"/>
        </a:xfrm>
        <a:custGeom>
          <a:avLst/>
          <a:gdLst/>
          <a:ahLst/>
          <a:cxnLst/>
          <a:rect l="0" t="0" r="0" b="0"/>
          <a:pathLst>
            <a:path>
              <a:moveTo>
                <a:pt x="45720" y="0"/>
              </a:moveTo>
              <a:lnTo>
                <a:pt x="45720" y="507349"/>
              </a:lnTo>
              <a:lnTo>
                <a:pt x="102212" y="507349"/>
              </a:lnTo>
              <a:lnTo>
                <a:pt x="102212" y="602658"/>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B5A23A-6DBF-4263-9318-A77403C56913}">
      <dsp:nvSpPr>
        <dsp:cNvPr id="0" name=""/>
        <dsp:cNvSpPr/>
      </dsp:nvSpPr>
      <dsp:spPr>
        <a:xfrm>
          <a:off x="5820173" y="1853568"/>
          <a:ext cx="1211881" cy="227171"/>
        </a:xfrm>
        <a:custGeom>
          <a:avLst/>
          <a:gdLst/>
          <a:ahLst/>
          <a:cxnLst/>
          <a:rect l="0" t="0" r="0" b="0"/>
          <a:pathLst>
            <a:path>
              <a:moveTo>
                <a:pt x="1211881" y="0"/>
              </a:moveTo>
              <a:lnTo>
                <a:pt x="1211881" y="131861"/>
              </a:lnTo>
              <a:lnTo>
                <a:pt x="0" y="131861"/>
              </a:lnTo>
              <a:lnTo>
                <a:pt x="0" y="227171"/>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1BC577-6483-46E5-8F30-FABE09217633}">
      <dsp:nvSpPr>
        <dsp:cNvPr id="0" name=""/>
        <dsp:cNvSpPr/>
      </dsp:nvSpPr>
      <dsp:spPr>
        <a:xfrm>
          <a:off x="5910891" y="1028471"/>
          <a:ext cx="1121163" cy="215411"/>
        </a:xfrm>
        <a:custGeom>
          <a:avLst/>
          <a:gdLst/>
          <a:ahLst/>
          <a:cxnLst/>
          <a:rect l="0" t="0" r="0" b="0"/>
          <a:pathLst>
            <a:path>
              <a:moveTo>
                <a:pt x="0" y="0"/>
              </a:moveTo>
              <a:lnTo>
                <a:pt x="0" y="120102"/>
              </a:lnTo>
              <a:lnTo>
                <a:pt x="1121163" y="120102"/>
              </a:lnTo>
              <a:lnTo>
                <a:pt x="1121163" y="215411"/>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D975D9-82F6-4541-B623-151A08AB769C}">
      <dsp:nvSpPr>
        <dsp:cNvPr id="0" name=""/>
        <dsp:cNvSpPr/>
      </dsp:nvSpPr>
      <dsp:spPr>
        <a:xfrm>
          <a:off x="4167492" y="2419093"/>
          <a:ext cx="91440" cy="664095"/>
        </a:xfrm>
        <a:custGeom>
          <a:avLst/>
          <a:gdLst/>
          <a:ahLst/>
          <a:cxnLst/>
          <a:rect l="0" t="0" r="0" b="0"/>
          <a:pathLst>
            <a:path>
              <a:moveTo>
                <a:pt x="48662" y="0"/>
              </a:moveTo>
              <a:lnTo>
                <a:pt x="48662" y="568786"/>
              </a:lnTo>
              <a:lnTo>
                <a:pt x="45720" y="568786"/>
              </a:lnTo>
              <a:lnTo>
                <a:pt x="45720" y="66409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FD80E3-AEBD-499C-8B85-E59DE6198723}">
      <dsp:nvSpPr>
        <dsp:cNvPr id="0" name=""/>
        <dsp:cNvSpPr/>
      </dsp:nvSpPr>
      <dsp:spPr>
        <a:xfrm>
          <a:off x="3483697" y="1914136"/>
          <a:ext cx="732457" cy="113521"/>
        </a:xfrm>
        <a:custGeom>
          <a:avLst/>
          <a:gdLst/>
          <a:ahLst/>
          <a:cxnLst/>
          <a:rect l="0" t="0" r="0" b="0"/>
          <a:pathLst>
            <a:path>
              <a:moveTo>
                <a:pt x="0" y="0"/>
              </a:moveTo>
              <a:lnTo>
                <a:pt x="0" y="18212"/>
              </a:lnTo>
              <a:lnTo>
                <a:pt x="732457" y="18212"/>
              </a:lnTo>
              <a:lnTo>
                <a:pt x="732457" y="113521"/>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035D60-2139-498D-9335-E9B8123C57B7}">
      <dsp:nvSpPr>
        <dsp:cNvPr id="0" name=""/>
        <dsp:cNvSpPr/>
      </dsp:nvSpPr>
      <dsp:spPr>
        <a:xfrm>
          <a:off x="2917731" y="2527692"/>
          <a:ext cx="91440" cy="663553"/>
        </a:xfrm>
        <a:custGeom>
          <a:avLst/>
          <a:gdLst/>
          <a:ahLst/>
          <a:cxnLst/>
          <a:rect l="0" t="0" r="0" b="0"/>
          <a:pathLst>
            <a:path>
              <a:moveTo>
                <a:pt x="45720" y="0"/>
              </a:moveTo>
              <a:lnTo>
                <a:pt x="45720" y="568243"/>
              </a:lnTo>
              <a:lnTo>
                <a:pt x="103612" y="568243"/>
              </a:lnTo>
              <a:lnTo>
                <a:pt x="103612" y="663553"/>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F56795-273D-455F-8636-71B2F9BF1BC0}">
      <dsp:nvSpPr>
        <dsp:cNvPr id="0" name=""/>
        <dsp:cNvSpPr/>
      </dsp:nvSpPr>
      <dsp:spPr>
        <a:xfrm>
          <a:off x="2963451" y="1914136"/>
          <a:ext cx="520246" cy="222121"/>
        </a:xfrm>
        <a:custGeom>
          <a:avLst/>
          <a:gdLst/>
          <a:ahLst/>
          <a:cxnLst/>
          <a:rect l="0" t="0" r="0" b="0"/>
          <a:pathLst>
            <a:path>
              <a:moveTo>
                <a:pt x="520246" y="0"/>
              </a:moveTo>
              <a:lnTo>
                <a:pt x="520246" y="126811"/>
              </a:lnTo>
              <a:lnTo>
                <a:pt x="0" y="126811"/>
              </a:lnTo>
              <a:lnTo>
                <a:pt x="0" y="222121"/>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101E1C-599C-4B86-A3AC-41A2C5FAB03E}">
      <dsp:nvSpPr>
        <dsp:cNvPr id="0" name=""/>
        <dsp:cNvSpPr/>
      </dsp:nvSpPr>
      <dsp:spPr>
        <a:xfrm>
          <a:off x="3483697" y="1028471"/>
          <a:ext cx="2427194" cy="267623"/>
        </a:xfrm>
        <a:custGeom>
          <a:avLst/>
          <a:gdLst/>
          <a:ahLst/>
          <a:cxnLst/>
          <a:rect l="0" t="0" r="0" b="0"/>
          <a:pathLst>
            <a:path>
              <a:moveTo>
                <a:pt x="2427194" y="0"/>
              </a:moveTo>
              <a:lnTo>
                <a:pt x="2427194" y="172314"/>
              </a:lnTo>
              <a:lnTo>
                <a:pt x="0" y="172314"/>
              </a:lnTo>
              <a:lnTo>
                <a:pt x="0" y="267623"/>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1B4658-0EB4-46C3-B14D-4871860539AF}">
      <dsp:nvSpPr>
        <dsp:cNvPr id="0" name=""/>
        <dsp:cNvSpPr/>
      </dsp:nvSpPr>
      <dsp:spPr>
        <a:xfrm>
          <a:off x="3490455" y="360057"/>
          <a:ext cx="2420436" cy="263547"/>
        </a:xfrm>
        <a:custGeom>
          <a:avLst/>
          <a:gdLst/>
          <a:ahLst/>
          <a:cxnLst/>
          <a:rect l="0" t="0" r="0" b="0"/>
          <a:pathLst>
            <a:path>
              <a:moveTo>
                <a:pt x="0" y="0"/>
              </a:moveTo>
              <a:lnTo>
                <a:pt x="0" y="168238"/>
              </a:lnTo>
              <a:lnTo>
                <a:pt x="2420436" y="168238"/>
              </a:lnTo>
              <a:lnTo>
                <a:pt x="2420436" y="263547"/>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EA9C4D-ECB2-41CC-8148-41C1CC2A83BD}">
      <dsp:nvSpPr>
        <dsp:cNvPr id="0" name=""/>
        <dsp:cNvSpPr/>
      </dsp:nvSpPr>
      <dsp:spPr>
        <a:xfrm>
          <a:off x="1776946" y="1458840"/>
          <a:ext cx="101648" cy="567066"/>
        </a:xfrm>
        <a:custGeom>
          <a:avLst/>
          <a:gdLst/>
          <a:ahLst/>
          <a:cxnLst/>
          <a:rect l="0" t="0" r="0" b="0"/>
          <a:pathLst>
            <a:path>
              <a:moveTo>
                <a:pt x="101648" y="0"/>
              </a:moveTo>
              <a:lnTo>
                <a:pt x="101648" y="471757"/>
              </a:lnTo>
              <a:lnTo>
                <a:pt x="0" y="471757"/>
              </a:lnTo>
              <a:lnTo>
                <a:pt x="0" y="567066"/>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E1725C-DE05-440A-9E48-752D852A5B90}">
      <dsp:nvSpPr>
        <dsp:cNvPr id="0" name=""/>
        <dsp:cNvSpPr/>
      </dsp:nvSpPr>
      <dsp:spPr>
        <a:xfrm>
          <a:off x="1191133" y="1070392"/>
          <a:ext cx="687461" cy="91440"/>
        </a:xfrm>
        <a:custGeom>
          <a:avLst/>
          <a:gdLst/>
          <a:ahLst/>
          <a:cxnLst/>
          <a:rect l="0" t="0" r="0" b="0"/>
          <a:pathLst>
            <a:path>
              <a:moveTo>
                <a:pt x="0" y="45720"/>
              </a:moveTo>
              <a:lnTo>
                <a:pt x="687461" y="45720"/>
              </a:lnTo>
              <a:lnTo>
                <a:pt x="687461" y="117103"/>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70291A-1AA9-46FD-B1E5-AEF89DEEA01E}">
      <dsp:nvSpPr>
        <dsp:cNvPr id="0" name=""/>
        <dsp:cNvSpPr/>
      </dsp:nvSpPr>
      <dsp:spPr>
        <a:xfrm>
          <a:off x="596025" y="1467078"/>
          <a:ext cx="91440" cy="576957"/>
        </a:xfrm>
        <a:custGeom>
          <a:avLst/>
          <a:gdLst/>
          <a:ahLst/>
          <a:cxnLst/>
          <a:rect l="0" t="0" r="0" b="0"/>
          <a:pathLst>
            <a:path>
              <a:moveTo>
                <a:pt x="45720" y="0"/>
              </a:moveTo>
              <a:lnTo>
                <a:pt x="45720" y="481648"/>
              </a:lnTo>
              <a:lnTo>
                <a:pt x="46388" y="481648"/>
              </a:lnTo>
              <a:lnTo>
                <a:pt x="46388" y="576957"/>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E033B8-109C-4652-A381-E91EA3653EAF}">
      <dsp:nvSpPr>
        <dsp:cNvPr id="0" name=""/>
        <dsp:cNvSpPr/>
      </dsp:nvSpPr>
      <dsp:spPr>
        <a:xfrm>
          <a:off x="641745" y="1070392"/>
          <a:ext cx="549387" cy="91440"/>
        </a:xfrm>
        <a:custGeom>
          <a:avLst/>
          <a:gdLst/>
          <a:ahLst/>
          <a:cxnLst/>
          <a:rect l="0" t="0" r="0" b="0"/>
          <a:pathLst>
            <a:path>
              <a:moveTo>
                <a:pt x="549387" y="45720"/>
              </a:moveTo>
              <a:lnTo>
                <a:pt x="0" y="45720"/>
              </a:lnTo>
              <a:lnTo>
                <a:pt x="0" y="107212"/>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B7FCF0-0771-48AE-9F96-042148007082}">
      <dsp:nvSpPr>
        <dsp:cNvPr id="0" name=""/>
        <dsp:cNvSpPr/>
      </dsp:nvSpPr>
      <dsp:spPr>
        <a:xfrm>
          <a:off x="1191133" y="360057"/>
          <a:ext cx="2299322" cy="371121"/>
        </a:xfrm>
        <a:custGeom>
          <a:avLst/>
          <a:gdLst/>
          <a:ahLst/>
          <a:cxnLst/>
          <a:rect l="0" t="0" r="0" b="0"/>
          <a:pathLst>
            <a:path>
              <a:moveTo>
                <a:pt x="2299322" y="0"/>
              </a:moveTo>
              <a:lnTo>
                <a:pt x="2299322" y="275811"/>
              </a:lnTo>
              <a:lnTo>
                <a:pt x="0" y="275811"/>
              </a:lnTo>
              <a:lnTo>
                <a:pt x="0" y="371121"/>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50D972-114D-4385-8B7E-8D4B7C8A9672}">
      <dsp:nvSpPr>
        <dsp:cNvPr id="0" name=""/>
        <dsp:cNvSpPr/>
      </dsp:nvSpPr>
      <dsp:spPr>
        <a:xfrm>
          <a:off x="1761930" y="-108598"/>
          <a:ext cx="3457049" cy="46865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6E5EAC-38F7-465D-89C2-8F67C469D30D}">
      <dsp:nvSpPr>
        <dsp:cNvPr id="0" name=""/>
        <dsp:cNvSpPr/>
      </dsp:nvSpPr>
      <dsp:spPr>
        <a:xfrm>
          <a:off x="1876245" y="0"/>
          <a:ext cx="3457049" cy="46865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Revaluation Reserve</a:t>
          </a:r>
          <a:endParaRPr lang="en-US" sz="1600" b="1" kern="1200" dirty="0">
            <a:latin typeface="Arial" panose="020B0604020202020204" pitchFamily="34" charset="0"/>
            <a:cs typeface="Arial" panose="020B0604020202020204" pitchFamily="34" charset="0"/>
          </a:endParaRPr>
        </a:p>
      </dsp:txBody>
      <dsp:txXfrm>
        <a:off x="1889971" y="13726"/>
        <a:ext cx="3429597" cy="441203"/>
      </dsp:txXfrm>
    </dsp:sp>
    <dsp:sp modelId="{A19CCC6C-CB77-425E-BE91-5A9A2849B6AF}">
      <dsp:nvSpPr>
        <dsp:cNvPr id="0" name=""/>
        <dsp:cNvSpPr/>
      </dsp:nvSpPr>
      <dsp:spPr>
        <a:xfrm>
          <a:off x="481380" y="731178"/>
          <a:ext cx="1419505" cy="384934"/>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674508-5A1F-4413-B6E2-7EDCE02CFE3D}">
      <dsp:nvSpPr>
        <dsp:cNvPr id="0" name=""/>
        <dsp:cNvSpPr/>
      </dsp:nvSpPr>
      <dsp:spPr>
        <a:xfrm>
          <a:off x="595694" y="839776"/>
          <a:ext cx="1419505" cy="384934"/>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First Time</a:t>
          </a:r>
          <a:endParaRPr lang="en-US" sz="1600" b="1" kern="1200" dirty="0">
            <a:latin typeface="Arial" panose="020B0604020202020204" pitchFamily="34" charset="0"/>
            <a:cs typeface="Arial" panose="020B0604020202020204" pitchFamily="34" charset="0"/>
          </a:endParaRPr>
        </a:p>
      </dsp:txBody>
      <dsp:txXfrm>
        <a:off x="606968" y="851050"/>
        <a:ext cx="1396957" cy="362386"/>
      </dsp:txXfrm>
    </dsp:sp>
    <dsp:sp modelId="{F24690EC-2421-45D1-92CA-337332543A5A}">
      <dsp:nvSpPr>
        <dsp:cNvPr id="0" name=""/>
        <dsp:cNvSpPr/>
      </dsp:nvSpPr>
      <dsp:spPr>
        <a:xfrm>
          <a:off x="188792" y="1177605"/>
          <a:ext cx="905904" cy="28947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FFF6AC-4200-40CE-965A-5AF84CFBE156}">
      <dsp:nvSpPr>
        <dsp:cNvPr id="0" name=""/>
        <dsp:cNvSpPr/>
      </dsp:nvSpPr>
      <dsp:spPr>
        <a:xfrm>
          <a:off x="303107" y="1286204"/>
          <a:ext cx="905904" cy="28947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Profit                                                               </a:t>
          </a:r>
          <a:endParaRPr lang="en-US" sz="1600" b="1" kern="1200" dirty="0">
            <a:latin typeface="Arial" panose="020B0604020202020204" pitchFamily="34" charset="0"/>
            <a:cs typeface="Arial" panose="020B0604020202020204" pitchFamily="34" charset="0"/>
          </a:endParaRPr>
        </a:p>
      </dsp:txBody>
      <dsp:txXfrm>
        <a:off x="311585" y="1294682"/>
        <a:ext cx="888948" cy="272517"/>
      </dsp:txXfrm>
    </dsp:sp>
    <dsp:sp modelId="{2763D8C8-3A0E-44BD-B057-458C644A208E}">
      <dsp:nvSpPr>
        <dsp:cNvPr id="0" name=""/>
        <dsp:cNvSpPr/>
      </dsp:nvSpPr>
      <dsp:spPr>
        <a:xfrm>
          <a:off x="189461" y="2044036"/>
          <a:ext cx="905904" cy="137773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EC4AAA-3467-4DE2-B1C9-65C53F86F4AC}">
      <dsp:nvSpPr>
        <dsp:cNvPr id="0" name=""/>
        <dsp:cNvSpPr/>
      </dsp:nvSpPr>
      <dsp:spPr>
        <a:xfrm>
          <a:off x="303776" y="2152635"/>
          <a:ext cx="905904" cy="1377738"/>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Credited to Revaluation Reserve</a:t>
          </a:r>
          <a:endParaRPr lang="en-US" sz="1600" b="1" kern="1200" dirty="0">
            <a:latin typeface="Arial" panose="020B0604020202020204" pitchFamily="34" charset="0"/>
            <a:cs typeface="Arial" panose="020B0604020202020204" pitchFamily="34" charset="0"/>
          </a:endParaRPr>
        </a:p>
      </dsp:txBody>
      <dsp:txXfrm>
        <a:off x="330309" y="2179168"/>
        <a:ext cx="852838" cy="1324672"/>
      </dsp:txXfrm>
    </dsp:sp>
    <dsp:sp modelId="{9784160A-D7BE-4135-825F-5B2605F2E4AD}">
      <dsp:nvSpPr>
        <dsp:cNvPr id="0" name=""/>
        <dsp:cNvSpPr/>
      </dsp:nvSpPr>
      <dsp:spPr>
        <a:xfrm>
          <a:off x="1429320" y="1187496"/>
          <a:ext cx="898548" cy="271344"/>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6A45BB-FC74-4032-A8B1-341DB37472CB}">
      <dsp:nvSpPr>
        <dsp:cNvPr id="0" name=""/>
        <dsp:cNvSpPr/>
      </dsp:nvSpPr>
      <dsp:spPr>
        <a:xfrm>
          <a:off x="1543635" y="1296095"/>
          <a:ext cx="898548" cy="271344"/>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Loss</a:t>
          </a:r>
          <a:endParaRPr lang="en-US" sz="1600" b="1" kern="1200" dirty="0">
            <a:latin typeface="Arial" panose="020B0604020202020204" pitchFamily="34" charset="0"/>
            <a:cs typeface="Arial" panose="020B0604020202020204" pitchFamily="34" charset="0"/>
          </a:endParaRPr>
        </a:p>
      </dsp:txBody>
      <dsp:txXfrm>
        <a:off x="1551582" y="1304042"/>
        <a:ext cx="882654" cy="255450"/>
      </dsp:txXfrm>
    </dsp:sp>
    <dsp:sp modelId="{384644F1-A431-4402-949A-D5B9E14BC15B}">
      <dsp:nvSpPr>
        <dsp:cNvPr id="0" name=""/>
        <dsp:cNvSpPr/>
      </dsp:nvSpPr>
      <dsp:spPr>
        <a:xfrm>
          <a:off x="1323994" y="2025907"/>
          <a:ext cx="905904" cy="1413996"/>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A4499F-AA04-45F5-A33D-4CD5DAD940B9}">
      <dsp:nvSpPr>
        <dsp:cNvPr id="0" name=""/>
        <dsp:cNvSpPr/>
      </dsp:nvSpPr>
      <dsp:spPr>
        <a:xfrm>
          <a:off x="1438308" y="2134506"/>
          <a:ext cx="905904" cy="1413996"/>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Debited to Profit &amp; Loss A/c</a:t>
          </a:r>
          <a:endParaRPr lang="en-US" sz="1600" b="1" kern="1200" dirty="0">
            <a:latin typeface="Arial" panose="020B0604020202020204" pitchFamily="34" charset="0"/>
            <a:cs typeface="Arial" panose="020B0604020202020204" pitchFamily="34" charset="0"/>
          </a:endParaRPr>
        </a:p>
      </dsp:txBody>
      <dsp:txXfrm>
        <a:off x="1464841" y="2161039"/>
        <a:ext cx="852838" cy="1360930"/>
      </dsp:txXfrm>
    </dsp:sp>
    <dsp:sp modelId="{FEF26DF5-CCEC-4751-B1F6-3F3F094FD437}">
      <dsp:nvSpPr>
        <dsp:cNvPr id="0" name=""/>
        <dsp:cNvSpPr/>
      </dsp:nvSpPr>
      <dsp:spPr>
        <a:xfrm>
          <a:off x="4637587" y="623604"/>
          <a:ext cx="2546608" cy="404866"/>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9DE887-6436-4872-924F-FC43957D953C}">
      <dsp:nvSpPr>
        <dsp:cNvPr id="0" name=""/>
        <dsp:cNvSpPr/>
      </dsp:nvSpPr>
      <dsp:spPr>
        <a:xfrm>
          <a:off x="4751902" y="732203"/>
          <a:ext cx="2546608" cy="404866"/>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Subsequent Time</a:t>
          </a:r>
          <a:endParaRPr lang="en-US" sz="1600" b="1" kern="1200" dirty="0">
            <a:latin typeface="Arial" panose="020B0604020202020204" pitchFamily="34" charset="0"/>
            <a:cs typeface="Arial" panose="020B0604020202020204" pitchFamily="34" charset="0"/>
          </a:endParaRPr>
        </a:p>
      </dsp:txBody>
      <dsp:txXfrm>
        <a:off x="4763760" y="744061"/>
        <a:ext cx="2522892" cy="381150"/>
      </dsp:txXfrm>
    </dsp:sp>
    <dsp:sp modelId="{1E7414C3-B555-4949-BA62-C97E4BDB72DD}">
      <dsp:nvSpPr>
        <dsp:cNvPr id="0" name=""/>
        <dsp:cNvSpPr/>
      </dsp:nvSpPr>
      <dsp:spPr>
        <a:xfrm>
          <a:off x="2528450" y="1296095"/>
          <a:ext cx="1910493" cy="618040"/>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2800D2-F815-4E0F-B83E-4918E25F94FA}">
      <dsp:nvSpPr>
        <dsp:cNvPr id="0" name=""/>
        <dsp:cNvSpPr/>
      </dsp:nvSpPr>
      <dsp:spPr>
        <a:xfrm>
          <a:off x="2642764" y="1404694"/>
          <a:ext cx="1910493" cy="618040"/>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First Revaluation (Upward)</a:t>
          </a:r>
          <a:endParaRPr lang="en-US" sz="1600" b="1" kern="1200" dirty="0">
            <a:latin typeface="Arial" panose="020B0604020202020204" pitchFamily="34" charset="0"/>
            <a:cs typeface="Arial" panose="020B0604020202020204" pitchFamily="34" charset="0"/>
          </a:endParaRPr>
        </a:p>
      </dsp:txBody>
      <dsp:txXfrm>
        <a:off x="2660866" y="1422796"/>
        <a:ext cx="1874289" cy="581836"/>
      </dsp:txXfrm>
    </dsp:sp>
    <dsp:sp modelId="{A96AA908-B8BA-45F0-BD36-5D881B278F3D}">
      <dsp:nvSpPr>
        <dsp:cNvPr id="0" name=""/>
        <dsp:cNvSpPr/>
      </dsp:nvSpPr>
      <dsp:spPr>
        <a:xfrm>
          <a:off x="2510498" y="2136257"/>
          <a:ext cx="905904" cy="391434"/>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6ADD82-AE14-4145-98B8-29B8A19AE8AA}">
      <dsp:nvSpPr>
        <dsp:cNvPr id="0" name=""/>
        <dsp:cNvSpPr/>
      </dsp:nvSpPr>
      <dsp:spPr>
        <a:xfrm>
          <a:off x="2624813" y="2244856"/>
          <a:ext cx="905904" cy="391434"/>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Profit</a:t>
          </a:r>
          <a:endParaRPr lang="en-US" sz="1600" b="1" kern="1200" dirty="0">
            <a:latin typeface="Arial" panose="020B0604020202020204" pitchFamily="34" charset="0"/>
            <a:cs typeface="Arial" panose="020B0604020202020204" pitchFamily="34" charset="0"/>
          </a:endParaRPr>
        </a:p>
      </dsp:txBody>
      <dsp:txXfrm>
        <a:off x="2636278" y="2256321"/>
        <a:ext cx="882974" cy="368504"/>
      </dsp:txXfrm>
    </dsp:sp>
    <dsp:sp modelId="{E319C832-F57C-498A-BB7A-DF77A08147CA}">
      <dsp:nvSpPr>
        <dsp:cNvPr id="0" name=""/>
        <dsp:cNvSpPr/>
      </dsp:nvSpPr>
      <dsp:spPr>
        <a:xfrm>
          <a:off x="2518703" y="3191246"/>
          <a:ext cx="1005278" cy="137172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7B9730-08FD-4233-BA26-E0816A5241BB}">
      <dsp:nvSpPr>
        <dsp:cNvPr id="0" name=""/>
        <dsp:cNvSpPr/>
      </dsp:nvSpPr>
      <dsp:spPr>
        <a:xfrm>
          <a:off x="2633018" y="3299844"/>
          <a:ext cx="1005278" cy="137172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Credited to Revaluation Reserve</a:t>
          </a:r>
          <a:endParaRPr lang="en-US" sz="1600" b="1" kern="1200" dirty="0">
            <a:latin typeface="Arial" panose="020B0604020202020204" pitchFamily="34" charset="0"/>
            <a:cs typeface="Arial" panose="020B0604020202020204" pitchFamily="34" charset="0"/>
          </a:endParaRPr>
        </a:p>
      </dsp:txBody>
      <dsp:txXfrm>
        <a:off x="2662462" y="3329288"/>
        <a:ext cx="946390" cy="1312839"/>
      </dsp:txXfrm>
    </dsp:sp>
    <dsp:sp modelId="{224105C1-8728-4461-8EE3-8CCCB8171214}">
      <dsp:nvSpPr>
        <dsp:cNvPr id="0" name=""/>
        <dsp:cNvSpPr/>
      </dsp:nvSpPr>
      <dsp:spPr>
        <a:xfrm>
          <a:off x="3930763" y="2027658"/>
          <a:ext cx="570783" cy="391434"/>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7224E0-CA29-4019-A08F-120A9F57B99B}">
      <dsp:nvSpPr>
        <dsp:cNvPr id="0" name=""/>
        <dsp:cNvSpPr/>
      </dsp:nvSpPr>
      <dsp:spPr>
        <a:xfrm>
          <a:off x="4045077" y="2136256"/>
          <a:ext cx="570783" cy="391434"/>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Loss</a:t>
          </a:r>
          <a:endParaRPr lang="en-US" sz="1600" b="1" kern="1200" dirty="0">
            <a:latin typeface="Arial" panose="020B0604020202020204" pitchFamily="34" charset="0"/>
            <a:cs typeface="Arial" panose="020B0604020202020204" pitchFamily="34" charset="0"/>
          </a:endParaRPr>
        </a:p>
      </dsp:txBody>
      <dsp:txXfrm>
        <a:off x="4056542" y="2147721"/>
        <a:ext cx="547853" cy="368504"/>
      </dsp:txXfrm>
    </dsp:sp>
    <dsp:sp modelId="{7F8BA9F1-9FF5-49F1-98E2-10A84C3837B1}">
      <dsp:nvSpPr>
        <dsp:cNvPr id="0" name=""/>
        <dsp:cNvSpPr/>
      </dsp:nvSpPr>
      <dsp:spPr>
        <a:xfrm>
          <a:off x="3692435" y="3083189"/>
          <a:ext cx="1041555" cy="207305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53C37B-F9BD-43F9-BC2D-24D6ED0FDBDF}">
      <dsp:nvSpPr>
        <dsp:cNvPr id="0" name=""/>
        <dsp:cNvSpPr/>
      </dsp:nvSpPr>
      <dsp:spPr>
        <a:xfrm>
          <a:off x="3806749" y="3191787"/>
          <a:ext cx="1041555" cy="2073058"/>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Adjust with Revaluation Reserve &amp; Balance Transfer to P &amp; L A/c</a:t>
          </a:r>
          <a:endParaRPr lang="en-US" sz="1600" b="1" kern="1200" dirty="0">
            <a:latin typeface="Arial" panose="020B0604020202020204" pitchFamily="34" charset="0"/>
            <a:cs typeface="Arial" panose="020B0604020202020204" pitchFamily="34" charset="0"/>
          </a:endParaRPr>
        </a:p>
      </dsp:txBody>
      <dsp:txXfrm>
        <a:off x="3837255" y="3222293"/>
        <a:ext cx="980543" cy="2012046"/>
      </dsp:txXfrm>
    </dsp:sp>
    <dsp:sp modelId="{8BA16370-9296-4019-B3D7-4A1144A848DC}">
      <dsp:nvSpPr>
        <dsp:cNvPr id="0" name=""/>
        <dsp:cNvSpPr/>
      </dsp:nvSpPr>
      <dsp:spPr>
        <a:xfrm>
          <a:off x="5958817" y="1243883"/>
          <a:ext cx="2146476" cy="60968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7D55AE-FD42-473B-ADC7-F7C704F208AA}">
      <dsp:nvSpPr>
        <dsp:cNvPr id="0" name=""/>
        <dsp:cNvSpPr/>
      </dsp:nvSpPr>
      <dsp:spPr>
        <a:xfrm>
          <a:off x="6073131" y="1352482"/>
          <a:ext cx="2146476" cy="60968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First Revaluation (downward)</a:t>
          </a:r>
          <a:endParaRPr lang="en-US" sz="1600" b="1" kern="1200" dirty="0">
            <a:latin typeface="Arial" panose="020B0604020202020204" pitchFamily="34" charset="0"/>
            <a:cs typeface="Arial" panose="020B0604020202020204" pitchFamily="34" charset="0"/>
          </a:endParaRPr>
        </a:p>
      </dsp:txBody>
      <dsp:txXfrm>
        <a:off x="6090988" y="1370339"/>
        <a:ext cx="2110762" cy="573971"/>
      </dsp:txXfrm>
    </dsp:sp>
    <dsp:sp modelId="{49A452F4-2E38-41CA-96B7-E115A6C65357}">
      <dsp:nvSpPr>
        <dsp:cNvPr id="0" name=""/>
        <dsp:cNvSpPr/>
      </dsp:nvSpPr>
      <dsp:spPr>
        <a:xfrm>
          <a:off x="5475685" y="2080739"/>
          <a:ext cx="688975" cy="280470"/>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7DAA2F-F356-47ED-ACE3-202E28E9D4E5}">
      <dsp:nvSpPr>
        <dsp:cNvPr id="0" name=""/>
        <dsp:cNvSpPr/>
      </dsp:nvSpPr>
      <dsp:spPr>
        <a:xfrm>
          <a:off x="5590000" y="2189338"/>
          <a:ext cx="688975" cy="280470"/>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Profit</a:t>
          </a:r>
          <a:endParaRPr lang="en-US" sz="1600" b="1" kern="1200" dirty="0">
            <a:latin typeface="Arial" panose="020B0604020202020204" pitchFamily="34" charset="0"/>
            <a:cs typeface="Arial" panose="020B0604020202020204" pitchFamily="34" charset="0"/>
          </a:endParaRPr>
        </a:p>
      </dsp:txBody>
      <dsp:txXfrm>
        <a:off x="5598215" y="2197553"/>
        <a:ext cx="672545" cy="264040"/>
      </dsp:txXfrm>
    </dsp:sp>
    <dsp:sp modelId="{9ECC9E2A-5BBD-4917-A706-4D0E79606628}">
      <dsp:nvSpPr>
        <dsp:cNvPr id="0" name=""/>
        <dsp:cNvSpPr/>
      </dsp:nvSpPr>
      <dsp:spPr>
        <a:xfrm>
          <a:off x="4962619" y="2963869"/>
          <a:ext cx="1828094" cy="1918544"/>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FE8E3A-A1CD-4537-8688-271AB62CA500}">
      <dsp:nvSpPr>
        <dsp:cNvPr id="0" name=""/>
        <dsp:cNvSpPr/>
      </dsp:nvSpPr>
      <dsp:spPr>
        <a:xfrm>
          <a:off x="5076933" y="3072467"/>
          <a:ext cx="1828094" cy="1918544"/>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To the Extend of Earlier Written off transfer to P &amp; L and Balance credited to Revaluation Reserve</a:t>
          </a:r>
          <a:endParaRPr lang="en-US" sz="1600" b="1" kern="1200" dirty="0">
            <a:latin typeface="Arial" panose="020B0604020202020204" pitchFamily="34" charset="0"/>
            <a:cs typeface="Arial" panose="020B0604020202020204" pitchFamily="34" charset="0"/>
          </a:endParaRPr>
        </a:p>
      </dsp:txBody>
      <dsp:txXfrm>
        <a:off x="5130476" y="3126010"/>
        <a:ext cx="1721008" cy="1811458"/>
      </dsp:txXfrm>
    </dsp:sp>
    <dsp:sp modelId="{995AF763-050B-461E-89C0-2CD71F969FBF}">
      <dsp:nvSpPr>
        <dsp:cNvPr id="0" name=""/>
        <dsp:cNvSpPr/>
      </dsp:nvSpPr>
      <dsp:spPr>
        <a:xfrm>
          <a:off x="7024985" y="2023777"/>
          <a:ext cx="904885" cy="28861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29646F-8449-4F52-B09B-4EC53A227C56}">
      <dsp:nvSpPr>
        <dsp:cNvPr id="0" name=""/>
        <dsp:cNvSpPr/>
      </dsp:nvSpPr>
      <dsp:spPr>
        <a:xfrm>
          <a:off x="7139300" y="2132376"/>
          <a:ext cx="904885" cy="28861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Loss</a:t>
          </a:r>
          <a:endParaRPr lang="en-US" sz="1600" b="1" kern="1200" dirty="0">
            <a:latin typeface="Arial" panose="020B0604020202020204" pitchFamily="34" charset="0"/>
            <a:cs typeface="Arial" panose="020B0604020202020204" pitchFamily="34" charset="0"/>
          </a:endParaRPr>
        </a:p>
      </dsp:txBody>
      <dsp:txXfrm>
        <a:off x="7147753" y="2140829"/>
        <a:ext cx="887979" cy="271711"/>
      </dsp:txXfrm>
    </dsp:sp>
    <dsp:sp modelId="{D5A76874-3AB8-472D-AD41-81FD1F0BE199}">
      <dsp:nvSpPr>
        <dsp:cNvPr id="0" name=""/>
        <dsp:cNvSpPr/>
      </dsp:nvSpPr>
      <dsp:spPr>
        <a:xfrm>
          <a:off x="7019342" y="2972016"/>
          <a:ext cx="905904" cy="185124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B9A0D8-9683-4738-BC5B-45E235769678}">
      <dsp:nvSpPr>
        <dsp:cNvPr id="0" name=""/>
        <dsp:cNvSpPr/>
      </dsp:nvSpPr>
      <dsp:spPr>
        <a:xfrm>
          <a:off x="7133656" y="3080614"/>
          <a:ext cx="905904" cy="185124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Arial" panose="020B0604020202020204" pitchFamily="34" charset="0"/>
              <a:cs typeface="Arial" panose="020B0604020202020204" pitchFamily="34" charset="0"/>
            </a:rPr>
            <a:t>Debited to Profit &amp; Loss A/c</a:t>
          </a:r>
          <a:endParaRPr lang="en-US" sz="1600" b="1" kern="1200" dirty="0">
            <a:latin typeface="Arial" panose="020B0604020202020204" pitchFamily="34" charset="0"/>
            <a:cs typeface="Arial" panose="020B0604020202020204" pitchFamily="34" charset="0"/>
          </a:endParaRPr>
        </a:p>
      </dsp:txBody>
      <dsp:txXfrm>
        <a:off x="7160189" y="3107147"/>
        <a:ext cx="852838" cy="179818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4F09AE-CD07-4CCB-96E1-CD9B01FA0654}">
      <dsp:nvSpPr>
        <dsp:cNvPr id="0" name=""/>
        <dsp:cNvSpPr/>
      </dsp:nvSpPr>
      <dsp:spPr>
        <a:xfrm>
          <a:off x="1851818" y="0"/>
          <a:ext cx="4525963" cy="4525963"/>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77900" rtl="0">
            <a:lnSpc>
              <a:spcPct val="90000"/>
            </a:lnSpc>
            <a:spcBef>
              <a:spcPct val="0"/>
            </a:spcBef>
            <a:spcAft>
              <a:spcPct val="35000"/>
            </a:spcAft>
          </a:pPr>
          <a:r>
            <a:rPr lang="en-US" sz="2200" kern="1200" smtClean="0"/>
            <a:t>The revaluation surplus included in owners’ interests in respect of an item of PPE may be transferred to the </a:t>
          </a:r>
          <a:r>
            <a:rPr lang="en-US" sz="2200" b="1" kern="1200" smtClean="0"/>
            <a:t>Revenue Reserves when the asset is  derecognised.</a:t>
          </a:r>
          <a:endParaRPr lang="en-US" sz="2200" kern="1200"/>
        </a:p>
      </dsp:txBody>
      <dsp:txXfrm>
        <a:off x="2514630" y="662812"/>
        <a:ext cx="3200339" cy="320033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C68050-6FEA-41A3-8106-042824CF60B1}">
      <dsp:nvSpPr>
        <dsp:cNvPr id="0" name=""/>
        <dsp:cNvSpPr/>
      </dsp:nvSpPr>
      <dsp:spPr>
        <a:xfrm>
          <a:off x="176391" y="0"/>
          <a:ext cx="2968245" cy="544768"/>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Option 1</a:t>
          </a:r>
          <a:endParaRPr lang="en-US" sz="2400" kern="1200" dirty="0"/>
        </a:p>
      </dsp:txBody>
      <dsp:txXfrm>
        <a:off x="192347" y="15956"/>
        <a:ext cx="2936333" cy="512856"/>
      </dsp:txXfrm>
    </dsp:sp>
    <dsp:sp modelId="{1C78FB0C-66A9-4BFC-85B9-2563E21A2278}">
      <dsp:nvSpPr>
        <dsp:cNvPr id="0" name=""/>
        <dsp:cNvSpPr/>
      </dsp:nvSpPr>
      <dsp:spPr>
        <a:xfrm>
          <a:off x="473216" y="544768"/>
          <a:ext cx="313526" cy="1288898"/>
        </a:xfrm>
        <a:custGeom>
          <a:avLst/>
          <a:gdLst/>
          <a:ahLst/>
          <a:cxnLst/>
          <a:rect l="0" t="0" r="0" b="0"/>
          <a:pathLst>
            <a:path>
              <a:moveTo>
                <a:pt x="0" y="0"/>
              </a:moveTo>
              <a:lnTo>
                <a:pt x="0" y="1288898"/>
              </a:lnTo>
              <a:lnTo>
                <a:pt x="313526" y="1288898"/>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DDFD04-FA27-414F-875F-5EC745F0A732}">
      <dsp:nvSpPr>
        <dsp:cNvPr id="0" name=""/>
        <dsp:cNvSpPr/>
      </dsp:nvSpPr>
      <dsp:spPr>
        <a:xfrm>
          <a:off x="786742" y="974491"/>
          <a:ext cx="2749361" cy="1718350"/>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b="1" kern="1200" dirty="0" smtClean="0"/>
            <a:t>whole surplus is  transferred</a:t>
          </a:r>
          <a:endParaRPr lang="en-US" sz="2600" b="1" kern="1200" dirty="0"/>
        </a:p>
      </dsp:txBody>
      <dsp:txXfrm>
        <a:off x="837071" y="1024820"/>
        <a:ext cx="2648703" cy="1617692"/>
      </dsp:txXfrm>
    </dsp:sp>
    <dsp:sp modelId="{F4AFCB81-DB89-44C1-94D6-84098F895A49}">
      <dsp:nvSpPr>
        <dsp:cNvPr id="0" name=""/>
        <dsp:cNvSpPr/>
      </dsp:nvSpPr>
      <dsp:spPr>
        <a:xfrm>
          <a:off x="473216" y="544768"/>
          <a:ext cx="313526" cy="3436837"/>
        </a:xfrm>
        <a:custGeom>
          <a:avLst/>
          <a:gdLst/>
          <a:ahLst/>
          <a:cxnLst/>
          <a:rect l="0" t="0" r="0" b="0"/>
          <a:pathLst>
            <a:path>
              <a:moveTo>
                <a:pt x="0" y="0"/>
              </a:moveTo>
              <a:lnTo>
                <a:pt x="0" y="3436837"/>
              </a:lnTo>
              <a:lnTo>
                <a:pt x="313526" y="3436837"/>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1FD670-4A86-4FB0-AE59-F309290C2B0C}">
      <dsp:nvSpPr>
        <dsp:cNvPr id="0" name=""/>
        <dsp:cNvSpPr/>
      </dsp:nvSpPr>
      <dsp:spPr>
        <a:xfrm>
          <a:off x="786742" y="3122430"/>
          <a:ext cx="2749361" cy="1718350"/>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6721063"/>
              <a:satOff val="2923"/>
              <a:lumOff val="85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n-US" sz="2600" b="1" kern="1200" dirty="0" smtClean="0"/>
            <a:t>ONLY When the asset </a:t>
          </a:r>
          <a:r>
            <a:rPr lang="en-US" sz="2600" b="1" kern="1200" dirty="0" err="1" smtClean="0"/>
            <a:t>is:Retired</a:t>
          </a:r>
          <a:r>
            <a:rPr lang="en-US" sz="2600" b="1" kern="1200" dirty="0" smtClean="0"/>
            <a:t>; Or Disposed of</a:t>
          </a:r>
          <a:endParaRPr lang="en-US" sz="2600" b="1" kern="1200" dirty="0"/>
        </a:p>
      </dsp:txBody>
      <dsp:txXfrm>
        <a:off x="837071" y="3172759"/>
        <a:ext cx="2648703" cy="1617692"/>
      </dsp:txXfrm>
    </dsp:sp>
    <dsp:sp modelId="{5F9BA417-2ED3-4DA1-9697-6BD6D1426C63}">
      <dsp:nvSpPr>
        <dsp:cNvPr id="0" name=""/>
        <dsp:cNvSpPr/>
      </dsp:nvSpPr>
      <dsp:spPr>
        <a:xfrm>
          <a:off x="4020514" y="135"/>
          <a:ext cx="2565566" cy="543686"/>
        </a:xfrm>
        <a:prstGeom prst="roundRect">
          <a:avLst>
            <a:gd name="adj" fmla="val 10000"/>
          </a:avLst>
        </a:prstGeom>
        <a:solidFill>
          <a:schemeClr val="accent2">
            <a:hueOff val="-20163188"/>
            <a:satOff val="8769"/>
            <a:lumOff val="255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Option 2</a:t>
          </a:r>
          <a:endParaRPr lang="en-US" sz="2400" kern="1200" dirty="0"/>
        </a:p>
      </dsp:txBody>
      <dsp:txXfrm>
        <a:off x="4036438" y="16059"/>
        <a:ext cx="2533718" cy="511838"/>
      </dsp:txXfrm>
    </dsp:sp>
    <dsp:sp modelId="{CCADD821-4AEE-4800-9EC7-4D33EE5F42B0}">
      <dsp:nvSpPr>
        <dsp:cNvPr id="0" name=""/>
        <dsp:cNvSpPr/>
      </dsp:nvSpPr>
      <dsp:spPr>
        <a:xfrm>
          <a:off x="4277071" y="543821"/>
          <a:ext cx="256556" cy="1288763"/>
        </a:xfrm>
        <a:custGeom>
          <a:avLst/>
          <a:gdLst/>
          <a:ahLst/>
          <a:cxnLst/>
          <a:rect l="0" t="0" r="0" b="0"/>
          <a:pathLst>
            <a:path>
              <a:moveTo>
                <a:pt x="0" y="0"/>
              </a:moveTo>
              <a:lnTo>
                <a:pt x="0" y="1288763"/>
              </a:lnTo>
              <a:lnTo>
                <a:pt x="256556" y="1288763"/>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27AAC6-1F3F-4C45-9BB1-35A774A30AF4}">
      <dsp:nvSpPr>
        <dsp:cNvPr id="0" name=""/>
        <dsp:cNvSpPr/>
      </dsp:nvSpPr>
      <dsp:spPr>
        <a:xfrm>
          <a:off x="4533627" y="973409"/>
          <a:ext cx="2749361" cy="1718350"/>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13442126"/>
              <a:satOff val="5846"/>
              <a:lumOff val="170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b="1" kern="1200" dirty="0" smtClean="0"/>
            <a:t>Some of the surplus may be transferred as the asset is used by an enterprise</a:t>
          </a:r>
          <a:endParaRPr lang="en-US" sz="2000" b="1" kern="1200" dirty="0"/>
        </a:p>
      </dsp:txBody>
      <dsp:txXfrm>
        <a:off x="4583956" y="1023738"/>
        <a:ext cx="2648703" cy="1617692"/>
      </dsp:txXfrm>
    </dsp:sp>
    <dsp:sp modelId="{789643A1-800C-414B-B967-55FE089F80B0}">
      <dsp:nvSpPr>
        <dsp:cNvPr id="0" name=""/>
        <dsp:cNvSpPr/>
      </dsp:nvSpPr>
      <dsp:spPr>
        <a:xfrm>
          <a:off x="4277071" y="543821"/>
          <a:ext cx="256556" cy="3879374"/>
        </a:xfrm>
        <a:custGeom>
          <a:avLst/>
          <a:gdLst/>
          <a:ahLst/>
          <a:cxnLst/>
          <a:rect l="0" t="0" r="0" b="0"/>
          <a:pathLst>
            <a:path>
              <a:moveTo>
                <a:pt x="0" y="0"/>
              </a:moveTo>
              <a:lnTo>
                <a:pt x="0" y="3879374"/>
              </a:lnTo>
              <a:lnTo>
                <a:pt x="256556" y="3879374"/>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54B2D5-899E-43EF-B9BE-EB4346CFCC44}">
      <dsp:nvSpPr>
        <dsp:cNvPr id="0" name=""/>
        <dsp:cNvSpPr/>
      </dsp:nvSpPr>
      <dsp:spPr>
        <a:xfrm>
          <a:off x="4533627" y="3121347"/>
          <a:ext cx="2817078" cy="2603696"/>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20163188"/>
              <a:satOff val="8769"/>
              <a:lumOff val="255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b="1" kern="1200" dirty="0" smtClean="0"/>
            <a:t>In such a case, the amount of the surplus transferred would   be: Depreciation (based on Revalued Carrying amount) – Depreciation (based on Original   Cost)</a:t>
          </a:r>
          <a:endParaRPr lang="en-US" sz="1600" b="1" kern="1200" dirty="0"/>
        </a:p>
      </dsp:txBody>
      <dsp:txXfrm>
        <a:off x="4609887" y="3197607"/>
        <a:ext cx="2664558" cy="245117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C3C76E-D9A9-4397-9662-FB5535262A74}">
      <dsp:nvSpPr>
        <dsp:cNvPr id="0" name=""/>
        <dsp:cNvSpPr/>
      </dsp:nvSpPr>
      <dsp:spPr>
        <a:xfrm>
          <a:off x="617219" y="0"/>
          <a:ext cx="6995160" cy="4525963"/>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FAC834-6FA9-4ADD-9D8F-0F1BE6393DCE}">
      <dsp:nvSpPr>
        <dsp:cNvPr id="0" name=""/>
        <dsp:cNvSpPr/>
      </dsp:nvSpPr>
      <dsp:spPr>
        <a:xfrm>
          <a:off x="90011" y="1357788"/>
          <a:ext cx="8049577" cy="1810385"/>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b="1" kern="1200" smtClean="0"/>
            <a:t>Transfer an amount equal to the excess depreciation (difference between new depreciation and old depreciation) from the revaluation surplus to Revenue Reserve</a:t>
          </a:r>
          <a:endParaRPr lang="en-US" sz="2100" kern="1200"/>
        </a:p>
      </dsp:txBody>
      <dsp:txXfrm>
        <a:off x="178387" y="1446164"/>
        <a:ext cx="7872825" cy="1633633"/>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DD88F5-B186-4E2B-9A96-875227F575BC}">
      <dsp:nvSpPr>
        <dsp:cNvPr id="0" name=""/>
        <dsp:cNvSpPr/>
      </dsp:nvSpPr>
      <dsp:spPr>
        <a:xfrm rot="10800000">
          <a:off x="1870475" y="1167"/>
          <a:ext cx="5472684" cy="1968071"/>
        </a:xfrm>
        <a:prstGeom prst="homePlat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7865" tIns="68580" rIns="128016" bIns="68580" numCol="1" spcCol="1270" anchor="ctr" anchorCtr="0">
          <a:noAutofit/>
        </a:bodyPr>
        <a:lstStyle/>
        <a:p>
          <a:pPr lvl="0" algn="ctr" defTabSz="800100" rtl="0">
            <a:lnSpc>
              <a:spcPct val="90000"/>
            </a:lnSpc>
            <a:spcBef>
              <a:spcPct val="0"/>
            </a:spcBef>
            <a:spcAft>
              <a:spcPct val="35000"/>
            </a:spcAft>
          </a:pPr>
          <a:r>
            <a:rPr lang="en-US" sz="1800" kern="1200" smtClean="0"/>
            <a:t>Depreciation charge for each period should be recognised in the Statement of Profit and Loss unless it is included in the carrying amount of another   asset.</a:t>
          </a:r>
          <a:endParaRPr lang="en-US" sz="1800" kern="1200"/>
        </a:p>
      </dsp:txBody>
      <dsp:txXfrm rot="10800000">
        <a:off x="2362493" y="1167"/>
        <a:ext cx="4980666" cy="1968071"/>
      </dsp:txXfrm>
    </dsp:sp>
    <dsp:sp modelId="{BDF9D3E3-1768-40F8-9121-EF9E4744CB2F}">
      <dsp:nvSpPr>
        <dsp:cNvPr id="0" name=""/>
        <dsp:cNvSpPr/>
      </dsp:nvSpPr>
      <dsp:spPr>
        <a:xfrm>
          <a:off x="886440" y="1167"/>
          <a:ext cx="1968071" cy="1968071"/>
        </a:xfrm>
        <a:prstGeom prst="ellipse">
          <a:avLst/>
        </a:prstGeom>
        <a:solidFill>
          <a:schemeClr val="accent2">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BBCD74-E3CC-4922-96C4-B6AECC62E607}">
      <dsp:nvSpPr>
        <dsp:cNvPr id="0" name=""/>
        <dsp:cNvSpPr/>
      </dsp:nvSpPr>
      <dsp:spPr>
        <a:xfrm rot="10800000">
          <a:off x="1870475" y="2556723"/>
          <a:ext cx="5472684" cy="1968071"/>
        </a:xfrm>
        <a:prstGeom prst="homePlate">
          <a:avLst/>
        </a:prstGeom>
        <a:solidFill>
          <a:schemeClr val="accent2">
            <a:hueOff val="-20163188"/>
            <a:satOff val="8769"/>
            <a:lumOff val="255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7865" tIns="68580" rIns="128016" bIns="68580" numCol="1" spcCol="1270" anchor="ctr" anchorCtr="0">
          <a:noAutofit/>
        </a:bodyPr>
        <a:lstStyle/>
        <a:p>
          <a:pPr lvl="0" algn="ctr" defTabSz="800100" rtl="0">
            <a:lnSpc>
              <a:spcPct val="90000"/>
            </a:lnSpc>
            <a:spcBef>
              <a:spcPct val="0"/>
            </a:spcBef>
            <a:spcAft>
              <a:spcPct val="35000"/>
            </a:spcAft>
          </a:pPr>
          <a:r>
            <a:rPr lang="en-US" sz="1800" b="1" kern="1200" smtClean="0"/>
            <a:t>AS 2: </a:t>
          </a:r>
          <a:r>
            <a:rPr lang="en-US" sz="1800" kern="1200" smtClean="0"/>
            <a:t>Depreciation of manufacturing plant and equipment is included in the costs of conversion of inventories as per AS 2.</a:t>
          </a:r>
          <a:endParaRPr lang="en-US" sz="1800" kern="1200"/>
        </a:p>
      </dsp:txBody>
      <dsp:txXfrm rot="10800000">
        <a:off x="2362493" y="2556723"/>
        <a:ext cx="4980666" cy="1968071"/>
      </dsp:txXfrm>
    </dsp:sp>
    <dsp:sp modelId="{27103452-9915-4AD8-AE08-8A80FB77A1CB}">
      <dsp:nvSpPr>
        <dsp:cNvPr id="0" name=""/>
        <dsp:cNvSpPr/>
      </dsp:nvSpPr>
      <dsp:spPr>
        <a:xfrm>
          <a:off x="886440" y="2556723"/>
          <a:ext cx="1968071" cy="1968071"/>
        </a:xfrm>
        <a:prstGeom prst="ellipse">
          <a:avLst/>
        </a:prstGeom>
        <a:solidFill>
          <a:schemeClr val="accent2">
            <a:tint val="50000"/>
            <a:hueOff val="-20957772"/>
            <a:satOff val="16331"/>
            <a:lumOff val="1488"/>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C02A55-E4A5-4BE3-981B-8ED6848285CA}">
      <dsp:nvSpPr>
        <dsp:cNvPr id="0" name=""/>
        <dsp:cNvSpPr/>
      </dsp:nvSpPr>
      <dsp:spPr>
        <a:xfrm>
          <a:off x="0" y="479181"/>
          <a:ext cx="8229600" cy="1755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Depreciable amount =  Cost- Residual   value</a:t>
          </a:r>
          <a:endParaRPr lang="en-US" sz="2000" kern="1200"/>
        </a:p>
      </dsp:txBody>
      <dsp:txXfrm>
        <a:off x="85672" y="564853"/>
        <a:ext cx="8058256" cy="1583656"/>
      </dsp:txXfrm>
    </dsp:sp>
    <dsp:sp modelId="{FECD0FCF-3996-44B4-BC12-17F0678C6166}">
      <dsp:nvSpPr>
        <dsp:cNvPr id="0" name=""/>
        <dsp:cNvSpPr/>
      </dsp:nvSpPr>
      <dsp:spPr>
        <a:xfrm>
          <a:off x="0" y="2291781"/>
          <a:ext cx="8229600" cy="1755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smtClean="0"/>
            <a:t>Residual value and the useful life of an asset should be reviewed </a:t>
          </a:r>
          <a:r>
            <a:rPr lang="en-US" sz="2000" b="1" kern="1200" smtClean="0"/>
            <a:t>at least at each financial year-end </a:t>
          </a:r>
          <a:r>
            <a:rPr lang="en-US" sz="2000" kern="1200" smtClean="0"/>
            <a:t>and, if expectations differ from previous estimates, the change(s) should be accounted for as a </a:t>
          </a:r>
          <a:r>
            <a:rPr lang="en-US" sz="2000" b="1" kern="1200" smtClean="0"/>
            <a:t>change in an accounting  estimate</a:t>
          </a:r>
          <a:endParaRPr lang="en-US" sz="2000" kern="1200"/>
        </a:p>
      </dsp:txBody>
      <dsp:txXfrm>
        <a:off x="85672" y="2377453"/>
        <a:ext cx="8058256" cy="158365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52D2A6-6D5E-4454-BD3E-A59B5020C3BC}">
      <dsp:nvSpPr>
        <dsp:cNvPr id="0" name=""/>
        <dsp:cNvSpPr/>
      </dsp:nvSpPr>
      <dsp:spPr>
        <a:xfrm>
          <a:off x="0" y="295041"/>
          <a:ext cx="8229600" cy="39358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l" defTabSz="2578100" rtl="0">
            <a:lnSpc>
              <a:spcPct val="90000"/>
            </a:lnSpc>
            <a:spcBef>
              <a:spcPct val="0"/>
            </a:spcBef>
            <a:spcAft>
              <a:spcPct val="35000"/>
            </a:spcAft>
          </a:pPr>
          <a:r>
            <a:rPr lang="en-US" sz="5800" kern="1200" smtClean="0"/>
            <a:t>Depreciation of an asset begins when it is </a:t>
          </a:r>
          <a:r>
            <a:rPr lang="en-US" sz="5800" b="1" kern="1200" smtClean="0"/>
            <a:t>available for use</a:t>
          </a:r>
          <a:endParaRPr lang="en-US" sz="5800" kern="1200"/>
        </a:p>
      </dsp:txBody>
      <dsp:txXfrm>
        <a:off x="192134" y="487175"/>
        <a:ext cx="7845332" cy="355161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4BB5BD-15F3-4D24-8168-44CB3C5026AD}">
      <dsp:nvSpPr>
        <dsp:cNvPr id="0" name=""/>
        <dsp:cNvSpPr/>
      </dsp:nvSpPr>
      <dsp:spPr>
        <a:xfrm rot="10800000">
          <a:off x="1692784" y="1710"/>
          <a:ext cx="5472684" cy="1257304"/>
        </a:xfrm>
        <a:prstGeom prst="homePlat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4436" tIns="76200" rIns="142240" bIns="76200" numCol="1" spcCol="1270" anchor="ctr" anchorCtr="0">
          <a:noAutofit/>
        </a:bodyPr>
        <a:lstStyle/>
        <a:p>
          <a:pPr lvl="0" algn="ctr" defTabSz="889000" rtl="0">
            <a:lnSpc>
              <a:spcPct val="90000"/>
            </a:lnSpc>
            <a:spcBef>
              <a:spcPct val="0"/>
            </a:spcBef>
            <a:spcAft>
              <a:spcPct val="35000"/>
            </a:spcAft>
          </a:pPr>
          <a:r>
            <a:rPr lang="en-US" sz="2000" b="1" kern="1200" smtClean="0"/>
            <a:t>when asset’s residual value exceeds its carrying amount</a:t>
          </a:r>
          <a:endParaRPr lang="en-US" sz="2000" kern="1200"/>
        </a:p>
      </dsp:txBody>
      <dsp:txXfrm rot="10800000">
        <a:off x="2007110" y="1710"/>
        <a:ext cx="5158358" cy="1257304"/>
      </dsp:txXfrm>
    </dsp:sp>
    <dsp:sp modelId="{02971697-25B7-40D2-8B02-3FF94F98FD89}">
      <dsp:nvSpPr>
        <dsp:cNvPr id="0" name=""/>
        <dsp:cNvSpPr/>
      </dsp:nvSpPr>
      <dsp:spPr>
        <a:xfrm>
          <a:off x="1064131" y="1710"/>
          <a:ext cx="1257304" cy="1257304"/>
        </a:xfrm>
        <a:prstGeom prst="ellipse">
          <a:avLst/>
        </a:prstGeom>
        <a:solidFill>
          <a:schemeClr val="accent2">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3E5DAB-1DE7-4089-A761-78B4DABE6774}">
      <dsp:nvSpPr>
        <dsp:cNvPr id="0" name=""/>
        <dsp:cNvSpPr/>
      </dsp:nvSpPr>
      <dsp:spPr>
        <a:xfrm rot="10800000">
          <a:off x="1692784" y="1634329"/>
          <a:ext cx="5472684" cy="1257304"/>
        </a:xfrm>
        <a:prstGeom prst="homePlate">
          <a:avLst/>
        </a:prstGeom>
        <a:solidFill>
          <a:schemeClr val="accent2">
            <a:hueOff val="-10081594"/>
            <a:satOff val="4384"/>
            <a:lumOff val="1275"/>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4436" tIns="76200" rIns="142240" bIns="76200" numCol="1" spcCol="1270" anchor="ctr" anchorCtr="0">
          <a:noAutofit/>
        </a:bodyPr>
        <a:lstStyle/>
        <a:p>
          <a:pPr lvl="0" algn="ctr" defTabSz="889000" rtl="0">
            <a:lnSpc>
              <a:spcPct val="90000"/>
            </a:lnSpc>
            <a:spcBef>
              <a:spcPct val="0"/>
            </a:spcBef>
            <a:spcAft>
              <a:spcPct val="35000"/>
            </a:spcAft>
          </a:pPr>
          <a:r>
            <a:rPr lang="en-US" sz="2000" b="1" kern="1200" smtClean="0"/>
            <a:t>The date that the asset is retired from active use and is held for disposal,   and</a:t>
          </a:r>
          <a:endParaRPr lang="en-US" sz="2000" kern="1200"/>
        </a:p>
      </dsp:txBody>
      <dsp:txXfrm rot="10800000">
        <a:off x="2007110" y="1634329"/>
        <a:ext cx="5158358" cy="1257304"/>
      </dsp:txXfrm>
    </dsp:sp>
    <dsp:sp modelId="{26D859DA-2158-481B-9C45-53366FC7EC16}">
      <dsp:nvSpPr>
        <dsp:cNvPr id="0" name=""/>
        <dsp:cNvSpPr/>
      </dsp:nvSpPr>
      <dsp:spPr>
        <a:xfrm>
          <a:off x="1064131" y="1634329"/>
          <a:ext cx="1257304" cy="1257304"/>
        </a:xfrm>
        <a:prstGeom prst="ellipse">
          <a:avLst/>
        </a:prstGeom>
        <a:solidFill>
          <a:schemeClr val="accent2">
            <a:tint val="50000"/>
            <a:hueOff val="-10478886"/>
            <a:satOff val="8165"/>
            <a:lumOff val="744"/>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D6E8E5-D9B1-46E7-B4BA-863A730D63AC}">
      <dsp:nvSpPr>
        <dsp:cNvPr id="0" name=""/>
        <dsp:cNvSpPr/>
      </dsp:nvSpPr>
      <dsp:spPr>
        <a:xfrm rot="10800000">
          <a:off x="1692784" y="3266948"/>
          <a:ext cx="5472684" cy="1257304"/>
        </a:xfrm>
        <a:prstGeom prst="homePlate">
          <a:avLst/>
        </a:prstGeom>
        <a:solidFill>
          <a:schemeClr val="accent2">
            <a:hueOff val="-20163188"/>
            <a:satOff val="8769"/>
            <a:lumOff val="255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4436" tIns="76200" rIns="142240" bIns="76200" numCol="1" spcCol="1270" anchor="ctr" anchorCtr="0">
          <a:noAutofit/>
        </a:bodyPr>
        <a:lstStyle/>
        <a:p>
          <a:pPr lvl="0" algn="ctr" defTabSz="889000" rtl="0">
            <a:lnSpc>
              <a:spcPct val="90000"/>
            </a:lnSpc>
            <a:spcBef>
              <a:spcPct val="0"/>
            </a:spcBef>
            <a:spcAft>
              <a:spcPct val="35000"/>
            </a:spcAft>
          </a:pPr>
          <a:r>
            <a:rPr lang="en-US" sz="2000" b="1" kern="1200" smtClean="0"/>
            <a:t>The date that the asset is  derecognised</a:t>
          </a:r>
          <a:endParaRPr lang="en-US" sz="2000" kern="1200"/>
        </a:p>
      </dsp:txBody>
      <dsp:txXfrm rot="10800000">
        <a:off x="2007110" y="3266948"/>
        <a:ext cx="5158358" cy="1257304"/>
      </dsp:txXfrm>
    </dsp:sp>
    <dsp:sp modelId="{1542B6F0-16E5-4471-A5C6-F09B91EDE233}">
      <dsp:nvSpPr>
        <dsp:cNvPr id="0" name=""/>
        <dsp:cNvSpPr/>
      </dsp:nvSpPr>
      <dsp:spPr>
        <a:xfrm>
          <a:off x="1064131" y="3266948"/>
          <a:ext cx="1257304" cy="1257304"/>
        </a:xfrm>
        <a:prstGeom prst="ellipse">
          <a:avLst/>
        </a:prstGeom>
        <a:solidFill>
          <a:schemeClr val="accent2">
            <a:tint val="50000"/>
            <a:hueOff val="-20957772"/>
            <a:satOff val="16331"/>
            <a:lumOff val="1488"/>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35DC7C-CB22-4FDF-8788-4F7E91B0E3D6}">
      <dsp:nvSpPr>
        <dsp:cNvPr id="0" name=""/>
        <dsp:cNvSpPr/>
      </dsp:nvSpPr>
      <dsp:spPr>
        <a:xfrm>
          <a:off x="0" y="0"/>
          <a:ext cx="3645091" cy="3645091"/>
        </a:xfrm>
        <a:prstGeom prst="pie">
          <a:avLst>
            <a:gd name="adj1" fmla="val 5400000"/>
            <a:gd name="adj2" fmla="val 1620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1D61FA-4BD0-4748-BB12-CB1A2B217B3E}">
      <dsp:nvSpPr>
        <dsp:cNvPr id="0" name=""/>
        <dsp:cNvSpPr/>
      </dsp:nvSpPr>
      <dsp:spPr>
        <a:xfrm>
          <a:off x="1822545" y="0"/>
          <a:ext cx="6102254" cy="3645091"/>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smtClean="0"/>
            <a:t>Items of PPE may also be acquired for </a:t>
          </a:r>
          <a:r>
            <a:rPr lang="en-US" sz="2400" b="1" kern="1200" smtClean="0"/>
            <a:t>safety or environmental   reasons (</a:t>
          </a:r>
          <a:r>
            <a:rPr lang="en-US" sz="2400" kern="1200" smtClean="0"/>
            <a:t>although not directly increasing the future economic benefits of   any particular existing item of PPE, may be necessary for an enterprise to obtain the future economic benefits from its other   assets</a:t>
          </a:r>
          <a:endParaRPr lang="en-US" sz="2400" kern="1200"/>
        </a:p>
      </dsp:txBody>
      <dsp:txXfrm>
        <a:off x="1822545" y="0"/>
        <a:ext cx="6102254" cy="3645091"/>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DA4D04-06D0-44F6-9638-2849593637E4}">
      <dsp:nvSpPr>
        <dsp:cNvPr id="0" name=""/>
        <dsp:cNvSpPr/>
      </dsp:nvSpPr>
      <dsp:spPr>
        <a:xfrm>
          <a:off x="1512371" y="0"/>
          <a:ext cx="4525963" cy="4525963"/>
        </a:xfrm>
        <a:prstGeom prst="triangl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C9098D-A99C-4B19-BC3C-FB25D22FF1C7}">
      <dsp:nvSpPr>
        <dsp:cNvPr id="0" name=""/>
        <dsp:cNvSpPr/>
      </dsp:nvSpPr>
      <dsp:spPr>
        <a:xfrm>
          <a:off x="3775352" y="453038"/>
          <a:ext cx="2941875" cy="3217676"/>
        </a:xfrm>
        <a:prstGeom prst="round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n-US" sz="1700" kern="1200" smtClean="0"/>
            <a:t>Therefore, depreciation does not cease when the asset becomes idle or is retired from  active  use (but not held for disposal) unless the asset is fully  depreciated</a:t>
          </a:r>
          <a:endParaRPr lang="en-US" sz="1700" kern="1200"/>
        </a:p>
      </dsp:txBody>
      <dsp:txXfrm>
        <a:off x="3918963" y="596649"/>
        <a:ext cx="2654653" cy="293045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AA43B3-30F3-40A8-8BF4-BC5D072A4FA3}">
      <dsp:nvSpPr>
        <dsp:cNvPr id="0" name=""/>
        <dsp:cNvSpPr/>
      </dsp:nvSpPr>
      <dsp:spPr>
        <a:xfrm>
          <a:off x="0" y="691446"/>
          <a:ext cx="8229600" cy="1007370"/>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Land and buildings are separable assets and are accounted for separately, </a:t>
          </a:r>
          <a:r>
            <a:rPr lang="en-US" sz="2100" b="1" kern="1200" smtClean="0"/>
            <a:t>even when  they  are acquired together</a:t>
          </a:r>
          <a:endParaRPr lang="en-US" sz="2100" kern="1200"/>
        </a:p>
      </dsp:txBody>
      <dsp:txXfrm>
        <a:off x="49176" y="740622"/>
        <a:ext cx="8131248" cy="909018"/>
      </dsp:txXfrm>
    </dsp:sp>
    <dsp:sp modelId="{3222E2DF-01C2-458F-9E8E-42218D56A37A}">
      <dsp:nvSpPr>
        <dsp:cNvPr id="0" name=""/>
        <dsp:cNvSpPr/>
      </dsp:nvSpPr>
      <dsp:spPr>
        <a:xfrm>
          <a:off x="0" y="1759296"/>
          <a:ext cx="8229600" cy="1007370"/>
        </a:xfrm>
        <a:prstGeom prst="roundRect">
          <a:avLst/>
        </a:prstGeom>
        <a:solidFill>
          <a:schemeClr val="accent2">
            <a:hueOff val="-10081594"/>
            <a:satOff val="4384"/>
            <a:lumOff val="1275"/>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kern="1200" smtClean="0"/>
            <a:t>Land: </a:t>
          </a:r>
          <a:r>
            <a:rPr lang="en-US" sz="2100" kern="1200" smtClean="0"/>
            <a:t>Land has an unlimited useful life and therefore is not   depreciated</a:t>
          </a:r>
          <a:endParaRPr lang="en-US" sz="2100" kern="1200"/>
        </a:p>
      </dsp:txBody>
      <dsp:txXfrm>
        <a:off x="49176" y="1808472"/>
        <a:ext cx="8131248" cy="909018"/>
      </dsp:txXfrm>
    </dsp:sp>
    <dsp:sp modelId="{C334204A-394F-4D08-B22A-7D769B091FD1}">
      <dsp:nvSpPr>
        <dsp:cNvPr id="0" name=""/>
        <dsp:cNvSpPr/>
      </dsp:nvSpPr>
      <dsp:spPr>
        <a:xfrm>
          <a:off x="0" y="2827146"/>
          <a:ext cx="8229600" cy="1007370"/>
        </a:xfrm>
        <a:prstGeom prst="roundRect">
          <a:avLst/>
        </a:prstGeom>
        <a:solidFill>
          <a:schemeClr val="accent2">
            <a:hueOff val="-20163188"/>
            <a:satOff val="8769"/>
            <a:lumOff val="255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kern="1200" smtClean="0"/>
            <a:t>Buildings: </a:t>
          </a:r>
          <a:r>
            <a:rPr lang="en-US" sz="2100" kern="1200" smtClean="0"/>
            <a:t>Buildings have a limited useful life and therefore are depreciable   assets</a:t>
          </a:r>
          <a:endParaRPr lang="en-US" sz="2100" kern="1200"/>
        </a:p>
      </dsp:txBody>
      <dsp:txXfrm>
        <a:off x="49176" y="2876322"/>
        <a:ext cx="8131248" cy="90901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6EA451-18C9-4D52-83BF-0E86B880C3E1}">
      <dsp:nvSpPr>
        <dsp:cNvPr id="0" name=""/>
        <dsp:cNvSpPr/>
      </dsp:nvSpPr>
      <dsp:spPr>
        <a:xfrm>
          <a:off x="0" y="271641"/>
          <a:ext cx="8229600" cy="398268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l" defTabSz="1644650" rtl="0">
            <a:lnSpc>
              <a:spcPct val="90000"/>
            </a:lnSpc>
            <a:spcBef>
              <a:spcPct val="0"/>
            </a:spcBef>
            <a:spcAft>
              <a:spcPct val="35000"/>
            </a:spcAft>
          </a:pPr>
          <a:r>
            <a:rPr lang="en-US" sz="3700" kern="1200" smtClean="0"/>
            <a:t>An increase in the value of the land on which a building stands does not affect the determination of the depreciable amount of the  building.</a:t>
          </a:r>
          <a:endParaRPr lang="en-US" sz="3700" kern="1200"/>
        </a:p>
      </dsp:txBody>
      <dsp:txXfrm>
        <a:off x="194418" y="466059"/>
        <a:ext cx="7840764" cy="3593844"/>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ADAC00-3BB8-48EA-9BEA-0EE97E72D60D}">
      <dsp:nvSpPr>
        <dsp:cNvPr id="0" name=""/>
        <dsp:cNvSpPr/>
      </dsp:nvSpPr>
      <dsp:spPr>
        <a:xfrm>
          <a:off x="0" y="95744"/>
          <a:ext cx="6830568" cy="1706512"/>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91440" numCol="1" spcCol="1270" anchor="t" anchorCtr="0">
          <a:noAutofit/>
        </a:bodyPr>
        <a:lstStyle/>
        <a:p>
          <a:pPr lvl="0" algn="l" defTabSz="1066800" rtl="0">
            <a:lnSpc>
              <a:spcPct val="90000"/>
            </a:lnSpc>
            <a:spcBef>
              <a:spcPct val="0"/>
            </a:spcBef>
            <a:spcAft>
              <a:spcPct val="35000"/>
            </a:spcAft>
          </a:pPr>
          <a:r>
            <a:rPr lang="en-US" sz="2400" kern="1200" smtClean="0"/>
            <a:t>The method selected is applied </a:t>
          </a:r>
          <a:r>
            <a:rPr lang="en-US" sz="2400" b="1" kern="1200" smtClean="0"/>
            <a:t>consistently from period to period   </a:t>
          </a:r>
          <a:r>
            <a:rPr lang="en-US" sz="2400" kern="1200" smtClean="0"/>
            <a:t>unless:</a:t>
          </a:r>
          <a:endParaRPr lang="en-US" sz="2400" kern="1200"/>
        </a:p>
      </dsp:txBody>
      <dsp:txXfrm>
        <a:off x="0" y="95744"/>
        <a:ext cx="6830568" cy="1137674"/>
      </dsp:txXfrm>
    </dsp:sp>
    <dsp:sp modelId="{8451C18C-B048-405F-A9AC-62D3273D5BBA}">
      <dsp:nvSpPr>
        <dsp:cNvPr id="0" name=""/>
        <dsp:cNvSpPr/>
      </dsp:nvSpPr>
      <dsp:spPr>
        <a:xfrm>
          <a:off x="1399032" y="1233418"/>
          <a:ext cx="6830568" cy="3196800"/>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228600" lvl="1" indent="-228600" algn="l" defTabSz="1066800" rtl="0">
            <a:lnSpc>
              <a:spcPct val="90000"/>
            </a:lnSpc>
            <a:spcBef>
              <a:spcPct val="0"/>
            </a:spcBef>
            <a:spcAft>
              <a:spcPct val="15000"/>
            </a:spcAft>
            <a:buChar char="••"/>
          </a:pPr>
          <a:r>
            <a:rPr lang="en-US" sz="2400" kern="1200" dirty="0" smtClean="0"/>
            <a:t>There is a change in the expected pattern of consumption of those future economic benefits; Or</a:t>
          </a:r>
          <a:endParaRPr lang="en-US" sz="2400" kern="1200" dirty="0"/>
        </a:p>
        <a:p>
          <a:pPr marL="228600" lvl="1" indent="-228600" algn="l" defTabSz="1066800" rtl="0">
            <a:lnSpc>
              <a:spcPct val="90000"/>
            </a:lnSpc>
            <a:spcBef>
              <a:spcPct val="0"/>
            </a:spcBef>
            <a:spcAft>
              <a:spcPct val="15000"/>
            </a:spcAft>
            <a:buChar char="••"/>
          </a:pPr>
          <a:r>
            <a:rPr lang="en-US" sz="2400" kern="1200" dirty="0" smtClean="0"/>
            <a:t>That the method is changed in accordance with the statute to best reflect the way the asset is consumed.</a:t>
          </a:r>
          <a:endParaRPr lang="en-US" sz="2400" kern="1200" dirty="0"/>
        </a:p>
      </dsp:txBody>
      <dsp:txXfrm>
        <a:off x="1492663" y="1327049"/>
        <a:ext cx="6643306" cy="3009538"/>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0402E2-700D-41EE-8999-5FD1CBCCEEA3}">
      <dsp:nvSpPr>
        <dsp:cNvPr id="0" name=""/>
        <dsp:cNvSpPr/>
      </dsp:nvSpPr>
      <dsp:spPr>
        <a:xfrm>
          <a:off x="1851818" y="0"/>
          <a:ext cx="4525963" cy="4525963"/>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11250" rtl="0">
            <a:lnSpc>
              <a:spcPct val="90000"/>
            </a:lnSpc>
            <a:spcBef>
              <a:spcPct val="0"/>
            </a:spcBef>
            <a:spcAft>
              <a:spcPct val="35000"/>
            </a:spcAft>
          </a:pPr>
          <a:r>
            <a:rPr lang="en-US" sz="2500" b="1" kern="1200" smtClean="0"/>
            <a:t>Change in Depreciation Method should be accounted for as a change in an ACCOUNTING ESTIMATE </a:t>
          </a:r>
          <a:endParaRPr lang="en-US" sz="2500" kern="1200"/>
        </a:p>
      </dsp:txBody>
      <dsp:txXfrm>
        <a:off x="2514630" y="662812"/>
        <a:ext cx="3200339" cy="3200339"/>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FD877A-794B-4755-A3CF-EC80583E53B6}">
      <dsp:nvSpPr>
        <dsp:cNvPr id="0" name=""/>
        <dsp:cNvSpPr/>
      </dsp:nvSpPr>
      <dsp:spPr>
        <a:xfrm>
          <a:off x="4114800" y="1872170"/>
          <a:ext cx="2251813" cy="781621"/>
        </a:xfrm>
        <a:custGeom>
          <a:avLst/>
          <a:gdLst/>
          <a:ahLst/>
          <a:cxnLst/>
          <a:rect l="0" t="0" r="0" b="0"/>
          <a:pathLst>
            <a:path>
              <a:moveTo>
                <a:pt x="0" y="0"/>
              </a:moveTo>
              <a:lnTo>
                <a:pt x="0" y="390810"/>
              </a:lnTo>
              <a:lnTo>
                <a:pt x="2251813" y="390810"/>
              </a:lnTo>
              <a:lnTo>
                <a:pt x="2251813" y="781621"/>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323882-8466-4D28-AED4-247558466959}">
      <dsp:nvSpPr>
        <dsp:cNvPr id="0" name=""/>
        <dsp:cNvSpPr/>
      </dsp:nvSpPr>
      <dsp:spPr>
        <a:xfrm>
          <a:off x="1862986" y="1872170"/>
          <a:ext cx="2251813" cy="781621"/>
        </a:xfrm>
        <a:custGeom>
          <a:avLst/>
          <a:gdLst/>
          <a:ahLst/>
          <a:cxnLst/>
          <a:rect l="0" t="0" r="0" b="0"/>
          <a:pathLst>
            <a:path>
              <a:moveTo>
                <a:pt x="2251813" y="0"/>
              </a:moveTo>
              <a:lnTo>
                <a:pt x="2251813" y="390810"/>
              </a:lnTo>
              <a:lnTo>
                <a:pt x="0" y="390810"/>
              </a:lnTo>
              <a:lnTo>
                <a:pt x="0" y="781621"/>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F011AE-3ACE-4D8D-A805-42291A137F16}">
      <dsp:nvSpPr>
        <dsp:cNvPr id="0" name=""/>
        <dsp:cNvSpPr/>
      </dsp:nvSpPr>
      <dsp:spPr>
        <a:xfrm>
          <a:off x="1143002" y="11168"/>
          <a:ext cx="5943595" cy="1861002"/>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rtl="0">
            <a:lnSpc>
              <a:spcPct val="90000"/>
            </a:lnSpc>
            <a:spcBef>
              <a:spcPct val="0"/>
            </a:spcBef>
            <a:spcAft>
              <a:spcPct val="35000"/>
            </a:spcAft>
          </a:pPr>
          <a:r>
            <a:rPr lang="en-US" sz="2900" kern="1200" smtClean="0"/>
            <a:t>Items of PPE retired from active use and held for disposal should be stated at the lower  of:  </a:t>
          </a:r>
          <a:endParaRPr lang="en-US" sz="2900" kern="1200"/>
        </a:p>
      </dsp:txBody>
      <dsp:txXfrm>
        <a:off x="1143002" y="11168"/>
        <a:ext cx="5943595" cy="1861002"/>
      </dsp:txXfrm>
    </dsp:sp>
    <dsp:sp modelId="{EC297479-C0BF-4A6A-9121-3023580838CF}">
      <dsp:nvSpPr>
        <dsp:cNvPr id="0" name=""/>
        <dsp:cNvSpPr/>
      </dsp:nvSpPr>
      <dsp:spPr>
        <a:xfrm>
          <a:off x="1984" y="2653792"/>
          <a:ext cx="3722005" cy="1861002"/>
        </a:xfrm>
        <a:prstGeom prst="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rtl="0">
            <a:lnSpc>
              <a:spcPct val="90000"/>
            </a:lnSpc>
            <a:spcBef>
              <a:spcPct val="0"/>
            </a:spcBef>
            <a:spcAft>
              <a:spcPct val="35000"/>
            </a:spcAft>
          </a:pPr>
          <a:r>
            <a:rPr lang="en-US" sz="2900" kern="1200" smtClean="0"/>
            <a:t>Carrying Amount, and </a:t>
          </a:r>
          <a:endParaRPr lang="en-US" sz="2900" kern="1200"/>
        </a:p>
      </dsp:txBody>
      <dsp:txXfrm>
        <a:off x="1984" y="2653792"/>
        <a:ext cx="3722005" cy="1861002"/>
      </dsp:txXfrm>
    </dsp:sp>
    <dsp:sp modelId="{ACDD5587-F11F-4EBA-B2B3-E4544CB5D098}">
      <dsp:nvSpPr>
        <dsp:cNvPr id="0" name=""/>
        <dsp:cNvSpPr/>
      </dsp:nvSpPr>
      <dsp:spPr>
        <a:xfrm>
          <a:off x="4505610" y="2653792"/>
          <a:ext cx="3722005" cy="1861002"/>
        </a:xfrm>
        <a:prstGeom prst="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rtl="0">
            <a:lnSpc>
              <a:spcPct val="90000"/>
            </a:lnSpc>
            <a:spcBef>
              <a:spcPct val="0"/>
            </a:spcBef>
            <a:spcAft>
              <a:spcPct val="35000"/>
            </a:spcAft>
          </a:pPr>
          <a:r>
            <a:rPr lang="en-US" sz="2900" kern="1200" smtClean="0"/>
            <a:t>Net Realisable Value.</a:t>
          </a:r>
          <a:endParaRPr lang="en-US" sz="2900" kern="1200"/>
        </a:p>
      </dsp:txBody>
      <dsp:txXfrm>
        <a:off x="4505610" y="2653792"/>
        <a:ext cx="3722005" cy="1861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E14B85-01C0-4702-92AD-505583D5C0C2}">
      <dsp:nvSpPr>
        <dsp:cNvPr id="0" name=""/>
        <dsp:cNvSpPr/>
      </dsp:nvSpPr>
      <dsp:spPr>
        <a:xfrm>
          <a:off x="3" y="347463"/>
          <a:ext cx="3712964" cy="3712964"/>
        </a:xfrm>
        <a:prstGeom prst="ellips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en-US" sz="2400" i="0" kern="1200" dirty="0" smtClean="0"/>
            <a:t>The </a:t>
          </a:r>
          <a:r>
            <a:rPr lang="en-US" sz="2400" b="1" i="0" kern="1200" dirty="0" smtClean="0"/>
            <a:t>cost of an item of PPE </a:t>
          </a:r>
          <a:r>
            <a:rPr lang="en-US" sz="2400" i="0" kern="1200" dirty="0" smtClean="0"/>
            <a:t>should be </a:t>
          </a:r>
          <a:r>
            <a:rPr lang="en-US" sz="2400" i="0" kern="1200" dirty="0" err="1" smtClean="0"/>
            <a:t>recognised</a:t>
          </a:r>
          <a:r>
            <a:rPr lang="en-US" sz="2400" i="0" kern="1200" dirty="0" smtClean="0"/>
            <a:t> as an asset </a:t>
          </a:r>
          <a:r>
            <a:rPr lang="en-US" sz="2400" b="1" i="0" kern="1200" dirty="0" smtClean="0"/>
            <a:t>if, and only if</a:t>
          </a:r>
          <a:r>
            <a:rPr lang="en-US" sz="2400" i="0" kern="1200" dirty="0" smtClean="0"/>
            <a:t>:</a:t>
          </a:r>
          <a:endParaRPr lang="en-US" sz="2400" i="0" kern="1200" dirty="0"/>
        </a:p>
      </dsp:txBody>
      <dsp:txXfrm>
        <a:off x="543754" y="891214"/>
        <a:ext cx="2625462" cy="2625462"/>
      </dsp:txXfrm>
    </dsp:sp>
    <dsp:sp modelId="{B07BB731-2BAF-477B-833A-4EDA7D827909}">
      <dsp:nvSpPr>
        <dsp:cNvPr id="0" name=""/>
        <dsp:cNvSpPr/>
      </dsp:nvSpPr>
      <dsp:spPr>
        <a:xfrm rot="19156569">
          <a:off x="3680665" y="1724321"/>
          <a:ext cx="1178892" cy="0"/>
        </a:xfrm>
        <a:custGeom>
          <a:avLst/>
          <a:gdLst/>
          <a:ahLst/>
          <a:cxnLst/>
          <a:rect l="0" t="0" r="0" b="0"/>
          <a:pathLst>
            <a:path>
              <a:moveTo>
                <a:pt x="0" y="0"/>
              </a:moveTo>
              <a:lnTo>
                <a:pt x="1178892" y="0"/>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3659F6-2046-4A62-99F2-AB2AF3D1110B}">
      <dsp:nvSpPr>
        <dsp:cNvPr id="0" name=""/>
        <dsp:cNvSpPr/>
      </dsp:nvSpPr>
      <dsp:spPr>
        <a:xfrm>
          <a:off x="4716831" y="1339758"/>
          <a:ext cx="433993" cy="0"/>
        </a:xfrm>
        <a:prstGeom prst="line">
          <a:avLst/>
        </a:pr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7A920A-F095-433E-9141-BC8EAD2DA9ED}">
      <dsp:nvSpPr>
        <dsp:cNvPr id="0" name=""/>
        <dsp:cNvSpPr/>
      </dsp:nvSpPr>
      <dsp:spPr>
        <a:xfrm>
          <a:off x="5150824" y="416536"/>
          <a:ext cx="3077408" cy="184644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b="1" kern="1200" dirty="0" smtClean="0"/>
            <a:t>It is probable that future economic benefits associated with the item will flow to the enterprise, and</a:t>
          </a:r>
          <a:endParaRPr lang="en-US" sz="1800" kern="1200" dirty="0"/>
        </a:p>
      </dsp:txBody>
      <dsp:txXfrm>
        <a:off x="5150824" y="416536"/>
        <a:ext cx="3077408" cy="1846445"/>
      </dsp:txXfrm>
    </dsp:sp>
    <dsp:sp modelId="{DFF36E2A-3B85-4C3C-9EB1-4D3A73B4D3AA}">
      <dsp:nvSpPr>
        <dsp:cNvPr id="0" name=""/>
        <dsp:cNvSpPr/>
      </dsp:nvSpPr>
      <dsp:spPr>
        <a:xfrm rot="2662606">
          <a:off x="3645116" y="2749098"/>
          <a:ext cx="1249990" cy="0"/>
        </a:xfrm>
        <a:custGeom>
          <a:avLst/>
          <a:gdLst/>
          <a:ahLst/>
          <a:cxnLst/>
          <a:rect l="0" t="0" r="0" b="0"/>
          <a:pathLst>
            <a:path>
              <a:moveTo>
                <a:pt x="0" y="0"/>
              </a:moveTo>
              <a:lnTo>
                <a:pt x="1249990" y="0"/>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EB072C-1F6F-4B9D-B04C-601690A76952}">
      <dsp:nvSpPr>
        <dsp:cNvPr id="0" name=""/>
        <dsp:cNvSpPr/>
      </dsp:nvSpPr>
      <dsp:spPr>
        <a:xfrm>
          <a:off x="4716831" y="3186204"/>
          <a:ext cx="433993" cy="0"/>
        </a:xfrm>
        <a:prstGeom prst="line">
          <a:avLst/>
        </a:pr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8636AE-92CA-40C9-9CE4-4EDC8B2CF126}">
      <dsp:nvSpPr>
        <dsp:cNvPr id="0" name=""/>
        <dsp:cNvSpPr/>
      </dsp:nvSpPr>
      <dsp:spPr>
        <a:xfrm>
          <a:off x="5150824" y="2262981"/>
          <a:ext cx="3077408" cy="184644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b="1" kern="1200" smtClean="0"/>
            <a:t>The cost of the item can be measured  reliably</a:t>
          </a:r>
          <a:endParaRPr lang="en-US" sz="1800" kern="1200"/>
        </a:p>
      </dsp:txBody>
      <dsp:txXfrm>
        <a:off x="5150824" y="2262981"/>
        <a:ext cx="3077408" cy="18464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42CFEF-90CB-4821-A4F3-D159B5D56EB5}">
      <dsp:nvSpPr>
        <dsp:cNvPr id="0" name=""/>
        <dsp:cNvSpPr/>
      </dsp:nvSpPr>
      <dsp:spPr>
        <a:xfrm>
          <a:off x="985" y="70438"/>
          <a:ext cx="3588990" cy="179449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lvl="0" algn="ctr" defTabSz="1111250" rtl="0">
            <a:lnSpc>
              <a:spcPct val="90000"/>
            </a:lnSpc>
            <a:spcBef>
              <a:spcPct val="0"/>
            </a:spcBef>
            <a:spcAft>
              <a:spcPct val="35000"/>
            </a:spcAft>
          </a:pPr>
          <a:r>
            <a:rPr lang="en-US" sz="2500" b="1" kern="1200" dirty="0" smtClean="0"/>
            <a:t>Case I If they meet the definition of PPE as per AS   10:</a:t>
          </a:r>
          <a:endParaRPr lang="en-US" sz="2500" kern="1200" dirty="0"/>
        </a:p>
      </dsp:txBody>
      <dsp:txXfrm>
        <a:off x="53544" y="122997"/>
        <a:ext cx="3483872" cy="1689377"/>
      </dsp:txXfrm>
    </dsp:sp>
    <dsp:sp modelId="{C1771B67-92CB-451A-B06A-35CD1F4100E9}">
      <dsp:nvSpPr>
        <dsp:cNvPr id="0" name=""/>
        <dsp:cNvSpPr/>
      </dsp:nvSpPr>
      <dsp:spPr>
        <a:xfrm>
          <a:off x="359885" y="1864933"/>
          <a:ext cx="358899" cy="1345871"/>
        </a:xfrm>
        <a:custGeom>
          <a:avLst/>
          <a:gdLst/>
          <a:ahLst/>
          <a:cxnLst/>
          <a:rect l="0" t="0" r="0" b="0"/>
          <a:pathLst>
            <a:path>
              <a:moveTo>
                <a:pt x="0" y="0"/>
              </a:moveTo>
              <a:lnTo>
                <a:pt x="0" y="1345871"/>
              </a:lnTo>
              <a:lnTo>
                <a:pt x="358899" y="1345871"/>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D2175E-4E09-4629-AEC6-38E001258E3B}">
      <dsp:nvSpPr>
        <dsp:cNvPr id="0" name=""/>
        <dsp:cNvSpPr/>
      </dsp:nvSpPr>
      <dsp:spPr>
        <a:xfrm>
          <a:off x="718784" y="2313557"/>
          <a:ext cx="2871192" cy="179449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rtl="0">
            <a:lnSpc>
              <a:spcPct val="90000"/>
            </a:lnSpc>
            <a:spcBef>
              <a:spcPct val="0"/>
            </a:spcBef>
            <a:spcAft>
              <a:spcPct val="35000"/>
            </a:spcAft>
          </a:pPr>
          <a:r>
            <a:rPr lang="en-US" sz="2300" kern="1200" dirty="0" err="1" smtClean="0"/>
            <a:t>Recognised</a:t>
          </a:r>
          <a:r>
            <a:rPr lang="en-US" sz="2300" kern="1200" dirty="0" smtClean="0"/>
            <a:t> as PPE as per AS  10</a:t>
          </a:r>
          <a:endParaRPr lang="en-US" sz="2300" kern="1200" dirty="0"/>
        </a:p>
      </dsp:txBody>
      <dsp:txXfrm>
        <a:off x="771343" y="2366116"/>
        <a:ext cx="2766074" cy="1689377"/>
      </dsp:txXfrm>
    </dsp:sp>
    <dsp:sp modelId="{082A3905-1C09-4298-9107-634B2832106A}">
      <dsp:nvSpPr>
        <dsp:cNvPr id="0" name=""/>
        <dsp:cNvSpPr/>
      </dsp:nvSpPr>
      <dsp:spPr>
        <a:xfrm>
          <a:off x="4487223" y="70438"/>
          <a:ext cx="3588990" cy="179449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lvl="0" algn="ctr" defTabSz="1111250" rtl="0">
            <a:lnSpc>
              <a:spcPct val="90000"/>
            </a:lnSpc>
            <a:spcBef>
              <a:spcPct val="0"/>
            </a:spcBef>
            <a:spcAft>
              <a:spcPct val="35000"/>
            </a:spcAft>
          </a:pPr>
          <a:r>
            <a:rPr lang="en-US" sz="2500" b="1" kern="1200" smtClean="0"/>
            <a:t>Case II	 If they do not meet the definition of PPE as per AS   10:</a:t>
          </a:r>
          <a:endParaRPr lang="en-US" sz="2500" kern="1200"/>
        </a:p>
      </dsp:txBody>
      <dsp:txXfrm>
        <a:off x="4539782" y="122997"/>
        <a:ext cx="3483872" cy="1689377"/>
      </dsp:txXfrm>
    </dsp:sp>
    <dsp:sp modelId="{07192D9B-D675-4D18-A83B-B1DA1FC0765B}">
      <dsp:nvSpPr>
        <dsp:cNvPr id="0" name=""/>
        <dsp:cNvSpPr/>
      </dsp:nvSpPr>
      <dsp:spPr>
        <a:xfrm>
          <a:off x="4846122" y="1864933"/>
          <a:ext cx="358899" cy="1345871"/>
        </a:xfrm>
        <a:custGeom>
          <a:avLst/>
          <a:gdLst/>
          <a:ahLst/>
          <a:cxnLst/>
          <a:rect l="0" t="0" r="0" b="0"/>
          <a:pathLst>
            <a:path>
              <a:moveTo>
                <a:pt x="0" y="0"/>
              </a:moveTo>
              <a:lnTo>
                <a:pt x="0" y="1345871"/>
              </a:lnTo>
              <a:lnTo>
                <a:pt x="358899" y="1345871"/>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A25F81-DED3-4BC6-BB16-2A07C252FE73}">
      <dsp:nvSpPr>
        <dsp:cNvPr id="0" name=""/>
        <dsp:cNvSpPr/>
      </dsp:nvSpPr>
      <dsp:spPr>
        <a:xfrm>
          <a:off x="5205021" y="2313557"/>
          <a:ext cx="2871192" cy="179449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rtl="0">
            <a:lnSpc>
              <a:spcPct val="90000"/>
            </a:lnSpc>
            <a:spcBef>
              <a:spcPct val="0"/>
            </a:spcBef>
            <a:spcAft>
              <a:spcPct val="35000"/>
            </a:spcAft>
          </a:pPr>
          <a:r>
            <a:rPr lang="en-US" sz="2300" kern="1200" smtClean="0"/>
            <a:t>Such items are classified as Inventory as per AS </a:t>
          </a:r>
          <a:endParaRPr lang="en-US" sz="2300" kern="1200"/>
        </a:p>
      </dsp:txBody>
      <dsp:txXfrm>
        <a:off x="5257580" y="2366116"/>
        <a:ext cx="2766074" cy="16893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B24D66-2D55-4987-A58D-897E3585F948}">
      <dsp:nvSpPr>
        <dsp:cNvPr id="0" name=""/>
        <dsp:cNvSpPr/>
      </dsp:nvSpPr>
      <dsp:spPr>
        <a:xfrm>
          <a:off x="0" y="19844"/>
          <a:ext cx="8229600" cy="1103310"/>
        </a:xfrm>
        <a:prstGeom prst="round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u="sng" kern="1200" dirty="0" smtClean="0"/>
            <a:t>Treatment  of  Spare  Parts,  Stand  by  Equipment  and  Servicing Equipment</a:t>
          </a:r>
          <a:endParaRPr lang="en-US" sz="2300" kern="1200" dirty="0"/>
        </a:p>
      </dsp:txBody>
      <dsp:txXfrm>
        <a:off x="53859" y="73703"/>
        <a:ext cx="8121882" cy="9955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7EC8D8-724A-4D71-804F-8AC0E34E83CF}">
      <dsp:nvSpPr>
        <dsp:cNvPr id="0" name=""/>
        <dsp:cNvSpPr/>
      </dsp:nvSpPr>
      <dsp:spPr>
        <a:xfrm>
          <a:off x="1004" y="206083"/>
          <a:ext cx="3656707" cy="1828353"/>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rtl="0">
            <a:lnSpc>
              <a:spcPct val="90000"/>
            </a:lnSpc>
            <a:spcBef>
              <a:spcPct val="0"/>
            </a:spcBef>
            <a:spcAft>
              <a:spcPct val="35000"/>
            </a:spcAft>
          </a:pPr>
          <a:r>
            <a:rPr lang="en-US" sz="2800" b="1" kern="1200" dirty="0" smtClean="0"/>
            <a:t>Cost of day-to-day servicing (repair &amp; Maintenance)</a:t>
          </a:r>
          <a:endParaRPr lang="en-US" sz="2800" kern="1200" dirty="0"/>
        </a:p>
      </dsp:txBody>
      <dsp:txXfrm>
        <a:off x="54555" y="259634"/>
        <a:ext cx="3549605" cy="1721251"/>
      </dsp:txXfrm>
    </dsp:sp>
    <dsp:sp modelId="{A29FE50A-1957-4BCD-BFEB-013A182EA905}">
      <dsp:nvSpPr>
        <dsp:cNvPr id="0" name=""/>
        <dsp:cNvSpPr/>
      </dsp:nvSpPr>
      <dsp:spPr>
        <a:xfrm>
          <a:off x="366675" y="2034437"/>
          <a:ext cx="365670" cy="1371265"/>
        </a:xfrm>
        <a:custGeom>
          <a:avLst/>
          <a:gdLst/>
          <a:ahLst/>
          <a:cxnLst/>
          <a:rect l="0" t="0" r="0" b="0"/>
          <a:pathLst>
            <a:path>
              <a:moveTo>
                <a:pt x="0" y="0"/>
              </a:moveTo>
              <a:lnTo>
                <a:pt x="0" y="1371265"/>
              </a:lnTo>
              <a:lnTo>
                <a:pt x="365670" y="1371265"/>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1F1C43-C7CA-42ED-B729-A689B776E5B6}">
      <dsp:nvSpPr>
        <dsp:cNvPr id="0" name=""/>
        <dsp:cNvSpPr/>
      </dsp:nvSpPr>
      <dsp:spPr>
        <a:xfrm>
          <a:off x="732345" y="2491525"/>
          <a:ext cx="2925365" cy="1828353"/>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rtl="0">
            <a:lnSpc>
              <a:spcPct val="90000"/>
            </a:lnSpc>
            <a:spcBef>
              <a:spcPct val="0"/>
            </a:spcBef>
            <a:spcAft>
              <a:spcPct val="35000"/>
            </a:spcAft>
          </a:pPr>
          <a:r>
            <a:rPr lang="en-US" sz="2300" kern="1200" dirty="0" smtClean="0"/>
            <a:t>Charged to profit and Loss A/c</a:t>
          </a:r>
          <a:endParaRPr lang="en-US" sz="2300" kern="1200" dirty="0"/>
        </a:p>
      </dsp:txBody>
      <dsp:txXfrm>
        <a:off x="785896" y="2545076"/>
        <a:ext cx="2818263" cy="1721251"/>
      </dsp:txXfrm>
    </dsp:sp>
    <dsp:sp modelId="{98822279-6355-4363-B0CD-14B5BD3C5E16}">
      <dsp:nvSpPr>
        <dsp:cNvPr id="0" name=""/>
        <dsp:cNvSpPr/>
      </dsp:nvSpPr>
      <dsp:spPr>
        <a:xfrm>
          <a:off x="4571888" y="206083"/>
          <a:ext cx="3656707" cy="1828353"/>
        </a:xfrm>
        <a:prstGeom prst="roundRect">
          <a:avLst>
            <a:gd name="adj" fmla="val 10000"/>
          </a:avLst>
        </a:prstGeom>
        <a:solidFill>
          <a:schemeClr val="accent2">
            <a:hueOff val="-20163188"/>
            <a:satOff val="8769"/>
            <a:lumOff val="255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lvl="0" algn="ctr" defTabSz="1244600" rtl="0">
            <a:lnSpc>
              <a:spcPct val="90000"/>
            </a:lnSpc>
            <a:spcBef>
              <a:spcPct val="0"/>
            </a:spcBef>
            <a:spcAft>
              <a:spcPct val="35000"/>
            </a:spcAft>
          </a:pPr>
          <a:r>
            <a:rPr lang="en-US" sz="2800" b="1" kern="1200" dirty="0" smtClean="0"/>
            <a:t>Replacement of Parts of PPE</a:t>
          </a:r>
          <a:endParaRPr lang="en-US" sz="2800" kern="1200" dirty="0"/>
        </a:p>
      </dsp:txBody>
      <dsp:txXfrm>
        <a:off x="4625439" y="259634"/>
        <a:ext cx="3549605" cy="1721251"/>
      </dsp:txXfrm>
    </dsp:sp>
    <dsp:sp modelId="{E39B9F5A-9EFE-41D0-9799-43E1C53EB839}">
      <dsp:nvSpPr>
        <dsp:cNvPr id="0" name=""/>
        <dsp:cNvSpPr/>
      </dsp:nvSpPr>
      <dsp:spPr>
        <a:xfrm>
          <a:off x="4937559" y="2034437"/>
          <a:ext cx="365670" cy="1371265"/>
        </a:xfrm>
        <a:custGeom>
          <a:avLst/>
          <a:gdLst/>
          <a:ahLst/>
          <a:cxnLst/>
          <a:rect l="0" t="0" r="0" b="0"/>
          <a:pathLst>
            <a:path>
              <a:moveTo>
                <a:pt x="0" y="0"/>
              </a:moveTo>
              <a:lnTo>
                <a:pt x="0" y="1371265"/>
              </a:lnTo>
              <a:lnTo>
                <a:pt x="365670" y="1371265"/>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E3154A-CD53-4D5C-889E-81C60F3B9AD7}">
      <dsp:nvSpPr>
        <dsp:cNvPr id="0" name=""/>
        <dsp:cNvSpPr/>
      </dsp:nvSpPr>
      <dsp:spPr>
        <a:xfrm>
          <a:off x="5303229" y="2491525"/>
          <a:ext cx="2925365" cy="1828353"/>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20163188"/>
              <a:satOff val="8769"/>
              <a:lumOff val="255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lvl="0" algn="ctr" defTabSz="1022350" rtl="0">
            <a:lnSpc>
              <a:spcPct val="90000"/>
            </a:lnSpc>
            <a:spcBef>
              <a:spcPct val="0"/>
            </a:spcBef>
            <a:spcAft>
              <a:spcPct val="35000"/>
            </a:spcAft>
          </a:pPr>
          <a:r>
            <a:rPr lang="en-US" sz="2300" b="1" kern="1200" dirty="0" smtClean="0"/>
            <a:t>(</a:t>
          </a:r>
          <a:r>
            <a:rPr lang="en-US" sz="2300" kern="1200" dirty="0" smtClean="0"/>
            <a:t>Recognizes in the carrying amount  (if the recognition criteria are   met)</a:t>
          </a:r>
          <a:endParaRPr lang="en-US" sz="2300" kern="1200" dirty="0"/>
        </a:p>
      </dsp:txBody>
      <dsp:txXfrm>
        <a:off x="5356780" y="2545076"/>
        <a:ext cx="2818263" cy="172125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4FE634-66F7-458B-8CC5-AA29AC302258}">
      <dsp:nvSpPr>
        <dsp:cNvPr id="0" name=""/>
        <dsp:cNvSpPr/>
      </dsp:nvSpPr>
      <dsp:spPr>
        <a:xfrm>
          <a:off x="0" y="0"/>
          <a:ext cx="8229600" cy="114248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US" sz="3200" b="1" u="none" kern="1200" dirty="0" smtClean="0">
              <a:effectLst>
                <a:outerShdw blurRad="38100" dist="38100" dir="2700000" algn="tl">
                  <a:srgbClr val="000000">
                    <a:alpha val="43137"/>
                  </a:srgbClr>
                </a:outerShdw>
              </a:effectLst>
            </a:rPr>
            <a:t>Treatment of Subsequent  Costs</a:t>
          </a:r>
          <a:r>
            <a:rPr lang="en-US" sz="2300" b="1" kern="1200" dirty="0" smtClean="0"/>
            <a:t/>
          </a:r>
          <a:br>
            <a:rPr lang="en-US" sz="2300" b="1" kern="1200" dirty="0" smtClean="0"/>
          </a:br>
          <a:endParaRPr lang="en-US" sz="2300" kern="1200" dirty="0"/>
        </a:p>
      </dsp:txBody>
      <dsp:txXfrm>
        <a:off x="55772" y="55772"/>
        <a:ext cx="8118056" cy="103094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69ED84-432E-457D-9863-922656DB75F4}">
      <dsp:nvSpPr>
        <dsp:cNvPr id="0" name=""/>
        <dsp:cNvSpPr/>
      </dsp:nvSpPr>
      <dsp:spPr>
        <a:xfrm rot="10800000">
          <a:off x="-1" y="526"/>
          <a:ext cx="8229603" cy="1951433"/>
        </a:xfrm>
        <a:prstGeom prst="homePlat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8916" tIns="76200" rIns="142240" bIns="76200" numCol="1" spcCol="1270" anchor="t" anchorCtr="0">
          <a:noAutofit/>
        </a:bodyPr>
        <a:lstStyle/>
        <a:p>
          <a:pPr lvl="0" algn="l" defTabSz="889000" rtl="0">
            <a:lnSpc>
              <a:spcPct val="90000"/>
            </a:lnSpc>
            <a:spcBef>
              <a:spcPct val="0"/>
            </a:spcBef>
            <a:spcAft>
              <a:spcPct val="35000"/>
            </a:spcAft>
          </a:pPr>
          <a:r>
            <a:rPr lang="en-US" sz="2000" b="1" kern="1200" dirty="0" smtClean="0"/>
            <a:t>Purchase Price:</a:t>
          </a:r>
          <a:endParaRPr lang="en-US" sz="2000" b="1" kern="1200" dirty="0"/>
        </a:p>
        <a:p>
          <a:pPr marL="171450" lvl="1" indent="-171450" algn="l" defTabSz="711200" rtl="0">
            <a:lnSpc>
              <a:spcPct val="90000"/>
            </a:lnSpc>
            <a:spcBef>
              <a:spcPct val="0"/>
            </a:spcBef>
            <a:spcAft>
              <a:spcPct val="15000"/>
            </a:spcAft>
            <a:buChar char="••"/>
          </a:pPr>
          <a:r>
            <a:rPr lang="en-US" sz="1600" b="1" kern="1200" dirty="0" smtClean="0">
              <a:solidFill>
                <a:schemeClr val="bg1"/>
              </a:solidFill>
            </a:rPr>
            <a:t>It includes import duties and non –refundable purchase  taxes.</a:t>
          </a:r>
          <a:endParaRPr lang="en-US" sz="1600" b="1" kern="1200" dirty="0">
            <a:solidFill>
              <a:schemeClr val="bg1"/>
            </a:solidFill>
          </a:endParaRPr>
        </a:p>
        <a:p>
          <a:pPr marL="171450" lvl="1" indent="-171450" algn="l" defTabSz="711200" rtl="0">
            <a:lnSpc>
              <a:spcPct val="90000"/>
            </a:lnSpc>
            <a:spcBef>
              <a:spcPct val="0"/>
            </a:spcBef>
            <a:spcAft>
              <a:spcPct val="15000"/>
            </a:spcAft>
            <a:buChar char="••"/>
          </a:pPr>
          <a:r>
            <a:rPr lang="en-US" sz="1600" b="1" kern="1200" dirty="0" smtClean="0">
              <a:solidFill>
                <a:schemeClr val="bg1"/>
              </a:solidFill>
            </a:rPr>
            <a:t>It requires deduction of Trade discounts and  rebates</a:t>
          </a:r>
          <a:endParaRPr lang="en-US" sz="1600" b="1" kern="1200" dirty="0">
            <a:solidFill>
              <a:schemeClr val="bg1"/>
            </a:solidFill>
          </a:endParaRPr>
        </a:p>
      </dsp:txBody>
      <dsp:txXfrm rot="10800000">
        <a:off x="487857" y="526"/>
        <a:ext cx="7741745" cy="1951433"/>
      </dsp:txXfrm>
    </dsp:sp>
    <dsp:sp modelId="{426342B0-F1B4-4A91-AC48-FE8E4CCFBBAD}">
      <dsp:nvSpPr>
        <dsp:cNvPr id="0" name=""/>
        <dsp:cNvSpPr/>
      </dsp:nvSpPr>
      <dsp:spPr>
        <a:xfrm>
          <a:off x="716536" y="418253"/>
          <a:ext cx="327225" cy="1042503"/>
        </a:xfrm>
        <a:prstGeom prst="ellipse">
          <a:avLst/>
        </a:prstGeom>
        <a:gradFill rotWithShape="0">
          <a:gsLst>
            <a:gs pos="0">
              <a:schemeClr val="accent2">
                <a:tint val="50000"/>
                <a:hueOff val="0"/>
                <a:satOff val="0"/>
                <a:lumOff val="0"/>
                <a:alphaOff val="0"/>
                <a:shade val="15000"/>
                <a:satMod val="180000"/>
              </a:schemeClr>
            </a:gs>
            <a:gs pos="50000">
              <a:schemeClr val="accent2">
                <a:tint val="50000"/>
                <a:hueOff val="0"/>
                <a:satOff val="0"/>
                <a:lumOff val="0"/>
                <a:alphaOff val="0"/>
                <a:shade val="45000"/>
                <a:satMod val="170000"/>
              </a:schemeClr>
            </a:gs>
            <a:gs pos="70000">
              <a:schemeClr val="accent2">
                <a:tint val="50000"/>
                <a:hueOff val="0"/>
                <a:satOff val="0"/>
                <a:lumOff val="0"/>
                <a:alphaOff val="0"/>
                <a:tint val="99000"/>
                <a:shade val="65000"/>
                <a:satMod val="155000"/>
              </a:schemeClr>
            </a:gs>
            <a:gs pos="100000">
              <a:schemeClr val="accent2">
                <a:tint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BE192C5-A08A-4EFF-A8F7-35F422ADFF92}">
      <dsp:nvSpPr>
        <dsp:cNvPr id="0" name=""/>
        <dsp:cNvSpPr/>
      </dsp:nvSpPr>
      <dsp:spPr>
        <a:xfrm rot="10800000">
          <a:off x="-1" y="2574002"/>
          <a:ext cx="8229603" cy="1951433"/>
        </a:xfrm>
        <a:prstGeom prst="homePlate">
          <a:avLst/>
        </a:prstGeom>
        <a:gradFill rotWithShape="0">
          <a:gsLst>
            <a:gs pos="0">
              <a:schemeClr val="accent2">
                <a:hueOff val="-20163188"/>
                <a:satOff val="8769"/>
                <a:lumOff val="2550"/>
                <a:alphaOff val="0"/>
                <a:shade val="15000"/>
                <a:satMod val="180000"/>
              </a:schemeClr>
            </a:gs>
            <a:gs pos="50000">
              <a:schemeClr val="accent2">
                <a:hueOff val="-20163188"/>
                <a:satOff val="8769"/>
                <a:lumOff val="2550"/>
                <a:alphaOff val="0"/>
                <a:shade val="45000"/>
                <a:satMod val="170000"/>
              </a:schemeClr>
            </a:gs>
            <a:gs pos="70000">
              <a:schemeClr val="accent2">
                <a:hueOff val="-20163188"/>
                <a:satOff val="8769"/>
                <a:lumOff val="2550"/>
                <a:alphaOff val="0"/>
                <a:tint val="99000"/>
                <a:shade val="65000"/>
                <a:satMod val="155000"/>
              </a:schemeClr>
            </a:gs>
            <a:gs pos="100000">
              <a:schemeClr val="accent2">
                <a:hueOff val="-20163188"/>
                <a:satOff val="8769"/>
                <a:lumOff val="255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8916" tIns="76200" rIns="142240" bIns="76200" numCol="1" spcCol="1270" anchor="ctr" anchorCtr="0">
          <a:noAutofit/>
        </a:bodyPr>
        <a:lstStyle/>
        <a:p>
          <a:pPr lvl="0" algn="ctr" defTabSz="889000" rtl="0">
            <a:lnSpc>
              <a:spcPct val="90000"/>
            </a:lnSpc>
            <a:spcBef>
              <a:spcPct val="0"/>
            </a:spcBef>
            <a:spcAft>
              <a:spcPct val="35000"/>
            </a:spcAft>
          </a:pPr>
          <a:r>
            <a:rPr lang="en-US" sz="2000" b="1" kern="1200" dirty="0" smtClean="0">
              <a:solidFill>
                <a:srgbClr val="92D050"/>
              </a:solidFill>
            </a:rPr>
            <a:t>Directly Attributable Costs</a:t>
          </a:r>
          <a:r>
            <a:rPr lang="en-US" sz="2000" b="1" kern="1200" dirty="0" smtClean="0"/>
            <a:t>: </a:t>
          </a:r>
        </a:p>
        <a:p>
          <a:pPr lvl="0" algn="ctr" defTabSz="889000" rtl="0">
            <a:lnSpc>
              <a:spcPct val="90000"/>
            </a:lnSpc>
            <a:spcBef>
              <a:spcPct val="0"/>
            </a:spcBef>
            <a:spcAft>
              <a:spcPct val="35000"/>
            </a:spcAft>
          </a:pPr>
          <a:r>
            <a:rPr lang="en-US" sz="2000" b="1" kern="1200" dirty="0" smtClean="0"/>
            <a:t>Any costs directly attributable to bringing the asset to the ‘location and condition’ necessary for it to be capable of operating in the manner intended by   management</a:t>
          </a:r>
          <a:endParaRPr lang="en-US" sz="2000" b="1" kern="1200" dirty="0"/>
        </a:p>
      </dsp:txBody>
      <dsp:txXfrm rot="10800000">
        <a:off x="487857" y="2574002"/>
        <a:ext cx="7741745" cy="1951433"/>
      </dsp:txXfrm>
    </dsp:sp>
    <dsp:sp modelId="{7CD23806-4EFD-4B6D-BDE1-B43046A29D56}">
      <dsp:nvSpPr>
        <dsp:cNvPr id="0" name=""/>
        <dsp:cNvSpPr/>
      </dsp:nvSpPr>
      <dsp:spPr>
        <a:xfrm flipH="1">
          <a:off x="838201" y="2785877"/>
          <a:ext cx="443483" cy="1520307"/>
        </a:xfrm>
        <a:prstGeom prst="ellipse">
          <a:avLst/>
        </a:prstGeom>
        <a:gradFill rotWithShape="0">
          <a:gsLst>
            <a:gs pos="0">
              <a:schemeClr val="accent2">
                <a:tint val="50000"/>
                <a:hueOff val="-20957772"/>
                <a:satOff val="16331"/>
                <a:lumOff val="1488"/>
                <a:alphaOff val="0"/>
                <a:shade val="15000"/>
                <a:satMod val="180000"/>
              </a:schemeClr>
            </a:gs>
            <a:gs pos="50000">
              <a:schemeClr val="accent2">
                <a:tint val="50000"/>
                <a:hueOff val="-20957772"/>
                <a:satOff val="16331"/>
                <a:lumOff val="1488"/>
                <a:alphaOff val="0"/>
                <a:shade val="45000"/>
                <a:satMod val="170000"/>
              </a:schemeClr>
            </a:gs>
            <a:gs pos="70000">
              <a:schemeClr val="accent2">
                <a:tint val="50000"/>
                <a:hueOff val="-20957772"/>
                <a:satOff val="16331"/>
                <a:lumOff val="1488"/>
                <a:alphaOff val="0"/>
                <a:tint val="99000"/>
                <a:shade val="65000"/>
                <a:satMod val="155000"/>
              </a:schemeClr>
            </a:gs>
            <a:gs pos="100000">
              <a:schemeClr val="accent2">
                <a:tint val="50000"/>
                <a:hueOff val="-20957772"/>
                <a:satOff val="16331"/>
                <a:lumOff val="1488"/>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44E8A5-1519-428E-8FCB-6E3595E8F0EB}">
      <dsp:nvSpPr>
        <dsp:cNvPr id="0" name=""/>
        <dsp:cNvSpPr/>
      </dsp:nvSpPr>
      <dsp:spPr>
        <a:xfrm>
          <a:off x="3949929" y="1325243"/>
          <a:ext cx="1763632" cy="798753"/>
        </a:xfrm>
        <a:custGeom>
          <a:avLst/>
          <a:gdLst/>
          <a:ahLst/>
          <a:cxnLst/>
          <a:rect l="0" t="0" r="0" b="0"/>
          <a:pathLst>
            <a:path>
              <a:moveTo>
                <a:pt x="0" y="0"/>
              </a:moveTo>
              <a:lnTo>
                <a:pt x="0" y="686835"/>
              </a:lnTo>
              <a:lnTo>
                <a:pt x="1763632" y="686835"/>
              </a:lnTo>
              <a:lnTo>
                <a:pt x="1763632" y="798753"/>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570908-8750-42F3-BACB-89641FD66789}">
      <dsp:nvSpPr>
        <dsp:cNvPr id="0" name=""/>
        <dsp:cNvSpPr/>
      </dsp:nvSpPr>
      <dsp:spPr>
        <a:xfrm>
          <a:off x="2516644" y="1325243"/>
          <a:ext cx="1433285" cy="763617"/>
        </a:xfrm>
        <a:custGeom>
          <a:avLst/>
          <a:gdLst/>
          <a:ahLst/>
          <a:cxnLst/>
          <a:rect l="0" t="0" r="0" b="0"/>
          <a:pathLst>
            <a:path>
              <a:moveTo>
                <a:pt x="1433285" y="0"/>
              </a:moveTo>
              <a:lnTo>
                <a:pt x="1433285" y="651699"/>
              </a:lnTo>
              <a:lnTo>
                <a:pt x="0" y="651699"/>
              </a:lnTo>
              <a:lnTo>
                <a:pt x="0" y="763617"/>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057324-EFA6-4C3E-B1B8-C0EFFC4FF89D}">
      <dsp:nvSpPr>
        <dsp:cNvPr id="0" name=""/>
        <dsp:cNvSpPr/>
      </dsp:nvSpPr>
      <dsp:spPr>
        <a:xfrm>
          <a:off x="-134234" y="-18014"/>
          <a:ext cx="8168328" cy="134325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EA0C4E-95CA-48F8-BA19-1B56CB5E70C1}">
      <dsp:nvSpPr>
        <dsp:cNvPr id="0" name=""/>
        <dsp:cNvSpPr/>
      </dsp:nvSpPr>
      <dsp:spPr>
        <a:xfrm>
          <a:off x="0" y="109508"/>
          <a:ext cx="8168328" cy="1343257"/>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FF0000"/>
              </a:solidFill>
              <a:latin typeface="Arial" panose="020B0604020202020204" pitchFamily="34" charset="0"/>
              <a:cs typeface="Arial" panose="020B0604020202020204" pitchFamily="34" charset="0"/>
            </a:rPr>
            <a:t>ASSET ACQUIRED ON EXCHANE OF ANOTHER ASSET </a:t>
          </a:r>
          <a:endParaRPr lang="en-US" sz="2000" b="1" kern="1200" dirty="0">
            <a:latin typeface="Arial" panose="020B0604020202020204" pitchFamily="34" charset="0"/>
            <a:cs typeface="Arial" panose="020B0604020202020204" pitchFamily="34" charset="0"/>
          </a:endParaRPr>
        </a:p>
      </dsp:txBody>
      <dsp:txXfrm>
        <a:off x="39343" y="148851"/>
        <a:ext cx="8089642" cy="1264571"/>
      </dsp:txXfrm>
    </dsp:sp>
    <dsp:sp modelId="{AC4E98D9-BD03-4A42-B147-410B81C372AB}">
      <dsp:nvSpPr>
        <dsp:cNvPr id="0" name=""/>
        <dsp:cNvSpPr/>
      </dsp:nvSpPr>
      <dsp:spPr>
        <a:xfrm>
          <a:off x="1022954" y="2088861"/>
          <a:ext cx="2987380" cy="150817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4D0DD3-7401-4304-8EF9-9155EE78296C}">
      <dsp:nvSpPr>
        <dsp:cNvPr id="0" name=""/>
        <dsp:cNvSpPr/>
      </dsp:nvSpPr>
      <dsp:spPr>
        <a:xfrm>
          <a:off x="1157188" y="2216383"/>
          <a:ext cx="2987380" cy="1508171"/>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t>FMV of Asset Given up</a:t>
          </a:r>
          <a:endParaRPr lang="en-US" sz="2000" b="1" kern="1200" dirty="0"/>
        </a:p>
      </dsp:txBody>
      <dsp:txXfrm>
        <a:off x="1201361" y="2260556"/>
        <a:ext cx="2899034" cy="1419825"/>
      </dsp:txXfrm>
    </dsp:sp>
    <dsp:sp modelId="{682DAEC9-38CA-46A7-AF2F-1D657C27E30E}">
      <dsp:nvSpPr>
        <dsp:cNvPr id="0" name=""/>
        <dsp:cNvSpPr/>
      </dsp:nvSpPr>
      <dsp:spPr>
        <a:xfrm>
          <a:off x="4300876" y="2123996"/>
          <a:ext cx="2825373" cy="1662499"/>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42AA72-F485-4B5F-ACC2-3C5B92F0BA23}">
      <dsp:nvSpPr>
        <dsp:cNvPr id="0" name=""/>
        <dsp:cNvSpPr/>
      </dsp:nvSpPr>
      <dsp:spPr>
        <a:xfrm>
          <a:off x="4435110" y="2251519"/>
          <a:ext cx="2825373" cy="1662499"/>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FMV of Asset Acquired</a:t>
          </a:r>
          <a:endParaRPr lang="en-US" sz="1800" b="1" kern="1200" dirty="0"/>
        </a:p>
      </dsp:txBody>
      <dsp:txXfrm>
        <a:off x="4483803" y="2300212"/>
        <a:ext cx="2727987" cy="156511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vList3#2">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22-Aug-2019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22-Aug-2019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22-Aug-2019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22-Aug-2019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22-Aug-2019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22-Aug-2019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22-Aug-2019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22-Aug-2019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22-Aug-2019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22-Aug-2019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22-Aug-2019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22-Aug-2019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5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diagramQuickStyle" Target="../diagrams/quickStyle5.xml"/><Relationship Id="rId3" Type="http://schemas.openxmlformats.org/officeDocument/2006/relationships/diagramLayout" Target="../diagrams/layout4.xml"/><Relationship Id="rId7" Type="http://schemas.openxmlformats.org/officeDocument/2006/relationships/diagramLayout" Target="../diagrams/layout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openxmlformats.org/officeDocument/2006/relationships/diagramData" Target="../diagrams/data5.xml"/><Relationship Id="rId11" Type="http://schemas.microsoft.com/office/2007/relationships/diagramDrawing" Target="../diagrams/drawing5.xml"/><Relationship Id="rId5" Type="http://schemas.openxmlformats.org/officeDocument/2006/relationships/diagramColors" Target="../diagrams/colors4.xml"/><Relationship Id="rId10" Type="http://schemas.microsoft.com/office/2007/relationships/diagramDrawing" Target="../diagrams/drawing4.xml"/><Relationship Id="rId4" Type="http://schemas.openxmlformats.org/officeDocument/2006/relationships/diagramQuickStyle" Target="../diagrams/quickStyle4.xml"/><Relationship Id="rId9" Type="http://schemas.openxmlformats.org/officeDocument/2006/relationships/diagramColors" Target="../diagrams/colors5.xml"/></Relationships>
</file>

<file path=ppt/slides/_rels/slide9.xml.rels><?xml version="1.0" encoding="UTF-8" standalone="yes"?>
<Relationships xmlns="http://schemas.openxmlformats.org/package/2006/relationships"><Relationship Id="rId8" Type="http://schemas.openxmlformats.org/officeDocument/2006/relationships/diagramQuickStyle" Target="../diagrams/quickStyle7.xml"/><Relationship Id="rId3" Type="http://schemas.openxmlformats.org/officeDocument/2006/relationships/diagramLayout" Target="../diagrams/layout6.xml"/><Relationship Id="rId7" Type="http://schemas.openxmlformats.org/officeDocument/2006/relationships/diagramLayout" Target="../diagrams/layout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openxmlformats.org/officeDocument/2006/relationships/diagramData" Target="../diagrams/data7.xml"/><Relationship Id="rId11" Type="http://schemas.microsoft.com/office/2007/relationships/diagramDrawing" Target="../diagrams/drawing7.xml"/><Relationship Id="rId5" Type="http://schemas.openxmlformats.org/officeDocument/2006/relationships/diagramColors" Target="../diagrams/colors6.xml"/><Relationship Id="rId10" Type="http://schemas.microsoft.com/office/2007/relationships/diagramDrawing" Target="../diagrams/drawing6.xml"/><Relationship Id="rId4" Type="http://schemas.openxmlformats.org/officeDocument/2006/relationships/diagramQuickStyle" Target="../diagrams/quickStyle6.xml"/><Relationship Id="rId9" Type="http://schemas.openxmlformats.org/officeDocument/2006/relationships/diagramColors" Target="../diagrams/colors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xmlns="" val="3760311877"/>
              </p:ext>
            </p:extLst>
          </p:nvPr>
        </p:nvGraphicFramePr>
        <p:xfrm>
          <a:off x="685800" y="1066800"/>
          <a:ext cx="7848600" cy="3352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2327139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normAutofit fontScale="90000"/>
          </a:bodyPr>
          <a:lstStyle/>
          <a:p>
            <a:r>
              <a:rPr lang="en-US" dirty="0" smtClean="0"/>
              <a:t>T</a:t>
            </a:r>
            <a:r>
              <a:rPr lang="en-US" dirty="0" smtClean="0"/>
              <a:t>he </a:t>
            </a:r>
            <a:r>
              <a:rPr lang="en-US" dirty="0" smtClean="0"/>
              <a:t>cost of “</a:t>
            </a:r>
            <a:r>
              <a:rPr lang="en-US" dirty="0" err="1" smtClean="0"/>
              <a:t>Remodelling</a:t>
            </a:r>
            <a:r>
              <a:rPr lang="en-US" dirty="0" smtClean="0"/>
              <a:t>” a Supermarket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u="sng" dirty="0">
                <a:effectLst/>
              </a:rPr>
              <a:t>Measurement of PPE</a:t>
            </a:r>
            <a:r>
              <a:rPr lang="en-US" dirty="0">
                <a:effectLst/>
              </a:rPr>
              <a:t/>
            </a:r>
            <a:br>
              <a:rPr lang="en-US" dirty="0">
                <a:effectLst/>
              </a:rPr>
            </a:br>
            <a:endParaRPr lang="en-US" dirty="0"/>
          </a:p>
        </p:txBody>
      </p:sp>
      <p:pic>
        <p:nvPicPr>
          <p:cNvPr id="4" name="Content Placeholder 3"/>
          <p:cNvPicPr>
            <a:picLocks noGrp="1"/>
          </p:cNvPicPr>
          <p:nvPr>
            <p:ph idx="1"/>
          </p:nvPr>
        </p:nvPicPr>
        <p:blipFill>
          <a:blip r:embed="rId2"/>
          <a:stretch>
            <a:fillRect/>
          </a:stretch>
        </p:blipFill>
        <p:spPr>
          <a:xfrm>
            <a:off x="2205037" y="2786856"/>
            <a:ext cx="4733925" cy="1914525"/>
          </a:xfrm>
          <a:prstGeom prst="rect">
            <a:avLst/>
          </a:prstGeom>
        </p:spPr>
      </p:pic>
    </p:spTree>
    <p:extLst>
      <p:ext uri="{BB962C8B-B14F-4D97-AF65-F5344CB8AC3E}">
        <p14:creationId xmlns:p14="http://schemas.microsoft.com/office/powerpoint/2010/main" xmlns="" val="4101498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tretch>
            <a:fillRect/>
          </a:stretch>
        </p:blipFill>
        <p:spPr>
          <a:xfrm>
            <a:off x="381000" y="152400"/>
            <a:ext cx="8458200" cy="6705600"/>
          </a:xfrm>
          <a:prstGeom prst="rect">
            <a:avLst/>
          </a:prstGeom>
        </p:spPr>
      </p:pic>
    </p:spTree>
    <p:extLst>
      <p:ext uri="{BB962C8B-B14F-4D97-AF65-F5344CB8AC3E}">
        <p14:creationId xmlns:p14="http://schemas.microsoft.com/office/powerpoint/2010/main" xmlns="" val="15012757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962825415"/>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r>
              <a:rPr lang="en-US" u="sng" dirty="0">
                <a:effectLst/>
              </a:rPr>
              <a:t>Elements of  Cost</a:t>
            </a:r>
            <a:r>
              <a:rPr lang="en-US" dirty="0">
                <a:effectLst/>
              </a:rPr>
              <a:t/>
            </a:r>
            <a:br>
              <a:rPr lang="en-US" dirty="0">
                <a:effectLst/>
              </a:rPr>
            </a:br>
            <a:endParaRPr lang="en-US" dirty="0"/>
          </a:p>
        </p:txBody>
      </p:sp>
    </p:spTree>
    <p:extLst>
      <p:ext uri="{BB962C8B-B14F-4D97-AF65-F5344CB8AC3E}">
        <p14:creationId xmlns:p14="http://schemas.microsoft.com/office/powerpoint/2010/main" xmlns="" val="26982437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pPr marL="624078" lvl="0" indent="-514350">
              <a:buFont typeface="+mj-lt"/>
              <a:buAutoNum type="arabicPeriod"/>
            </a:pPr>
            <a:r>
              <a:rPr lang="en-US" sz="12800" b="1" dirty="0">
                <a:solidFill>
                  <a:srgbClr val="002060"/>
                </a:solidFill>
              </a:rPr>
              <a:t>Costs of site preparation</a:t>
            </a:r>
          </a:p>
          <a:p>
            <a:pPr marL="624078" lvl="0" indent="-514350">
              <a:buFont typeface="+mj-lt"/>
              <a:buAutoNum type="arabicPeriod"/>
            </a:pPr>
            <a:r>
              <a:rPr lang="en-US" sz="12800" b="1" dirty="0">
                <a:solidFill>
                  <a:srgbClr val="92D050"/>
                </a:solidFill>
              </a:rPr>
              <a:t>Initial delivery and handling  costs</a:t>
            </a:r>
          </a:p>
          <a:p>
            <a:pPr marL="624078" lvl="0" indent="-514350">
              <a:buFont typeface="+mj-lt"/>
              <a:buAutoNum type="arabicPeriod"/>
            </a:pPr>
            <a:r>
              <a:rPr lang="en-US" sz="12800" b="1" dirty="0">
                <a:solidFill>
                  <a:srgbClr val="FF0000"/>
                </a:solidFill>
              </a:rPr>
              <a:t>Installation and assembly costs</a:t>
            </a:r>
          </a:p>
          <a:p>
            <a:pPr marL="624078" lvl="0" indent="-514350">
              <a:buFont typeface="+mj-lt"/>
              <a:buAutoNum type="arabicPeriod"/>
            </a:pPr>
            <a:r>
              <a:rPr lang="en-US" sz="12800" b="1" dirty="0">
                <a:solidFill>
                  <a:srgbClr val="C00000"/>
                </a:solidFill>
              </a:rPr>
              <a:t>Costs of testing whether the asset is functioning properly, after deducting the net proceeds from selling any items produced while bringing the asset to that location and condition (such as samples produced when testing  equipment)</a:t>
            </a:r>
          </a:p>
          <a:p>
            <a:pPr marL="624078" lvl="0" indent="-514350">
              <a:buFont typeface="+mj-lt"/>
              <a:buAutoNum type="arabicPeriod"/>
            </a:pPr>
            <a:r>
              <a:rPr lang="en-US" sz="12800" b="1" dirty="0"/>
              <a:t>Professional fees</a:t>
            </a:r>
          </a:p>
          <a:p>
            <a:pPr marL="109728" indent="0">
              <a:buNone/>
            </a:pPr>
            <a:r>
              <a:rPr lang="en-US" b="1" dirty="0"/>
              <a:t> </a:t>
            </a:r>
            <a:endParaRPr lang="en-US" dirty="0"/>
          </a:p>
          <a:p>
            <a:endParaRPr lang="en-US" dirty="0"/>
          </a:p>
        </p:txBody>
      </p:sp>
      <p:sp>
        <p:nvSpPr>
          <p:cNvPr id="3" name="Title 2"/>
          <p:cNvSpPr>
            <a:spLocks noGrp="1"/>
          </p:cNvSpPr>
          <p:nvPr>
            <p:ph type="title"/>
          </p:nvPr>
        </p:nvSpPr>
        <p:spPr/>
        <p:txBody>
          <a:bodyPr>
            <a:normAutofit fontScale="90000"/>
          </a:bodyPr>
          <a:lstStyle/>
          <a:p>
            <a:r>
              <a:rPr lang="en-US" dirty="0">
                <a:effectLst/>
              </a:rPr>
              <a:t>Examples of directly attributable costs  are</a:t>
            </a:r>
            <a:endParaRPr lang="en-US" dirty="0"/>
          </a:p>
        </p:txBody>
      </p:sp>
    </p:spTree>
    <p:extLst>
      <p:ext uri="{BB962C8B-B14F-4D97-AF65-F5344CB8AC3E}">
        <p14:creationId xmlns:p14="http://schemas.microsoft.com/office/powerpoint/2010/main" xmlns="" val="19395500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smtClean="0"/>
              <a:t>Costs incurred while an item capable of operating in the manner intended by management has yet to be brought into use or is operated at less than full capacity.</a:t>
            </a:r>
          </a:p>
          <a:p>
            <a:pPr lvl="0"/>
            <a:r>
              <a:rPr lang="en-US" b="1" dirty="0" smtClean="0"/>
              <a:t>Initial </a:t>
            </a:r>
            <a:r>
              <a:rPr lang="en-US" b="1" dirty="0"/>
              <a:t>operating losses</a:t>
            </a:r>
            <a:r>
              <a:rPr lang="en-US" dirty="0"/>
              <a:t>, </a:t>
            </a:r>
            <a:endParaRPr lang="en-US" dirty="0" smtClean="0"/>
          </a:p>
          <a:p>
            <a:pPr lvl="0"/>
            <a:r>
              <a:rPr lang="en-US" dirty="0" smtClean="0"/>
              <a:t>Costs </a:t>
            </a:r>
            <a:r>
              <a:rPr lang="en-US" dirty="0"/>
              <a:t>of </a:t>
            </a:r>
            <a:r>
              <a:rPr lang="en-US" b="1" dirty="0"/>
              <a:t>relocating or </a:t>
            </a:r>
            <a:r>
              <a:rPr lang="en-US" b="1" dirty="0" err="1" smtClean="0"/>
              <a:t>reorganising</a:t>
            </a:r>
            <a:r>
              <a:rPr lang="en-US" b="1" dirty="0" smtClean="0"/>
              <a:t>.</a:t>
            </a:r>
          </a:p>
          <a:p>
            <a:pPr lvl="0"/>
            <a:endParaRPr lang="en-US" dirty="0"/>
          </a:p>
        </p:txBody>
      </p:sp>
      <p:sp>
        <p:nvSpPr>
          <p:cNvPr id="3" name="Title 2"/>
          <p:cNvSpPr>
            <a:spLocks noGrp="1"/>
          </p:cNvSpPr>
          <p:nvPr>
            <p:ph type="title"/>
          </p:nvPr>
        </p:nvSpPr>
        <p:spPr/>
        <p:txBody>
          <a:bodyPr>
            <a:normAutofit fontScale="90000"/>
          </a:bodyPr>
          <a:lstStyle/>
          <a:p>
            <a:r>
              <a:rPr lang="en-US" sz="3600" dirty="0">
                <a:effectLst/>
              </a:rPr>
              <a:t>C</a:t>
            </a:r>
            <a:r>
              <a:rPr lang="en-US" sz="3600" dirty="0" smtClean="0">
                <a:effectLst/>
              </a:rPr>
              <a:t>osts Do not </a:t>
            </a:r>
            <a:r>
              <a:rPr lang="en-US" sz="3600" dirty="0">
                <a:effectLst/>
              </a:rPr>
              <a:t>included in the carrying amount of an item of   PPE</a:t>
            </a:r>
            <a:r>
              <a:rPr lang="en-US" dirty="0">
                <a:effectLst/>
              </a:rPr>
              <a:t/>
            </a:r>
            <a:br>
              <a:rPr lang="en-US" dirty="0">
                <a:effectLst/>
              </a:rPr>
            </a:br>
            <a:endParaRPr lang="en-US" dirty="0"/>
          </a:p>
        </p:txBody>
      </p:sp>
    </p:spTree>
    <p:extLst>
      <p:ext uri="{BB962C8B-B14F-4D97-AF65-F5344CB8AC3E}">
        <p14:creationId xmlns:p14="http://schemas.microsoft.com/office/powerpoint/2010/main" xmlns="" val="11368993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Costs of opening a new facility or business (Such as, Inauguration costs)</a:t>
            </a:r>
          </a:p>
          <a:p>
            <a:r>
              <a:rPr lang="en-US" dirty="0"/>
              <a:t>Costs of introducing a new product or service (including costs of advertising and promotional activities)</a:t>
            </a:r>
          </a:p>
          <a:p>
            <a:r>
              <a:rPr lang="en-US" dirty="0"/>
              <a:t>Costs of conducting business in a new location or with a new class of customer (including costs of staff training)</a:t>
            </a:r>
          </a:p>
          <a:p>
            <a:r>
              <a:rPr lang="en-US" dirty="0"/>
              <a:t>Administration and other general overhead costs</a:t>
            </a:r>
          </a:p>
        </p:txBody>
      </p:sp>
      <p:sp>
        <p:nvSpPr>
          <p:cNvPr id="3" name="Title 2"/>
          <p:cNvSpPr>
            <a:spLocks noGrp="1"/>
          </p:cNvSpPr>
          <p:nvPr>
            <p:ph type="title"/>
          </p:nvPr>
        </p:nvSpPr>
        <p:spPr/>
        <p:txBody>
          <a:bodyPr/>
          <a:lstStyle/>
          <a:p>
            <a:endParaRPr lang="en-US" dirty="0"/>
          </a:p>
        </p:txBody>
      </p:sp>
    </p:spTree>
    <p:extLst>
      <p:ext uri="{BB962C8B-B14F-4D97-AF65-F5344CB8AC3E}">
        <p14:creationId xmlns:p14="http://schemas.microsoft.com/office/powerpoint/2010/main" xmlns="" val="15637754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dirty="0"/>
              <a:t>Cost of a self-constructed asset is always determined at </a:t>
            </a:r>
            <a:r>
              <a:rPr lang="en-US" b="1" dirty="0"/>
              <a:t>COST</a:t>
            </a:r>
            <a:endParaRPr lang="en-US" dirty="0"/>
          </a:p>
          <a:p>
            <a:pPr lvl="0"/>
            <a:r>
              <a:rPr lang="en-US" dirty="0"/>
              <a:t>I</a:t>
            </a:r>
            <a:r>
              <a:rPr lang="en-US" b="1" dirty="0"/>
              <a:t>nternal profits are eliminated</a:t>
            </a:r>
            <a:endParaRPr lang="en-US" dirty="0"/>
          </a:p>
          <a:p>
            <a:pPr lvl="0"/>
            <a:r>
              <a:rPr lang="en-US" b="1" dirty="0"/>
              <a:t>Abnormal amounts </a:t>
            </a:r>
            <a:r>
              <a:rPr lang="en-US" dirty="0"/>
              <a:t>of wasted material, </a:t>
            </a:r>
            <a:r>
              <a:rPr lang="en-US" dirty="0" err="1"/>
              <a:t>labour</a:t>
            </a:r>
            <a:r>
              <a:rPr lang="en-US" dirty="0"/>
              <a:t>, or other resources incurred in self constructing an asset is </a:t>
            </a:r>
            <a:r>
              <a:rPr lang="en-US" b="1" dirty="0"/>
              <a:t>not included.</a:t>
            </a:r>
            <a:endParaRPr lang="en-US" dirty="0"/>
          </a:p>
          <a:p>
            <a:pPr lvl="0"/>
            <a:r>
              <a:rPr lang="en-US" b="1" dirty="0"/>
              <a:t>Bearer plants </a:t>
            </a:r>
            <a:r>
              <a:rPr lang="en-US" dirty="0"/>
              <a:t>are accounted for in the same way as self-constructed items of PPE</a:t>
            </a:r>
          </a:p>
          <a:p>
            <a:endParaRPr lang="en-US" dirty="0"/>
          </a:p>
        </p:txBody>
      </p:sp>
      <p:sp>
        <p:nvSpPr>
          <p:cNvPr id="3" name="Title 2"/>
          <p:cNvSpPr>
            <a:spLocks noGrp="1"/>
          </p:cNvSpPr>
          <p:nvPr>
            <p:ph type="title"/>
          </p:nvPr>
        </p:nvSpPr>
        <p:spPr/>
        <p:txBody>
          <a:bodyPr>
            <a:normAutofit fontScale="90000"/>
          </a:bodyPr>
          <a:lstStyle/>
          <a:p>
            <a:r>
              <a:rPr lang="en-US" u="sng" dirty="0">
                <a:effectLst/>
              </a:rPr>
              <a:t>Cost of a Self-constructed Asset</a:t>
            </a:r>
            <a:r>
              <a:rPr lang="en-US" dirty="0">
                <a:effectLst/>
              </a:rPr>
              <a:t/>
            </a:r>
            <a:br>
              <a:rPr lang="en-US" dirty="0">
                <a:effectLst/>
              </a:rPr>
            </a:br>
            <a:endParaRPr lang="en-US" dirty="0"/>
          </a:p>
        </p:txBody>
      </p:sp>
    </p:spTree>
    <p:extLst>
      <p:ext uri="{BB962C8B-B14F-4D97-AF65-F5344CB8AC3E}">
        <p14:creationId xmlns:p14="http://schemas.microsoft.com/office/powerpoint/2010/main" xmlns="" val="17278844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Cost of such an item of PPE is measured at fair value unless:</a:t>
            </a:r>
          </a:p>
          <a:p>
            <a:pPr lvl="0">
              <a:buFont typeface="Wingdings" pitchFamily="2" charset="2"/>
              <a:buChar char="Ø"/>
            </a:pPr>
            <a:r>
              <a:rPr lang="en-US" b="1" dirty="0" smtClean="0">
                <a:solidFill>
                  <a:srgbClr val="FF0000"/>
                </a:solidFill>
              </a:rPr>
              <a:t>Exchange transaction lacks </a:t>
            </a:r>
            <a:r>
              <a:rPr lang="en-US" b="1" dirty="0" smtClean="0">
                <a:solidFill>
                  <a:srgbClr val="FF0000"/>
                </a:solidFill>
              </a:rPr>
              <a:t>commercial substance</a:t>
            </a:r>
            <a:r>
              <a:rPr lang="en-US" b="1" dirty="0" smtClean="0">
                <a:solidFill>
                  <a:srgbClr val="FF0000"/>
                </a:solidFill>
              </a:rPr>
              <a:t>; Or</a:t>
            </a:r>
          </a:p>
          <a:p>
            <a:pPr lvl="0">
              <a:buFont typeface="Wingdings" pitchFamily="2" charset="2"/>
              <a:buChar char="Ø"/>
            </a:pPr>
            <a:r>
              <a:rPr lang="en-US" b="1" dirty="0" smtClean="0">
                <a:solidFill>
                  <a:srgbClr val="FF0000"/>
                </a:solidFill>
              </a:rPr>
              <a:t>Fair value of neither the asset(s) received nor the asset(s) given up is reliably measurable</a:t>
            </a:r>
            <a:r>
              <a:rPr lang="en-US" dirty="0" smtClean="0"/>
              <a:t>.</a:t>
            </a:r>
          </a:p>
          <a:p>
            <a:pPr>
              <a:buNone/>
            </a:pPr>
            <a:endParaRPr lang="en-US" b="1" dirty="0" smtClean="0"/>
          </a:p>
          <a:p>
            <a:pPr marL="365760" lvl="1" indent="-256032">
              <a:spcBef>
                <a:spcPts val="400"/>
              </a:spcBef>
              <a:buSzPct val="68000"/>
              <a:buNone/>
            </a:pPr>
            <a:r>
              <a:rPr lang="en-US" sz="2400" b="1" dirty="0" smtClean="0"/>
              <a:t>If the acquired item(s) is/are not measured at </a:t>
            </a:r>
            <a:r>
              <a:rPr lang="en-US" sz="2400" b="1" dirty="0" smtClean="0"/>
              <a:t>fair value</a:t>
            </a:r>
            <a:r>
              <a:rPr lang="en-US" sz="2400" b="1" dirty="0" smtClean="0"/>
              <a:t>, its/their cost is measured at the carrying amount of the asset(s) given up.</a:t>
            </a:r>
          </a:p>
          <a:p>
            <a:pPr>
              <a:buNone/>
            </a:pPr>
            <a:endParaRPr lang="en-US" dirty="0"/>
          </a:p>
        </p:txBody>
      </p:sp>
      <p:sp>
        <p:nvSpPr>
          <p:cNvPr id="3" name="Title 2"/>
          <p:cNvSpPr>
            <a:spLocks noGrp="1"/>
          </p:cNvSpPr>
          <p:nvPr>
            <p:ph type="title"/>
          </p:nvPr>
        </p:nvSpPr>
        <p:spPr/>
        <p:txBody>
          <a:bodyPr>
            <a:normAutofit fontScale="90000"/>
          </a:bodyPr>
          <a:lstStyle/>
          <a:p>
            <a:r>
              <a:rPr lang="en-US" dirty="0" smtClean="0"/>
              <a:t>PPE acquired in Exchange for a Non-monetary Asset </a:t>
            </a: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u="sng" dirty="0">
                <a:effectLst/>
              </a:rPr>
              <a:t>Scope of the Standard </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52400" y="2209800"/>
            <a:ext cx="8715503" cy="2971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4277247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65760" lvl="1" indent="-256032">
              <a:spcBef>
                <a:spcPts val="400"/>
              </a:spcBef>
              <a:buSzPct val="68000"/>
              <a:buNone/>
            </a:pPr>
            <a:r>
              <a:rPr lang="en-US" sz="2400" dirty="0" smtClean="0"/>
              <a:t>An exchange transaction has commercial </a:t>
            </a:r>
            <a:r>
              <a:rPr lang="en-US" sz="2400" dirty="0" smtClean="0"/>
              <a:t>substance </a:t>
            </a:r>
            <a:r>
              <a:rPr lang="en-US" sz="2400" dirty="0" err="1" smtClean="0"/>
              <a:t>if:its</a:t>
            </a:r>
            <a:r>
              <a:rPr lang="en-US" sz="2400" dirty="0" smtClean="0"/>
              <a:t> </a:t>
            </a:r>
            <a:r>
              <a:rPr lang="en-US" sz="2400" dirty="0" smtClean="0"/>
              <a:t>future cash flows are expected to change as a result of the </a:t>
            </a:r>
            <a:r>
              <a:rPr lang="en-US" sz="2400" dirty="0" smtClean="0"/>
              <a:t>transaction.</a:t>
            </a:r>
            <a:endParaRPr lang="en-US" sz="2400"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smtClean="0"/>
              <a:t>Entity A exchanges car X with a book value of </a:t>
            </a:r>
            <a:r>
              <a:rPr lang="en-US" dirty="0" smtClean="0"/>
              <a:t>` </a:t>
            </a:r>
            <a:r>
              <a:rPr lang="en-US" i="1" dirty="0" smtClean="0"/>
              <a:t>13,00,000 and a fair value of </a:t>
            </a:r>
            <a:r>
              <a:rPr lang="en-US" dirty="0" smtClean="0"/>
              <a:t>` </a:t>
            </a:r>
            <a:r>
              <a:rPr lang="en-US" i="1" dirty="0" smtClean="0"/>
              <a:t>13,25,000 for cash of </a:t>
            </a:r>
            <a:r>
              <a:rPr lang="en-US" dirty="0" smtClean="0"/>
              <a:t>` </a:t>
            </a:r>
            <a:r>
              <a:rPr lang="en-US" i="1" dirty="0" smtClean="0"/>
              <a:t>15,000 and car Y which has a fair value of </a:t>
            </a:r>
            <a:r>
              <a:rPr lang="en-US" dirty="0" smtClean="0"/>
              <a:t>` </a:t>
            </a:r>
            <a:r>
              <a:rPr lang="en-US" i="1" dirty="0" smtClean="0"/>
              <a:t>13,10,000. The transaction lacks commercial substance as the company’s cash flows are not expected to change as a result of the exchange. It is in the same position as it was before the transaction. What will be the measurement cost of the assets received</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xmlns="" val="3295017377"/>
              </p:ext>
            </p:extLst>
          </p:nvPr>
        </p:nvGraphicFramePr>
        <p:xfrm>
          <a:off x="457490" y="1"/>
          <a:ext cx="8305510" cy="4343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1"/>
          <p:cNvSpPr/>
          <p:nvPr/>
        </p:nvSpPr>
        <p:spPr>
          <a:xfrm>
            <a:off x="990600" y="4284372"/>
            <a:ext cx="7010400" cy="923330"/>
          </a:xfrm>
          <a:prstGeom prst="rect">
            <a:avLst/>
          </a:prstGeom>
        </p:spPr>
        <p:txBody>
          <a:bodyPr wrap="square">
            <a:spAutoFit/>
          </a:bodyPr>
          <a:lstStyle/>
          <a:p>
            <a:r>
              <a:rPr lang="en-US" b="1" i="1" dirty="0" smtClean="0"/>
              <a:t>If  </a:t>
            </a:r>
            <a:r>
              <a:rPr lang="en-US" b="1" i="1" dirty="0"/>
              <a:t>Fair value of neither the asset received nor the asset  given up is reliably measurable. Then  it is  measured at  the carrying amount of the asset  given  up.</a:t>
            </a:r>
          </a:p>
        </p:txBody>
      </p:sp>
    </p:spTree>
    <p:extLst>
      <p:ext uri="{BB962C8B-B14F-4D97-AF65-F5344CB8AC3E}">
        <p14:creationId xmlns:p14="http://schemas.microsoft.com/office/powerpoint/2010/main" xmlns="" val="3761417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Where several items of PPE are purchased for a consolidated price, the consideration is apportioned to the various items on the basis of their respective fair values at the date of acquisition.</a:t>
            </a:r>
            <a:endParaRPr lang="en-US" dirty="0"/>
          </a:p>
        </p:txBody>
      </p:sp>
      <p:sp>
        <p:nvSpPr>
          <p:cNvPr id="3" name="Title 2"/>
          <p:cNvSpPr>
            <a:spLocks noGrp="1"/>
          </p:cNvSpPr>
          <p:nvPr>
            <p:ph type="title"/>
          </p:nvPr>
        </p:nvSpPr>
        <p:spPr/>
        <p:txBody>
          <a:bodyPr>
            <a:normAutofit fontScale="90000"/>
          </a:bodyPr>
          <a:lstStyle/>
          <a:p>
            <a:r>
              <a:rPr lang="en-US" dirty="0" smtClean="0"/>
              <a:t>PPE purchased for a Consolidated Price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xmlns="" val="1161285173"/>
              </p:ext>
            </p:extLst>
          </p:nvPr>
        </p:nvGraphicFramePr>
        <p:xfrm>
          <a:off x="457490" y="1"/>
          <a:ext cx="8305510" cy="4343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9919969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 </a:t>
            </a:r>
            <a:r>
              <a:rPr lang="en-US" dirty="0"/>
              <a:t>E</a:t>
            </a:r>
            <a:r>
              <a:rPr lang="en-US" dirty="0" smtClean="0"/>
              <a:t>ntire </a:t>
            </a:r>
            <a:r>
              <a:rPr lang="en-US" dirty="0"/>
              <a:t>class of PPE to which that asset belongs should be </a:t>
            </a:r>
            <a:r>
              <a:rPr lang="en-US" dirty="0" smtClean="0"/>
              <a:t>revalued,</a:t>
            </a:r>
          </a:p>
          <a:p>
            <a:endParaRPr lang="en-US" dirty="0"/>
          </a:p>
          <a:p>
            <a:r>
              <a:rPr lang="en-US" b="1" dirty="0"/>
              <a:t>Examples of separate classes: </a:t>
            </a:r>
            <a:r>
              <a:rPr lang="en-US" dirty="0"/>
              <a:t>Land,</a:t>
            </a:r>
            <a:r>
              <a:rPr lang="en-US" b="1" dirty="0"/>
              <a:t> </a:t>
            </a:r>
            <a:r>
              <a:rPr lang="en-US" dirty="0"/>
              <a:t>Land and Buildings</a:t>
            </a:r>
            <a:r>
              <a:rPr lang="en-US" b="1" dirty="0"/>
              <a:t>, </a:t>
            </a:r>
            <a:r>
              <a:rPr lang="en-US" dirty="0"/>
              <a:t>Machinery</a:t>
            </a:r>
            <a:r>
              <a:rPr lang="en-US" b="1" dirty="0"/>
              <a:t>, </a:t>
            </a:r>
            <a:r>
              <a:rPr lang="en-US" dirty="0"/>
              <a:t>Ships</a:t>
            </a:r>
            <a:r>
              <a:rPr lang="en-US" b="1" dirty="0"/>
              <a:t>, </a:t>
            </a:r>
            <a:r>
              <a:rPr lang="en-US" dirty="0"/>
              <a:t>Aircraft</a:t>
            </a:r>
            <a:r>
              <a:rPr lang="en-US" b="1" dirty="0"/>
              <a:t>, </a:t>
            </a:r>
            <a:r>
              <a:rPr lang="en-US" dirty="0"/>
              <a:t>Motor Vehicles</a:t>
            </a:r>
          </a:p>
          <a:p>
            <a:endParaRPr lang="en-US" dirty="0"/>
          </a:p>
          <a:p>
            <a:endParaRPr lang="en-US" dirty="0"/>
          </a:p>
        </p:txBody>
      </p:sp>
      <p:sp>
        <p:nvSpPr>
          <p:cNvPr id="3" name="Title 2"/>
          <p:cNvSpPr>
            <a:spLocks noGrp="1"/>
          </p:cNvSpPr>
          <p:nvPr>
            <p:ph type="title"/>
          </p:nvPr>
        </p:nvSpPr>
        <p:spPr/>
        <p:txBody>
          <a:bodyPr/>
          <a:lstStyle/>
          <a:p>
            <a:r>
              <a:rPr lang="en-US" dirty="0" smtClean="0"/>
              <a:t>Condition for Revaluation</a:t>
            </a:r>
            <a:endParaRPr lang="en-US" dirty="0"/>
          </a:p>
        </p:txBody>
      </p:sp>
    </p:spTree>
    <p:extLst>
      <p:ext uri="{BB962C8B-B14F-4D97-AF65-F5344CB8AC3E}">
        <p14:creationId xmlns:p14="http://schemas.microsoft.com/office/powerpoint/2010/main" xmlns="" val="10302233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i="1" dirty="0" smtClean="0"/>
              <a:t>Entity A </a:t>
            </a:r>
            <a:r>
              <a:rPr lang="en-US" i="1" dirty="0" smtClean="0"/>
              <a:t>owns </a:t>
            </a:r>
            <a:r>
              <a:rPr lang="en-US" i="1" dirty="0" smtClean="0"/>
              <a:t>a number of industrial buildings, such as factories and warehouses and office buildings in several capital cities. </a:t>
            </a:r>
            <a:r>
              <a:rPr lang="en-US" i="1" dirty="0" smtClean="0"/>
              <a:t>Entity </a:t>
            </a:r>
            <a:r>
              <a:rPr lang="en-US" i="1" dirty="0" smtClean="0"/>
              <a:t>A's management want to apply the revaluation model </a:t>
            </a:r>
            <a:r>
              <a:rPr lang="en-US" i="1" dirty="0" smtClean="0"/>
              <a:t>to the </a:t>
            </a:r>
            <a:r>
              <a:rPr lang="en-US" i="1" dirty="0" smtClean="0"/>
              <a:t>office buildings but continue to apply the historical cost model to the industrial buildings.</a:t>
            </a:r>
            <a:endParaRPr lang="en-US" dirty="0" smtClean="0"/>
          </a:p>
          <a:p>
            <a:r>
              <a:rPr lang="en-US" i="1" dirty="0" smtClean="0"/>
              <a:t>State whether this is acceptable under AS 10 (Revised) or not with reasons?</a:t>
            </a:r>
            <a:endParaRPr lang="en-US"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457200" y="2370931"/>
            <a:ext cx="7467324" cy="2277269"/>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buNone/>
            </a:pPr>
            <a:r>
              <a:rPr lang="en-US" dirty="0" smtClean="0"/>
              <a:t>Items of PPE experience significant and volatile changes in Fair </a:t>
            </a:r>
            <a:r>
              <a:rPr lang="en-US" dirty="0" smtClean="0"/>
              <a:t>value.</a:t>
            </a:r>
          </a:p>
          <a:p>
            <a:pPr lvl="0">
              <a:buNone/>
            </a:pPr>
            <a:r>
              <a:rPr lang="en-US" dirty="0" err="1" smtClean="0"/>
              <a:t>Annualy</a:t>
            </a:r>
            <a:endParaRPr lang="en-US" dirty="0" smtClean="0"/>
          </a:p>
          <a:p>
            <a:pPr>
              <a:buNone/>
            </a:pPr>
            <a:r>
              <a:rPr lang="en-US" dirty="0" smtClean="0"/>
              <a:t>Items of PPE with only insignificant changes in Fair value</a:t>
            </a:r>
          </a:p>
          <a:p>
            <a:pPr lvl="0">
              <a:buNone/>
            </a:pPr>
            <a:r>
              <a:rPr lang="en-US" dirty="0" smtClean="0"/>
              <a:t>3 to 5 years</a:t>
            </a:r>
          </a:p>
          <a:p>
            <a:pPr lvl="0">
              <a:buNone/>
            </a:pPr>
            <a:endParaRPr lang="en-US" dirty="0" smtClean="0"/>
          </a:p>
          <a:p>
            <a:pPr lvl="0">
              <a:buNone/>
            </a:pPr>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Frequency of Revaluations</a:t>
            </a:r>
            <a:br>
              <a:rPr lang="en-US" dirty="0" smtClean="0"/>
            </a:b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b="1" dirty="0"/>
              <a:t> =</a:t>
            </a:r>
            <a:r>
              <a:rPr lang="en-US" dirty="0"/>
              <a:t>Cost </a:t>
            </a:r>
            <a:r>
              <a:rPr lang="en-US" b="1" dirty="0"/>
              <a:t>- </a:t>
            </a:r>
            <a:r>
              <a:rPr lang="en-US" dirty="0"/>
              <a:t>Any Accumulated </a:t>
            </a:r>
            <a:r>
              <a:rPr lang="en-US" dirty="0" smtClean="0"/>
              <a:t>Depreciation</a:t>
            </a:r>
          </a:p>
          <a:p>
            <a:pPr marL="109728" indent="0">
              <a:buNone/>
            </a:pPr>
            <a:r>
              <a:rPr lang="en-US" dirty="0"/>
              <a:t> </a:t>
            </a:r>
            <a:r>
              <a:rPr lang="en-US" dirty="0" smtClean="0"/>
              <a:t>           </a:t>
            </a:r>
            <a:r>
              <a:rPr lang="en-US" b="1" dirty="0"/>
              <a:t>- </a:t>
            </a:r>
            <a:r>
              <a:rPr lang="en-US" dirty="0"/>
              <a:t>Any Accumulated Impairment </a:t>
            </a:r>
            <a:r>
              <a:rPr lang="en-US" dirty="0" smtClean="0"/>
              <a:t>losses</a:t>
            </a:r>
            <a:endParaRPr lang="en-US" dirty="0"/>
          </a:p>
          <a:p>
            <a:endParaRPr lang="en-US" dirty="0"/>
          </a:p>
        </p:txBody>
      </p:sp>
      <p:sp>
        <p:nvSpPr>
          <p:cNvPr id="3" name="Title 2"/>
          <p:cNvSpPr>
            <a:spLocks noGrp="1"/>
          </p:cNvSpPr>
          <p:nvPr>
            <p:ph type="title"/>
          </p:nvPr>
        </p:nvSpPr>
        <p:spPr/>
        <p:txBody>
          <a:bodyPr>
            <a:normAutofit/>
          </a:bodyPr>
          <a:lstStyle/>
          <a:p>
            <a:r>
              <a:rPr lang="en-US" u="sng" dirty="0">
                <a:effectLst/>
              </a:rPr>
              <a:t>Cost Model</a:t>
            </a:r>
            <a:endParaRPr lang="en-US" dirty="0">
              <a:effectLst/>
            </a:endParaRPr>
          </a:p>
        </p:txBody>
      </p:sp>
    </p:spTree>
    <p:extLst>
      <p:ext uri="{BB962C8B-B14F-4D97-AF65-F5344CB8AC3E}">
        <p14:creationId xmlns:p14="http://schemas.microsoft.com/office/powerpoint/2010/main" xmlns="" val="959625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u="sng" dirty="0" smtClean="0">
                <a:effectLst/>
              </a:rPr>
              <a:t/>
            </a:r>
            <a:br>
              <a:rPr lang="en-US" u="sng" dirty="0" smtClean="0">
                <a:effectLst/>
              </a:rPr>
            </a:br>
            <a:r>
              <a:rPr lang="en-US" u="sng" dirty="0" smtClean="0">
                <a:effectLst/>
              </a:rPr>
              <a:t>Property</a:t>
            </a:r>
            <a:r>
              <a:rPr lang="en-US" u="sng" dirty="0">
                <a:effectLst/>
              </a:rPr>
              <a:t>, Plant and Equipment  (PPE)</a:t>
            </a:r>
            <a:r>
              <a:rPr lang="en-US" dirty="0">
                <a:effectLst/>
              </a:rPr>
              <a:t/>
            </a:r>
            <a:br>
              <a:rPr lang="en-US" dirty="0">
                <a:effectLst/>
              </a:rPr>
            </a:br>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030167" y="2133600"/>
            <a:ext cx="7708590" cy="3505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23548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u="sng" dirty="0">
                <a:effectLst/>
              </a:rPr>
              <a:t>Revaluation Model</a:t>
            </a:r>
            <a:r>
              <a:rPr lang="en-US" dirty="0">
                <a:effectLst/>
              </a:rPr>
              <a:t/>
            </a:r>
            <a:br>
              <a:rPr lang="en-US" dirty="0">
                <a:effectLst/>
              </a:rPr>
            </a:br>
            <a:endParaRPr lang="en-US"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0" y="2590800"/>
            <a:ext cx="8562172" cy="158988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9673423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xmlns="" val="2630600630"/>
              </p:ext>
            </p:extLst>
          </p:nvPr>
        </p:nvGraphicFramePr>
        <p:xfrm>
          <a:off x="304800" y="228600"/>
          <a:ext cx="8763000" cy="662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2441341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PPE is revalued to </a:t>
            </a:r>
            <a:r>
              <a:rPr lang="en-US" dirty="0" smtClean="0"/>
              <a:t> 1,500 </a:t>
            </a:r>
            <a:r>
              <a:rPr lang="en-US" dirty="0"/>
              <a:t>consisting of ` 2,500 Gross cost and </a:t>
            </a:r>
            <a:r>
              <a:rPr lang="en-US" dirty="0" err="1" smtClean="0"/>
              <a:t>Rs</a:t>
            </a:r>
            <a:r>
              <a:rPr lang="en-US" dirty="0" smtClean="0"/>
              <a:t> </a:t>
            </a:r>
            <a:r>
              <a:rPr lang="en-US" dirty="0"/>
              <a:t>1,000 Depreciation based on observable market </a:t>
            </a:r>
            <a:r>
              <a:rPr lang="en-US" dirty="0" smtClean="0"/>
              <a:t>data</a:t>
            </a:r>
          </a:p>
          <a:p>
            <a:endParaRPr lang="en-US" dirty="0"/>
          </a:p>
        </p:txBody>
      </p:sp>
      <p:sp>
        <p:nvSpPr>
          <p:cNvPr id="3" name="Title 2"/>
          <p:cNvSpPr>
            <a:spLocks noGrp="1"/>
          </p:cNvSpPr>
          <p:nvPr>
            <p:ph type="title"/>
          </p:nvPr>
        </p:nvSpPr>
        <p:spPr/>
        <p:txBody>
          <a:bodyPr>
            <a:normAutofit fontScale="90000"/>
          </a:bodyPr>
          <a:lstStyle/>
          <a:p>
            <a:r>
              <a:rPr lang="en-US" dirty="0">
                <a:effectLst/>
              </a:rPr>
              <a:t>Example  on Technique I</a:t>
            </a:r>
            <a:br>
              <a:rPr lang="en-US" dirty="0">
                <a:effectLst/>
              </a:rPr>
            </a:br>
            <a:endParaRPr lang="en-US" dirty="0"/>
          </a:p>
        </p:txBody>
      </p:sp>
      <p:pic>
        <p:nvPicPr>
          <p:cNvPr id="4097" name="Picture 1"/>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55305" y="3048000"/>
            <a:ext cx="8126695" cy="277370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7762779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lvl="0" indent="0">
              <a:buNone/>
            </a:pPr>
            <a:r>
              <a:rPr lang="en-US" dirty="0" smtClean="0"/>
              <a:t>Accumulated </a:t>
            </a:r>
            <a:r>
              <a:rPr lang="en-US" dirty="0"/>
              <a:t>depreciation Is eliminated against the Gross Carrying amount of the </a:t>
            </a:r>
            <a:r>
              <a:rPr lang="en-US" dirty="0" smtClean="0"/>
              <a:t>asset</a:t>
            </a:r>
          </a:p>
          <a:p>
            <a:pPr marL="109728" lvl="0" indent="0">
              <a:buNone/>
            </a:pPr>
            <a:endParaRPr lang="en-US" dirty="0"/>
          </a:p>
        </p:txBody>
      </p:sp>
      <p:sp>
        <p:nvSpPr>
          <p:cNvPr id="3" name="Title 2"/>
          <p:cNvSpPr>
            <a:spLocks noGrp="1"/>
          </p:cNvSpPr>
          <p:nvPr>
            <p:ph type="title"/>
          </p:nvPr>
        </p:nvSpPr>
        <p:spPr/>
        <p:txBody>
          <a:bodyPr/>
          <a:lstStyle/>
          <a:p>
            <a:r>
              <a:rPr lang="en-US" dirty="0">
                <a:effectLst/>
              </a:rPr>
              <a:t>Technique 2</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2400" y="2895601"/>
            <a:ext cx="8860279" cy="200795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8651049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486" y="1"/>
            <a:ext cx="9194486" cy="6858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6969901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643993333"/>
              </p:ext>
            </p:extLst>
          </p:nvPr>
        </p:nvGraphicFramePr>
        <p:xfrm>
          <a:off x="415637" y="268941"/>
          <a:ext cx="8229023" cy="5268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8342455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54320494"/>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endParaRPr lang="en-US" dirty="0"/>
          </a:p>
        </p:txBody>
      </p:sp>
    </p:spTree>
    <p:extLst>
      <p:ext uri="{BB962C8B-B14F-4D97-AF65-F5344CB8AC3E}">
        <p14:creationId xmlns:p14="http://schemas.microsoft.com/office/powerpoint/2010/main" xmlns="" val="9431115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xmlns="" val="382043494"/>
              </p:ext>
            </p:extLst>
          </p:nvPr>
        </p:nvGraphicFramePr>
        <p:xfrm>
          <a:off x="990600" y="675620"/>
          <a:ext cx="7543800" cy="57251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1981200" y="152400"/>
            <a:ext cx="6001964" cy="523220"/>
          </a:xfrm>
          <a:prstGeom prst="rect">
            <a:avLst/>
          </a:prstGeom>
        </p:spPr>
        <p:txBody>
          <a:bodyPr wrap="none">
            <a:spAutoFit/>
          </a:bodyPr>
          <a:lstStyle/>
          <a:p>
            <a:r>
              <a:rPr lang="en-US" sz="2800" b="1" u="sng" dirty="0">
                <a:effectLst>
                  <a:outerShdw blurRad="38100" dist="38100" dir="2700000" algn="tl">
                    <a:srgbClr val="000000">
                      <a:alpha val="43137"/>
                    </a:srgbClr>
                  </a:outerShdw>
                </a:effectLst>
              </a:rPr>
              <a:t>Treatment of Revaluation Surplus</a:t>
            </a:r>
          </a:p>
        </p:txBody>
      </p:sp>
    </p:spTree>
    <p:extLst>
      <p:ext uri="{BB962C8B-B14F-4D97-AF65-F5344CB8AC3E}">
        <p14:creationId xmlns:p14="http://schemas.microsoft.com/office/powerpoint/2010/main" xmlns="" val="285964109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328793188"/>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8193884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20685" y="838201"/>
            <a:ext cx="8923315" cy="3819664"/>
          </a:xfrm>
          <a:prstGeom prst="rect">
            <a:avLst/>
          </a:prstGeom>
        </p:spPr>
      </p:pic>
    </p:spTree>
    <p:extLst>
      <p:ext uri="{BB962C8B-B14F-4D97-AF65-F5344CB8AC3E}">
        <p14:creationId xmlns:p14="http://schemas.microsoft.com/office/powerpoint/2010/main" xmlns="" val="3671545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1080640526"/>
              </p:ext>
            </p:extLst>
          </p:nvPr>
        </p:nvGraphicFramePr>
        <p:xfrm>
          <a:off x="762000" y="2362200"/>
          <a:ext cx="7924800" cy="3645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304800" y="304800"/>
            <a:ext cx="8534400" cy="1630362"/>
          </a:xfrm>
        </p:spPr>
        <p:txBody>
          <a:bodyPr>
            <a:normAutofit/>
          </a:bodyPr>
          <a:lstStyle/>
          <a:p>
            <a:r>
              <a:rPr lang="en-US" sz="3200" dirty="0">
                <a:effectLst/>
              </a:rPr>
              <a:t>Items of </a:t>
            </a:r>
            <a:r>
              <a:rPr lang="en-US" sz="3200" dirty="0" smtClean="0">
                <a:effectLst/>
              </a:rPr>
              <a:t>acquired </a:t>
            </a:r>
            <a:r>
              <a:rPr lang="en-US" sz="3200" dirty="0">
                <a:effectLst/>
              </a:rPr>
              <a:t>for safety or environmental   </a:t>
            </a:r>
            <a:r>
              <a:rPr lang="en-US" sz="3200" dirty="0" smtClean="0">
                <a:effectLst/>
              </a:rPr>
              <a:t>reasons </a:t>
            </a:r>
            <a:endParaRPr lang="en-US" sz="3200" dirty="0"/>
          </a:p>
        </p:txBody>
      </p:sp>
    </p:spTree>
    <p:extLst>
      <p:ext uri="{BB962C8B-B14F-4D97-AF65-F5344CB8AC3E}">
        <p14:creationId xmlns:p14="http://schemas.microsoft.com/office/powerpoint/2010/main" xmlns="" val="238874058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897080965"/>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r>
              <a:rPr lang="en-US" u="sng" dirty="0">
                <a:effectLst/>
              </a:rPr>
              <a:t>DEPRECIATION</a:t>
            </a:r>
            <a:r>
              <a:rPr lang="en-US" dirty="0">
                <a:effectLst/>
              </a:rPr>
              <a:t/>
            </a:r>
            <a:br>
              <a:rPr lang="en-US" dirty="0">
                <a:effectLst/>
              </a:rPr>
            </a:br>
            <a:endParaRPr lang="en-US" dirty="0"/>
          </a:p>
        </p:txBody>
      </p:sp>
    </p:spTree>
    <p:extLst>
      <p:ext uri="{BB962C8B-B14F-4D97-AF65-F5344CB8AC3E}">
        <p14:creationId xmlns:p14="http://schemas.microsoft.com/office/powerpoint/2010/main" xmlns="" val="982366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2879674775"/>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xmlns="" val="6054455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949626045"/>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r>
              <a:rPr lang="en-US" dirty="0">
                <a:effectLst/>
              </a:rPr>
              <a:t>Commencement of period for charging Depreciation</a:t>
            </a:r>
            <a:br>
              <a:rPr lang="en-US" dirty="0">
                <a:effectLst/>
              </a:rPr>
            </a:br>
            <a:endParaRPr lang="en-US" dirty="0"/>
          </a:p>
        </p:txBody>
      </p:sp>
    </p:spTree>
    <p:extLst>
      <p:ext uri="{BB962C8B-B14F-4D97-AF65-F5344CB8AC3E}">
        <p14:creationId xmlns:p14="http://schemas.microsoft.com/office/powerpoint/2010/main" xmlns="" val="182654618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Each part of an item of PPE with a cost that is significant in relation to the total cost </a:t>
            </a:r>
            <a:r>
              <a:rPr lang="en-US" dirty="0" err="1" smtClean="0"/>
              <a:t>ofthe</a:t>
            </a:r>
            <a:r>
              <a:rPr lang="en-US" dirty="0" smtClean="0"/>
              <a:t> </a:t>
            </a:r>
            <a:r>
              <a:rPr lang="en-US" dirty="0" smtClean="0"/>
              <a:t>item should be depreciated separately.</a:t>
            </a:r>
          </a:p>
          <a:p>
            <a:r>
              <a:rPr lang="en-US" b="1" dirty="0" smtClean="0"/>
              <a:t>Example : </a:t>
            </a:r>
            <a:r>
              <a:rPr lang="en-US" dirty="0" smtClean="0"/>
              <a:t>It may be appropriate to depreciate separately the airframe and engines </a:t>
            </a:r>
            <a:r>
              <a:rPr lang="en-US" dirty="0" err="1" smtClean="0"/>
              <a:t>ofan</a:t>
            </a:r>
            <a:r>
              <a:rPr lang="en-US" dirty="0" smtClean="0"/>
              <a:t> </a:t>
            </a:r>
            <a:r>
              <a:rPr lang="en-US" dirty="0" smtClean="0"/>
              <a:t>aircraft, whether owned or subject to a finance lease</a:t>
            </a:r>
            <a:r>
              <a:rPr lang="en-US" dirty="0" smtClean="0"/>
              <a:t>.</a:t>
            </a:r>
          </a:p>
          <a:p>
            <a:pPr>
              <a:buNone/>
            </a:pPr>
            <a:endParaRPr lang="en-US"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Is Grouping of Components possible?</a:t>
            </a:r>
          </a:p>
          <a:p>
            <a:pPr>
              <a:buNone/>
            </a:pPr>
            <a:r>
              <a:rPr lang="en-US" b="1" dirty="0" smtClean="0"/>
              <a:t>Yes.</a:t>
            </a:r>
          </a:p>
          <a:p>
            <a:r>
              <a:rPr lang="en-US" dirty="0" smtClean="0"/>
              <a:t>A significant part of an item of PPE may have a useful life and a depreciation method that are the same as the useful life and the depreciation method of another significant part of that same item. Such parts may be grouped in determining the depreciation charge.</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smtClean="0"/>
              <a:t>Entity A has a policy of not providing for depreciation on PPE </a:t>
            </a:r>
            <a:r>
              <a:rPr lang="en-US" i="1" dirty="0" err="1" smtClean="0"/>
              <a:t>capitalised</a:t>
            </a:r>
            <a:r>
              <a:rPr lang="en-US" i="1" dirty="0" smtClean="0"/>
              <a:t> in the year until the following year, but provides for a full year's depreciation in the year of disposal of an asset. Is this acceptable?</a:t>
            </a:r>
            <a:endParaRPr lang="en-US"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a:t>
            </a:r>
            <a:endParaRPr lang="en-US" dirty="0" smtClean="0"/>
          </a:p>
          <a:p>
            <a:r>
              <a:rPr lang="en-US" dirty="0" smtClean="0"/>
              <a:t>A depreciation method that is based on revenue that is generated by an activity that includes the use of an asset is not appropriate.</a:t>
            </a:r>
          </a:p>
          <a:p>
            <a:endParaRPr lang="en-US" dirty="0"/>
          </a:p>
        </p:txBody>
      </p:sp>
      <p:sp>
        <p:nvSpPr>
          <p:cNvPr id="3" name="Title 2"/>
          <p:cNvSpPr>
            <a:spLocks noGrp="1"/>
          </p:cNvSpPr>
          <p:nvPr>
            <p:ph type="title"/>
          </p:nvPr>
        </p:nvSpPr>
        <p:spPr/>
        <p:txBody>
          <a:bodyPr>
            <a:normAutofit fontScale="90000"/>
          </a:bodyPr>
          <a:lstStyle/>
          <a:p>
            <a:r>
              <a:rPr lang="en-US" dirty="0" smtClean="0"/>
              <a:t>Depreciation Method based on Revenue</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i="1" dirty="0" smtClean="0"/>
              <a:t>Entity B manufactures industrial chemicals and uses blending machines in the production process. The output of the blending machines is consistent from year to year and they can be used for different products.</a:t>
            </a:r>
            <a:endParaRPr lang="en-US" dirty="0" smtClean="0"/>
          </a:p>
          <a:p>
            <a:r>
              <a:rPr lang="en-US" i="1" dirty="0" smtClean="0"/>
              <a:t>However, maintenance costs increase from year to year and a new generation of machines with significant improvements over existing machines is available every 5 years. Suggest the depreciation method to the management</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118108777"/>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r>
              <a:rPr lang="en-US" dirty="0" err="1">
                <a:effectLst/>
              </a:rPr>
              <a:t>Cessesation</a:t>
            </a:r>
            <a:r>
              <a:rPr lang="en-US" dirty="0">
                <a:effectLst/>
              </a:rPr>
              <a:t> of Depreciation</a:t>
            </a:r>
            <a:br>
              <a:rPr lang="en-US" dirty="0">
                <a:effectLst/>
              </a:rPr>
            </a:br>
            <a:endParaRPr lang="en-US" dirty="0"/>
          </a:p>
        </p:txBody>
      </p:sp>
    </p:spTree>
    <p:extLst>
      <p:ext uri="{BB962C8B-B14F-4D97-AF65-F5344CB8AC3E}">
        <p14:creationId xmlns:p14="http://schemas.microsoft.com/office/powerpoint/2010/main" xmlns="" val="22555272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891870376"/>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xmlns="" val="23586515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effectLst/>
              </a:rPr>
              <a:t>Biological Asset :-</a:t>
            </a:r>
            <a:endParaRPr lang="en-US" dirty="0"/>
          </a:p>
        </p:txBody>
      </p:sp>
      <p:pic>
        <p:nvPicPr>
          <p:cNvPr id="4" name="Content Placeholder 3"/>
          <p:cNvPicPr>
            <a:picLocks noGrp="1"/>
          </p:cNvPicPr>
          <p:nvPr>
            <p:ph idx="1"/>
          </p:nvPr>
        </p:nvPicPr>
        <p:blipFill>
          <a:blip r:embed="rId2"/>
          <a:stretch>
            <a:fillRect/>
          </a:stretch>
        </p:blipFill>
        <p:spPr>
          <a:xfrm>
            <a:off x="1066801" y="2286000"/>
            <a:ext cx="6748462" cy="2415381"/>
          </a:xfrm>
          <a:prstGeom prst="rect">
            <a:avLst/>
          </a:prstGeom>
        </p:spPr>
      </p:pic>
    </p:spTree>
    <p:extLst>
      <p:ext uri="{BB962C8B-B14F-4D97-AF65-F5344CB8AC3E}">
        <p14:creationId xmlns:p14="http://schemas.microsoft.com/office/powerpoint/2010/main" xmlns="" val="326953180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822708392"/>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r>
              <a:rPr lang="en-US" dirty="0">
                <a:effectLst/>
              </a:rPr>
              <a:t>Land and Buildings</a:t>
            </a:r>
            <a:br>
              <a:rPr lang="en-US" dirty="0">
                <a:effectLst/>
              </a:rPr>
            </a:br>
            <a:endParaRPr lang="en-US" dirty="0"/>
          </a:p>
        </p:txBody>
      </p:sp>
    </p:spTree>
    <p:extLst>
      <p:ext uri="{BB962C8B-B14F-4D97-AF65-F5344CB8AC3E}">
        <p14:creationId xmlns:p14="http://schemas.microsoft.com/office/powerpoint/2010/main" xmlns="" val="420480530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847806446"/>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xmlns="" val="344711330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xmlns="" val="2286433455"/>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effectLst/>
              </a:rPr>
              <a:t>Depreciation Method</a:t>
            </a:r>
            <a:endParaRPr lang="en-US" dirty="0"/>
          </a:p>
        </p:txBody>
      </p:sp>
    </p:spTree>
    <p:extLst>
      <p:ext uri="{BB962C8B-B14F-4D97-AF65-F5344CB8AC3E}">
        <p14:creationId xmlns:p14="http://schemas.microsoft.com/office/powerpoint/2010/main" xmlns="" val="389407001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dirty="0"/>
          </a:p>
        </p:txBody>
      </p:sp>
      <p:pic>
        <p:nvPicPr>
          <p:cNvPr id="4" name="Picture 3"/>
          <p:cNvPicPr/>
          <p:nvPr/>
        </p:nvPicPr>
        <p:blipFill>
          <a:blip r:embed="rId2"/>
          <a:stretch>
            <a:fillRect/>
          </a:stretch>
        </p:blipFill>
        <p:spPr>
          <a:xfrm>
            <a:off x="762000" y="2159317"/>
            <a:ext cx="6781800" cy="3631883"/>
          </a:xfrm>
          <a:prstGeom prst="rect">
            <a:avLst/>
          </a:prstGeom>
        </p:spPr>
      </p:pic>
    </p:spTree>
    <p:extLst>
      <p:ext uri="{BB962C8B-B14F-4D97-AF65-F5344CB8AC3E}">
        <p14:creationId xmlns:p14="http://schemas.microsoft.com/office/powerpoint/2010/main" xmlns="" val="54477822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675314171"/>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xmlns="" val="62731640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109728" indent="0">
              <a:buNone/>
            </a:pPr>
            <a:r>
              <a:rPr lang="en-US" dirty="0"/>
              <a:t>The cost of PPE may undergo changes subsequent to its acquisition or construction on account of:</a:t>
            </a:r>
          </a:p>
          <a:p>
            <a:pPr marL="624078" lvl="0" indent="-514350">
              <a:buFont typeface="+mj-lt"/>
              <a:buAutoNum type="arabicPeriod"/>
            </a:pPr>
            <a:r>
              <a:rPr lang="en-US" dirty="0"/>
              <a:t>Changes in Liabilities</a:t>
            </a:r>
          </a:p>
          <a:p>
            <a:pPr marL="624078" lvl="0" indent="-514350">
              <a:buFont typeface="+mj-lt"/>
              <a:buAutoNum type="arabicPeriod"/>
            </a:pPr>
            <a:r>
              <a:rPr lang="en-US" dirty="0"/>
              <a:t>Price Adjustments</a:t>
            </a:r>
          </a:p>
          <a:p>
            <a:pPr marL="624078" lvl="0" indent="-514350">
              <a:buFont typeface="+mj-lt"/>
              <a:buAutoNum type="arabicPeriod"/>
            </a:pPr>
            <a:r>
              <a:rPr lang="en-US" dirty="0"/>
              <a:t>Changes in Duties</a:t>
            </a:r>
          </a:p>
          <a:p>
            <a:pPr marL="624078" lvl="0" indent="-514350">
              <a:buFont typeface="+mj-lt"/>
              <a:buAutoNum type="arabicPeriod"/>
            </a:pPr>
            <a:r>
              <a:rPr lang="en-US" dirty="0"/>
              <a:t>Changes in initial estimates of amounts provided for Dismantling, Removing, Restoration, and</a:t>
            </a:r>
          </a:p>
          <a:p>
            <a:pPr marL="624078" lvl="0" indent="-514350">
              <a:buFont typeface="+mj-lt"/>
              <a:buAutoNum type="arabicPeriod"/>
            </a:pPr>
            <a:r>
              <a:rPr lang="en-US" dirty="0"/>
              <a:t>Similar factors</a:t>
            </a:r>
          </a:p>
          <a:p>
            <a:pPr marL="109728" indent="0">
              <a:buNone/>
            </a:pPr>
            <a:r>
              <a:rPr lang="en-US" dirty="0"/>
              <a:t>The above are </a:t>
            </a:r>
            <a:r>
              <a:rPr lang="en-US" b="1" dirty="0"/>
              <a:t>Adjusted  in the cost of the  asset</a:t>
            </a:r>
            <a:endParaRPr lang="en-US" dirty="0"/>
          </a:p>
          <a:p>
            <a:endParaRPr lang="en-US" dirty="0"/>
          </a:p>
        </p:txBody>
      </p:sp>
      <p:sp>
        <p:nvSpPr>
          <p:cNvPr id="3" name="Title 2"/>
          <p:cNvSpPr>
            <a:spLocks noGrp="1"/>
          </p:cNvSpPr>
          <p:nvPr>
            <p:ph type="title"/>
          </p:nvPr>
        </p:nvSpPr>
        <p:spPr/>
        <p:txBody>
          <a:bodyPr>
            <a:noAutofit/>
          </a:bodyPr>
          <a:lstStyle/>
          <a:p>
            <a:r>
              <a:rPr lang="en-US" sz="2800" u="sng" dirty="0">
                <a:effectLst/>
              </a:rPr>
              <a:t>Changes  </a:t>
            </a:r>
            <a:r>
              <a:rPr lang="en-US" sz="2800" u="sng" dirty="0" smtClean="0">
                <a:effectLst/>
              </a:rPr>
              <a:t>In Cost of PPE</a:t>
            </a:r>
            <a:endParaRPr lang="en-US" sz="2800" dirty="0"/>
          </a:p>
        </p:txBody>
      </p:sp>
    </p:spTree>
    <p:extLst>
      <p:ext uri="{BB962C8B-B14F-4D97-AF65-F5344CB8AC3E}">
        <p14:creationId xmlns:p14="http://schemas.microsoft.com/office/powerpoint/2010/main" xmlns="" val="17414253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566425187"/>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u="sng" dirty="0">
                <a:effectLst/>
              </a:rPr>
              <a:t>Retirement</a:t>
            </a:r>
            <a:endParaRPr lang="en-US" dirty="0"/>
          </a:p>
        </p:txBody>
      </p:sp>
    </p:spTree>
    <p:extLst>
      <p:ext uri="{BB962C8B-B14F-4D97-AF65-F5344CB8AC3E}">
        <p14:creationId xmlns:p14="http://schemas.microsoft.com/office/powerpoint/2010/main" xmlns="" val="263171067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dirty="0"/>
              <a:t>Any write-down in this regard should be </a:t>
            </a:r>
            <a:r>
              <a:rPr lang="en-US" dirty="0" err="1"/>
              <a:t>recognised</a:t>
            </a:r>
            <a:r>
              <a:rPr lang="en-US" dirty="0"/>
              <a:t> immediately in the Statement of Profit and Loss. Gains should </a:t>
            </a:r>
            <a:r>
              <a:rPr lang="en-US" b="1" dirty="0"/>
              <a:t>not </a:t>
            </a:r>
            <a:r>
              <a:rPr lang="en-US" dirty="0"/>
              <a:t>be classified as revenue, as defined in    AS 9 ‘Revenue Recognition’</a:t>
            </a:r>
          </a:p>
          <a:p>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xmlns="" val="41566972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b="1" dirty="0"/>
              <a:t>Bearer Plant:   </a:t>
            </a:r>
            <a:r>
              <a:rPr lang="en-US" dirty="0"/>
              <a:t>Is a plant that </a:t>
            </a:r>
            <a:r>
              <a:rPr lang="en-US" b="1" dirty="0"/>
              <a:t>(satisfies all 3  </a:t>
            </a:r>
            <a:r>
              <a:rPr lang="en-US" b="1" dirty="0" smtClean="0"/>
              <a:t>conditions)</a:t>
            </a:r>
          </a:p>
          <a:p>
            <a:endParaRPr lang="en-US" dirty="0"/>
          </a:p>
        </p:txBody>
      </p:sp>
      <p:sp>
        <p:nvSpPr>
          <p:cNvPr id="3" name="Title 2"/>
          <p:cNvSpPr>
            <a:spLocks noGrp="1"/>
          </p:cNvSpPr>
          <p:nvPr>
            <p:ph type="title"/>
          </p:nvPr>
        </p:nvSpPr>
        <p:spPr/>
        <p:txBody>
          <a:bodyPr/>
          <a:lstStyle/>
          <a:p>
            <a:r>
              <a:rPr lang="en-US" dirty="0">
                <a:effectLst/>
              </a:rPr>
              <a:t>Bearer Plant</a:t>
            </a:r>
            <a:endParaRPr lang="en-US" dirty="0"/>
          </a:p>
        </p:txBody>
      </p:sp>
      <p:pic>
        <p:nvPicPr>
          <p:cNvPr id="4" name="Picture 3"/>
          <p:cNvPicPr/>
          <p:nvPr/>
        </p:nvPicPr>
        <p:blipFill>
          <a:blip r:embed="rId2"/>
          <a:stretch>
            <a:fillRect/>
          </a:stretch>
        </p:blipFill>
        <p:spPr>
          <a:xfrm>
            <a:off x="1066800" y="3048000"/>
            <a:ext cx="6629400" cy="3124200"/>
          </a:xfrm>
          <a:prstGeom prst="rect">
            <a:avLst/>
          </a:prstGeom>
        </p:spPr>
      </p:pic>
    </p:spTree>
    <p:extLst>
      <p:ext uri="{BB962C8B-B14F-4D97-AF65-F5344CB8AC3E}">
        <p14:creationId xmlns:p14="http://schemas.microsoft.com/office/powerpoint/2010/main" xmlns="" val="1512336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919688705"/>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r>
              <a:rPr lang="en-US" u="sng" dirty="0">
                <a:effectLst/>
              </a:rPr>
              <a:t>RECOGNITION CRITERIA FOR PPE</a:t>
            </a:r>
            <a:r>
              <a:rPr lang="en-US" dirty="0">
                <a:effectLst/>
              </a:rPr>
              <a:t/>
            </a:r>
            <a:br>
              <a:rPr lang="en-US" dirty="0">
                <a:effectLst/>
              </a:rPr>
            </a:br>
            <a:endParaRPr lang="en-US" dirty="0"/>
          </a:p>
        </p:txBody>
      </p:sp>
    </p:spTree>
    <p:extLst>
      <p:ext uri="{BB962C8B-B14F-4D97-AF65-F5344CB8AC3E}">
        <p14:creationId xmlns:p14="http://schemas.microsoft.com/office/powerpoint/2010/main" xmlns="" val="33836016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1520268085"/>
              </p:ext>
            </p:extLst>
          </p:nvPr>
        </p:nvGraphicFramePr>
        <p:xfrm>
          <a:off x="609600" y="1828800"/>
          <a:ext cx="8077200" cy="4178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p:cNvGraphicFramePr/>
          <p:nvPr>
            <p:extLst>
              <p:ext uri="{D42A27DB-BD31-4B8C-83A1-F6EECF244321}">
                <p14:modId xmlns:p14="http://schemas.microsoft.com/office/powerpoint/2010/main" xmlns="" val="506911644"/>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xmlns="" val="31597219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1131177793"/>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p:cNvGraphicFramePr/>
          <p:nvPr>
            <p:extLst>
              <p:ext uri="{D42A27DB-BD31-4B8C-83A1-F6EECF244321}">
                <p14:modId xmlns:p14="http://schemas.microsoft.com/office/powerpoint/2010/main" xmlns="" val="1319707961"/>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xmlns="" val="6760892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563</TotalTime>
  <Words>1892</Words>
  <Application>Microsoft Office PowerPoint</Application>
  <PresentationFormat>On-screen Show (4:3)</PresentationFormat>
  <Paragraphs>165</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Concourse</vt:lpstr>
      <vt:lpstr>Slide 1</vt:lpstr>
      <vt:lpstr>Scope of the Standard </vt:lpstr>
      <vt:lpstr> Property, Plant and Equipment  (PPE) </vt:lpstr>
      <vt:lpstr>Items of acquired for safety or environmental   reasons </vt:lpstr>
      <vt:lpstr>Biological Asset :-</vt:lpstr>
      <vt:lpstr>Bearer Plant</vt:lpstr>
      <vt:lpstr>RECOGNITION CRITERIA FOR PPE </vt:lpstr>
      <vt:lpstr>Slide 8</vt:lpstr>
      <vt:lpstr>Slide 9</vt:lpstr>
      <vt:lpstr>The cost of “Remodelling” a Supermarket</vt:lpstr>
      <vt:lpstr>Slide 11</vt:lpstr>
      <vt:lpstr>Measurement of PPE </vt:lpstr>
      <vt:lpstr>Slide 13</vt:lpstr>
      <vt:lpstr>Elements of  Cost </vt:lpstr>
      <vt:lpstr>Examples of directly attributable costs  are</vt:lpstr>
      <vt:lpstr>Costs Do not included in the carrying amount of an item of   PPE </vt:lpstr>
      <vt:lpstr>Slide 17</vt:lpstr>
      <vt:lpstr>Cost of a Self-constructed Asset </vt:lpstr>
      <vt:lpstr>PPE acquired in Exchange for a Non-monetary Asset </vt:lpstr>
      <vt:lpstr>Slide 20</vt:lpstr>
      <vt:lpstr>Slide 21</vt:lpstr>
      <vt:lpstr>Slide 22</vt:lpstr>
      <vt:lpstr>PPE purchased for a Consolidated Price </vt:lpstr>
      <vt:lpstr>Slide 24</vt:lpstr>
      <vt:lpstr>Condition for Revaluation</vt:lpstr>
      <vt:lpstr>Slide 26</vt:lpstr>
      <vt:lpstr>Slide 27</vt:lpstr>
      <vt:lpstr>Frequency of Revaluations </vt:lpstr>
      <vt:lpstr>Cost Model</vt:lpstr>
      <vt:lpstr>Revaluation Model </vt:lpstr>
      <vt:lpstr>Slide 31</vt:lpstr>
      <vt:lpstr>Example  on Technique I </vt:lpstr>
      <vt:lpstr>Technique 2</vt:lpstr>
      <vt:lpstr>Slide 34</vt:lpstr>
      <vt:lpstr>Slide 35</vt:lpstr>
      <vt:lpstr>Slide 36</vt:lpstr>
      <vt:lpstr>Slide 37</vt:lpstr>
      <vt:lpstr>Slide 38</vt:lpstr>
      <vt:lpstr>Slide 39</vt:lpstr>
      <vt:lpstr>DEPRECIATION </vt:lpstr>
      <vt:lpstr>Slide 41</vt:lpstr>
      <vt:lpstr>Commencement of period for charging Depreciation </vt:lpstr>
      <vt:lpstr>Slide 43</vt:lpstr>
      <vt:lpstr>Slide 44</vt:lpstr>
      <vt:lpstr>Slide 45</vt:lpstr>
      <vt:lpstr>Depreciation Method based on Revenue</vt:lpstr>
      <vt:lpstr>Slide 47</vt:lpstr>
      <vt:lpstr>Cessesation of Depreciation </vt:lpstr>
      <vt:lpstr>Slide 49</vt:lpstr>
      <vt:lpstr>Land and Buildings </vt:lpstr>
      <vt:lpstr>Slide 51</vt:lpstr>
      <vt:lpstr>Depreciation Method</vt:lpstr>
      <vt:lpstr>Slide 53</vt:lpstr>
      <vt:lpstr>Slide 54</vt:lpstr>
      <vt:lpstr>Changes  In Cost of PPE</vt:lpstr>
      <vt:lpstr>Retirement</vt:lpstr>
      <vt:lpstr>Slide 57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AS 10: PROPERTY, PLANT AND EQUIPMENT </dc:title>
  <dc:creator>Administrator</dc:creator>
  <cp:lastModifiedBy>DELL</cp:lastModifiedBy>
  <cp:revision>20</cp:revision>
  <dcterms:created xsi:type="dcterms:W3CDTF">2006-08-16T00:00:00Z</dcterms:created>
  <dcterms:modified xsi:type="dcterms:W3CDTF">2019-08-22T09:28:55Z</dcterms:modified>
</cp:coreProperties>
</file>