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2"/>
  </p:notesMasterIdLst>
  <p:sldIdLst>
    <p:sldId id="277" r:id="rId2"/>
    <p:sldId id="301" r:id="rId3"/>
    <p:sldId id="306" r:id="rId4"/>
    <p:sldId id="294" r:id="rId5"/>
    <p:sldId id="278" r:id="rId6"/>
    <p:sldId id="303" r:id="rId7"/>
    <p:sldId id="304" r:id="rId8"/>
    <p:sldId id="305" r:id="rId9"/>
    <p:sldId id="287" r:id="rId10"/>
    <p:sldId id="282" r:id="rId11"/>
    <p:sldId id="296" r:id="rId12"/>
    <p:sldId id="302" r:id="rId13"/>
    <p:sldId id="291" r:id="rId14"/>
    <p:sldId id="289" r:id="rId15"/>
    <p:sldId id="290" r:id="rId16"/>
    <p:sldId id="292" r:id="rId17"/>
    <p:sldId id="298" r:id="rId18"/>
    <p:sldId id="293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C56E9-D9AC-480F-8FBC-A19423FD8380}" v="46" dt="2020-10-28T08:49:05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if Arfath M" userId="1d5886dc-1abe-42b0-a1fe-79414faba115" providerId="ADAL" clId="{EE7C56E9-D9AC-480F-8FBC-A19423FD8380}"/>
    <pc:docChg chg="undo custSel addSld delSld modSld sldOrd">
      <pc:chgData name="Asif Arfath M" userId="1d5886dc-1abe-42b0-a1fe-79414faba115" providerId="ADAL" clId="{EE7C56E9-D9AC-480F-8FBC-A19423FD8380}" dt="2020-10-28T08:49:39.263" v="235" actId="1076"/>
      <pc:docMkLst>
        <pc:docMk/>
      </pc:docMkLst>
      <pc:sldChg chg="del">
        <pc:chgData name="Asif Arfath M" userId="1d5886dc-1abe-42b0-a1fe-79414faba115" providerId="ADAL" clId="{EE7C56E9-D9AC-480F-8FBC-A19423FD8380}" dt="2020-10-28T03:49:17.983" v="116" actId="2696"/>
        <pc:sldMkLst>
          <pc:docMk/>
          <pc:sldMk cId="0" sldId="266"/>
        </pc:sldMkLst>
      </pc:sldChg>
      <pc:sldChg chg="del">
        <pc:chgData name="Asif Arfath M" userId="1d5886dc-1abe-42b0-a1fe-79414faba115" providerId="ADAL" clId="{EE7C56E9-D9AC-480F-8FBC-A19423FD8380}" dt="2020-10-28T03:48:41.091" v="112" actId="2696"/>
        <pc:sldMkLst>
          <pc:docMk/>
          <pc:sldMk cId="0" sldId="272"/>
        </pc:sldMkLst>
      </pc:sldChg>
      <pc:sldChg chg="del">
        <pc:chgData name="Asif Arfath M" userId="1d5886dc-1abe-42b0-a1fe-79414faba115" providerId="ADAL" clId="{EE7C56E9-D9AC-480F-8FBC-A19423FD8380}" dt="2020-10-28T03:48:42.555" v="113" actId="2696"/>
        <pc:sldMkLst>
          <pc:docMk/>
          <pc:sldMk cId="0" sldId="273"/>
        </pc:sldMkLst>
      </pc:sldChg>
      <pc:sldChg chg="del">
        <pc:chgData name="Asif Arfath M" userId="1d5886dc-1abe-42b0-a1fe-79414faba115" providerId="ADAL" clId="{EE7C56E9-D9AC-480F-8FBC-A19423FD8380}" dt="2020-10-28T03:48:58.939" v="114" actId="2696"/>
        <pc:sldMkLst>
          <pc:docMk/>
          <pc:sldMk cId="1731115296" sldId="282"/>
        </pc:sldMkLst>
      </pc:sldChg>
      <pc:sldChg chg="addSp delSp add ord">
        <pc:chgData name="Asif Arfath M" userId="1d5886dc-1abe-42b0-a1fe-79414faba115" providerId="ADAL" clId="{EE7C56E9-D9AC-480F-8FBC-A19423FD8380}" dt="2020-10-28T08:49:05.840" v="232"/>
        <pc:sldMkLst>
          <pc:docMk/>
          <pc:sldMk cId="2895783252" sldId="282"/>
        </pc:sldMkLst>
        <pc:picChg chg="add del">
          <ac:chgData name="Asif Arfath M" userId="1d5886dc-1abe-42b0-a1fe-79414faba115" providerId="ADAL" clId="{EE7C56E9-D9AC-480F-8FBC-A19423FD8380}" dt="2020-10-28T04:23:08.467" v="124"/>
          <ac:picMkLst>
            <pc:docMk/>
            <pc:sldMk cId="2895783252" sldId="282"/>
            <ac:picMk id="2" creationId="{A97A8A42-CF61-49B7-AA00-BBE7DE3CA2AF}"/>
          </ac:picMkLst>
        </pc:picChg>
      </pc:sldChg>
      <pc:sldChg chg="del">
        <pc:chgData name="Asif Arfath M" userId="1d5886dc-1abe-42b0-a1fe-79414faba115" providerId="ADAL" clId="{EE7C56E9-D9AC-480F-8FBC-A19423FD8380}" dt="2020-10-28T03:49:56.093" v="120" actId="2696"/>
        <pc:sldMkLst>
          <pc:docMk/>
          <pc:sldMk cId="205633994" sldId="284"/>
        </pc:sldMkLst>
      </pc:sldChg>
      <pc:sldChg chg="del">
        <pc:chgData name="Asif Arfath M" userId="1d5886dc-1abe-42b0-a1fe-79414faba115" providerId="ADAL" clId="{EE7C56E9-D9AC-480F-8FBC-A19423FD8380}" dt="2020-10-28T03:49:56.652" v="121" actId="2696"/>
        <pc:sldMkLst>
          <pc:docMk/>
          <pc:sldMk cId="2441430398" sldId="285"/>
        </pc:sldMkLst>
      </pc:sldChg>
      <pc:sldChg chg="del">
        <pc:chgData name="Asif Arfath M" userId="1d5886dc-1abe-42b0-a1fe-79414faba115" providerId="ADAL" clId="{EE7C56E9-D9AC-480F-8FBC-A19423FD8380}" dt="2020-10-28T03:49:31.570" v="119" actId="2696"/>
        <pc:sldMkLst>
          <pc:docMk/>
          <pc:sldMk cId="2191754771" sldId="286"/>
        </pc:sldMkLst>
      </pc:sldChg>
      <pc:sldChg chg="add ord">
        <pc:chgData name="Asif Arfath M" userId="1d5886dc-1abe-42b0-a1fe-79414faba115" providerId="ADAL" clId="{EE7C56E9-D9AC-480F-8FBC-A19423FD8380}" dt="2020-10-28T08:48:57.653" v="231"/>
        <pc:sldMkLst>
          <pc:docMk/>
          <pc:sldMk cId="934363185" sldId="287"/>
        </pc:sldMkLst>
      </pc:sldChg>
      <pc:sldChg chg="del">
        <pc:chgData name="Asif Arfath M" userId="1d5886dc-1abe-42b0-a1fe-79414faba115" providerId="ADAL" clId="{EE7C56E9-D9AC-480F-8FBC-A19423FD8380}" dt="2020-10-28T03:49:21.447" v="117" actId="2696"/>
        <pc:sldMkLst>
          <pc:docMk/>
          <pc:sldMk cId="3226978948" sldId="287"/>
        </pc:sldMkLst>
      </pc:sldChg>
      <pc:sldChg chg="addSp delSp modSp del">
        <pc:chgData name="Asif Arfath M" userId="1d5886dc-1abe-42b0-a1fe-79414faba115" providerId="ADAL" clId="{EE7C56E9-D9AC-480F-8FBC-A19423FD8380}" dt="2020-10-28T03:50:06.639" v="122" actId="2696"/>
        <pc:sldMkLst>
          <pc:docMk/>
          <pc:sldMk cId="1618008157" sldId="288"/>
        </pc:sldMkLst>
        <pc:spChg chg="del">
          <ac:chgData name="Asif Arfath M" userId="1d5886dc-1abe-42b0-a1fe-79414faba115" providerId="ADAL" clId="{EE7C56E9-D9AC-480F-8FBC-A19423FD8380}" dt="2020-10-28T03:48:31.255" v="110" actId="478"/>
          <ac:spMkLst>
            <pc:docMk/>
            <pc:sldMk cId="1618008157" sldId="288"/>
            <ac:spMk id="2" creationId="{00000000-0000-0000-0000-000000000000}"/>
          </ac:spMkLst>
        </pc:spChg>
        <pc:spChg chg="add del mod">
          <ac:chgData name="Asif Arfath M" userId="1d5886dc-1abe-42b0-a1fe-79414faba115" providerId="ADAL" clId="{EE7C56E9-D9AC-480F-8FBC-A19423FD8380}" dt="2020-10-28T03:48:34.864" v="111" actId="478"/>
          <ac:spMkLst>
            <pc:docMk/>
            <pc:sldMk cId="1618008157" sldId="288"/>
            <ac:spMk id="5" creationId="{7E809C07-9BEB-4FB0-A403-D5D7529D3050}"/>
          </ac:spMkLst>
        </pc:spChg>
      </pc:sldChg>
      <pc:sldChg chg="add">
        <pc:chgData name="Asif Arfath M" userId="1d5886dc-1abe-42b0-a1fe-79414faba115" providerId="ADAL" clId="{EE7C56E9-D9AC-480F-8FBC-A19423FD8380}" dt="2020-10-28T03:29:31.999" v="2"/>
        <pc:sldMkLst>
          <pc:docMk/>
          <pc:sldMk cId="2855513298" sldId="289"/>
        </pc:sldMkLst>
      </pc:sldChg>
      <pc:sldChg chg="del">
        <pc:chgData name="Asif Arfath M" userId="1d5886dc-1abe-42b0-a1fe-79414faba115" providerId="ADAL" clId="{EE7C56E9-D9AC-480F-8FBC-A19423FD8380}" dt="2020-10-28T03:29:27.640" v="0" actId="2696"/>
        <pc:sldMkLst>
          <pc:docMk/>
          <pc:sldMk cId="3099824832" sldId="289"/>
        </pc:sldMkLst>
      </pc:sldChg>
      <pc:sldChg chg="del">
        <pc:chgData name="Asif Arfath M" userId="1d5886dc-1abe-42b0-a1fe-79414faba115" providerId="ADAL" clId="{EE7C56E9-D9AC-480F-8FBC-A19423FD8380}" dt="2020-10-28T03:29:27.645" v="1" actId="2696"/>
        <pc:sldMkLst>
          <pc:docMk/>
          <pc:sldMk cId="2731227488" sldId="290"/>
        </pc:sldMkLst>
      </pc:sldChg>
      <pc:sldChg chg="add">
        <pc:chgData name="Asif Arfath M" userId="1d5886dc-1abe-42b0-a1fe-79414faba115" providerId="ADAL" clId="{EE7C56E9-D9AC-480F-8FBC-A19423FD8380}" dt="2020-10-28T03:29:31.999" v="2"/>
        <pc:sldMkLst>
          <pc:docMk/>
          <pc:sldMk cId="3768052092" sldId="290"/>
        </pc:sldMkLst>
      </pc:sldChg>
      <pc:sldChg chg="del">
        <pc:chgData name="Asif Arfath M" userId="1d5886dc-1abe-42b0-a1fe-79414faba115" providerId="ADAL" clId="{EE7C56E9-D9AC-480F-8FBC-A19423FD8380}" dt="2020-10-28T03:37:19.850" v="64" actId="2696"/>
        <pc:sldMkLst>
          <pc:docMk/>
          <pc:sldMk cId="222079572" sldId="291"/>
        </pc:sldMkLst>
      </pc:sldChg>
      <pc:sldChg chg="add del">
        <pc:chgData name="Asif Arfath M" userId="1d5886dc-1abe-42b0-a1fe-79414faba115" providerId="ADAL" clId="{EE7C56E9-D9AC-480F-8FBC-A19423FD8380}" dt="2020-10-28T03:44:03.500" v="89" actId="2696"/>
        <pc:sldMkLst>
          <pc:docMk/>
          <pc:sldMk cId="1556407192" sldId="291"/>
        </pc:sldMkLst>
      </pc:sldChg>
      <pc:sldChg chg="modSp add">
        <pc:chgData name="Asif Arfath M" userId="1d5886dc-1abe-42b0-a1fe-79414faba115" providerId="ADAL" clId="{EE7C56E9-D9AC-480F-8FBC-A19423FD8380}" dt="2020-10-28T03:44:12.036" v="91" actId="1076"/>
        <pc:sldMkLst>
          <pc:docMk/>
          <pc:sldMk cId="1942842462" sldId="291"/>
        </pc:sldMkLst>
        <pc:picChg chg="mod">
          <ac:chgData name="Asif Arfath M" userId="1d5886dc-1abe-42b0-a1fe-79414faba115" providerId="ADAL" clId="{EE7C56E9-D9AC-480F-8FBC-A19423FD8380}" dt="2020-10-28T03:44:12.036" v="91" actId="1076"/>
          <ac:picMkLst>
            <pc:docMk/>
            <pc:sldMk cId="1942842462" sldId="291"/>
            <ac:picMk id="2" creationId="{B5A9A66C-C0D6-4494-9A9A-93AE728952E7}"/>
          </ac:picMkLst>
        </pc:picChg>
      </pc:sldChg>
      <pc:sldChg chg="add ord">
        <pc:chgData name="Asif Arfath M" userId="1d5886dc-1abe-42b0-a1fe-79414faba115" providerId="ADAL" clId="{EE7C56E9-D9AC-480F-8FBC-A19423FD8380}" dt="2020-10-28T03:37:03.860" v="63"/>
        <pc:sldMkLst>
          <pc:docMk/>
          <pc:sldMk cId="230958925" sldId="294"/>
        </pc:sldMkLst>
      </pc:sldChg>
      <pc:sldChg chg="del">
        <pc:chgData name="Asif Arfath M" userId="1d5886dc-1abe-42b0-a1fe-79414faba115" providerId="ADAL" clId="{EE7C56E9-D9AC-480F-8FBC-A19423FD8380}" dt="2020-10-28T03:36:58.726" v="61" actId="2696"/>
        <pc:sldMkLst>
          <pc:docMk/>
          <pc:sldMk cId="2132476717" sldId="294"/>
        </pc:sldMkLst>
      </pc:sldChg>
      <pc:sldChg chg="del">
        <pc:chgData name="Asif Arfath M" userId="1d5886dc-1abe-42b0-a1fe-79414faba115" providerId="ADAL" clId="{EE7C56E9-D9AC-480F-8FBC-A19423FD8380}" dt="2020-10-28T03:45:42.960" v="92" actId="2696"/>
        <pc:sldMkLst>
          <pc:docMk/>
          <pc:sldMk cId="3898141969" sldId="295"/>
        </pc:sldMkLst>
      </pc:sldChg>
      <pc:sldChg chg="addSp modSp add del">
        <pc:chgData name="Asif Arfath M" userId="1d5886dc-1abe-42b0-a1fe-79414faba115" providerId="ADAL" clId="{EE7C56E9-D9AC-480F-8FBC-A19423FD8380}" dt="2020-10-28T03:46:46.273" v="104" actId="2696"/>
        <pc:sldMkLst>
          <pc:docMk/>
          <pc:sldMk cId="2734592283" sldId="296"/>
        </pc:sldMkLst>
        <pc:picChg chg="mod">
          <ac:chgData name="Asif Arfath M" userId="1d5886dc-1abe-42b0-a1fe-79414faba115" providerId="ADAL" clId="{EE7C56E9-D9AC-480F-8FBC-A19423FD8380}" dt="2020-10-28T03:46:27.486" v="99" actId="14100"/>
          <ac:picMkLst>
            <pc:docMk/>
            <pc:sldMk cId="2734592283" sldId="296"/>
            <ac:picMk id="2" creationId="{0D45427B-26E9-4A38-A86B-0A1470BF5FC4}"/>
          </ac:picMkLst>
        </pc:picChg>
        <pc:picChg chg="add mod">
          <ac:chgData name="Asif Arfath M" userId="1d5886dc-1abe-42b0-a1fe-79414faba115" providerId="ADAL" clId="{EE7C56E9-D9AC-480F-8FBC-A19423FD8380}" dt="2020-10-28T03:46:35.865" v="103" actId="14100"/>
          <ac:picMkLst>
            <pc:docMk/>
            <pc:sldMk cId="2734592283" sldId="296"/>
            <ac:picMk id="3" creationId="{C0A26EC3-D63C-4C46-B5EB-18B4ADE9617F}"/>
          </ac:picMkLst>
        </pc:picChg>
      </pc:sldChg>
      <pc:sldChg chg="add del">
        <pc:chgData name="Asif Arfath M" userId="1d5886dc-1abe-42b0-a1fe-79414faba115" providerId="ADAL" clId="{EE7C56E9-D9AC-480F-8FBC-A19423FD8380}" dt="2020-10-28T08:48:53.866" v="230" actId="2696"/>
        <pc:sldMkLst>
          <pc:docMk/>
          <pc:sldMk cId="3545814212" sldId="296"/>
        </pc:sldMkLst>
      </pc:sldChg>
      <pc:sldChg chg="delSp del">
        <pc:chgData name="Asif Arfath M" userId="1d5886dc-1abe-42b0-a1fe-79414faba115" providerId="ADAL" clId="{EE7C56E9-D9AC-480F-8FBC-A19423FD8380}" dt="2020-10-28T03:46:58.028" v="107" actId="2696"/>
        <pc:sldMkLst>
          <pc:docMk/>
          <pc:sldMk cId="148602046" sldId="297"/>
        </pc:sldMkLst>
        <pc:picChg chg="del">
          <ac:chgData name="Asif Arfath M" userId="1d5886dc-1abe-42b0-a1fe-79414faba115" providerId="ADAL" clId="{EE7C56E9-D9AC-480F-8FBC-A19423FD8380}" dt="2020-10-28T03:46:30.111" v="100"/>
          <ac:picMkLst>
            <pc:docMk/>
            <pc:sldMk cId="148602046" sldId="297"/>
            <ac:picMk id="2" creationId="{830D7EE3-C49A-4B43-AC51-89449BB1F0DF}"/>
          </ac:picMkLst>
        </pc:picChg>
      </pc:sldChg>
      <pc:sldChg chg="del">
        <pc:chgData name="Asif Arfath M" userId="1d5886dc-1abe-42b0-a1fe-79414faba115" providerId="ADAL" clId="{EE7C56E9-D9AC-480F-8FBC-A19423FD8380}" dt="2020-10-28T03:47:41.660" v="108" actId="2696"/>
        <pc:sldMkLst>
          <pc:docMk/>
          <pc:sldMk cId="3614648800" sldId="298"/>
        </pc:sldMkLst>
      </pc:sldChg>
      <pc:sldChg chg="modSp add">
        <pc:chgData name="Asif Arfath M" userId="1d5886dc-1abe-42b0-a1fe-79414faba115" providerId="ADAL" clId="{EE7C56E9-D9AC-480F-8FBC-A19423FD8380}" dt="2020-10-28T08:49:39.263" v="235" actId="1076"/>
        <pc:sldMkLst>
          <pc:docMk/>
          <pc:sldMk cId="3920702029" sldId="298"/>
        </pc:sldMkLst>
        <pc:picChg chg="mod">
          <ac:chgData name="Asif Arfath M" userId="1d5886dc-1abe-42b0-a1fe-79414faba115" providerId="ADAL" clId="{EE7C56E9-D9AC-480F-8FBC-A19423FD8380}" dt="2020-10-28T08:49:39.263" v="235" actId="1076"/>
          <ac:picMkLst>
            <pc:docMk/>
            <pc:sldMk cId="3920702029" sldId="298"/>
            <ac:picMk id="2" creationId="{63F600CC-0119-4B80-B23E-8400BBAE8F3E}"/>
          </ac:picMkLst>
        </pc:picChg>
      </pc:sldChg>
      <pc:sldChg chg="add del">
        <pc:chgData name="Asif Arfath M" userId="1d5886dc-1abe-42b0-a1fe-79414faba115" providerId="ADAL" clId="{EE7C56E9-D9AC-480F-8FBC-A19423FD8380}" dt="2020-10-28T03:35:14.578" v="4" actId="2696"/>
        <pc:sldMkLst>
          <pc:docMk/>
          <pc:sldMk cId="221136106" sldId="301"/>
        </pc:sldMkLst>
      </pc:sldChg>
      <pc:sldChg chg="modSp add">
        <pc:chgData name="Asif Arfath M" userId="1d5886dc-1abe-42b0-a1fe-79414faba115" providerId="ADAL" clId="{EE7C56E9-D9AC-480F-8FBC-A19423FD8380}" dt="2020-10-28T03:36:36.109" v="60" actId="207"/>
        <pc:sldMkLst>
          <pc:docMk/>
          <pc:sldMk cId="2261671178" sldId="301"/>
        </pc:sldMkLst>
        <pc:spChg chg="mod">
          <ac:chgData name="Asif Arfath M" userId="1d5886dc-1abe-42b0-a1fe-79414faba115" providerId="ADAL" clId="{EE7C56E9-D9AC-480F-8FBC-A19423FD8380}" dt="2020-10-28T03:35:18.596" v="6"/>
          <ac:spMkLst>
            <pc:docMk/>
            <pc:sldMk cId="2261671178" sldId="301"/>
            <ac:spMk id="2" creationId="{EB5312E2-E633-4F1B-9DC8-536830C5F382}"/>
          </ac:spMkLst>
        </pc:spChg>
        <pc:spChg chg="mod">
          <ac:chgData name="Asif Arfath M" userId="1d5886dc-1abe-42b0-a1fe-79414faba115" providerId="ADAL" clId="{EE7C56E9-D9AC-480F-8FBC-A19423FD8380}" dt="2020-10-28T03:36:36.109" v="60" actId="207"/>
          <ac:spMkLst>
            <pc:docMk/>
            <pc:sldMk cId="2261671178" sldId="301"/>
            <ac:spMk id="3" creationId="{8621A807-70FC-4811-A03B-26296F6454FE}"/>
          </ac:spMkLst>
        </pc:spChg>
      </pc:sldChg>
      <pc:sldChg chg="addSp modSp add">
        <pc:chgData name="Asif Arfath M" userId="1d5886dc-1abe-42b0-a1fe-79414faba115" providerId="ADAL" clId="{EE7C56E9-D9AC-480F-8FBC-A19423FD8380}" dt="2020-10-28T03:38:31.068" v="70" actId="14100"/>
        <pc:sldMkLst>
          <pc:docMk/>
          <pc:sldMk cId="2349333340" sldId="302"/>
        </pc:sldMkLst>
        <pc:picChg chg="add mod">
          <ac:chgData name="Asif Arfath M" userId="1d5886dc-1abe-42b0-a1fe-79414faba115" providerId="ADAL" clId="{EE7C56E9-D9AC-480F-8FBC-A19423FD8380}" dt="2020-10-28T03:38:31.068" v="70" actId="14100"/>
          <ac:picMkLst>
            <pc:docMk/>
            <pc:sldMk cId="2349333340" sldId="302"/>
            <ac:picMk id="2" creationId="{B0D427C3-2C70-4766-8319-DBB725ED5053}"/>
          </ac:picMkLst>
        </pc:picChg>
      </pc:sldChg>
      <pc:sldChg chg="modSp add">
        <pc:chgData name="Asif Arfath M" userId="1d5886dc-1abe-42b0-a1fe-79414faba115" providerId="ADAL" clId="{EE7C56E9-D9AC-480F-8FBC-A19423FD8380}" dt="2020-10-28T03:40:15.018" v="88" actId="5793"/>
        <pc:sldMkLst>
          <pc:docMk/>
          <pc:sldMk cId="4043979531" sldId="303"/>
        </pc:sldMkLst>
        <pc:spChg chg="mod">
          <ac:chgData name="Asif Arfath M" userId="1d5886dc-1abe-42b0-a1fe-79414faba115" providerId="ADAL" clId="{EE7C56E9-D9AC-480F-8FBC-A19423FD8380}" dt="2020-10-28T03:39:36.255" v="72"/>
          <ac:spMkLst>
            <pc:docMk/>
            <pc:sldMk cId="4043979531" sldId="303"/>
            <ac:spMk id="2" creationId="{7C639E09-47E4-47AC-86EC-B932B1BC6691}"/>
          </ac:spMkLst>
        </pc:spChg>
        <pc:spChg chg="mod">
          <ac:chgData name="Asif Arfath M" userId="1d5886dc-1abe-42b0-a1fe-79414faba115" providerId="ADAL" clId="{EE7C56E9-D9AC-480F-8FBC-A19423FD8380}" dt="2020-10-28T03:40:15.018" v="88" actId="5793"/>
          <ac:spMkLst>
            <pc:docMk/>
            <pc:sldMk cId="4043979531" sldId="303"/>
            <ac:spMk id="3" creationId="{F827DC7A-4ED3-4D62-ACD6-ECE175D72D6A}"/>
          </ac:spMkLst>
        </pc:spChg>
      </pc:sldChg>
      <pc:sldChg chg="add del">
        <pc:chgData name="Asif Arfath M" userId="1d5886dc-1abe-42b0-a1fe-79414faba115" providerId="ADAL" clId="{EE7C56E9-D9AC-480F-8FBC-A19423FD8380}" dt="2020-10-28T03:46:54.956" v="106" actId="2696"/>
        <pc:sldMkLst>
          <pc:docMk/>
          <pc:sldMk cId="625256921" sldId="304"/>
        </pc:sldMkLst>
      </pc:sldChg>
      <pc:sldChg chg="addSp delSp modSp add">
        <pc:chgData name="Asif Arfath M" userId="1d5886dc-1abe-42b0-a1fe-79414faba115" providerId="ADAL" clId="{EE7C56E9-D9AC-480F-8FBC-A19423FD8380}" dt="2020-10-28T04:32:53.398" v="202" actId="478"/>
        <pc:sldMkLst>
          <pc:docMk/>
          <pc:sldMk cId="4001960905" sldId="304"/>
        </pc:sldMkLst>
        <pc:spChg chg="add del mod">
          <ac:chgData name="Asif Arfath M" userId="1d5886dc-1abe-42b0-a1fe-79414faba115" providerId="ADAL" clId="{EE7C56E9-D9AC-480F-8FBC-A19423FD8380}" dt="2020-10-28T04:32:42.826" v="198" actId="478"/>
          <ac:spMkLst>
            <pc:docMk/>
            <pc:sldMk cId="4001960905" sldId="304"/>
            <ac:spMk id="3" creationId="{5350E187-F5FE-4393-83FD-8ADF60D62190}"/>
          </ac:spMkLst>
        </pc:spChg>
        <pc:spChg chg="add del mod">
          <ac:chgData name="Asif Arfath M" userId="1d5886dc-1abe-42b0-a1fe-79414faba115" providerId="ADAL" clId="{EE7C56E9-D9AC-480F-8FBC-A19423FD8380}" dt="2020-10-28T04:32:53.398" v="202" actId="478"/>
          <ac:spMkLst>
            <pc:docMk/>
            <pc:sldMk cId="4001960905" sldId="304"/>
            <ac:spMk id="4" creationId="{7975468C-975E-4E4C-97BB-99C5B9BE1ECC}"/>
          </ac:spMkLst>
        </pc:spChg>
        <pc:spChg chg="add del mod">
          <ac:chgData name="Asif Arfath M" userId="1d5886dc-1abe-42b0-a1fe-79414faba115" providerId="ADAL" clId="{EE7C56E9-D9AC-480F-8FBC-A19423FD8380}" dt="2020-10-28T04:32:51.630" v="201" actId="478"/>
          <ac:spMkLst>
            <pc:docMk/>
            <pc:sldMk cId="4001960905" sldId="304"/>
            <ac:spMk id="5" creationId="{493DB88F-342F-4277-8CA5-CABA1B4EA2FC}"/>
          </ac:spMkLst>
        </pc:spChg>
        <pc:spChg chg="add del mod">
          <ac:chgData name="Asif Arfath M" userId="1d5886dc-1abe-42b0-a1fe-79414faba115" providerId="ADAL" clId="{EE7C56E9-D9AC-480F-8FBC-A19423FD8380}" dt="2020-10-28T04:32:45.759" v="199" actId="478"/>
          <ac:spMkLst>
            <pc:docMk/>
            <pc:sldMk cId="4001960905" sldId="304"/>
            <ac:spMk id="6" creationId="{2685FAB6-2D43-47AD-8FED-272C341BE5DD}"/>
          </ac:spMkLst>
        </pc:spChg>
        <pc:spChg chg="add del mod">
          <ac:chgData name="Asif Arfath M" userId="1d5886dc-1abe-42b0-a1fe-79414faba115" providerId="ADAL" clId="{EE7C56E9-D9AC-480F-8FBC-A19423FD8380}" dt="2020-10-28T04:32:48.445" v="200" actId="478"/>
          <ac:spMkLst>
            <pc:docMk/>
            <pc:sldMk cId="4001960905" sldId="304"/>
            <ac:spMk id="7" creationId="{A62E54BD-C452-46B0-9D08-187352A436B4}"/>
          </ac:spMkLst>
        </pc:spChg>
        <pc:picChg chg="add mod">
          <ac:chgData name="Asif Arfath M" userId="1d5886dc-1abe-42b0-a1fe-79414faba115" providerId="ADAL" clId="{EE7C56E9-D9AC-480F-8FBC-A19423FD8380}" dt="2020-10-28T04:23:18.969" v="130" actId="1076"/>
          <ac:picMkLst>
            <pc:docMk/>
            <pc:sldMk cId="4001960905" sldId="304"/>
            <ac:picMk id="2" creationId="{52609DA6-8EE1-463E-978B-A8BA2ED2C0BB}"/>
          </ac:picMkLst>
        </pc:picChg>
      </pc:sldChg>
      <pc:sldChg chg="add">
        <pc:chgData name="Asif Arfath M" userId="1d5886dc-1abe-42b0-a1fe-79414faba115" providerId="ADAL" clId="{EE7C56E9-D9AC-480F-8FBC-A19423FD8380}" dt="2020-10-28T04:32:34.994" v="197"/>
        <pc:sldMkLst>
          <pc:docMk/>
          <pc:sldMk cId="2500740074" sldId="305"/>
        </pc:sldMkLst>
      </pc:sldChg>
      <pc:sldChg chg="add del">
        <pc:chgData name="Asif Arfath M" userId="1d5886dc-1abe-42b0-a1fe-79414faba115" providerId="ADAL" clId="{EE7C56E9-D9AC-480F-8FBC-A19423FD8380}" dt="2020-10-28T04:30:09.654" v="132" actId="2696"/>
        <pc:sldMkLst>
          <pc:docMk/>
          <pc:sldMk cId="3842221166" sldId="305"/>
        </pc:sldMkLst>
      </pc:sldChg>
      <pc:sldChg chg="modSp add">
        <pc:chgData name="Asif Arfath M" userId="1d5886dc-1abe-42b0-a1fe-79414faba115" providerId="ADAL" clId="{EE7C56E9-D9AC-480F-8FBC-A19423FD8380}" dt="2020-10-28T08:48:27.416" v="228" actId="20577"/>
        <pc:sldMkLst>
          <pc:docMk/>
          <pc:sldMk cId="559503486" sldId="306"/>
        </pc:sldMkLst>
        <pc:spChg chg="mod">
          <ac:chgData name="Asif Arfath M" userId="1d5886dc-1abe-42b0-a1fe-79414faba115" providerId="ADAL" clId="{EE7C56E9-D9AC-480F-8FBC-A19423FD8380}" dt="2020-10-28T08:48:27.416" v="228" actId="20577"/>
          <ac:spMkLst>
            <pc:docMk/>
            <pc:sldMk cId="559503486" sldId="306"/>
            <ac:spMk id="2" creationId="{6A419F97-EEF7-42E3-ACBD-9C3DE9B477D4}"/>
          </ac:spMkLst>
        </pc:spChg>
      </pc:sldChg>
      <pc:sldChg chg="add del">
        <pc:chgData name="Asif Arfath M" userId="1d5886dc-1abe-42b0-a1fe-79414faba115" providerId="ADAL" clId="{EE7C56E9-D9AC-480F-8FBC-A19423FD8380}" dt="2020-10-28T08:48:18.089" v="204"/>
        <pc:sldMkLst>
          <pc:docMk/>
          <pc:sldMk cId="3925725400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A9DE4-C54B-470A-996E-634E8D410B9B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1F24-CD06-4418-8139-A426D22CAC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5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0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25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7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50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94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8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9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70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51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68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6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D6DC93-F2A3-4B4B-B164-B2E90A158F29}" type="datetimeFigureOut">
              <a:rPr lang="en-IN" smtClean="0"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CDBF85-9301-493D-BB17-ACCF3A9F38A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AS 28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IMPAIRMENT OF ASSET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4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836713"/>
            <a:ext cx="6768752" cy="5036027"/>
          </a:xfrm>
        </p:spPr>
      </p:pic>
    </p:spTree>
    <p:extLst>
      <p:ext uri="{BB962C8B-B14F-4D97-AF65-F5344CB8AC3E}">
        <p14:creationId xmlns:p14="http://schemas.microsoft.com/office/powerpoint/2010/main" val="289578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5427B-26E9-4A38-A86B-0A1470BF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237293"/>
            <a:ext cx="11816178" cy="4095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26EC3-D63C-4C46-B5EB-18B4ADE96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7" y="4332303"/>
            <a:ext cx="12011487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1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427C3-2C70-4766-8319-DBB725ED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5" y="674535"/>
            <a:ext cx="10173843" cy="52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3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9A66C-C0D6-4494-9A9A-93AE7289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06" y="495023"/>
            <a:ext cx="77343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7AA7D-E88B-4995-A563-DDB65F1C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31" y="437641"/>
            <a:ext cx="79152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4F5CA-737B-4015-9E2C-4EF5F1EB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70088"/>
            <a:ext cx="77914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58103-AA64-467E-A35B-3AB9A280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676275"/>
            <a:ext cx="79343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600CC-0119-4B80-B23E-8400BBAE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6" y="-402459"/>
            <a:ext cx="10697592" cy="7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0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C8946-061E-4B6D-BF90-61CCC8A2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738187"/>
            <a:ext cx="79533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A877E-B257-4352-A68D-99B4F289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714375"/>
            <a:ext cx="8001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12E2-E633-4F1B-9DC8-536830C5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Applicability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A807-70FC-4811-A03B-26296F64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IN" sz="2800" b="1" dirty="0"/>
              <a:t>Enterprises whose equity or </a:t>
            </a:r>
            <a:r>
              <a:rPr lang="en-IN" sz="2800" b="1" dirty="0">
                <a:solidFill>
                  <a:srgbClr val="FF0000"/>
                </a:solidFill>
              </a:rPr>
              <a:t>debts securities are already listed </a:t>
            </a:r>
            <a:r>
              <a:rPr lang="en-IN" sz="2800" b="1" dirty="0"/>
              <a:t>OR in the process of listing  in the recognised stock exchange in India. </a:t>
            </a:r>
          </a:p>
          <a:p>
            <a:pPr marL="514350" indent="-514350">
              <a:buFont typeface="+mj-lt"/>
              <a:buAutoNum type="alphaUcPeriod"/>
            </a:pPr>
            <a:r>
              <a:rPr lang="en-IN" sz="2800" b="1" dirty="0"/>
              <a:t>Any commercial, industrial and business reporting enterprises having </a:t>
            </a:r>
            <a:r>
              <a:rPr lang="en-IN" sz="2800" b="1" dirty="0">
                <a:solidFill>
                  <a:srgbClr val="FF0000"/>
                </a:solidFill>
              </a:rPr>
              <a:t>turnover of more than Rs. 50 Crores </a:t>
            </a:r>
            <a:r>
              <a:rPr lang="en-IN" sz="2800" b="1" dirty="0"/>
              <a:t>in an accounting period.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167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BE628-83C2-4DD7-9A00-9534B63C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904875"/>
            <a:ext cx="80391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9F97-EEF7-42E3-ACBD-9C3DE9B4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Depreciation ?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77B7-173F-4BAA-8DA7-1128B071C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5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76B9C-D111-400E-90F8-B26428F5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704850"/>
            <a:ext cx="79533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EF17-5FC4-4B25-B5AC-C38EB607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921780" cy="145075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IMPAIRMENT OF ASSET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C4C22-8DC4-424B-BD75-7EDB1EF00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609" y="3706982"/>
            <a:ext cx="7943850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CBA696-2193-43EE-8C89-183512920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482"/>
            <a:ext cx="5756152" cy="33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9E09-47E4-47AC-86EC-B932B1BC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Impairment loss :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DC7A-4ED3-4D62-ACD6-ECE175D7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400" b="1" dirty="0">
                <a:solidFill>
                  <a:srgbClr val="00B050"/>
                </a:solidFill>
              </a:rPr>
              <a:t>An </a:t>
            </a:r>
            <a:r>
              <a:rPr lang="en-IN" sz="4400" b="1" dirty="0">
                <a:solidFill>
                  <a:srgbClr val="FF0000"/>
                </a:solidFill>
              </a:rPr>
              <a:t>impairment loss </a:t>
            </a:r>
            <a:r>
              <a:rPr lang="en-IN" sz="4400" b="1" dirty="0">
                <a:solidFill>
                  <a:srgbClr val="00B050"/>
                </a:solidFill>
              </a:rPr>
              <a:t>is the amount by which the </a:t>
            </a:r>
            <a:r>
              <a:rPr lang="en-IN" sz="4400" b="1" dirty="0">
                <a:solidFill>
                  <a:srgbClr val="FF0000"/>
                </a:solidFill>
              </a:rPr>
              <a:t>carrying amount of an asset exceeds its recoverable amount</a:t>
            </a:r>
            <a:r>
              <a:rPr lang="en-IN" sz="4400" b="1" dirty="0">
                <a:solidFill>
                  <a:srgbClr val="00B050"/>
                </a:solidFill>
              </a:rPr>
              <a:t>.</a:t>
            </a:r>
          </a:p>
          <a:p>
            <a:endParaRPr lang="en-IN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N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7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609DA6-8EE1-463E-978B-A8BA2ED2C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27" y="337351"/>
            <a:ext cx="9815809" cy="45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609DA6-8EE1-463E-978B-A8BA2ED2C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27" y="337351"/>
            <a:ext cx="9815809" cy="4503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0E187-F5FE-4393-83FD-8ADF60D62190}"/>
              </a:ext>
            </a:extLst>
          </p:cNvPr>
          <p:cNvSpPr txBox="1"/>
          <p:nvPr/>
        </p:nvSpPr>
        <p:spPr>
          <a:xfrm>
            <a:off x="1766656" y="1766656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46 LACK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5468C-975E-4E4C-97BB-99C5B9BE1ECC}"/>
              </a:ext>
            </a:extLst>
          </p:cNvPr>
          <p:cNvSpPr txBox="1"/>
          <p:nvPr/>
        </p:nvSpPr>
        <p:spPr>
          <a:xfrm>
            <a:off x="5221515" y="4523028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42 LACK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DB88F-342F-4277-8CA5-CABA1B4EA2FC}"/>
              </a:ext>
            </a:extLst>
          </p:cNvPr>
          <p:cNvSpPr txBox="1"/>
          <p:nvPr/>
        </p:nvSpPr>
        <p:spPr>
          <a:xfrm>
            <a:off x="8676408" y="4523028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44 LACK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5FAB6-2D43-47AD-8FED-272C341BE5DD}"/>
              </a:ext>
            </a:extLst>
          </p:cNvPr>
          <p:cNvSpPr txBox="1"/>
          <p:nvPr/>
        </p:nvSpPr>
        <p:spPr>
          <a:xfrm>
            <a:off x="7701344" y="1603157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44 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E54BD-C452-46B0-9D08-187352A436B4}"/>
              </a:ext>
            </a:extLst>
          </p:cNvPr>
          <p:cNvSpPr txBox="1"/>
          <p:nvPr/>
        </p:nvSpPr>
        <p:spPr>
          <a:xfrm>
            <a:off x="8549196" y="441662"/>
            <a:ext cx="163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LOSS =2 LACK</a:t>
            </a:r>
          </a:p>
        </p:txBody>
      </p:sp>
    </p:spTree>
    <p:extLst>
      <p:ext uri="{BB962C8B-B14F-4D97-AF65-F5344CB8AC3E}">
        <p14:creationId xmlns:p14="http://schemas.microsoft.com/office/powerpoint/2010/main" val="250074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836713"/>
            <a:ext cx="6768751" cy="5487888"/>
          </a:xfrm>
        </p:spPr>
      </p:pic>
    </p:spTree>
    <p:extLst>
      <p:ext uri="{BB962C8B-B14F-4D97-AF65-F5344CB8AC3E}">
        <p14:creationId xmlns:p14="http://schemas.microsoft.com/office/powerpoint/2010/main" val="9343631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3743051</vt:lpwstr>
  </property>
  <property fmtid="{D5CDD505-2E9C-101B-9397-08002B2CF9AE}" pid="4" name="OptimizationTime">
    <vt:lpwstr>20201028_1816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520</TotalTime>
  <Words>87</Words>
  <Application>Microsoft Office PowerPoint</Application>
  <PresentationFormat>Widescreen</PresentationFormat>
  <Paragraphs>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AS 28</vt:lpstr>
      <vt:lpstr>Applicability </vt:lpstr>
      <vt:lpstr>Depreciation ? </vt:lpstr>
      <vt:lpstr>PowerPoint Presentation</vt:lpstr>
      <vt:lpstr>      IMPAIRMENT OF ASSET </vt:lpstr>
      <vt:lpstr>Impairment loss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 of  Accounting Policies</dc:title>
  <dc:creator>Asif Arfath M</dc:creator>
  <cp:lastModifiedBy>Asif Arfath M</cp:lastModifiedBy>
  <cp:revision>19</cp:revision>
  <dcterms:created xsi:type="dcterms:W3CDTF">2020-10-27T07:56:10Z</dcterms:created>
  <dcterms:modified xsi:type="dcterms:W3CDTF">2020-10-28T08:49:44Z</dcterms:modified>
</cp:coreProperties>
</file>