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8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79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6" r:id="rId19"/>
    <p:sldId id="277" r:id="rId20"/>
    <p:sldId id="271" r:id="rId21"/>
    <p:sldId id="272" r:id="rId22"/>
    <p:sldId id="273" r:id="rId23"/>
    <p:sldId id="274" r:id="rId24"/>
    <p:sldId id="283" r:id="rId25"/>
    <p:sldId id="280" r:id="rId26"/>
    <p:sldId id="281" r:id="rId27"/>
    <p:sldId id="282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E5C96-D60A-4081-B1DD-5D541F4FB130}" v="41" dt="2020-10-28T08:56:47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if Arfath M" userId="1d5886dc-1abe-42b0-a1fe-79414faba115" providerId="ADAL" clId="{110E5C96-D60A-4081-B1DD-5D541F4FB130}"/>
    <pc:docChg chg="undo custSel addSld delSld modSld sldOrd">
      <pc:chgData name="Asif Arfath M" userId="1d5886dc-1abe-42b0-a1fe-79414faba115" providerId="ADAL" clId="{110E5C96-D60A-4081-B1DD-5D541F4FB130}" dt="2020-10-28T08:57:47.097" v="60" actId="2696"/>
      <pc:docMkLst>
        <pc:docMk/>
      </pc:docMkLst>
      <pc:sldChg chg="ord">
        <pc:chgData name="Asif Arfath M" userId="1d5886dc-1abe-42b0-a1fe-79414faba115" providerId="ADAL" clId="{110E5C96-D60A-4081-B1DD-5D541F4FB130}" dt="2020-10-28T04:09:49.329" v="3"/>
        <pc:sldMkLst>
          <pc:docMk/>
          <pc:sldMk cId="1003520879" sldId="256"/>
        </pc:sldMkLst>
      </pc:sldChg>
      <pc:sldChg chg="modSp ord">
        <pc:chgData name="Asif Arfath M" userId="1d5886dc-1abe-42b0-a1fe-79414faba115" providerId="ADAL" clId="{110E5C96-D60A-4081-B1DD-5D541F4FB130}" dt="2020-10-28T04:18:48.932" v="9"/>
        <pc:sldMkLst>
          <pc:docMk/>
          <pc:sldMk cId="1135528070" sldId="257"/>
        </pc:sldMkLst>
        <pc:graphicFrameChg chg="mod">
          <ac:chgData name="Asif Arfath M" userId="1d5886dc-1abe-42b0-a1fe-79414faba115" providerId="ADAL" clId="{110E5C96-D60A-4081-B1DD-5D541F4FB130}" dt="2020-10-28T04:18:48.932" v="9"/>
          <ac:graphicFrameMkLst>
            <pc:docMk/>
            <pc:sldMk cId="1135528070" sldId="257"/>
            <ac:graphicFrameMk id="5" creationId="{00000000-0000-0000-0000-000000000000}"/>
          </ac:graphicFrameMkLst>
        </pc:graphicFrameChg>
      </pc:sldChg>
      <pc:sldChg chg="addSp delSp">
        <pc:chgData name="Asif Arfath M" userId="1d5886dc-1abe-42b0-a1fe-79414faba115" providerId="ADAL" clId="{110E5C96-D60A-4081-B1DD-5D541F4FB130}" dt="2020-10-28T04:47:28.308" v="34"/>
        <pc:sldMkLst>
          <pc:docMk/>
          <pc:sldMk cId="3709061250" sldId="262"/>
        </pc:sldMkLst>
        <pc:picChg chg="add del">
          <ac:chgData name="Asif Arfath M" userId="1d5886dc-1abe-42b0-a1fe-79414faba115" providerId="ADAL" clId="{110E5C96-D60A-4081-B1DD-5D541F4FB130}" dt="2020-10-28T04:47:28.308" v="34"/>
          <ac:picMkLst>
            <pc:docMk/>
            <pc:sldMk cId="3709061250" sldId="262"/>
            <ac:picMk id="4" creationId="{62A7B2FF-456E-4475-A808-CAD529E16DB3}"/>
          </ac:picMkLst>
        </pc:picChg>
      </pc:sldChg>
      <pc:sldChg chg="add">
        <pc:chgData name="Asif Arfath M" userId="1d5886dc-1abe-42b0-a1fe-79414faba115" providerId="ADAL" clId="{110E5C96-D60A-4081-B1DD-5D541F4FB130}" dt="2020-10-28T04:36:48.484" v="32"/>
        <pc:sldMkLst>
          <pc:docMk/>
          <pc:sldMk cId="680831822" sldId="263"/>
        </pc:sldMkLst>
      </pc:sldChg>
      <pc:sldChg chg="del">
        <pc:chgData name="Asif Arfath M" userId="1d5886dc-1abe-42b0-a1fe-79414faba115" providerId="ADAL" clId="{110E5C96-D60A-4081-B1DD-5D541F4FB130}" dt="2020-10-28T04:36:45.966" v="31" actId="2696"/>
        <pc:sldMkLst>
          <pc:docMk/>
          <pc:sldMk cId="2131178561" sldId="263"/>
        </pc:sldMkLst>
      </pc:sldChg>
      <pc:sldChg chg="add">
        <pc:chgData name="Asif Arfath M" userId="1d5886dc-1abe-42b0-a1fe-79414faba115" providerId="ADAL" clId="{110E5C96-D60A-4081-B1DD-5D541F4FB130}" dt="2020-10-28T08:56:34.436" v="55"/>
        <pc:sldMkLst>
          <pc:docMk/>
          <pc:sldMk cId="521622140" sldId="276"/>
        </pc:sldMkLst>
      </pc:sldChg>
      <pc:sldChg chg="del">
        <pc:chgData name="Asif Arfath M" userId="1d5886dc-1abe-42b0-a1fe-79414faba115" providerId="ADAL" clId="{110E5C96-D60A-4081-B1DD-5D541F4FB130}" dt="2020-10-28T08:56:25.902" v="53" actId="2696"/>
        <pc:sldMkLst>
          <pc:docMk/>
          <pc:sldMk cId="2036245423" sldId="276"/>
        </pc:sldMkLst>
      </pc:sldChg>
      <pc:sldChg chg="add">
        <pc:chgData name="Asif Arfath M" userId="1d5886dc-1abe-42b0-a1fe-79414faba115" providerId="ADAL" clId="{110E5C96-D60A-4081-B1DD-5D541F4FB130}" dt="2020-10-28T08:56:34.436" v="55"/>
        <pc:sldMkLst>
          <pc:docMk/>
          <pc:sldMk cId="767593228" sldId="277"/>
        </pc:sldMkLst>
      </pc:sldChg>
      <pc:sldChg chg="del">
        <pc:chgData name="Asif Arfath M" userId="1d5886dc-1abe-42b0-a1fe-79414faba115" providerId="ADAL" clId="{110E5C96-D60A-4081-B1DD-5D541F4FB130}" dt="2020-10-28T08:56:25.905" v="54" actId="2696"/>
        <pc:sldMkLst>
          <pc:docMk/>
          <pc:sldMk cId="1198461382" sldId="277"/>
        </pc:sldMkLst>
      </pc:sldChg>
      <pc:sldChg chg="addSp delSp modSp add">
        <pc:chgData name="Asif Arfath M" userId="1d5886dc-1abe-42b0-a1fe-79414faba115" providerId="ADAL" clId="{110E5C96-D60A-4081-B1DD-5D541F4FB130}" dt="2020-10-28T04:36:31.854" v="30" actId="207"/>
        <pc:sldMkLst>
          <pc:docMk/>
          <pc:sldMk cId="2806238062" sldId="278"/>
        </pc:sldMkLst>
        <pc:spChg chg="add mod">
          <ac:chgData name="Asif Arfath M" userId="1d5886dc-1abe-42b0-a1fe-79414faba115" providerId="ADAL" clId="{110E5C96-D60A-4081-B1DD-5D541F4FB130}" dt="2020-10-28T04:36:31.854" v="30" actId="207"/>
          <ac:spMkLst>
            <pc:docMk/>
            <pc:sldMk cId="2806238062" sldId="278"/>
            <ac:spMk id="5" creationId="{2DB50EBD-06FA-4A6E-97EE-6991C4F429AB}"/>
          </ac:spMkLst>
        </pc:spChg>
        <pc:picChg chg="add del mod">
          <ac:chgData name="Asif Arfath M" userId="1d5886dc-1abe-42b0-a1fe-79414faba115" providerId="ADAL" clId="{110E5C96-D60A-4081-B1DD-5D541F4FB130}" dt="2020-10-28T04:34:35.794" v="19" actId="478"/>
          <ac:picMkLst>
            <pc:docMk/>
            <pc:sldMk cId="2806238062" sldId="278"/>
            <ac:picMk id="2" creationId="{61935A18-C406-45C8-BBD9-5687FD2B8265}"/>
          </ac:picMkLst>
        </pc:picChg>
        <pc:picChg chg="add del mod">
          <ac:chgData name="Asif Arfath M" userId="1d5886dc-1abe-42b0-a1fe-79414faba115" providerId="ADAL" clId="{110E5C96-D60A-4081-B1DD-5D541F4FB130}" dt="2020-10-28T04:35:52.161" v="24" actId="478"/>
          <ac:picMkLst>
            <pc:docMk/>
            <pc:sldMk cId="2806238062" sldId="278"/>
            <ac:picMk id="3" creationId="{ED19D060-CBF4-4F9D-A6D7-37B8706A84A5}"/>
          </ac:picMkLst>
        </pc:picChg>
        <pc:picChg chg="add mod">
          <ac:chgData name="Asif Arfath M" userId="1d5886dc-1abe-42b0-a1fe-79414faba115" providerId="ADAL" clId="{110E5C96-D60A-4081-B1DD-5D541F4FB130}" dt="2020-10-28T04:35:57.673" v="27" actId="14100"/>
          <ac:picMkLst>
            <pc:docMk/>
            <pc:sldMk cId="2806238062" sldId="278"/>
            <ac:picMk id="4" creationId="{0C32BB35-AEE7-4D88-A97D-EA74E89AB67A}"/>
          </ac:picMkLst>
        </pc:picChg>
      </pc:sldChg>
      <pc:sldChg chg="addSp add">
        <pc:chgData name="Asif Arfath M" userId="1d5886dc-1abe-42b0-a1fe-79414faba115" providerId="ADAL" clId="{110E5C96-D60A-4081-B1DD-5D541F4FB130}" dt="2020-10-28T04:47:31.118" v="36"/>
        <pc:sldMkLst>
          <pc:docMk/>
          <pc:sldMk cId="4052024099" sldId="279"/>
        </pc:sldMkLst>
        <pc:picChg chg="add">
          <ac:chgData name="Asif Arfath M" userId="1d5886dc-1abe-42b0-a1fe-79414faba115" providerId="ADAL" clId="{110E5C96-D60A-4081-B1DD-5D541F4FB130}" dt="2020-10-28T04:47:31.118" v="36"/>
          <ac:picMkLst>
            <pc:docMk/>
            <pc:sldMk cId="4052024099" sldId="279"/>
            <ac:picMk id="2" creationId="{5CF07D4A-0313-470F-9E78-E68D6C4BDB60}"/>
          </ac:picMkLst>
        </pc:picChg>
      </pc:sldChg>
      <pc:sldChg chg="addSp add">
        <pc:chgData name="Asif Arfath M" userId="1d5886dc-1abe-42b0-a1fe-79414faba115" providerId="ADAL" clId="{110E5C96-D60A-4081-B1DD-5D541F4FB130}" dt="2020-10-28T05:07:24.081" v="38"/>
        <pc:sldMkLst>
          <pc:docMk/>
          <pc:sldMk cId="3418803103" sldId="280"/>
        </pc:sldMkLst>
        <pc:picChg chg="add">
          <ac:chgData name="Asif Arfath M" userId="1d5886dc-1abe-42b0-a1fe-79414faba115" providerId="ADAL" clId="{110E5C96-D60A-4081-B1DD-5D541F4FB130}" dt="2020-10-28T05:07:24.081" v="38"/>
          <ac:picMkLst>
            <pc:docMk/>
            <pc:sldMk cId="3418803103" sldId="280"/>
            <ac:picMk id="2" creationId="{5A0B3759-DFDC-4144-8A07-3D00531C7DF9}"/>
          </ac:picMkLst>
        </pc:picChg>
      </pc:sldChg>
      <pc:sldChg chg="addSp add">
        <pc:chgData name="Asif Arfath M" userId="1d5886dc-1abe-42b0-a1fe-79414faba115" providerId="ADAL" clId="{110E5C96-D60A-4081-B1DD-5D541F4FB130}" dt="2020-10-28T05:07:53.622" v="40"/>
        <pc:sldMkLst>
          <pc:docMk/>
          <pc:sldMk cId="1167440214" sldId="281"/>
        </pc:sldMkLst>
        <pc:picChg chg="add">
          <ac:chgData name="Asif Arfath M" userId="1d5886dc-1abe-42b0-a1fe-79414faba115" providerId="ADAL" clId="{110E5C96-D60A-4081-B1DD-5D541F4FB130}" dt="2020-10-28T05:07:53.622" v="40"/>
          <ac:picMkLst>
            <pc:docMk/>
            <pc:sldMk cId="1167440214" sldId="281"/>
            <ac:picMk id="2" creationId="{C2276D47-7516-4FCC-BCE5-22BCF206BB61}"/>
          </ac:picMkLst>
        </pc:picChg>
      </pc:sldChg>
      <pc:sldChg chg="addSp add">
        <pc:chgData name="Asif Arfath M" userId="1d5886dc-1abe-42b0-a1fe-79414faba115" providerId="ADAL" clId="{110E5C96-D60A-4081-B1DD-5D541F4FB130}" dt="2020-10-28T05:10:17.405" v="42"/>
        <pc:sldMkLst>
          <pc:docMk/>
          <pc:sldMk cId="655904845" sldId="282"/>
        </pc:sldMkLst>
        <pc:picChg chg="add">
          <ac:chgData name="Asif Arfath M" userId="1d5886dc-1abe-42b0-a1fe-79414faba115" providerId="ADAL" clId="{110E5C96-D60A-4081-B1DD-5D541F4FB130}" dt="2020-10-28T05:10:17.405" v="42"/>
          <ac:picMkLst>
            <pc:docMk/>
            <pc:sldMk cId="655904845" sldId="282"/>
            <ac:picMk id="2" creationId="{7C6BB1C7-7695-4FE0-8CC8-DBF30A105C78}"/>
          </ac:picMkLst>
        </pc:picChg>
      </pc:sldChg>
      <pc:sldChg chg="addSp add del">
        <pc:chgData name="Asif Arfath M" userId="1d5886dc-1abe-42b0-a1fe-79414faba115" providerId="ADAL" clId="{110E5C96-D60A-4081-B1DD-5D541F4FB130}" dt="2020-10-28T08:56:46.122" v="56" actId="2696"/>
        <pc:sldMkLst>
          <pc:docMk/>
          <pc:sldMk cId="866503558" sldId="283"/>
        </pc:sldMkLst>
        <pc:picChg chg="add">
          <ac:chgData name="Asif Arfath M" userId="1d5886dc-1abe-42b0-a1fe-79414faba115" providerId="ADAL" clId="{110E5C96-D60A-4081-B1DD-5D541F4FB130}" dt="2020-10-28T05:28:25.173" v="44"/>
          <ac:picMkLst>
            <pc:docMk/>
            <pc:sldMk cId="866503558" sldId="283"/>
            <ac:picMk id="2" creationId="{D9BF3DAA-9D64-40A1-8FC3-FA922D443AF4}"/>
          </ac:picMkLst>
        </pc:picChg>
      </pc:sldChg>
      <pc:sldChg chg="add">
        <pc:chgData name="Asif Arfath M" userId="1d5886dc-1abe-42b0-a1fe-79414faba115" providerId="ADAL" clId="{110E5C96-D60A-4081-B1DD-5D541F4FB130}" dt="2020-10-28T08:56:47.752" v="57"/>
        <pc:sldMkLst>
          <pc:docMk/>
          <pc:sldMk cId="2578770983" sldId="283"/>
        </pc:sldMkLst>
      </pc:sldChg>
      <pc:sldChg chg="addSp add del">
        <pc:chgData name="Asif Arfath M" userId="1d5886dc-1abe-42b0-a1fe-79414faba115" providerId="ADAL" clId="{110E5C96-D60A-4081-B1DD-5D541F4FB130}" dt="2020-10-28T08:57:33.358" v="58" actId="2696"/>
        <pc:sldMkLst>
          <pc:docMk/>
          <pc:sldMk cId="3777444815" sldId="284"/>
        </pc:sldMkLst>
        <pc:picChg chg="add">
          <ac:chgData name="Asif Arfath M" userId="1d5886dc-1abe-42b0-a1fe-79414faba115" providerId="ADAL" clId="{110E5C96-D60A-4081-B1DD-5D541F4FB130}" dt="2020-10-28T05:29:05.411" v="46"/>
          <ac:picMkLst>
            <pc:docMk/>
            <pc:sldMk cId="3777444815" sldId="284"/>
            <ac:picMk id="2" creationId="{E30B6110-59A2-46F7-85F3-07F5B91A430F}"/>
          </ac:picMkLst>
        </pc:picChg>
      </pc:sldChg>
      <pc:sldChg chg="addSp add">
        <pc:chgData name="Asif Arfath M" userId="1d5886dc-1abe-42b0-a1fe-79414faba115" providerId="ADAL" clId="{110E5C96-D60A-4081-B1DD-5D541F4FB130}" dt="2020-10-28T05:32:25.760" v="51"/>
        <pc:sldMkLst>
          <pc:docMk/>
          <pc:sldMk cId="39593576" sldId="285"/>
        </pc:sldMkLst>
        <pc:picChg chg="add">
          <ac:chgData name="Asif Arfath M" userId="1d5886dc-1abe-42b0-a1fe-79414faba115" providerId="ADAL" clId="{110E5C96-D60A-4081-B1DD-5D541F4FB130}" dt="2020-10-28T05:32:25.760" v="51"/>
          <ac:picMkLst>
            <pc:docMk/>
            <pc:sldMk cId="39593576" sldId="285"/>
            <ac:picMk id="2" creationId="{6615F839-601B-4FD1-B236-142285F981D8}"/>
          </ac:picMkLst>
        </pc:picChg>
      </pc:sldChg>
      <pc:sldChg chg="addSp add">
        <pc:chgData name="Asif Arfath M" userId="1d5886dc-1abe-42b0-a1fe-79414faba115" providerId="ADAL" clId="{110E5C96-D60A-4081-B1DD-5D541F4FB130}" dt="2020-10-28T05:32:53.911" v="52"/>
        <pc:sldMkLst>
          <pc:docMk/>
          <pc:sldMk cId="3003604939" sldId="286"/>
        </pc:sldMkLst>
        <pc:picChg chg="add">
          <ac:chgData name="Asif Arfath M" userId="1d5886dc-1abe-42b0-a1fe-79414faba115" providerId="ADAL" clId="{110E5C96-D60A-4081-B1DD-5D541F4FB130}" dt="2020-10-28T05:32:53.911" v="52"/>
          <ac:picMkLst>
            <pc:docMk/>
            <pc:sldMk cId="3003604939" sldId="286"/>
            <ac:picMk id="2" creationId="{2FBB50E3-F114-41FF-BA00-0D08310EDA90}"/>
          </ac:picMkLst>
        </pc:picChg>
      </pc:sldChg>
      <pc:sldChg chg="add del">
        <pc:chgData name="Asif Arfath M" userId="1d5886dc-1abe-42b0-a1fe-79414faba115" providerId="ADAL" clId="{110E5C96-D60A-4081-B1DD-5D541F4FB130}" dt="2020-10-28T08:57:46.303" v="59" actId="2696"/>
        <pc:sldMkLst>
          <pc:docMk/>
          <pc:sldMk cId="3953301094" sldId="287"/>
        </pc:sldMkLst>
      </pc:sldChg>
      <pc:sldChg chg="add del">
        <pc:chgData name="Asif Arfath M" userId="1d5886dc-1abe-42b0-a1fe-79414faba115" providerId="ADAL" clId="{110E5C96-D60A-4081-B1DD-5D541F4FB130}" dt="2020-10-28T08:57:47.097" v="60" actId="2696"/>
        <pc:sldMkLst>
          <pc:docMk/>
          <pc:sldMk cId="1680343624" sldId="288"/>
        </pc:sldMkLst>
      </pc:sldChg>
      <pc:sldChg chg="addSp delSp add del">
        <pc:chgData name="Asif Arfath M" userId="1d5886dc-1abe-42b0-a1fe-79414faba115" providerId="ADAL" clId="{110E5C96-D60A-4081-B1DD-5D541F4FB130}" dt="2020-10-28T04:33:09.148" v="14"/>
        <pc:sldMkLst>
          <pc:docMk/>
          <pc:sldMk cId="4001960905" sldId="304"/>
        </pc:sldMkLst>
        <pc:picChg chg="add del">
          <ac:chgData name="Asif Arfath M" userId="1d5886dc-1abe-42b0-a1fe-79414faba115" providerId="ADAL" clId="{110E5C96-D60A-4081-B1DD-5D541F4FB130}" dt="2020-10-28T04:33:08.772" v="13" actId="478"/>
          <ac:picMkLst>
            <pc:docMk/>
            <pc:sldMk cId="4001960905" sldId="304"/>
            <ac:picMk id="2" creationId="{52609DA6-8EE1-463E-978B-A8BA2ED2C0B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37DC-0A82-479C-8F54-F1DF4BE14CE4}" type="doc">
      <dgm:prSet loTypeId="urn:microsoft.com/office/officeart/2005/8/layout/vList3#7" loCatId="list" qsTypeId="urn:microsoft.com/office/officeart/2005/8/quickstyle/simple1" qsCatId="simple" csTypeId="urn:microsoft.com/office/officeart/2005/8/colors/colorful2" csCatId="colorful" phldr="1"/>
      <dgm:spPr/>
    </dgm:pt>
    <dgm:pt modelId="{59343AE9-FA92-444D-9E69-6A19AB633756}">
      <dgm:prSet phldrT="[Text]"/>
      <dgm:spPr/>
      <dgm:t>
        <a:bodyPr/>
        <a:lstStyle/>
        <a:p>
          <a:r>
            <a:rPr lang="en-US" dirty="0"/>
            <a:t>FINANCE LEASE</a:t>
          </a:r>
        </a:p>
      </dgm:t>
    </dgm:pt>
    <dgm:pt modelId="{19D7CF46-7BA0-4A34-B590-31C0B92DA9DF}" type="parTrans" cxnId="{B414112A-F301-4115-A8DF-5D2D12157042}">
      <dgm:prSet/>
      <dgm:spPr/>
      <dgm:t>
        <a:bodyPr/>
        <a:lstStyle/>
        <a:p>
          <a:endParaRPr lang="en-US"/>
        </a:p>
      </dgm:t>
    </dgm:pt>
    <dgm:pt modelId="{F440E9F9-C051-40F5-B831-D89DF34E7655}" type="sibTrans" cxnId="{B414112A-F301-4115-A8DF-5D2D12157042}">
      <dgm:prSet/>
      <dgm:spPr/>
      <dgm:t>
        <a:bodyPr/>
        <a:lstStyle/>
        <a:p>
          <a:endParaRPr lang="en-US"/>
        </a:p>
      </dgm:t>
    </dgm:pt>
    <dgm:pt modelId="{7A807653-CAF9-4F7F-80CF-5798CE0E4EC2}">
      <dgm:prSet phldrT="[Text]"/>
      <dgm:spPr/>
      <dgm:t>
        <a:bodyPr/>
        <a:lstStyle/>
        <a:p>
          <a:r>
            <a:rPr lang="en-US" dirty="0"/>
            <a:t>OPERATING LEASE</a:t>
          </a:r>
        </a:p>
      </dgm:t>
    </dgm:pt>
    <dgm:pt modelId="{F08E3807-005D-4CD7-B591-5A20C6BCDED1}" type="parTrans" cxnId="{AC515BE6-29E0-4878-A45D-A4A482E671F9}">
      <dgm:prSet/>
      <dgm:spPr/>
      <dgm:t>
        <a:bodyPr/>
        <a:lstStyle/>
        <a:p>
          <a:endParaRPr lang="en-US"/>
        </a:p>
      </dgm:t>
    </dgm:pt>
    <dgm:pt modelId="{D9000EF8-D762-40F2-A603-FDDF476A8E93}" type="sibTrans" cxnId="{AC515BE6-29E0-4878-A45D-A4A482E671F9}">
      <dgm:prSet/>
      <dgm:spPr/>
      <dgm:t>
        <a:bodyPr/>
        <a:lstStyle/>
        <a:p>
          <a:endParaRPr lang="en-US"/>
        </a:p>
      </dgm:t>
    </dgm:pt>
    <dgm:pt modelId="{E3A60344-D56F-4134-82D7-4C16427EB12D}" type="pres">
      <dgm:prSet presAssocID="{255537DC-0A82-479C-8F54-F1DF4BE14CE4}" presName="linearFlow" presStyleCnt="0">
        <dgm:presLayoutVars>
          <dgm:dir/>
          <dgm:resizeHandles val="exact"/>
        </dgm:presLayoutVars>
      </dgm:prSet>
      <dgm:spPr/>
    </dgm:pt>
    <dgm:pt modelId="{668123F5-E8BA-453C-AE3D-AF2154B2873E}" type="pres">
      <dgm:prSet presAssocID="{59343AE9-FA92-444D-9E69-6A19AB633756}" presName="composite" presStyleCnt="0"/>
      <dgm:spPr/>
    </dgm:pt>
    <dgm:pt modelId="{23363FF5-B909-4E66-951C-4EE6CA0E12E1}" type="pres">
      <dgm:prSet presAssocID="{59343AE9-FA92-444D-9E69-6A19AB633756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CD05F1D-EAB3-40F3-9722-2E2D1D844D74}" type="pres">
      <dgm:prSet presAssocID="{59343AE9-FA92-444D-9E69-6A19AB633756}" presName="txShp" presStyleLbl="node1" presStyleIdx="0" presStyleCnt="2">
        <dgm:presLayoutVars>
          <dgm:bulletEnabled val="1"/>
        </dgm:presLayoutVars>
      </dgm:prSet>
      <dgm:spPr/>
    </dgm:pt>
    <dgm:pt modelId="{2AFD78DF-8DD0-44DC-9648-9275C13D973B}" type="pres">
      <dgm:prSet presAssocID="{F440E9F9-C051-40F5-B831-D89DF34E7655}" presName="spacing" presStyleCnt="0"/>
      <dgm:spPr/>
    </dgm:pt>
    <dgm:pt modelId="{BB475F64-1FBE-4073-88FE-D497B1753674}" type="pres">
      <dgm:prSet presAssocID="{7A807653-CAF9-4F7F-80CF-5798CE0E4EC2}" presName="composite" presStyleCnt="0"/>
      <dgm:spPr/>
    </dgm:pt>
    <dgm:pt modelId="{D7D526CA-3775-405F-8A26-22D0803DADA1}" type="pres">
      <dgm:prSet presAssocID="{7A807653-CAF9-4F7F-80CF-5798CE0E4EC2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9F3EC3F-4E21-4322-A92C-91C67842D02F}" type="pres">
      <dgm:prSet presAssocID="{7A807653-CAF9-4F7F-80CF-5798CE0E4EC2}" presName="txShp" presStyleLbl="node1" presStyleIdx="1" presStyleCnt="2">
        <dgm:presLayoutVars>
          <dgm:bulletEnabled val="1"/>
        </dgm:presLayoutVars>
      </dgm:prSet>
      <dgm:spPr/>
    </dgm:pt>
  </dgm:ptLst>
  <dgm:cxnLst>
    <dgm:cxn modelId="{77D69824-48AF-4F17-A42A-EF8EE0E9039B}" type="presOf" srcId="{7A807653-CAF9-4F7F-80CF-5798CE0E4EC2}" destId="{99F3EC3F-4E21-4322-A92C-91C67842D02F}" srcOrd="0" destOrd="0" presId="urn:microsoft.com/office/officeart/2005/8/layout/vList3#7"/>
    <dgm:cxn modelId="{B414112A-F301-4115-A8DF-5D2D12157042}" srcId="{255537DC-0A82-479C-8F54-F1DF4BE14CE4}" destId="{59343AE9-FA92-444D-9E69-6A19AB633756}" srcOrd="0" destOrd="0" parTransId="{19D7CF46-7BA0-4A34-B590-31C0B92DA9DF}" sibTransId="{F440E9F9-C051-40F5-B831-D89DF34E7655}"/>
    <dgm:cxn modelId="{8667D15C-7AE6-4825-AA24-21B4BDA24B44}" type="presOf" srcId="{255537DC-0A82-479C-8F54-F1DF4BE14CE4}" destId="{E3A60344-D56F-4134-82D7-4C16427EB12D}" srcOrd="0" destOrd="0" presId="urn:microsoft.com/office/officeart/2005/8/layout/vList3#7"/>
    <dgm:cxn modelId="{AC515BE6-29E0-4878-A45D-A4A482E671F9}" srcId="{255537DC-0A82-479C-8F54-F1DF4BE14CE4}" destId="{7A807653-CAF9-4F7F-80CF-5798CE0E4EC2}" srcOrd="1" destOrd="0" parTransId="{F08E3807-005D-4CD7-B591-5A20C6BCDED1}" sibTransId="{D9000EF8-D762-40F2-A603-FDDF476A8E93}"/>
    <dgm:cxn modelId="{AB8EC4FD-7450-46C3-A5A9-91B498228C0B}" type="presOf" srcId="{59343AE9-FA92-444D-9E69-6A19AB633756}" destId="{BCD05F1D-EAB3-40F3-9722-2E2D1D844D74}" srcOrd="0" destOrd="0" presId="urn:microsoft.com/office/officeart/2005/8/layout/vList3#7"/>
    <dgm:cxn modelId="{A35E6DE5-2902-4355-AB42-A5EB79018CB1}" type="presParOf" srcId="{E3A60344-D56F-4134-82D7-4C16427EB12D}" destId="{668123F5-E8BA-453C-AE3D-AF2154B2873E}" srcOrd="0" destOrd="0" presId="urn:microsoft.com/office/officeart/2005/8/layout/vList3#7"/>
    <dgm:cxn modelId="{CD269E9F-B529-4E44-97BD-7EB42A7D3FB5}" type="presParOf" srcId="{668123F5-E8BA-453C-AE3D-AF2154B2873E}" destId="{23363FF5-B909-4E66-951C-4EE6CA0E12E1}" srcOrd="0" destOrd="0" presId="urn:microsoft.com/office/officeart/2005/8/layout/vList3#7"/>
    <dgm:cxn modelId="{2CA3FFA8-8314-4C9F-B7EB-C27DE8B72B37}" type="presParOf" srcId="{668123F5-E8BA-453C-AE3D-AF2154B2873E}" destId="{BCD05F1D-EAB3-40F3-9722-2E2D1D844D74}" srcOrd="1" destOrd="0" presId="urn:microsoft.com/office/officeart/2005/8/layout/vList3#7"/>
    <dgm:cxn modelId="{F3CAA8D5-4487-4048-8A17-AACA1273C34E}" type="presParOf" srcId="{E3A60344-D56F-4134-82D7-4C16427EB12D}" destId="{2AFD78DF-8DD0-44DC-9648-9275C13D973B}" srcOrd="1" destOrd="0" presId="urn:microsoft.com/office/officeart/2005/8/layout/vList3#7"/>
    <dgm:cxn modelId="{1E07BD39-4A78-48CE-B250-40EE964935BA}" type="presParOf" srcId="{E3A60344-D56F-4134-82D7-4C16427EB12D}" destId="{BB475F64-1FBE-4073-88FE-D497B1753674}" srcOrd="2" destOrd="0" presId="urn:microsoft.com/office/officeart/2005/8/layout/vList3#7"/>
    <dgm:cxn modelId="{9FA7F100-FCBD-4BF5-8CA5-E14EC50810DE}" type="presParOf" srcId="{BB475F64-1FBE-4073-88FE-D497B1753674}" destId="{D7D526CA-3775-405F-8A26-22D0803DADA1}" srcOrd="0" destOrd="0" presId="urn:microsoft.com/office/officeart/2005/8/layout/vList3#7"/>
    <dgm:cxn modelId="{BAB11D3E-4A35-4ED6-90A5-D7A3FBABC113}" type="presParOf" srcId="{BB475F64-1FBE-4073-88FE-D497B1753674}" destId="{99F3EC3F-4E21-4322-A92C-91C67842D02F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B2157-9826-4D2C-BD60-03B251A3C2D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A3EF98-F263-45A8-B93D-2C776EF60A0F}">
      <dgm:prSet phldrT="[Text]" custT="1"/>
      <dgm:spPr/>
      <dgm:t>
        <a:bodyPr/>
        <a:lstStyle/>
        <a:p>
          <a:r>
            <a:rPr lang="en-US" sz="2400" b="1" dirty="0"/>
            <a:t>Transfers ownership of the asset to the lessee by the end of the lease term</a:t>
          </a:r>
        </a:p>
      </dgm:t>
    </dgm:pt>
    <dgm:pt modelId="{BDA77CA7-B9DF-4338-93C2-14D3400635BE}" type="parTrans" cxnId="{360AAE10-172F-41D3-A3AF-891A90C91A07}">
      <dgm:prSet/>
      <dgm:spPr/>
      <dgm:t>
        <a:bodyPr/>
        <a:lstStyle/>
        <a:p>
          <a:endParaRPr lang="en-US"/>
        </a:p>
      </dgm:t>
    </dgm:pt>
    <dgm:pt modelId="{44F238CA-DA88-45C8-B673-69F5C1737F42}" type="sibTrans" cxnId="{360AAE10-172F-41D3-A3AF-891A90C91A07}">
      <dgm:prSet/>
      <dgm:spPr/>
      <dgm:t>
        <a:bodyPr/>
        <a:lstStyle/>
        <a:p>
          <a:endParaRPr lang="en-US"/>
        </a:p>
      </dgm:t>
    </dgm:pt>
    <dgm:pt modelId="{3BFA5471-516C-473F-9781-79165964FA9F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lessee has the option to purchase the asset at a price which is expected to be sufficiently lower than the fair value</a:t>
          </a:r>
        </a:p>
      </dgm:t>
    </dgm:pt>
    <dgm:pt modelId="{BD631362-2513-4BB6-8463-A9FEA74DEC28}" type="parTrans" cxnId="{03A01463-9CD5-43D5-9073-94B57DFE7739}">
      <dgm:prSet/>
      <dgm:spPr/>
      <dgm:t>
        <a:bodyPr/>
        <a:lstStyle/>
        <a:p>
          <a:endParaRPr lang="en-US"/>
        </a:p>
      </dgm:t>
    </dgm:pt>
    <dgm:pt modelId="{CF4A05C6-23E7-4633-AF05-DA1E001EF5F9}" type="sibTrans" cxnId="{03A01463-9CD5-43D5-9073-94B57DFE7739}">
      <dgm:prSet/>
      <dgm:spPr/>
      <dgm:t>
        <a:bodyPr/>
        <a:lstStyle/>
        <a:p>
          <a:endParaRPr lang="en-US"/>
        </a:p>
      </dgm:t>
    </dgm:pt>
    <dgm:pt modelId="{C4A23D7C-2E4B-46D4-B5C6-DEE85FAA74EB}">
      <dgm:prSet phldrT="[Text]" custT="1"/>
      <dgm:spPr/>
      <dgm:t>
        <a:bodyPr/>
        <a:lstStyle/>
        <a:p>
          <a:r>
            <a:rPr lang="en-US" sz="2000" b="1" dirty="0"/>
            <a:t>The lease term is for the major part of the economic life of the asset  (eg more than 75%)</a:t>
          </a:r>
        </a:p>
      </dgm:t>
    </dgm:pt>
    <dgm:pt modelId="{135D1357-A5FE-4BF1-8371-5B58A6B955D0}" type="parTrans" cxnId="{1FF1400C-E8EF-47D6-A2F7-7F5510DB5399}">
      <dgm:prSet/>
      <dgm:spPr/>
      <dgm:t>
        <a:bodyPr/>
        <a:lstStyle/>
        <a:p>
          <a:endParaRPr lang="en-US"/>
        </a:p>
      </dgm:t>
    </dgm:pt>
    <dgm:pt modelId="{29B5DD97-E3DE-4C21-9E00-020D520665DA}" type="sibTrans" cxnId="{1FF1400C-E8EF-47D6-A2F7-7F5510DB5399}">
      <dgm:prSet/>
      <dgm:spPr/>
      <dgm:t>
        <a:bodyPr/>
        <a:lstStyle/>
        <a:p>
          <a:endParaRPr lang="en-US"/>
        </a:p>
      </dgm:t>
    </dgm:pt>
    <dgm:pt modelId="{7826478B-426A-452E-A03F-C35A18022FEF}">
      <dgm:prSet phldrT="[Text]" custT="1"/>
      <dgm:spPr/>
      <dgm:t>
        <a:bodyPr/>
        <a:lstStyle/>
        <a:p>
          <a:r>
            <a:rPr lang="en-US" sz="3200" dirty="0"/>
            <a:t>Present</a:t>
          </a:r>
          <a:r>
            <a:rPr lang="en-US" sz="2800" dirty="0"/>
            <a:t> Value of lease payments is equal to the Fair Value of Asset</a:t>
          </a:r>
        </a:p>
      </dgm:t>
    </dgm:pt>
    <dgm:pt modelId="{CD3FC79F-E128-413A-A00B-AB91EDAEB7D2}" type="parTrans" cxnId="{8B14D13E-58E7-4C76-9251-DD7F8DF3F1F0}">
      <dgm:prSet/>
      <dgm:spPr/>
      <dgm:t>
        <a:bodyPr/>
        <a:lstStyle/>
        <a:p>
          <a:endParaRPr lang="en-US"/>
        </a:p>
      </dgm:t>
    </dgm:pt>
    <dgm:pt modelId="{BBC63CE0-5138-4235-ADB6-C34525EC6D14}" type="sibTrans" cxnId="{8B14D13E-58E7-4C76-9251-DD7F8DF3F1F0}">
      <dgm:prSet/>
      <dgm:spPr/>
      <dgm:t>
        <a:bodyPr/>
        <a:lstStyle/>
        <a:p>
          <a:endParaRPr lang="en-US"/>
        </a:p>
      </dgm:t>
    </dgm:pt>
    <dgm:pt modelId="{97C85897-0254-46D8-AC66-866FE2360F34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leased asset is of a specialized nature such that only the lessee can use it without major modifications being made.</a:t>
          </a:r>
        </a:p>
        <a:p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38055-5FCB-446B-80A9-265DE23A24C5}" type="parTrans" cxnId="{AD0DEA57-5AF7-411F-A5BA-A992C231F5B8}">
      <dgm:prSet/>
      <dgm:spPr/>
      <dgm:t>
        <a:bodyPr/>
        <a:lstStyle/>
        <a:p>
          <a:endParaRPr lang="en-US"/>
        </a:p>
      </dgm:t>
    </dgm:pt>
    <dgm:pt modelId="{278DC090-3B2B-4C43-8C8E-AFCB155135A9}" type="sibTrans" cxnId="{AD0DEA57-5AF7-411F-A5BA-A992C231F5B8}">
      <dgm:prSet/>
      <dgm:spPr/>
      <dgm:t>
        <a:bodyPr/>
        <a:lstStyle/>
        <a:p>
          <a:endParaRPr lang="en-US"/>
        </a:p>
      </dgm:t>
    </dgm:pt>
    <dgm:pt modelId="{D9339F0B-08CB-422B-B21F-1F0703B5CF0A}" type="pres">
      <dgm:prSet presAssocID="{AF5B2157-9826-4D2C-BD60-03B251A3C2DD}" presName="Name0" presStyleCnt="0">
        <dgm:presLayoutVars>
          <dgm:chMax val="7"/>
          <dgm:chPref val="7"/>
          <dgm:dir/>
        </dgm:presLayoutVars>
      </dgm:prSet>
      <dgm:spPr/>
    </dgm:pt>
    <dgm:pt modelId="{6A8F3312-CD92-4EF0-AF83-8AD29B76A559}" type="pres">
      <dgm:prSet presAssocID="{AF5B2157-9826-4D2C-BD60-03B251A3C2DD}" presName="Name1" presStyleCnt="0"/>
      <dgm:spPr/>
    </dgm:pt>
    <dgm:pt modelId="{C2647C8A-430A-4C78-A7F4-E61F45656E93}" type="pres">
      <dgm:prSet presAssocID="{AF5B2157-9826-4D2C-BD60-03B251A3C2DD}" presName="cycle" presStyleCnt="0"/>
      <dgm:spPr/>
    </dgm:pt>
    <dgm:pt modelId="{4D182A20-5929-4A7D-B00F-4CD983D881B7}" type="pres">
      <dgm:prSet presAssocID="{AF5B2157-9826-4D2C-BD60-03B251A3C2DD}" presName="srcNode" presStyleLbl="node1" presStyleIdx="0" presStyleCnt="5"/>
      <dgm:spPr/>
    </dgm:pt>
    <dgm:pt modelId="{E5895D89-ABD7-4442-AFC7-2C38E84AB7FE}" type="pres">
      <dgm:prSet presAssocID="{AF5B2157-9826-4D2C-BD60-03B251A3C2DD}" presName="conn" presStyleLbl="parChTrans1D2" presStyleIdx="0" presStyleCnt="1"/>
      <dgm:spPr/>
    </dgm:pt>
    <dgm:pt modelId="{3385AADF-C2E7-4EA2-823A-0246CEF7A704}" type="pres">
      <dgm:prSet presAssocID="{AF5B2157-9826-4D2C-BD60-03B251A3C2DD}" presName="extraNode" presStyleLbl="node1" presStyleIdx="0" presStyleCnt="5"/>
      <dgm:spPr/>
    </dgm:pt>
    <dgm:pt modelId="{F1AC2238-0EB1-467A-9B0A-CD7A78944B99}" type="pres">
      <dgm:prSet presAssocID="{AF5B2157-9826-4D2C-BD60-03B251A3C2DD}" presName="dstNode" presStyleLbl="node1" presStyleIdx="0" presStyleCnt="5"/>
      <dgm:spPr/>
    </dgm:pt>
    <dgm:pt modelId="{254376AD-9606-4800-A0D7-A8D1A7394E69}" type="pres">
      <dgm:prSet presAssocID="{A8A3EF98-F263-45A8-B93D-2C776EF60A0F}" presName="text_1" presStyleLbl="node1" presStyleIdx="0" presStyleCnt="5" custScaleX="100310" custScaleY="124011">
        <dgm:presLayoutVars>
          <dgm:bulletEnabled val="1"/>
        </dgm:presLayoutVars>
      </dgm:prSet>
      <dgm:spPr/>
    </dgm:pt>
    <dgm:pt modelId="{24E4E375-647C-41B1-825A-B9CD69AD6617}" type="pres">
      <dgm:prSet presAssocID="{A8A3EF98-F263-45A8-B93D-2C776EF60A0F}" presName="accent_1" presStyleCnt="0"/>
      <dgm:spPr/>
    </dgm:pt>
    <dgm:pt modelId="{5979E863-4414-4023-8CE9-4C6C899F5171}" type="pres">
      <dgm:prSet presAssocID="{A8A3EF98-F263-45A8-B93D-2C776EF60A0F}" presName="accentRepeatNode" presStyleLbl="solidFgAcc1" presStyleIdx="0" presStyleCnt="5"/>
      <dgm:spPr/>
    </dgm:pt>
    <dgm:pt modelId="{17D81AF6-8874-49C5-BFD6-56DDC7828AC0}" type="pres">
      <dgm:prSet presAssocID="{3BFA5471-516C-473F-9781-79165964FA9F}" presName="text_2" presStyleLbl="node1" presStyleIdx="1" presStyleCnt="5" custScaleX="100485" custScaleY="127808">
        <dgm:presLayoutVars>
          <dgm:bulletEnabled val="1"/>
        </dgm:presLayoutVars>
      </dgm:prSet>
      <dgm:spPr/>
    </dgm:pt>
    <dgm:pt modelId="{2F23C4D4-CD2F-454D-BDD3-8132540A23C6}" type="pres">
      <dgm:prSet presAssocID="{3BFA5471-516C-473F-9781-79165964FA9F}" presName="accent_2" presStyleCnt="0"/>
      <dgm:spPr/>
    </dgm:pt>
    <dgm:pt modelId="{331969EF-12EA-4DAA-A8F0-C592C184F4A1}" type="pres">
      <dgm:prSet presAssocID="{3BFA5471-516C-473F-9781-79165964FA9F}" presName="accentRepeatNode" presStyleLbl="solidFgAcc1" presStyleIdx="1" presStyleCnt="5"/>
      <dgm:spPr/>
    </dgm:pt>
    <dgm:pt modelId="{C9AC1E95-F6BD-4908-A7D8-24E727E0E314}" type="pres">
      <dgm:prSet presAssocID="{C4A23D7C-2E4B-46D4-B5C6-DEE85FAA74EB}" presName="text_3" presStyleLbl="node1" presStyleIdx="2" presStyleCnt="5">
        <dgm:presLayoutVars>
          <dgm:bulletEnabled val="1"/>
        </dgm:presLayoutVars>
      </dgm:prSet>
      <dgm:spPr/>
    </dgm:pt>
    <dgm:pt modelId="{1DC66A03-8A18-4E5D-ABE3-24790300217F}" type="pres">
      <dgm:prSet presAssocID="{C4A23D7C-2E4B-46D4-B5C6-DEE85FAA74EB}" presName="accent_3" presStyleCnt="0"/>
      <dgm:spPr/>
    </dgm:pt>
    <dgm:pt modelId="{1EFC6A94-A408-46FB-82E6-BF2EFA05CD3C}" type="pres">
      <dgm:prSet presAssocID="{C4A23D7C-2E4B-46D4-B5C6-DEE85FAA74EB}" presName="accentRepeatNode" presStyleLbl="solidFgAcc1" presStyleIdx="2" presStyleCnt="5"/>
      <dgm:spPr/>
    </dgm:pt>
    <dgm:pt modelId="{F30187ED-A3FC-45FA-B62B-3932C27CEB76}" type="pres">
      <dgm:prSet presAssocID="{7826478B-426A-452E-A03F-C35A18022FEF}" presName="text_4" presStyleLbl="node1" presStyleIdx="3" presStyleCnt="5" custScaleX="100970" custScaleY="155647">
        <dgm:presLayoutVars>
          <dgm:bulletEnabled val="1"/>
        </dgm:presLayoutVars>
      </dgm:prSet>
      <dgm:spPr/>
    </dgm:pt>
    <dgm:pt modelId="{B6B82756-52C5-451C-851B-8E81CA2B1A3E}" type="pres">
      <dgm:prSet presAssocID="{7826478B-426A-452E-A03F-C35A18022FEF}" presName="accent_4" presStyleCnt="0"/>
      <dgm:spPr/>
    </dgm:pt>
    <dgm:pt modelId="{ACA61F39-0890-4192-A97A-B033B7D99313}" type="pres">
      <dgm:prSet presAssocID="{7826478B-426A-452E-A03F-C35A18022FEF}" presName="accentRepeatNode" presStyleLbl="solidFgAcc1" presStyleIdx="3" presStyleCnt="5"/>
      <dgm:spPr/>
    </dgm:pt>
    <dgm:pt modelId="{084FE0E1-F881-46D9-9218-CADA26AFA99B}" type="pres">
      <dgm:prSet presAssocID="{97C85897-0254-46D8-AC66-866FE2360F34}" presName="text_5" presStyleLbl="node1" presStyleIdx="4" presStyleCnt="5" custScaleX="101522" custScaleY="149066">
        <dgm:presLayoutVars>
          <dgm:bulletEnabled val="1"/>
        </dgm:presLayoutVars>
      </dgm:prSet>
      <dgm:spPr/>
    </dgm:pt>
    <dgm:pt modelId="{191D0206-2757-46A7-A585-DD794A8B3497}" type="pres">
      <dgm:prSet presAssocID="{97C85897-0254-46D8-AC66-866FE2360F34}" presName="accent_5" presStyleCnt="0"/>
      <dgm:spPr/>
    </dgm:pt>
    <dgm:pt modelId="{80E32326-B9CE-4C44-BF53-0158463DD173}" type="pres">
      <dgm:prSet presAssocID="{97C85897-0254-46D8-AC66-866FE2360F34}" presName="accentRepeatNode" presStyleLbl="solidFgAcc1" presStyleIdx="4" presStyleCnt="5"/>
      <dgm:spPr/>
    </dgm:pt>
  </dgm:ptLst>
  <dgm:cxnLst>
    <dgm:cxn modelId="{1FF1400C-E8EF-47D6-A2F7-7F5510DB5399}" srcId="{AF5B2157-9826-4D2C-BD60-03B251A3C2DD}" destId="{C4A23D7C-2E4B-46D4-B5C6-DEE85FAA74EB}" srcOrd="2" destOrd="0" parTransId="{135D1357-A5FE-4BF1-8371-5B58A6B955D0}" sibTransId="{29B5DD97-E3DE-4C21-9E00-020D520665DA}"/>
    <dgm:cxn modelId="{360AAE10-172F-41D3-A3AF-891A90C91A07}" srcId="{AF5B2157-9826-4D2C-BD60-03B251A3C2DD}" destId="{A8A3EF98-F263-45A8-B93D-2C776EF60A0F}" srcOrd="0" destOrd="0" parTransId="{BDA77CA7-B9DF-4338-93C2-14D3400635BE}" sibTransId="{44F238CA-DA88-45C8-B673-69F5C1737F42}"/>
    <dgm:cxn modelId="{1B17983D-D22F-4353-9FE5-7B64AFB90990}" type="presOf" srcId="{44F238CA-DA88-45C8-B673-69F5C1737F42}" destId="{E5895D89-ABD7-4442-AFC7-2C38E84AB7FE}" srcOrd="0" destOrd="0" presId="urn:microsoft.com/office/officeart/2008/layout/VerticalCurvedList"/>
    <dgm:cxn modelId="{8B14D13E-58E7-4C76-9251-DD7F8DF3F1F0}" srcId="{AF5B2157-9826-4D2C-BD60-03B251A3C2DD}" destId="{7826478B-426A-452E-A03F-C35A18022FEF}" srcOrd="3" destOrd="0" parTransId="{CD3FC79F-E128-413A-A00B-AB91EDAEB7D2}" sibTransId="{BBC63CE0-5138-4235-ADB6-C34525EC6D14}"/>
    <dgm:cxn modelId="{03A01463-9CD5-43D5-9073-94B57DFE7739}" srcId="{AF5B2157-9826-4D2C-BD60-03B251A3C2DD}" destId="{3BFA5471-516C-473F-9781-79165964FA9F}" srcOrd="1" destOrd="0" parTransId="{BD631362-2513-4BB6-8463-A9FEA74DEC28}" sibTransId="{CF4A05C6-23E7-4633-AF05-DA1E001EF5F9}"/>
    <dgm:cxn modelId="{EC21AB49-DAC3-4DB4-AD21-DDA554BA0A9A}" type="presOf" srcId="{A8A3EF98-F263-45A8-B93D-2C776EF60A0F}" destId="{254376AD-9606-4800-A0D7-A8D1A7394E69}" srcOrd="0" destOrd="0" presId="urn:microsoft.com/office/officeart/2008/layout/VerticalCurvedList"/>
    <dgm:cxn modelId="{D3AF5D4F-16F9-4A01-B06F-257FF65E03C2}" type="presOf" srcId="{AF5B2157-9826-4D2C-BD60-03B251A3C2DD}" destId="{D9339F0B-08CB-422B-B21F-1F0703B5CF0A}" srcOrd="0" destOrd="0" presId="urn:microsoft.com/office/officeart/2008/layout/VerticalCurvedList"/>
    <dgm:cxn modelId="{C6066776-E03F-44B9-A2C4-BE396C95F587}" type="presOf" srcId="{C4A23D7C-2E4B-46D4-B5C6-DEE85FAA74EB}" destId="{C9AC1E95-F6BD-4908-A7D8-24E727E0E314}" srcOrd="0" destOrd="0" presId="urn:microsoft.com/office/officeart/2008/layout/VerticalCurvedList"/>
    <dgm:cxn modelId="{AD0DEA57-5AF7-411F-A5BA-A992C231F5B8}" srcId="{AF5B2157-9826-4D2C-BD60-03B251A3C2DD}" destId="{97C85897-0254-46D8-AC66-866FE2360F34}" srcOrd="4" destOrd="0" parTransId="{AC938055-5FCB-446B-80A9-265DE23A24C5}" sibTransId="{278DC090-3B2B-4C43-8C8E-AFCB155135A9}"/>
    <dgm:cxn modelId="{2A243885-27CF-421F-BE37-D707249092CF}" type="presOf" srcId="{3BFA5471-516C-473F-9781-79165964FA9F}" destId="{17D81AF6-8874-49C5-BFD6-56DDC7828AC0}" srcOrd="0" destOrd="0" presId="urn:microsoft.com/office/officeart/2008/layout/VerticalCurvedList"/>
    <dgm:cxn modelId="{7DE6B2B0-DAD3-4057-945D-8F9E7E8CDAE3}" type="presOf" srcId="{7826478B-426A-452E-A03F-C35A18022FEF}" destId="{F30187ED-A3FC-45FA-B62B-3932C27CEB76}" srcOrd="0" destOrd="0" presId="urn:microsoft.com/office/officeart/2008/layout/VerticalCurvedList"/>
    <dgm:cxn modelId="{003C99D0-70B1-4877-8F74-27B1F664FD93}" type="presOf" srcId="{97C85897-0254-46D8-AC66-866FE2360F34}" destId="{084FE0E1-F881-46D9-9218-CADA26AFA99B}" srcOrd="0" destOrd="0" presId="urn:microsoft.com/office/officeart/2008/layout/VerticalCurvedList"/>
    <dgm:cxn modelId="{E36A4ABA-9E73-436F-942D-96CE0892DF58}" type="presParOf" srcId="{D9339F0B-08CB-422B-B21F-1F0703B5CF0A}" destId="{6A8F3312-CD92-4EF0-AF83-8AD29B76A559}" srcOrd="0" destOrd="0" presId="urn:microsoft.com/office/officeart/2008/layout/VerticalCurvedList"/>
    <dgm:cxn modelId="{74B1A2A6-76E3-4E02-881C-E0EDFE376871}" type="presParOf" srcId="{6A8F3312-CD92-4EF0-AF83-8AD29B76A559}" destId="{C2647C8A-430A-4C78-A7F4-E61F45656E93}" srcOrd="0" destOrd="0" presId="urn:microsoft.com/office/officeart/2008/layout/VerticalCurvedList"/>
    <dgm:cxn modelId="{5820E815-B86D-4AD5-B120-234850EBFE27}" type="presParOf" srcId="{C2647C8A-430A-4C78-A7F4-E61F45656E93}" destId="{4D182A20-5929-4A7D-B00F-4CD983D881B7}" srcOrd="0" destOrd="0" presId="urn:microsoft.com/office/officeart/2008/layout/VerticalCurvedList"/>
    <dgm:cxn modelId="{4DBE4C9A-C115-4436-A3C6-044C10B0908E}" type="presParOf" srcId="{C2647C8A-430A-4C78-A7F4-E61F45656E93}" destId="{E5895D89-ABD7-4442-AFC7-2C38E84AB7FE}" srcOrd="1" destOrd="0" presId="urn:microsoft.com/office/officeart/2008/layout/VerticalCurvedList"/>
    <dgm:cxn modelId="{87FF34A1-BD72-4879-8D01-49ECA0A58B7E}" type="presParOf" srcId="{C2647C8A-430A-4C78-A7F4-E61F45656E93}" destId="{3385AADF-C2E7-4EA2-823A-0246CEF7A704}" srcOrd="2" destOrd="0" presId="urn:microsoft.com/office/officeart/2008/layout/VerticalCurvedList"/>
    <dgm:cxn modelId="{5DEDD4CA-43F8-4AE1-AF25-7989E9090E10}" type="presParOf" srcId="{C2647C8A-430A-4C78-A7F4-E61F45656E93}" destId="{F1AC2238-0EB1-467A-9B0A-CD7A78944B99}" srcOrd="3" destOrd="0" presId="urn:microsoft.com/office/officeart/2008/layout/VerticalCurvedList"/>
    <dgm:cxn modelId="{B6CDFE99-142F-4D75-8047-C8E604DAAFF7}" type="presParOf" srcId="{6A8F3312-CD92-4EF0-AF83-8AD29B76A559}" destId="{254376AD-9606-4800-A0D7-A8D1A7394E69}" srcOrd="1" destOrd="0" presId="urn:microsoft.com/office/officeart/2008/layout/VerticalCurvedList"/>
    <dgm:cxn modelId="{42756F02-0A75-461E-9BA3-9AAFEB177EAF}" type="presParOf" srcId="{6A8F3312-CD92-4EF0-AF83-8AD29B76A559}" destId="{24E4E375-647C-41B1-825A-B9CD69AD6617}" srcOrd="2" destOrd="0" presId="urn:microsoft.com/office/officeart/2008/layout/VerticalCurvedList"/>
    <dgm:cxn modelId="{AC779DF1-9CE7-4BFC-AFBF-17F92B9B22C0}" type="presParOf" srcId="{24E4E375-647C-41B1-825A-B9CD69AD6617}" destId="{5979E863-4414-4023-8CE9-4C6C899F5171}" srcOrd="0" destOrd="0" presId="urn:microsoft.com/office/officeart/2008/layout/VerticalCurvedList"/>
    <dgm:cxn modelId="{427EF69B-D198-4481-86E5-CF815F6135F5}" type="presParOf" srcId="{6A8F3312-CD92-4EF0-AF83-8AD29B76A559}" destId="{17D81AF6-8874-49C5-BFD6-56DDC7828AC0}" srcOrd="3" destOrd="0" presId="urn:microsoft.com/office/officeart/2008/layout/VerticalCurvedList"/>
    <dgm:cxn modelId="{9AABBA8D-B41A-4B51-A2EA-37E0F1D71979}" type="presParOf" srcId="{6A8F3312-CD92-4EF0-AF83-8AD29B76A559}" destId="{2F23C4D4-CD2F-454D-BDD3-8132540A23C6}" srcOrd="4" destOrd="0" presId="urn:microsoft.com/office/officeart/2008/layout/VerticalCurvedList"/>
    <dgm:cxn modelId="{A2C91826-645A-4BAB-BF97-EAD7B5E0112C}" type="presParOf" srcId="{2F23C4D4-CD2F-454D-BDD3-8132540A23C6}" destId="{331969EF-12EA-4DAA-A8F0-C592C184F4A1}" srcOrd="0" destOrd="0" presId="urn:microsoft.com/office/officeart/2008/layout/VerticalCurvedList"/>
    <dgm:cxn modelId="{F23A91F7-8CC5-4B2D-9927-7D8CF7612D1A}" type="presParOf" srcId="{6A8F3312-CD92-4EF0-AF83-8AD29B76A559}" destId="{C9AC1E95-F6BD-4908-A7D8-24E727E0E314}" srcOrd="5" destOrd="0" presId="urn:microsoft.com/office/officeart/2008/layout/VerticalCurvedList"/>
    <dgm:cxn modelId="{745BE588-C2CA-46CE-83C1-25EA97CD79F2}" type="presParOf" srcId="{6A8F3312-CD92-4EF0-AF83-8AD29B76A559}" destId="{1DC66A03-8A18-4E5D-ABE3-24790300217F}" srcOrd="6" destOrd="0" presId="urn:microsoft.com/office/officeart/2008/layout/VerticalCurvedList"/>
    <dgm:cxn modelId="{62AE5EF0-A753-4ACC-9A71-F0557892FC6E}" type="presParOf" srcId="{1DC66A03-8A18-4E5D-ABE3-24790300217F}" destId="{1EFC6A94-A408-46FB-82E6-BF2EFA05CD3C}" srcOrd="0" destOrd="0" presId="urn:microsoft.com/office/officeart/2008/layout/VerticalCurvedList"/>
    <dgm:cxn modelId="{FE9E0B80-E020-44F1-8938-810302D64ADB}" type="presParOf" srcId="{6A8F3312-CD92-4EF0-AF83-8AD29B76A559}" destId="{F30187ED-A3FC-45FA-B62B-3932C27CEB76}" srcOrd="7" destOrd="0" presId="urn:microsoft.com/office/officeart/2008/layout/VerticalCurvedList"/>
    <dgm:cxn modelId="{94419B87-4348-4C0E-AA06-8D23E25E0529}" type="presParOf" srcId="{6A8F3312-CD92-4EF0-AF83-8AD29B76A559}" destId="{B6B82756-52C5-451C-851B-8E81CA2B1A3E}" srcOrd="8" destOrd="0" presId="urn:microsoft.com/office/officeart/2008/layout/VerticalCurvedList"/>
    <dgm:cxn modelId="{F5151E4A-6DA5-42FB-ADAD-ABD7A224D9A4}" type="presParOf" srcId="{B6B82756-52C5-451C-851B-8E81CA2B1A3E}" destId="{ACA61F39-0890-4192-A97A-B033B7D99313}" srcOrd="0" destOrd="0" presId="urn:microsoft.com/office/officeart/2008/layout/VerticalCurvedList"/>
    <dgm:cxn modelId="{D26F1534-6233-4A94-A063-01CFF1677F9F}" type="presParOf" srcId="{6A8F3312-CD92-4EF0-AF83-8AD29B76A559}" destId="{084FE0E1-F881-46D9-9218-CADA26AFA99B}" srcOrd="9" destOrd="0" presId="urn:microsoft.com/office/officeart/2008/layout/VerticalCurvedList"/>
    <dgm:cxn modelId="{9DFC2094-060E-4D7F-8B2D-08F556C8B748}" type="presParOf" srcId="{6A8F3312-CD92-4EF0-AF83-8AD29B76A559}" destId="{191D0206-2757-46A7-A585-DD794A8B3497}" srcOrd="10" destOrd="0" presId="urn:microsoft.com/office/officeart/2008/layout/VerticalCurvedList"/>
    <dgm:cxn modelId="{AE3C3D45-6F2F-42BB-BF65-E23861525533}" type="presParOf" srcId="{191D0206-2757-46A7-A585-DD794A8B3497}" destId="{80E32326-B9CE-4C44-BF53-0158463DD1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A49E8-F1A8-45BC-A3D9-81B736C132A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3" csCatId="colorful" phldr="1"/>
      <dgm:spPr/>
      <dgm:t>
        <a:bodyPr/>
        <a:lstStyle/>
        <a:p>
          <a:endParaRPr lang="en-US"/>
        </a:p>
      </dgm:t>
    </dgm:pt>
    <dgm:pt modelId="{3B1FF545-B95A-4FDE-97CA-88D6FBF11AEB}">
      <dgm:prSet phldrT="[Text]" custT="1"/>
      <dgm:spPr/>
      <dgm:t>
        <a:bodyPr/>
        <a:lstStyle/>
        <a:p>
          <a:r>
            <a:rPr lang="en-US" sz="2400" b="1" dirty="0"/>
            <a:t>MINIMUM LEASE PAYMENT (MLP)</a:t>
          </a:r>
        </a:p>
      </dgm:t>
    </dgm:pt>
    <dgm:pt modelId="{BFE7BCDE-83A0-4D98-B7AF-D7551BE5A892}" type="parTrans" cxnId="{66F99B2D-D2D6-4591-AFE5-EBC4678E0B14}">
      <dgm:prSet/>
      <dgm:spPr/>
      <dgm:t>
        <a:bodyPr/>
        <a:lstStyle/>
        <a:p>
          <a:endParaRPr lang="en-US"/>
        </a:p>
      </dgm:t>
    </dgm:pt>
    <dgm:pt modelId="{4237E745-0009-4FE2-9F8D-3C76FCEF7AD3}" type="sibTrans" cxnId="{66F99B2D-D2D6-4591-AFE5-EBC4678E0B14}">
      <dgm:prSet/>
      <dgm:spPr/>
      <dgm:t>
        <a:bodyPr/>
        <a:lstStyle/>
        <a:p>
          <a:endParaRPr lang="en-US"/>
        </a:p>
      </dgm:t>
    </dgm:pt>
    <dgm:pt modelId="{44688828-7A8F-45AE-B88A-F9D604C7A456}">
      <dgm:prSet phldrT="[Text]" custT="1"/>
      <dgm:spPr/>
      <dgm:t>
        <a:bodyPr/>
        <a:lstStyle/>
        <a:p>
          <a:r>
            <a:rPr lang="en-US" sz="2400" b="1" dirty="0"/>
            <a:t>LESSOR </a:t>
          </a:r>
        </a:p>
      </dgm:t>
    </dgm:pt>
    <dgm:pt modelId="{E689C59F-30EA-403D-97A8-C58044E54861}" type="parTrans" cxnId="{6325A72E-F95D-4683-B549-25C2105AA917}">
      <dgm:prSet/>
      <dgm:spPr/>
      <dgm:t>
        <a:bodyPr/>
        <a:lstStyle/>
        <a:p>
          <a:endParaRPr lang="en-US"/>
        </a:p>
      </dgm:t>
    </dgm:pt>
    <dgm:pt modelId="{CCD3A694-8556-417B-B8C6-A9B1271C67C7}" type="sibTrans" cxnId="{6325A72E-F95D-4683-B549-25C2105AA917}">
      <dgm:prSet/>
      <dgm:spPr/>
      <dgm:t>
        <a:bodyPr/>
        <a:lstStyle/>
        <a:p>
          <a:endParaRPr lang="en-US"/>
        </a:p>
      </dgm:t>
    </dgm:pt>
    <dgm:pt modelId="{DA423CCD-8C08-48E2-8F8D-DAFC2467964D}">
      <dgm:prSet phldrT="[Text]" custT="1"/>
      <dgm:spPr/>
      <dgm:t>
        <a:bodyPr/>
        <a:lstStyle/>
        <a:p>
          <a:r>
            <a:rPr lang="en-US" sz="2400" b="1" dirty="0"/>
            <a:t>=MINIMUM RENT + HIGHER OF RESIDUAL VALUE GUARANTEED BY LESSEE    OR     BY THIRD PARTY</a:t>
          </a:r>
        </a:p>
      </dgm:t>
    </dgm:pt>
    <dgm:pt modelId="{2445C22C-7603-4161-B97E-64C145AA4635}" type="parTrans" cxnId="{FA7BC723-1C67-4E9B-A878-2A3E7D00B535}">
      <dgm:prSet/>
      <dgm:spPr/>
      <dgm:t>
        <a:bodyPr/>
        <a:lstStyle/>
        <a:p>
          <a:endParaRPr lang="en-US"/>
        </a:p>
      </dgm:t>
    </dgm:pt>
    <dgm:pt modelId="{F0E1F0AF-2177-441D-A5DA-BBFAF127D624}" type="sibTrans" cxnId="{FA7BC723-1C67-4E9B-A878-2A3E7D00B535}">
      <dgm:prSet/>
      <dgm:spPr/>
      <dgm:t>
        <a:bodyPr/>
        <a:lstStyle/>
        <a:p>
          <a:endParaRPr lang="en-US"/>
        </a:p>
      </dgm:t>
    </dgm:pt>
    <dgm:pt modelId="{2A6CC90E-4400-403D-B3BC-684A5389201D}">
      <dgm:prSet phldrT="[Text]" custT="1"/>
      <dgm:spPr/>
      <dgm:t>
        <a:bodyPr/>
        <a:lstStyle/>
        <a:p>
          <a:r>
            <a:rPr lang="en-US" sz="2400" b="1" dirty="0"/>
            <a:t>LESSEE</a:t>
          </a:r>
        </a:p>
      </dgm:t>
    </dgm:pt>
    <dgm:pt modelId="{6FDD415F-191D-4684-B5A2-5117C5855895}" type="parTrans" cxnId="{372A5909-6E16-4396-A17F-69B9835D84C2}">
      <dgm:prSet/>
      <dgm:spPr/>
      <dgm:t>
        <a:bodyPr/>
        <a:lstStyle/>
        <a:p>
          <a:endParaRPr lang="en-US"/>
        </a:p>
      </dgm:t>
    </dgm:pt>
    <dgm:pt modelId="{6D5A6728-BA9A-4636-8195-F54A77C6262A}" type="sibTrans" cxnId="{372A5909-6E16-4396-A17F-69B9835D84C2}">
      <dgm:prSet/>
      <dgm:spPr/>
      <dgm:t>
        <a:bodyPr/>
        <a:lstStyle/>
        <a:p>
          <a:endParaRPr lang="en-US"/>
        </a:p>
      </dgm:t>
    </dgm:pt>
    <dgm:pt modelId="{984F943D-14F9-4DCB-9B80-95D7CCD95B5D}">
      <dgm:prSet phldrT="[Text]" custT="1"/>
      <dgm:spPr/>
      <dgm:t>
        <a:bodyPr/>
        <a:lstStyle/>
        <a:p>
          <a:r>
            <a:rPr lang="en-US" sz="2400" b="1" dirty="0"/>
            <a:t>=MINIMUM RENT + RESIDUAL VALUE GUARANTEED BY LESSEE</a:t>
          </a:r>
        </a:p>
      </dgm:t>
    </dgm:pt>
    <dgm:pt modelId="{126E2295-CB84-4396-A74F-D9F18B1B3599}" type="parTrans" cxnId="{E71ADA69-3DA6-4BD5-A9A4-7C2763635859}">
      <dgm:prSet/>
      <dgm:spPr/>
      <dgm:t>
        <a:bodyPr/>
        <a:lstStyle/>
        <a:p>
          <a:endParaRPr lang="en-US"/>
        </a:p>
      </dgm:t>
    </dgm:pt>
    <dgm:pt modelId="{10016EC6-32A3-43D7-BC5E-2233FE394ECF}" type="sibTrans" cxnId="{E71ADA69-3DA6-4BD5-A9A4-7C2763635859}">
      <dgm:prSet/>
      <dgm:spPr/>
      <dgm:t>
        <a:bodyPr/>
        <a:lstStyle/>
        <a:p>
          <a:endParaRPr lang="en-US"/>
        </a:p>
      </dgm:t>
    </dgm:pt>
    <dgm:pt modelId="{0985A3C5-865A-4283-B035-2C6CC942F2EC}" type="pres">
      <dgm:prSet presAssocID="{306A49E8-F1A8-45BC-A3D9-81B736C132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171608-A909-4B66-BE6E-1111ADBB404C}" type="pres">
      <dgm:prSet presAssocID="{3B1FF545-B95A-4FDE-97CA-88D6FBF11AEB}" presName="hierRoot1" presStyleCnt="0"/>
      <dgm:spPr/>
    </dgm:pt>
    <dgm:pt modelId="{193FB8BF-DFDC-48C2-8D93-9074ABB7B898}" type="pres">
      <dgm:prSet presAssocID="{3B1FF545-B95A-4FDE-97CA-88D6FBF11AEB}" presName="composite" presStyleCnt="0"/>
      <dgm:spPr/>
    </dgm:pt>
    <dgm:pt modelId="{6E61BD14-CB72-4797-B7D9-6C0D2ECD5619}" type="pres">
      <dgm:prSet presAssocID="{3B1FF545-B95A-4FDE-97CA-88D6FBF11AEB}" presName="background" presStyleLbl="node0" presStyleIdx="0" presStyleCnt="1"/>
      <dgm:spPr/>
    </dgm:pt>
    <dgm:pt modelId="{7AD9929D-87CE-4805-A286-EF661E5B65D8}" type="pres">
      <dgm:prSet presAssocID="{3B1FF545-B95A-4FDE-97CA-88D6FBF11AEB}" presName="text" presStyleLbl="fgAcc0" presStyleIdx="0" presStyleCnt="1" custScaleX="444434" custScaleY="64974" custLinFactNeighborX="2431" custLinFactNeighborY="-2590">
        <dgm:presLayoutVars>
          <dgm:chPref val="3"/>
        </dgm:presLayoutVars>
      </dgm:prSet>
      <dgm:spPr/>
    </dgm:pt>
    <dgm:pt modelId="{5CC05C14-76C8-4AF1-B202-1EEF7071CF5F}" type="pres">
      <dgm:prSet presAssocID="{3B1FF545-B95A-4FDE-97CA-88D6FBF11AEB}" presName="hierChild2" presStyleCnt="0"/>
      <dgm:spPr/>
    </dgm:pt>
    <dgm:pt modelId="{36EF5A63-54A5-4C80-B692-CA7A9227B3C8}" type="pres">
      <dgm:prSet presAssocID="{E689C59F-30EA-403D-97A8-C58044E54861}" presName="Name10" presStyleLbl="parChTrans1D2" presStyleIdx="0" presStyleCnt="2"/>
      <dgm:spPr/>
    </dgm:pt>
    <dgm:pt modelId="{6C613B42-C2C4-4625-8D1B-5D44B05CC1E6}" type="pres">
      <dgm:prSet presAssocID="{44688828-7A8F-45AE-B88A-F9D604C7A456}" presName="hierRoot2" presStyleCnt="0"/>
      <dgm:spPr/>
    </dgm:pt>
    <dgm:pt modelId="{AAC30F7B-9F4D-4ADA-AFF3-054D5773222F}" type="pres">
      <dgm:prSet presAssocID="{44688828-7A8F-45AE-B88A-F9D604C7A456}" presName="composite2" presStyleCnt="0"/>
      <dgm:spPr/>
    </dgm:pt>
    <dgm:pt modelId="{E82416E3-03FC-4373-AB9E-49EE91012ED8}" type="pres">
      <dgm:prSet presAssocID="{44688828-7A8F-45AE-B88A-F9D604C7A456}" presName="background2" presStyleLbl="node2" presStyleIdx="0" presStyleCnt="2"/>
      <dgm:spPr/>
    </dgm:pt>
    <dgm:pt modelId="{5C4422C4-5012-42C1-A6D6-3A2E521C0EEF}" type="pres">
      <dgm:prSet presAssocID="{44688828-7A8F-45AE-B88A-F9D604C7A456}" presName="text2" presStyleLbl="fgAcc2" presStyleIdx="0" presStyleCnt="2" custScaleX="159937" custScaleY="78666" custLinFactNeighborX="988" custLinFactNeighborY="2694">
        <dgm:presLayoutVars>
          <dgm:chPref val="3"/>
        </dgm:presLayoutVars>
      </dgm:prSet>
      <dgm:spPr/>
    </dgm:pt>
    <dgm:pt modelId="{EC321D57-AEA4-40A1-A7C9-E73B053CE430}" type="pres">
      <dgm:prSet presAssocID="{44688828-7A8F-45AE-B88A-F9D604C7A456}" presName="hierChild3" presStyleCnt="0"/>
      <dgm:spPr/>
    </dgm:pt>
    <dgm:pt modelId="{43F2995B-E2F7-4635-A5B8-C9DBB90381A3}" type="pres">
      <dgm:prSet presAssocID="{2445C22C-7603-4161-B97E-64C145AA4635}" presName="Name17" presStyleLbl="parChTrans1D3" presStyleIdx="0" presStyleCnt="2"/>
      <dgm:spPr/>
    </dgm:pt>
    <dgm:pt modelId="{D4D62BD6-1657-4D9C-86F8-A6F281E1096B}" type="pres">
      <dgm:prSet presAssocID="{DA423CCD-8C08-48E2-8F8D-DAFC2467964D}" presName="hierRoot3" presStyleCnt="0"/>
      <dgm:spPr/>
    </dgm:pt>
    <dgm:pt modelId="{135B7352-0308-4A4E-8024-264AF1C34122}" type="pres">
      <dgm:prSet presAssocID="{DA423CCD-8C08-48E2-8F8D-DAFC2467964D}" presName="composite3" presStyleCnt="0"/>
      <dgm:spPr/>
    </dgm:pt>
    <dgm:pt modelId="{B4A2E183-01AB-4429-AA5E-9947FC91CEF0}" type="pres">
      <dgm:prSet presAssocID="{DA423CCD-8C08-48E2-8F8D-DAFC2467964D}" presName="background3" presStyleLbl="node3" presStyleIdx="0" presStyleCnt="2"/>
      <dgm:spPr/>
    </dgm:pt>
    <dgm:pt modelId="{AD4DEF0F-3479-445D-8113-8559997C2034}" type="pres">
      <dgm:prSet presAssocID="{DA423CCD-8C08-48E2-8F8D-DAFC2467964D}" presName="text3" presStyleLbl="fgAcc3" presStyleIdx="0" presStyleCnt="2" custScaleX="170516" custScaleY="273379" custLinFactNeighborX="3584">
        <dgm:presLayoutVars>
          <dgm:chPref val="3"/>
        </dgm:presLayoutVars>
      </dgm:prSet>
      <dgm:spPr/>
    </dgm:pt>
    <dgm:pt modelId="{34796264-8E71-475C-802D-DE55078C0369}" type="pres">
      <dgm:prSet presAssocID="{DA423CCD-8C08-48E2-8F8D-DAFC2467964D}" presName="hierChild4" presStyleCnt="0"/>
      <dgm:spPr/>
    </dgm:pt>
    <dgm:pt modelId="{66893FB3-8F22-4327-860B-C998B3A4C6FD}" type="pres">
      <dgm:prSet presAssocID="{6FDD415F-191D-4684-B5A2-5117C5855895}" presName="Name10" presStyleLbl="parChTrans1D2" presStyleIdx="1" presStyleCnt="2"/>
      <dgm:spPr/>
    </dgm:pt>
    <dgm:pt modelId="{AE909D26-5FD4-4E89-A03A-8F067C7C085B}" type="pres">
      <dgm:prSet presAssocID="{2A6CC90E-4400-403D-B3BC-684A5389201D}" presName="hierRoot2" presStyleCnt="0"/>
      <dgm:spPr/>
    </dgm:pt>
    <dgm:pt modelId="{559CE8DD-0182-4DFA-81E8-E6F1FA34DA2C}" type="pres">
      <dgm:prSet presAssocID="{2A6CC90E-4400-403D-B3BC-684A5389201D}" presName="composite2" presStyleCnt="0"/>
      <dgm:spPr/>
    </dgm:pt>
    <dgm:pt modelId="{8B614774-E70C-4B2D-B78C-E22861742839}" type="pres">
      <dgm:prSet presAssocID="{2A6CC90E-4400-403D-B3BC-684A5389201D}" presName="background2" presStyleLbl="node2" presStyleIdx="1" presStyleCnt="2"/>
      <dgm:spPr/>
    </dgm:pt>
    <dgm:pt modelId="{B1537DC0-ED61-43DF-8EC4-9E7FEAD29DC7}" type="pres">
      <dgm:prSet presAssocID="{2A6CC90E-4400-403D-B3BC-684A5389201D}" presName="text2" presStyleLbl="fgAcc2" presStyleIdx="1" presStyleCnt="2" custScaleX="124071" custScaleY="70410" custLinFactNeighborX="30461" custLinFactNeighborY="9796">
        <dgm:presLayoutVars>
          <dgm:chPref val="3"/>
        </dgm:presLayoutVars>
      </dgm:prSet>
      <dgm:spPr/>
    </dgm:pt>
    <dgm:pt modelId="{4926496F-B1AA-40DC-8DBF-9F695070569A}" type="pres">
      <dgm:prSet presAssocID="{2A6CC90E-4400-403D-B3BC-684A5389201D}" presName="hierChild3" presStyleCnt="0"/>
      <dgm:spPr/>
    </dgm:pt>
    <dgm:pt modelId="{708EF60D-6325-45E9-A39D-D23A37CA16C3}" type="pres">
      <dgm:prSet presAssocID="{126E2295-CB84-4396-A74F-D9F18B1B3599}" presName="Name17" presStyleLbl="parChTrans1D3" presStyleIdx="1" presStyleCnt="2"/>
      <dgm:spPr/>
    </dgm:pt>
    <dgm:pt modelId="{96111E56-7B6D-4DE0-AA95-0577022397DC}" type="pres">
      <dgm:prSet presAssocID="{984F943D-14F9-4DCB-9B80-95D7CCD95B5D}" presName="hierRoot3" presStyleCnt="0"/>
      <dgm:spPr/>
    </dgm:pt>
    <dgm:pt modelId="{79B400E2-7BB6-49F4-924B-E88705ECEBFE}" type="pres">
      <dgm:prSet presAssocID="{984F943D-14F9-4DCB-9B80-95D7CCD95B5D}" presName="composite3" presStyleCnt="0"/>
      <dgm:spPr/>
    </dgm:pt>
    <dgm:pt modelId="{6171C8D2-4FC2-48F9-8914-7ABA8BEEA9C1}" type="pres">
      <dgm:prSet presAssocID="{984F943D-14F9-4DCB-9B80-95D7CCD95B5D}" presName="background3" presStyleLbl="node3" presStyleIdx="1" presStyleCnt="2"/>
      <dgm:spPr/>
    </dgm:pt>
    <dgm:pt modelId="{C951BA83-D63E-49F3-947F-1C0AD56B3CFB}" type="pres">
      <dgm:prSet presAssocID="{984F943D-14F9-4DCB-9B80-95D7CCD95B5D}" presName="text3" presStyleLbl="fgAcc3" presStyleIdx="1" presStyleCnt="2" custScaleX="177320" custScaleY="247446">
        <dgm:presLayoutVars>
          <dgm:chPref val="3"/>
        </dgm:presLayoutVars>
      </dgm:prSet>
      <dgm:spPr/>
    </dgm:pt>
    <dgm:pt modelId="{04A52D89-978D-48E2-A7A0-C142B8695A64}" type="pres">
      <dgm:prSet presAssocID="{984F943D-14F9-4DCB-9B80-95D7CCD95B5D}" presName="hierChild4" presStyleCnt="0"/>
      <dgm:spPr/>
    </dgm:pt>
  </dgm:ptLst>
  <dgm:cxnLst>
    <dgm:cxn modelId="{05376507-ACAC-4A5F-BE8E-B9E1B8868BAA}" type="presOf" srcId="{126E2295-CB84-4396-A74F-D9F18B1B3599}" destId="{708EF60D-6325-45E9-A39D-D23A37CA16C3}" srcOrd="0" destOrd="0" presId="urn:microsoft.com/office/officeart/2005/8/layout/hierarchy1"/>
    <dgm:cxn modelId="{372A5909-6E16-4396-A17F-69B9835D84C2}" srcId="{3B1FF545-B95A-4FDE-97CA-88D6FBF11AEB}" destId="{2A6CC90E-4400-403D-B3BC-684A5389201D}" srcOrd="1" destOrd="0" parTransId="{6FDD415F-191D-4684-B5A2-5117C5855895}" sibTransId="{6D5A6728-BA9A-4636-8195-F54A77C6262A}"/>
    <dgm:cxn modelId="{FA7BC723-1C67-4E9B-A878-2A3E7D00B535}" srcId="{44688828-7A8F-45AE-B88A-F9D604C7A456}" destId="{DA423CCD-8C08-48E2-8F8D-DAFC2467964D}" srcOrd="0" destOrd="0" parTransId="{2445C22C-7603-4161-B97E-64C145AA4635}" sibTransId="{F0E1F0AF-2177-441D-A5DA-BBFAF127D624}"/>
    <dgm:cxn modelId="{05611124-C033-42E5-B5CC-DCAF9135E05B}" type="presOf" srcId="{E689C59F-30EA-403D-97A8-C58044E54861}" destId="{36EF5A63-54A5-4C80-B692-CA7A9227B3C8}" srcOrd="0" destOrd="0" presId="urn:microsoft.com/office/officeart/2005/8/layout/hierarchy1"/>
    <dgm:cxn modelId="{EAD49F27-39D2-4ACD-806E-0E9B445B90EF}" type="presOf" srcId="{984F943D-14F9-4DCB-9B80-95D7CCD95B5D}" destId="{C951BA83-D63E-49F3-947F-1C0AD56B3CFB}" srcOrd="0" destOrd="0" presId="urn:microsoft.com/office/officeart/2005/8/layout/hierarchy1"/>
    <dgm:cxn modelId="{66F99B2D-D2D6-4591-AFE5-EBC4678E0B14}" srcId="{306A49E8-F1A8-45BC-A3D9-81B736C132A7}" destId="{3B1FF545-B95A-4FDE-97CA-88D6FBF11AEB}" srcOrd="0" destOrd="0" parTransId="{BFE7BCDE-83A0-4D98-B7AF-D7551BE5A892}" sibTransId="{4237E745-0009-4FE2-9F8D-3C76FCEF7AD3}"/>
    <dgm:cxn modelId="{6325A72E-F95D-4683-B549-25C2105AA917}" srcId="{3B1FF545-B95A-4FDE-97CA-88D6FBF11AEB}" destId="{44688828-7A8F-45AE-B88A-F9D604C7A456}" srcOrd="0" destOrd="0" parTransId="{E689C59F-30EA-403D-97A8-C58044E54861}" sibTransId="{CCD3A694-8556-417B-B8C6-A9B1271C67C7}"/>
    <dgm:cxn modelId="{8DE4D742-1714-4678-9A71-B91746124AD4}" type="presOf" srcId="{2A6CC90E-4400-403D-B3BC-684A5389201D}" destId="{B1537DC0-ED61-43DF-8EC4-9E7FEAD29DC7}" srcOrd="0" destOrd="0" presId="urn:microsoft.com/office/officeart/2005/8/layout/hierarchy1"/>
    <dgm:cxn modelId="{EA62AD67-1D03-4B12-9ECF-5F2F0822DE73}" type="presOf" srcId="{2445C22C-7603-4161-B97E-64C145AA4635}" destId="{43F2995B-E2F7-4635-A5B8-C9DBB90381A3}" srcOrd="0" destOrd="0" presId="urn:microsoft.com/office/officeart/2005/8/layout/hierarchy1"/>
    <dgm:cxn modelId="{E71ADA69-3DA6-4BD5-A9A4-7C2763635859}" srcId="{2A6CC90E-4400-403D-B3BC-684A5389201D}" destId="{984F943D-14F9-4DCB-9B80-95D7CCD95B5D}" srcOrd="0" destOrd="0" parTransId="{126E2295-CB84-4396-A74F-D9F18B1B3599}" sibTransId="{10016EC6-32A3-43D7-BC5E-2233FE394ECF}"/>
    <dgm:cxn modelId="{3E432F74-C9BD-4C93-A478-F20C0F4BA13A}" type="presOf" srcId="{6FDD415F-191D-4684-B5A2-5117C5855895}" destId="{66893FB3-8F22-4327-860B-C998B3A4C6FD}" srcOrd="0" destOrd="0" presId="urn:microsoft.com/office/officeart/2005/8/layout/hierarchy1"/>
    <dgm:cxn modelId="{F07C495A-B472-435B-B800-F52EEA36E50C}" type="presOf" srcId="{3B1FF545-B95A-4FDE-97CA-88D6FBF11AEB}" destId="{7AD9929D-87CE-4805-A286-EF661E5B65D8}" srcOrd="0" destOrd="0" presId="urn:microsoft.com/office/officeart/2005/8/layout/hierarchy1"/>
    <dgm:cxn modelId="{A8560C9A-877C-4D89-9623-AABBCF6D610F}" type="presOf" srcId="{DA423CCD-8C08-48E2-8F8D-DAFC2467964D}" destId="{AD4DEF0F-3479-445D-8113-8559997C2034}" srcOrd="0" destOrd="0" presId="urn:microsoft.com/office/officeart/2005/8/layout/hierarchy1"/>
    <dgm:cxn modelId="{6DF96BCA-1DE1-4CBC-A36F-4EF5061D2729}" type="presOf" srcId="{44688828-7A8F-45AE-B88A-F9D604C7A456}" destId="{5C4422C4-5012-42C1-A6D6-3A2E521C0EEF}" srcOrd="0" destOrd="0" presId="urn:microsoft.com/office/officeart/2005/8/layout/hierarchy1"/>
    <dgm:cxn modelId="{D06CB4D8-223B-4D98-94F3-D3A217E26FD7}" type="presOf" srcId="{306A49E8-F1A8-45BC-A3D9-81B736C132A7}" destId="{0985A3C5-865A-4283-B035-2C6CC942F2EC}" srcOrd="0" destOrd="0" presId="urn:microsoft.com/office/officeart/2005/8/layout/hierarchy1"/>
    <dgm:cxn modelId="{E1896D98-4A98-45A9-BAEA-3A879E35C706}" type="presParOf" srcId="{0985A3C5-865A-4283-B035-2C6CC942F2EC}" destId="{DC171608-A909-4B66-BE6E-1111ADBB404C}" srcOrd="0" destOrd="0" presId="urn:microsoft.com/office/officeart/2005/8/layout/hierarchy1"/>
    <dgm:cxn modelId="{890DBB74-2F28-4EC3-8DD8-1463C0EC9CDC}" type="presParOf" srcId="{DC171608-A909-4B66-BE6E-1111ADBB404C}" destId="{193FB8BF-DFDC-48C2-8D93-9074ABB7B898}" srcOrd="0" destOrd="0" presId="urn:microsoft.com/office/officeart/2005/8/layout/hierarchy1"/>
    <dgm:cxn modelId="{D8A0DC40-5888-48D9-9C04-6749F9F17126}" type="presParOf" srcId="{193FB8BF-DFDC-48C2-8D93-9074ABB7B898}" destId="{6E61BD14-CB72-4797-B7D9-6C0D2ECD5619}" srcOrd="0" destOrd="0" presId="urn:microsoft.com/office/officeart/2005/8/layout/hierarchy1"/>
    <dgm:cxn modelId="{CADD4373-FB0D-44DB-A957-3B42EF52379A}" type="presParOf" srcId="{193FB8BF-DFDC-48C2-8D93-9074ABB7B898}" destId="{7AD9929D-87CE-4805-A286-EF661E5B65D8}" srcOrd="1" destOrd="0" presId="urn:microsoft.com/office/officeart/2005/8/layout/hierarchy1"/>
    <dgm:cxn modelId="{6FBA7581-B7F5-422A-B1DC-34CC4484E12A}" type="presParOf" srcId="{DC171608-A909-4B66-BE6E-1111ADBB404C}" destId="{5CC05C14-76C8-4AF1-B202-1EEF7071CF5F}" srcOrd="1" destOrd="0" presId="urn:microsoft.com/office/officeart/2005/8/layout/hierarchy1"/>
    <dgm:cxn modelId="{42968408-6ABD-4DDC-A178-ECCF6CCE1DC9}" type="presParOf" srcId="{5CC05C14-76C8-4AF1-B202-1EEF7071CF5F}" destId="{36EF5A63-54A5-4C80-B692-CA7A9227B3C8}" srcOrd="0" destOrd="0" presId="urn:microsoft.com/office/officeart/2005/8/layout/hierarchy1"/>
    <dgm:cxn modelId="{BC59CB3B-0B21-4E04-A39C-6291444D42E8}" type="presParOf" srcId="{5CC05C14-76C8-4AF1-B202-1EEF7071CF5F}" destId="{6C613B42-C2C4-4625-8D1B-5D44B05CC1E6}" srcOrd="1" destOrd="0" presId="urn:microsoft.com/office/officeart/2005/8/layout/hierarchy1"/>
    <dgm:cxn modelId="{DE4155F1-8D5C-43B5-94DF-F8AB6AB87968}" type="presParOf" srcId="{6C613B42-C2C4-4625-8D1B-5D44B05CC1E6}" destId="{AAC30F7B-9F4D-4ADA-AFF3-054D5773222F}" srcOrd="0" destOrd="0" presId="urn:microsoft.com/office/officeart/2005/8/layout/hierarchy1"/>
    <dgm:cxn modelId="{1514E289-E097-4CEA-A330-43CBCF4D6515}" type="presParOf" srcId="{AAC30F7B-9F4D-4ADA-AFF3-054D5773222F}" destId="{E82416E3-03FC-4373-AB9E-49EE91012ED8}" srcOrd="0" destOrd="0" presId="urn:microsoft.com/office/officeart/2005/8/layout/hierarchy1"/>
    <dgm:cxn modelId="{3ACB80B7-D3BF-46E9-A6A1-1BE6BA6A2266}" type="presParOf" srcId="{AAC30F7B-9F4D-4ADA-AFF3-054D5773222F}" destId="{5C4422C4-5012-42C1-A6D6-3A2E521C0EEF}" srcOrd="1" destOrd="0" presId="urn:microsoft.com/office/officeart/2005/8/layout/hierarchy1"/>
    <dgm:cxn modelId="{117B5E3B-6BCA-46BB-9D8C-22F45FF159AA}" type="presParOf" srcId="{6C613B42-C2C4-4625-8D1B-5D44B05CC1E6}" destId="{EC321D57-AEA4-40A1-A7C9-E73B053CE430}" srcOrd="1" destOrd="0" presId="urn:microsoft.com/office/officeart/2005/8/layout/hierarchy1"/>
    <dgm:cxn modelId="{039B99F4-7B25-464C-A58B-795AAF649D46}" type="presParOf" srcId="{EC321D57-AEA4-40A1-A7C9-E73B053CE430}" destId="{43F2995B-E2F7-4635-A5B8-C9DBB90381A3}" srcOrd="0" destOrd="0" presId="urn:microsoft.com/office/officeart/2005/8/layout/hierarchy1"/>
    <dgm:cxn modelId="{F3D92EDE-6701-4A4D-9610-2565D1E4C5B2}" type="presParOf" srcId="{EC321D57-AEA4-40A1-A7C9-E73B053CE430}" destId="{D4D62BD6-1657-4D9C-86F8-A6F281E1096B}" srcOrd="1" destOrd="0" presId="urn:microsoft.com/office/officeart/2005/8/layout/hierarchy1"/>
    <dgm:cxn modelId="{0E80EE98-8112-4357-B49D-7FF93153472F}" type="presParOf" srcId="{D4D62BD6-1657-4D9C-86F8-A6F281E1096B}" destId="{135B7352-0308-4A4E-8024-264AF1C34122}" srcOrd="0" destOrd="0" presId="urn:microsoft.com/office/officeart/2005/8/layout/hierarchy1"/>
    <dgm:cxn modelId="{373480AC-48A5-42B2-8E91-53C30BA53990}" type="presParOf" srcId="{135B7352-0308-4A4E-8024-264AF1C34122}" destId="{B4A2E183-01AB-4429-AA5E-9947FC91CEF0}" srcOrd="0" destOrd="0" presId="urn:microsoft.com/office/officeart/2005/8/layout/hierarchy1"/>
    <dgm:cxn modelId="{E185206B-072E-4145-A0EF-C92A209BE8EF}" type="presParOf" srcId="{135B7352-0308-4A4E-8024-264AF1C34122}" destId="{AD4DEF0F-3479-445D-8113-8559997C2034}" srcOrd="1" destOrd="0" presId="urn:microsoft.com/office/officeart/2005/8/layout/hierarchy1"/>
    <dgm:cxn modelId="{6D283CAC-2EB9-4608-B93B-EB517C115CB4}" type="presParOf" srcId="{D4D62BD6-1657-4D9C-86F8-A6F281E1096B}" destId="{34796264-8E71-475C-802D-DE55078C0369}" srcOrd="1" destOrd="0" presId="urn:microsoft.com/office/officeart/2005/8/layout/hierarchy1"/>
    <dgm:cxn modelId="{7A8896B9-7A3B-4EEE-916F-B5B0731CE71B}" type="presParOf" srcId="{5CC05C14-76C8-4AF1-B202-1EEF7071CF5F}" destId="{66893FB3-8F22-4327-860B-C998B3A4C6FD}" srcOrd="2" destOrd="0" presId="urn:microsoft.com/office/officeart/2005/8/layout/hierarchy1"/>
    <dgm:cxn modelId="{24341C4F-981A-4027-B9A6-65DB2ADD6276}" type="presParOf" srcId="{5CC05C14-76C8-4AF1-B202-1EEF7071CF5F}" destId="{AE909D26-5FD4-4E89-A03A-8F067C7C085B}" srcOrd="3" destOrd="0" presId="urn:microsoft.com/office/officeart/2005/8/layout/hierarchy1"/>
    <dgm:cxn modelId="{F7E54F30-2870-41E1-8034-E1D06A4BFB66}" type="presParOf" srcId="{AE909D26-5FD4-4E89-A03A-8F067C7C085B}" destId="{559CE8DD-0182-4DFA-81E8-E6F1FA34DA2C}" srcOrd="0" destOrd="0" presId="urn:microsoft.com/office/officeart/2005/8/layout/hierarchy1"/>
    <dgm:cxn modelId="{AE65BBB4-86C1-4E66-B14E-CE31CBC74E66}" type="presParOf" srcId="{559CE8DD-0182-4DFA-81E8-E6F1FA34DA2C}" destId="{8B614774-E70C-4B2D-B78C-E22861742839}" srcOrd="0" destOrd="0" presId="urn:microsoft.com/office/officeart/2005/8/layout/hierarchy1"/>
    <dgm:cxn modelId="{99722FFB-8BFB-47E9-89BB-842F00D14B3C}" type="presParOf" srcId="{559CE8DD-0182-4DFA-81E8-E6F1FA34DA2C}" destId="{B1537DC0-ED61-43DF-8EC4-9E7FEAD29DC7}" srcOrd="1" destOrd="0" presId="urn:microsoft.com/office/officeart/2005/8/layout/hierarchy1"/>
    <dgm:cxn modelId="{AAE04C71-C035-4ED4-BBBA-87B7592AA794}" type="presParOf" srcId="{AE909D26-5FD4-4E89-A03A-8F067C7C085B}" destId="{4926496F-B1AA-40DC-8DBF-9F695070569A}" srcOrd="1" destOrd="0" presId="urn:microsoft.com/office/officeart/2005/8/layout/hierarchy1"/>
    <dgm:cxn modelId="{B4BB3DFF-9E8C-4601-BB92-DD52E67DFEDE}" type="presParOf" srcId="{4926496F-B1AA-40DC-8DBF-9F695070569A}" destId="{708EF60D-6325-45E9-A39D-D23A37CA16C3}" srcOrd="0" destOrd="0" presId="urn:microsoft.com/office/officeart/2005/8/layout/hierarchy1"/>
    <dgm:cxn modelId="{D5625AE5-E5E1-4CE4-AF93-D341B44561F2}" type="presParOf" srcId="{4926496F-B1AA-40DC-8DBF-9F695070569A}" destId="{96111E56-7B6D-4DE0-AA95-0577022397DC}" srcOrd="1" destOrd="0" presId="urn:microsoft.com/office/officeart/2005/8/layout/hierarchy1"/>
    <dgm:cxn modelId="{0B8BA783-91CC-40D5-91E1-2FE21C48482C}" type="presParOf" srcId="{96111E56-7B6D-4DE0-AA95-0577022397DC}" destId="{79B400E2-7BB6-49F4-924B-E88705ECEBFE}" srcOrd="0" destOrd="0" presId="urn:microsoft.com/office/officeart/2005/8/layout/hierarchy1"/>
    <dgm:cxn modelId="{21087648-3CEF-4E8A-9E3A-689FB464E35E}" type="presParOf" srcId="{79B400E2-7BB6-49F4-924B-E88705ECEBFE}" destId="{6171C8D2-4FC2-48F9-8914-7ABA8BEEA9C1}" srcOrd="0" destOrd="0" presId="urn:microsoft.com/office/officeart/2005/8/layout/hierarchy1"/>
    <dgm:cxn modelId="{F252226C-92D3-46B0-9855-4962FA820442}" type="presParOf" srcId="{79B400E2-7BB6-49F4-924B-E88705ECEBFE}" destId="{C951BA83-D63E-49F3-947F-1C0AD56B3CFB}" srcOrd="1" destOrd="0" presId="urn:microsoft.com/office/officeart/2005/8/layout/hierarchy1"/>
    <dgm:cxn modelId="{6FAF7BAE-AFCC-4873-84C5-B11768219DF3}" type="presParOf" srcId="{96111E56-7B6D-4DE0-AA95-0577022397DC}" destId="{04A52D89-978D-48E2-A7A0-C142B8695A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A49E8-F1A8-45BC-A3D9-81B736C132A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en-US"/>
        </a:p>
      </dgm:t>
    </dgm:pt>
    <dgm:pt modelId="{3B1FF545-B95A-4FDE-97CA-88D6FBF11AEB}">
      <dgm:prSet phldrT="[Text]" custT="1"/>
      <dgm:spPr/>
      <dgm:t>
        <a:bodyPr/>
        <a:lstStyle/>
        <a:p>
          <a:r>
            <a:rPr lang="en-US" sz="2400" b="1" dirty="0"/>
            <a:t>GUARANTEED RESIDUAL VALUE </a:t>
          </a:r>
        </a:p>
      </dgm:t>
    </dgm:pt>
    <dgm:pt modelId="{BFE7BCDE-83A0-4D98-B7AF-D7551BE5A892}" type="parTrans" cxnId="{66F99B2D-D2D6-4591-AFE5-EBC4678E0B14}">
      <dgm:prSet/>
      <dgm:spPr/>
      <dgm:t>
        <a:bodyPr/>
        <a:lstStyle/>
        <a:p>
          <a:endParaRPr lang="en-US"/>
        </a:p>
      </dgm:t>
    </dgm:pt>
    <dgm:pt modelId="{4237E745-0009-4FE2-9F8D-3C76FCEF7AD3}" type="sibTrans" cxnId="{66F99B2D-D2D6-4591-AFE5-EBC4678E0B14}">
      <dgm:prSet/>
      <dgm:spPr/>
      <dgm:t>
        <a:bodyPr/>
        <a:lstStyle/>
        <a:p>
          <a:endParaRPr lang="en-US"/>
        </a:p>
      </dgm:t>
    </dgm:pt>
    <dgm:pt modelId="{44688828-7A8F-45AE-B88A-F9D604C7A456}">
      <dgm:prSet phldrT="[Text]" custT="1"/>
      <dgm:spPr/>
      <dgm:t>
        <a:bodyPr/>
        <a:lstStyle/>
        <a:p>
          <a:r>
            <a:rPr lang="en-US" sz="2400" b="1" dirty="0"/>
            <a:t>LESSOR </a:t>
          </a:r>
        </a:p>
      </dgm:t>
    </dgm:pt>
    <dgm:pt modelId="{E689C59F-30EA-403D-97A8-C58044E54861}" type="parTrans" cxnId="{6325A72E-F95D-4683-B549-25C2105AA917}">
      <dgm:prSet/>
      <dgm:spPr/>
      <dgm:t>
        <a:bodyPr/>
        <a:lstStyle/>
        <a:p>
          <a:endParaRPr lang="en-US"/>
        </a:p>
      </dgm:t>
    </dgm:pt>
    <dgm:pt modelId="{CCD3A694-8556-417B-B8C6-A9B1271C67C7}" type="sibTrans" cxnId="{6325A72E-F95D-4683-B549-25C2105AA917}">
      <dgm:prSet/>
      <dgm:spPr/>
      <dgm:t>
        <a:bodyPr/>
        <a:lstStyle/>
        <a:p>
          <a:endParaRPr lang="en-US"/>
        </a:p>
      </dgm:t>
    </dgm:pt>
    <dgm:pt modelId="{DA423CCD-8C08-48E2-8F8D-DAFC2467964D}">
      <dgm:prSet phldrT="[Text]" custT="1"/>
      <dgm:spPr/>
      <dgm:t>
        <a:bodyPr/>
        <a:lstStyle/>
        <a:p>
          <a:r>
            <a:rPr lang="en-US" sz="2400" b="1" dirty="0"/>
            <a:t>Part of Residual value which is Guaranteed by LESSE or an Independent third Party Which ever is Higher</a:t>
          </a:r>
        </a:p>
      </dgm:t>
    </dgm:pt>
    <dgm:pt modelId="{2445C22C-7603-4161-B97E-64C145AA4635}" type="parTrans" cxnId="{FA7BC723-1C67-4E9B-A878-2A3E7D00B535}">
      <dgm:prSet/>
      <dgm:spPr/>
      <dgm:t>
        <a:bodyPr/>
        <a:lstStyle/>
        <a:p>
          <a:endParaRPr lang="en-US"/>
        </a:p>
      </dgm:t>
    </dgm:pt>
    <dgm:pt modelId="{F0E1F0AF-2177-441D-A5DA-BBFAF127D624}" type="sibTrans" cxnId="{FA7BC723-1C67-4E9B-A878-2A3E7D00B535}">
      <dgm:prSet/>
      <dgm:spPr/>
      <dgm:t>
        <a:bodyPr/>
        <a:lstStyle/>
        <a:p>
          <a:endParaRPr lang="en-US"/>
        </a:p>
      </dgm:t>
    </dgm:pt>
    <dgm:pt modelId="{2A6CC90E-4400-403D-B3BC-684A5389201D}">
      <dgm:prSet phldrT="[Text]" custT="1"/>
      <dgm:spPr/>
      <dgm:t>
        <a:bodyPr/>
        <a:lstStyle/>
        <a:p>
          <a:r>
            <a:rPr lang="en-US" sz="2400" b="1" dirty="0"/>
            <a:t>LESSEE</a:t>
          </a:r>
        </a:p>
      </dgm:t>
    </dgm:pt>
    <dgm:pt modelId="{6FDD415F-191D-4684-B5A2-5117C5855895}" type="parTrans" cxnId="{372A5909-6E16-4396-A17F-69B9835D84C2}">
      <dgm:prSet/>
      <dgm:spPr/>
      <dgm:t>
        <a:bodyPr/>
        <a:lstStyle/>
        <a:p>
          <a:endParaRPr lang="en-US"/>
        </a:p>
      </dgm:t>
    </dgm:pt>
    <dgm:pt modelId="{6D5A6728-BA9A-4636-8195-F54A77C6262A}" type="sibTrans" cxnId="{372A5909-6E16-4396-A17F-69B9835D84C2}">
      <dgm:prSet/>
      <dgm:spPr/>
      <dgm:t>
        <a:bodyPr/>
        <a:lstStyle/>
        <a:p>
          <a:endParaRPr lang="en-US"/>
        </a:p>
      </dgm:t>
    </dgm:pt>
    <dgm:pt modelId="{984F943D-14F9-4DCB-9B80-95D7CCD95B5D}">
      <dgm:prSet phldrT="[Text]" custT="1"/>
      <dgm:spPr/>
      <dgm:t>
        <a:bodyPr/>
        <a:lstStyle/>
        <a:p>
          <a:r>
            <a:rPr lang="en-US" sz="2400" b="1" dirty="0"/>
            <a:t>Part of Residual value which is Guaranteed by LESSE </a:t>
          </a:r>
        </a:p>
      </dgm:t>
    </dgm:pt>
    <dgm:pt modelId="{126E2295-CB84-4396-A74F-D9F18B1B3599}" type="parTrans" cxnId="{E71ADA69-3DA6-4BD5-A9A4-7C2763635859}">
      <dgm:prSet/>
      <dgm:spPr/>
      <dgm:t>
        <a:bodyPr/>
        <a:lstStyle/>
        <a:p>
          <a:endParaRPr lang="en-US"/>
        </a:p>
      </dgm:t>
    </dgm:pt>
    <dgm:pt modelId="{10016EC6-32A3-43D7-BC5E-2233FE394ECF}" type="sibTrans" cxnId="{E71ADA69-3DA6-4BD5-A9A4-7C2763635859}">
      <dgm:prSet/>
      <dgm:spPr/>
      <dgm:t>
        <a:bodyPr/>
        <a:lstStyle/>
        <a:p>
          <a:endParaRPr lang="en-US"/>
        </a:p>
      </dgm:t>
    </dgm:pt>
    <dgm:pt modelId="{0985A3C5-865A-4283-B035-2C6CC942F2EC}" type="pres">
      <dgm:prSet presAssocID="{306A49E8-F1A8-45BC-A3D9-81B736C132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171608-A909-4B66-BE6E-1111ADBB404C}" type="pres">
      <dgm:prSet presAssocID="{3B1FF545-B95A-4FDE-97CA-88D6FBF11AEB}" presName="hierRoot1" presStyleCnt="0"/>
      <dgm:spPr/>
    </dgm:pt>
    <dgm:pt modelId="{193FB8BF-DFDC-48C2-8D93-9074ABB7B898}" type="pres">
      <dgm:prSet presAssocID="{3B1FF545-B95A-4FDE-97CA-88D6FBF11AEB}" presName="composite" presStyleCnt="0"/>
      <dgm:spPr/>
    </dgm:pt>
    <dgm:pt modelId="{6E61BD14-CB72-4797-B7D9-6C0D2ECD5619}" type="pres">
      <dgm:prSet presAssocID="{3B1FF545-B95A-4FDE-97CA-88D6FBF11AEB}" presName="background" presStyleLbl="node0" presStyleIdx="0" presStyleCnt="1"/>
      <dgm:spPr/>
    </dgm:pt>
    <dgm:pt modelId="{7AD9929D-87CE-4805-A286-EF661E5B65D8}" type="pres">
      <dgm:prSet presAssocID="{3B1FF545-B95A-4FDE-97CA-88D6FBF11AEB}" presName="text" presStyleLbl="fgAcc0" presStyleIdx="0" presStyleCnt="1" custScaleX="444434" custScaleY="64974" custLinFactNeighborX="2431" custLinFactNeighborY="-2590">
        <dgm:presLayoutVars>
          <dgm:chPref val="3"/>
        </dgm:presLayoutVars>
      </dgm:prSet>
      <dgm:spPr/>
    </dgm:pt>
    <dgm:pt modelId="{5CC05C14-76C8-4AF1-B202-1EEF7071CF5F}" type="pres">
      <dgm:prSet presAssocID="{3B1FF545-B95A-4FDE-97CA-88D6FBF11AEB}" presName="hierChild2" presStyleCnt="0"/>
      <dgm:spPr/>
    </dgm:pt>
    <dgm:pt modelId="{36EF5A63-54A5-4C80-B692-CA7A9227B3C8}" type="pres">
      <dgm:prSet presAssocID="{E689C59F-30EA-403D-97A8-C58044E54861}" presName="Name10" presStyleLbl="parChTrans1D2" presStyleIdx="0" presStyleCnt="2"/>
      <dgm:spPr/>
    </dgm:pt>
    <dgm:pt modelId="{6C613B42-C2C4-4625-8D1B-5D44B05CC1E6}" type="pres">
      <dgm:prSet presAssocID="{44688828-7A8F-45AE-B88A-F9D604C7A456}" presName="hierRoot2" presStyleCnt="0"/>
      <dgm:spPr/>
    </dgm:pt>
    <dgm:pt modelId="{AAC30F7B-9F4D-4ADA-AFF3-054D5773222F}" type="pres">
      <dgm:prSet presAssocID="{44688828-7A8F-45AE-B88A-F9D604C7A456}" presName="composite2" presStyleCnt="0"/>
      <dgm:spPr/>
    </dgm:pt>
    <dgm:pt modelId="{E82416E3-03FC-4373-AB9E-49EE91012ED8}" type="pres">
      <dgm:prSet presAssocID="{44688828-7A8F-45AE-B88A-F9D604C7A456}" presName="background2" presStyleLbl="node2" presStyleIdx="0" presStyleCnt="2"/>
      <dgm:spPr/>
    </dgm:pt>
    <dgm:pt modelId="{5C4422C4-5012-42C1-A6D6-3A2E521C0EEF}" type="pres">
      <dgm:prSet presAssocID="{44688828-7A8F-45AE-B88A-F9D604C7A456}" presName="text2" presStyleLbl="fgAcc2" presStyleIdx="0" presStyleCnt="2" custScaleX="159937" custScaleY="78666" custLinFactNeighborX="988" custLinFactNeighborY="2694">
        <dgm:presLayoutVars>
          <dgm:chPref val="3"/>
        </dgm:presLayoutVars>
      </dgm:prSet>
      <dgm:spPr/>
    </dgm:pt>
    <dgm:pt modelId="{EC321D57-AEA4-40A1-A7C9-E73B053CE430}" type="pres">
      <dgm:prSet presAssocID="{44688828-7A8F-45AE-B88A-F9D604C7A456}" presName="hierChild3" presStyleCnt="0"/>
      <dgm:spPr/>
    </dgm:pt>
    <dgm:pt modelId="{43F2995B-E2F7-4635-A5B8-C9DBB90381A3}" type="pres">
      <dgm:prSet presAssocID="{2445C22C-7603-4161-B97E-64C145AA4635}" presName="Name17" presStyleLbl="parChTrans1D3" presStyleIdx="0" presStyleCnt="2"/>
      <dgm:spPr/>
    </dgm:pt>
    <dgm:pt modelId="{D4D62BD6-1657-4D9C-86F8-A6F281E1096B}" type="pres">
      <dgm:prSet presAssocID="{DA423CCD-8C08-48E2-8F8D-DAFC2467964D}" presName="hierRoot3" presStyleCnt="0"/>
      <dgm:spPr/>
    </dgm:pt>
    <dgm:pt modelId="{135B7352-0308-4A4E-8024-264AF1C34122}" type="pres">
      <dgm:prSet presAssocID="{DA423CCD-8C08-48E2-8F8D-DAFC2467964D}" presName="composite3" presStyleCnt="0"/>
      <dgm:spPr/>
    </dgm:pt>
    <dgm:pt modelId="{B4A2E183-01AB-4429-AA5E-9947FC91CEF0}" type="pres">
      <dgm:prSet presAssocID="{DA423CCD-8C08-48E2-8F8D-DAFC2467964D}" presName="background3" presStyleLbl="node3" presStyleIdx="0" presStyleCnt="2"/>
      <dgm:spPr/>
    </dgm:pt>
    <dgm:pt modelId="{AD4DEF0F-3479-445D-8113-8559997C2034}" type="pres">
      <dgm:prSet presAssocID="{DA423CCD-8C08-48E2-8F8D-DAFC2467964D}" presName="text3" presStyleLbl="fgAcc3" presStyleIdx="0" presStyleCnt="2" custScaleX="170516" custScaleY="273379" custLinFactNeighborX="3584">
        <dgm:presLayoutVars>
          <dgm:chPref val="3"/>
        </dgm:presLayoutVars>
      </dgm:prSet>
      <dgm:spPr/>
    </dgm:pt>
    <dgm:pt modelId="{34796264-8E71-475C-802D-DE55078C0369}" type="pres">
      <dgm:prSet presAssocID="{DA423CCD-8C08-48E2-8F8D-DAFC2467964D}" presName="hierChild4" presStyleCnt="0"/>
      <dgm:spPr/>
    </dgm:pt>
    <dgm:pt modelId="{66893FB3-8F22-4327-860B-C998B3A4C6FD}" type="pres">
      <dgm:prSet presAssocID="{6FDD415F-191D-4684-B5A2-5117C5855895}" presName="Name10" presStyleLbl="parChTrans1D2" presStyleIdx="1" presStyleCnt="2"/>
      <dgm:spPr/>
    </dgm:pt>
    <dgm:pt modelId="{AE909D26-5FD4-4E89-A03A-8F067C7C085B}" type="pres">
      <dgm:prSet presAssocID="{2A6CC90E-4400-403D-B3BC-684A5389201D}" presName="hierRoot2" presStyleCnt="0"/>
      <dgm:spPr/>
    </dgm:pt>
    <dgm:pt modelId="{559CE8DD-0182-4DFA-81E8-E6F1FA34DA2C}" type="pres">
      <dgm:prSet presAssocID="{2A6CC90E-4400-403D-B3BC-684A5389201D}" presName="composite2" presStyleCnt="0"/>
      <dgm:spPr/>
    </dgm:pt>
    <dgm:pt modelId="{8B614774-E70C-4B2D-B78C-E22861742839}" type="pres">
      <dgm:prSet presAssocID="{2A6CC90E-4400-403D-B3BC-684A5389201D}" presName="background2" presStyleLbl="node2" presStyleIdx="1" presStyleCnt="2"/>
      <dgm:spPr/>
    </dgm:pt>
    <dgm:pt modelId="{B1537DC0-ED61-43DF-8EC4-9E7FEAD29DC7}" type="pres">
      <dgm:prSet presAssocID="{2A6CC90E-4400-403D-B3BC-684A5389201D}" presName="text2" presStyleLbl="fgAcc2" presStyleIdx="1" presStyleCnt="2" custScaleX="124071" custScaleY="70410" custLinFactNeighborX="30461" custLinFactNeighborY="9796">
        <dgm:presLayoutVars>
          <dgm:chPref val="3"/>
        </dgm:presLayoutVars>
      </dgm:prSet>
      <dgm:spPr/>
    </dgm:pt>
    <dgm:pt modelId="{4926496F-B1AA-40DC-8DBF-9F695070569A}" type="pres">
      <dgm:prSet presAssocID="{2A6CC90E-4400-403D-B3BC-684A5389201D}" presName="hierChild3" presStyleCnt="0"/>
      <dgm:spPr/>
    </dgm:pt>
    <dgm:pt modelId="{708EF60D-6325-45E9-A39D-D23A37CA16C3}" type="pres">
      <dgm:prSet presAssocID="{126E2295-CB84-4396-A74F-D9F18B1B3599}" presName="Name17" presStyleLbl="parChTrans1D3" presStyleIdx="1" presStyleCnt="2"/>
      <dgm:spPr/>
    </dgm:pt>
    <dgm:pt modelId="{96111E56-7B6D-4DE0-AA95-0577022397DC}" type="pres">
      <dgm:prSet presAssocID="{984F943D-14F9-4DCB-9B80-95D7CCD95B5D}" presName="hierRoot3" presStyleCnt="0"/>
      <dgm:spPr/>
    </dgm:pt>
    <dgm:pt modelId="{79B400E2-7BB6-49F4-924B-E88705ECEBFE}" type="pres">
      <dgm:prSet presAssocID="{984F943D-14F9-4DCB-9B80-95D7CCD95B5D}" presName="composite3" presStyleCnt="0"/>
      <dgm:spPr/>
    </dgm:pt>
    <dgm:pt modelId="{6171C8D2-4FC2-48F9-8914-7ABA8BEEA9C1}" type="pres">
      <dgm:prSet presAssocID="{984F943D-14F9-4DCB-9B80-95D7CCD95B5D}" presName="background3" presStyleLbl="node3" presStyleIdx="1" presStyleCnt="2"/>
      <dgm:spPr/>
    </dgm:pt>
    <dgm:pt modelId="{C951BA83-D63E-49F3-947F-1C0AD56B3CFB}" type="pres">
      <dgm:prSet presAssocID="{984F943D-14F9-4DCB-9B80-95D7CCD95B5D}" presName="text3" presStyleLbl="fgAcc3" presStyleIdx="1" presStyleCnt="2" custScaleX="177320" custScaleY="247446">
        <dgm:presLayoutVars>
          <dgm:chPref val="3"/>
        </dgm:presLayoutVars>
      </dgm:prSet>
      <dgm:spPr/>
    </dgm:pt>
    <dgm:pt modelId="{04A52D89-978D-48E2-A7A0-C142B8695A64}" type="pres">
      <dgm:prSet presAssocID="{984F943D-14F9-4DCB-9B80-95D7CCD95B5D}" presName="hierChild4" presStyleCnt="0"/>
      <dgm:spPr/>
    </dgm:pt>
  </dgm:ptLst>
  <dgm:cxnLst>
    <dgm:cxn modelId="{372A5909-6E16-4396-A17F-69B9835D84C2}" srcId="{3B1FF545-B95A-4FDE-97CA-88D6FBF11AEB}" destId="{2A6CC90E-4400-403D-B3BC-684A5389201D}" srcOrd="1" destOrd="0" parTransId="{6FDD415F-191D-4684-B5A2-5117C5855895}" sibTransId="{6D5A6728-BA9A-4636-8195-F54A77C6262A}"/>
    <dgm:cxn modelId="{5D865E0C-9FCA-4C7C-A954-27A6EDF35BA0}" type="presOf" srcId="{3B1FF545-B95A-4FDE-97CA-88D6FBF11AEB}" destId="{7AD9929D-87CE-4805-A286-EF661E5B65D8}" srcOrd="0" destOrd="0" presId="urn:microsoft.com/office/officeart/2005/8/layout/hierarchy1"/>
    <dgm:cxn modelId="{FA7BC723-1C67-4E9B-A878-2A3E7D00B535}" srcId="{44688828-7A8F-45AE-B88A-F9D604C7A456}" destId="{DA423CCD-8C08-48E2-8F8D-DAFC2467964D}" srcOrd="0" destOrd="0" parTransId="{2445C22C-7603-4161-B97E-64C145AA4635}" sibTransId="{F0E1F0AF-2177-441D-A5DA-BBFAF127D624}"/>
    <dgm:cxn modelId="{195B262A-5AAC-4036-9D31-B179E4DA851F}" type="presOf" srcId="{E689C59F-30EA-403D-97A8-C58044E54861}" destId="{36EF5A63-54A5-4C80-B692-CA7A9227B3C8}" srcOrd="0" destOrd="0" presId="urn:microsoft.com/office/officeart/2005/8/layout/hierarchy1"/>
    <dgm:cxn modelId="{66F99B2D-D2D6-4591-AFE5-EBC4678E0B14}" srcId="{306A49E8-F1A8-45BC-A3D9-81B736C132A7}" destId="{3B1FF545-B95A-4FDE-97CA-88D6FBF11AEB}" srcOrd="0" destOrd="0" parTransId="{BFE7BCDE-83A0-4D98-B7AF-D7551BE5A892}" sibTransId="{4237E745-0009-4FE2-9F8D-3C76FCEF7AD3}"/>
    <dgm:cxn modelId="{6325A72E-F95D-4683-B549-25C2105AA917}" srcId="{3B1FF545-B95A-4FDE-97CA-88D6FBF11AEB}" destId="{44688828-7A8F-45AE-B88A-F9D604C7A456}" srcOrd="0" destOrd="0" parTransId="{E689C59F-30EA-403D-97A8-C58044E54861}" sibTransId="{CCD3A694-8556-417B-B8C6-A9B1271C67C7}"/>
    <dgm:cxn modelId="{87B81731-629C-460D-A492-7EBEA8DBBCC9}" type="presOf" srcId="{984F943D-14F9-4DCB-9B80-95D7CCD95B5D}" destId="{C951BA83-D63E-49F3-947F-1C0AD56B3CFB}" srcOrd="0" destOrd="0" presId="urn:microsoft.com/office/officeart/2005/8/layout/hierarchy1"/>
    <dgm:cxn modelId="{BD4E6035-185A-4046-BD8B-885B1744F384}" type="presOf" srcId="{DA423CCD-8C08-48E2-8F8D-DAFC2467964D}" destId="{AD4DEF0F-3479-445D-8113-8559997C2034}" srcOrd="0" destOrd="0" presId="urn:microsoft.com/office/officeart/2005/8/layout/hierarchy1"/>
    <dgm:cxn modelId="{E71ADA69-3DA6-4BD5-A9A4-7C2763635859}" srcId="{2A6CC90E-4400-403D-B3BC-684A5389201D}" destId="{984F943D-14F9-4DCB-9B80-95D7CCD95B5D}" srcOrd="0" destOrd="0" parTransId="{126E2295-CB84-4396-A74F-D9F18B1B3599}" sibTransId="{10016EC6-32A3-43D7-BC5E-2233FE394ECF}"/>
    <dgm:cxn modelId="{DA64368D-A34C-498E-99E2-E171784365E3}" type="presOf" srcId="{44688828-7A8F-45AE-B88A-F9D604C7A456}" destId="{5C4422C4-5012-42C1-A6D6-3A2E521C0EEF}" srcOrd="0" destOrd="0" presId="urn:microsoft.com/office/officeart/2005/8/layout/hierarchy1"/>
    <dgm:cxn modelId="{BC6F39A1-1598-4596-BF37-D88C63902D3E}" type="presOf" srcId="{6FDD415F-191D-4684-B5A2-5117C5855895}" destId="{66893FB3-8F22-4327-860B-C998B3A4C6FD}" srcOrd="0" destOrd="0" presId="urn:microsoft.com/office/officeart/2005/8/layout/hierarchy1"/>
    <dgm:cxn modelId="{708AD8BD-4701-4580-AB60-F25F988A2C44}" type="presOf" srcId="{2445C22C-7603-4161-B97E-64C145AA4635}" destId="{43F2995B-E2F7-4635-A5B8-C9DBB90381A3}" srcOrd="0" destOrd="0" presId="urn:microsoft.com/office/officeart/2005/8/layout/hierarchy1"/>
    <dgm:cxn modelId="{A623F0F5-72FD-44CC-BB4A-E91B4F1995F8}" type="presOf" srcId="{306A49E8-F1A8-45BC-A3D9-81B736C132A7}" destId="{0985A3C5-865A-4283-B035-2C6CC942F2EC}" srcOrd="0" destOrd="0" presId="urn:microsoft.com/office/officeart/2005/8/layout/hierarchy1"/>
    <dgm:cxn modelId="{952FFEF7-D3FA-4E3B-8829-6BCEADEFBC36}" type="presOf" srcId="{2A6CC90E-4400-403D-B3BC-684A5389201D}" destId="{B1537DC0-ED61-43DF-8EC4-9E7FEAD29DC7}" srcOrd="0" destOrd="0" presId="urn:microsoft.com/office/officeart/2005/8/layout/hierarchy1"/>
    <dgm:cxn modelId="{5A5E41FF-AB30-4DF3-9061-5154F18AFED9}" type="presOf" srcId="{126E2295-CB84-4396-A74F-D9F18B1B3599}" destId="{708EF60D-6325-45E9-A39D-D23A37CA16C3}" srcOrd="0" destOrd="0" presId="urn:microsoft.com/office/officeart/2005/8/layout/hierarchy1"/>
    <dgm:cxn modelId="{E29EF82D-600F-4306-96B4-47AF71D90E35}" type="presParOf" srcId="{0985A3C5-865A-4283-B035-2C6CC942F2EC}" destId="{DC171608-A909-4B66-BE6E-1111ADBB404C}" srcOrd="0" destOrd="0" presId="urn:microsoft.com/office/officeart/2005/8/layout/hierarchy1"/>
    <dgm:cxn modelId="{41907879-B852-44D1-AD66-E81033A092AA}" type="presParOf" srcId="{DC171608-A909-4B66-BE6E-1111ADBB404C}" destId="{193FB8BF-DFDC-48C2-8D93-9074ABB7B898}" srcOrd="0" destOrd="0" presId="urn:microsoft.com/office/officeart/2005/8/layout/hierarchy1"/>
    <dgm:cxn modelId="{36FE7660-86FD-4907-9794-6FEB2B4949BC}" type="presParOf" srcId="{193FB8BF-DFDC-48C2-8D93-9074ABB7B898}" destId="{6E61BD14-CB72-4797-B7D9-6C0D2ECD5619}" srcOrd="0" destOrd="0" presId="urn:microsoft.com/office/officeart/2005/8/layout/hierarchy1"/>
    <dgm:cxn modelId="{1E4F1EF3-093E-406F-A2DC-0E9ED4F863C3}" type="presParOf" srcId="{193FB8BF-DFDC-48C2-8D93-9074ABB7B898}" destId="{7AD9929D-87CE-4805-A286-EF661E5B65D8}" srcOrd="1" destOrd="0" presId="urn:microsoft.com/office/officeart/2005/8/layout/hierarchy1"/>
    <dgm:cxn modelId="{5B5F8229-2504-474F-9309-38BF2D6C064E}" type="presParOf" srcId="{DC171608-A909-4B66-BE6E-1111ADBB404C}" destId="{5CC05C14-76C8-4AF1-B202-1EEF7071CF5F}" srcOrd="1" destOrd="0" presId="urn:microsoft.com/office/officeart/2005/8/layout/hierarchy1"/>
    <dgm:cxn modelId="{BD8FF3E9-624D-49FC-98EB-7D33E128F162}" type="presParOf" srcId="{5CC05C14-76C8-4AF1-B202-1EEF7071CF5F}" destId="{36EF5A63-54A5-4C80-B692-CA7A9227B3C8}" srcOrd="0" destOrd="0" presId="urn:microsoft.com/office/officeart/2005/8/layout/hierarchy1"/>
    <dgm:cxn modelId="{677D89AB-3785-4495-BF6A-4E9F6606764F}" type="presParOf" srcId="{5CC05C14-76C8-4AF1-B202-1EEF7071CF5F}" destId="{6C613B42-C2C4-4625-8D1B-5D44B05CC1E6}" srcOrd="1" destOrd="0" presId="urn:microsoft.com/office/officeart/2005/8/layout/hierarchy1"/>
    <dgm:cxn modelId="{1A27EFD0-03AB-412D-B113-1ED89AB7D531}" type="presParOf" srcId="{6C613B42-C2C4-4625-8D1B-5D44B05CC1E6}" destId="{AAC30F7B-9F4D-4ADA-AFF3-054D5773222F}" srcOrd="0" destOrd="0" presId="urn:microsoft.com/office/officeart/2005/8/layout/hierarchy1"/>
    <dgm:cxn modelId="{DBFCAD15-4E8F-4F97-A9F1-EF30B3E0C280}" type="presParOf" srcId="{AAC30F7B-9F4D-4ADA-AFF3-054D5773222F}" destId="{E82416E3-03FC-4373-AB9E-49EE91012ED8}" srcOrd="0" destOrd="0" presId="urn:microsoft.com/office/officeart/2005/8/layout/hierarchy1"/>
    <dgm:cxn modelId="{4713E9D0-609D-4432-8809-FC5C052E911F}" type="presParOf" srcId="{AAC30F7B-9F4D-4ADA-AFF3-054D5773222F}" destId="{5C4422C4-5012-42C1-A6D6-3A2E521C0EEF}" srcOrd="1" destOrd="0" presId="urn:microsoft.com/office/officeart/2005/8/layout/hierarchy1"/>
    <dgm:cxn modelId="{2BAF98D2-2ECE-4F3C-8AB8-E1B17B581371}" type="presParOf" srcId="{6C613B42-C2C4-4625-8D1B-5D44B05CC1E6}" destId="{EC321D57-AEA4-40A1-A7C9-E73B053CE430}" srcOrd="1" destOrd="0" presId="urn:microsoft.com/office/officeart/2005/8/layout/hierarchy1"/>
    <dgm:cxn modelId="{0E346EDC-12CB-412D-A368-622E1FA9CEC1}" type="presParOf" srcId="{EC321D57-AEA4-40A1-A7C9-E73B053CE430}" destId="{43F2995B-E2F7-4635-A5B8-C9DBB90381A3}" srcOrd="0" destOrd="0" presId="urn:microsoft.com/office/officeart/2005/8/layout/hierarchy1"/>
    <dgm:cxn modelId="{8B84C8BC-88EA-4CFD-BB36-1B2E2BB42BC4}" type="presParOf" srcId="{EC321D57-AEA4-40A1-A7C9-E73B053CE430}" destId="{D4D62BD6-1657-4D9C-86F8-A6F281E1096B}" srcOrd="1" destOrd="0" presId="urn:microsoft.com/office/officeart/2005/8/layout/hierarchy1"/>
    <dgm:cxn modelId="{BE9312E9-9D67-4D93-8B40-CC6339C4F3AF}" type="presParOf" srcId="{D4D62BD6-1657-4D9C-86F8-A6F281E1096B}" destId="{135B7352-0308-4A4E-8024-264AF1C34122}" srcOrd="0" destOrd="0" presId="urn:microsoft.com/office/officeart/2005/8/layout/hierarchy1"/>
    <dgm:cxn modelId="{9B1078CC-0342-40F7-8015-0615BCBB55EA}" type="presParOf" srcId="{135B7352-0308-4A4E-8024-264AF1C34122}" destId="{B4A2E183-01AB-4429-AA5E-9947FC91CEF0}" srcOrd="0" destOrd="0" presId="urn:microsoft.com/office/officeart/2005/8/layout/hierarchy1"/>
    <dgm:cxn modelId="{EF1F9C15-0901-4273-B599-9A34577AC5A4}" type="presParOf" srcId="{135B7352-0308-4A4E-8024-264AF1C34122}" destId="{AD4DEF0F-3479-445D-8113-8559997C2034}" srcOrd="1" destOrd="0" presId="urn:microsoft.com/office/officeart/2005/8/layout/hierarchy1"/>
    <dgm:cxn modelId="{FE358DA2-6E19-4053-8EF9-9DA4120E3236}" type="presParOf" srcId="{D4D62BD6-1657-4D9C-86F8-A6F281E1096B}" destId="{34796264-8E71-475C-802D-DE55078C0369}" srcOrd="1" destOrd="0" presId="urn:microsoft.com/office/officeart/2005/8/layout/hierarchy1"/>
    <dgm:cxn modelId="{6B7CFEBC-1480-46FE-8B47-6A65A90FA44D}" type="presParOf" srcId="{5CC05C14-76C8-4AF1-B202-1EEF7071CF5F}" destId="{66893FB3-8F22-4327-860B-C998B3A4C6FD}" srcOrd="2" destOrd="0" presId="urn:microsoft.com/office/officeart/2005/8/layout/hierarchy1"/>
    <dgm:cxn modelId="{F396BDB2-BC52-4B8B-ADB3-C46772523576}" type="presParOf" srcId="{5CC05C14-76C8-4AF1-B202-1EEF7071CF5F}" destId="{AE909D26-5FD4-4E89-A03A-8F067C7C085B}" srcOrd="3" destOrd="0" presId="urn:microsoft.com/office/officeart/2005/8/layout/hierarchy1"/>
    <dgm:cxn modelId="{00DEEF9F-F19D-4EDF-AC43-E17D1695412B}" type="presParOf" srcId="{AE909D26-5FD4-4E89-A03A-8F067C7C085B}" destId="{559CE8DD-0182-4DFA-81E8-E6F1FA34DA2C}" srcOrd="0" destOrd="0" presId="urn:microsoft.com/office/officeart/2005/8/layout/hierarchy1"/>
    <dgm:cxn modelId="{2D56F26B-8187-441F-BCBC-EF00B7A09950}" type="presParOf" srcId="{559CE8DD-0182-4DFA-81E8-E6F1FA34DA2C}" destId="{8B614774-E70C-4B2D-B78C-E22861742839}" srcOrd="0" destOrd="0" presId="urn:microsoft.com/office/officeart/2005/8/layout/hierarchy1"/>
    <dgm:cxn modelId="{0EF1EA32-78E1-4C83-BAA5-5B0A8D2A3027}" type="presParOf" srcId="{559CE8DD-0182-4DFA-81E8-E6F1FA34DA2C}" destId="{B1537DC0-ED61-43DF-8EC4-9E7FEAD29DC7}" srcOrd="1" destOrd="0" presId="urn:microsoft.com/office/officeart/2005/8/layout/hierarchy1"/>
    <dgm:cxn modelId="{F73AEAF4-5E92-45D1-901E-35886D0D2809}" type="presParOf" srcId="{AE909D26-5FD4-4E89-A03A-8F067C7C085B}" destId="{4926496F-B1AA-40DC-8DBF-9F695070569A}" srcOrd="1" destOrd="0" presId="urn:microsoft.com/office/officeart/2005/8/layout/hierarchy1"/>
    <dgm:cxn modelId="{AA137672-1995-406A-8C69-6BB8F3A9D1F3}" type="presParOf" srcId="{4926496F-B1AA-40DC-8DBF-9F695070569A}" destId="{708EF60D-6325-45E9-A39D-D23A37CA16C3}" srcOrd="0" destOrd="0" presId="urn:microsoft.com/office/officeart/2005/8/layout/hierarchy1"/>
    <dgm:cxn modelId="{C33E032D-CA6D-4054-9B02-27BFE5FC0D51}" type="presParOf" srcId="{4926496F-B1AA-40DC-8DBF-9F695070569A}" destId="{96111E56-7B6D-4DE0-AA95-0577022397DC}" srcOrd="1" destOrd="0" presId="urn:microsoft.com/office/officeart/2005/8/layout/hierarchy1"/>
    <dgm:cxn modelId="{0C5807F2-45A1-40C3-97DC-67CB42754E37}" type="presParOf" srcId="{96111E56-7B6D-4DE0-AA95-0577022397DC}" destId="{79B400E2-7BB6-49F4-924B-E88705ECEBFE}" srcOrd="0" destOrd="0" presId="urn:microsoft.com/office/officeart/2005/8/layout/hierarchy1"/>
    <dgm:cxn modelId="{C3D262C3-1A80-4FAE-8412-75F319FDBC69}" type="presParOf" srcId="{79B400E2-7BB6-49F4-924B-E88705ECEBFE}" destId="{6171C8D2-4FC2-48F9-8914-7ABA8BEEA9C1}" srcOrd="0" destOrd="0" presId="urn:microsoft.com/office/officeart/2005/8/layout/hierarchy1"/>
    <dgm:cxn modelId="{10DC7FA7-0B65-4EB8-B178-111B78BB88DD}" type="presParOf" srcId="{79B400E2-7BB6-49F4-924B-E88705ECEBFE}" destId="{C951BA83-D63E-49F3-947F-1C0AD56B3CFB}" srcOrd="1" destOrd="0" presId="urn:microsoft.com/office/officeart/2005/8/layout/hierarchy1"/>
    <dgm:cxn modelId="{8F120BF7-3A17-441F-A123-AB8CB617068E}" type="presParOf" srcId="{96111E56-7B6D-4DE0-AA95-0577022397DC}" destId="{04A52D89-978D-48E2-A7A0-C142B8695A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DADD95-D170-451D-8011-DFE438CF2A6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D1CDA13E-4590-4842-BF16-4E3279EB306D}">
      <dgm:prSet phldrT="[Text]" custT="1"/>
      <dgm:spPr/>
      <dgm:t>
        <a:bodyPr/>
        <a:lstStyle/>
        <a:p>
          <a:r>
            <a:rPr lang="en-US" sz="2800" b="1" dirty="0"/>
            <a:t>Fair Value of Asset</a:t>
          </a:r>
        </a:p>
      </dgm:t>
    </dgm:pt>
    <dgm:pt modelId="{16122523-E570-459F-872E-306E3EB8346F}" type="parTrans" cxnId="{AD48C394-112B-490E-9D5B-D8E463FA0791}">
      <dgm:prSet/>
      <dgm:spPr/>
      <dgm:t>
        <a:bodyPr/>
        <a:lstStyle/>
        <a:p>
          <a:endParaRPr lang="en-US"/>
        </a:p>
      </dgm:t>
    </dgm:pt>
    <dgm:pt modelId="{B442DE9C-BB9E-49A9-A824-D56DE59BDD8A}" type="sibTrans" cxnId="{AD48C394-112B-490E-9D5B-D8E463FA0791}">
      <dgm:prSet/>
      <dgm:spPr/>
      <dgm:t>
        <a:bodyPr/>
        <a:lstStyle/>
        <a:p>
          <a:endParaRPr lang="en-US"/>
        </a:p>
      </dgm:t>
    </dgm:pt>
    <dgm:pt modelId="{28303304-02DA-4BC9-86F5-938D8156D4F7}">
      <dgm:prSet phldrT="[Text]"/>
      <dgm:spPr/>
      <dgm:t>
        <a:bodyPr/>
        <a:lstStyle/>
        <a:p>
          <a:r>
            <a:rPr lang="en-US" b="1" dirty="0"/>
            <a:t>Present Value of Minimum Lease Payment</a:t>
          </a:r>
        </a:p>
      </dgm:t>
    </dgm:pt>
    <dgm:pt modelId="{6E02C39B-CF3B-4D66-BC69-1F7C10EC30FD}" type="parTrans" cxnId="{D190CAEF-7FC2-4C13-A7C4-E0F583365F58}">
      <dgm:prSet/>
      <dgm:spPr/>
      <dgm:t>
        <a:bodyPr/>
        <a:lstStyle/>
        <a:p>
          <a:endParaRPr lang="en-US"/>
        </a:p>
      </dgm:t>
    </dgm:pt>
    <dgm:pt modelId="{0EC49DCD-3681-4DE2-A2A9-EF078B3B8D14}" type="sibTrans" cxnId="{D190CAEF-7FC2-4C13-A7C4-E0F583365F58}">
      <dgm:prSet/>
      <dgm:spPr/>
      <dgm:t>
        <a:bodyPr/>
        <a:lstStyle/>
        <a:p>
          <a:endParaRPr lang="en-US"/>
        </a:p>
      </dgm:t>
    </dgm:pt>
    <dgm:pt modelId="{C55A27AD-C414-4D49-9AE7-FD2D5CB5B733}" type="pres">
      <dgm:prSet presAssocID="{9BDADD95-D170-451D-8011-DFE438CF2A61}" presName="Name0" presStyleCnt="0">
        <dgm:presLayoutVars>
          <dgm:dir/>
          <dgm:resizeHandles val="exact"/>
        </dgm:presLayoutVars>
      </dgm:prSet>
      <dgm:spPr/>
    </dgm:pt>
    <dgm:pt modelId="{647FF843-5A1D-4B43-BB54-DB6E40173C25}" type="pres">
      <dgm:prSet presAssocID="{D1CDA13E-4590-4842-BF16-4E3279EB306D}" presName="node" presStyleLbl="node1" presStyleIdx="0" presStyleCnt="2">
        <dgm:presLayoutVars>
          <dgm:bulletEnabled val="1"/>
        </dgm:presLayoutVars>
      </dgm:prSet>
      <dgm:spPr/>
    </dgm:pt>
    <dgm:pt modelId="{3E26F50C-0D85-4601-B20C-59245B9E01C9}" type="pres">
      <dgm:prSet presAssocID="{B442DE9C-BB9E-49A9-A824-D56DE59BDD8A}" presName="sibTrans" presStyleLbl="sibTrans2D1" presStyleIdx="0" presStyleCnt="1"/>
      <dgm:spPr/>
    </dgm:pt>
    <dgm:pt modelId="{C2B74E70-D5F1-4738-A8D4-DC7D81F8CD52}" type="pres">
      <dgm:prSet presAssocID="{B442DE9C-BB9E-49A9-A824-D56DE59BDD8A}" presName="connectorText" presStyleLbl="sibTrans2D1" presStyleIdx="0" presStyleCnt="1"/>
      <dgm:spPr/>
    </dgm:pt>
    <dgm:pt modelId="{689C6F3B-4B32-433D-80FF-071210D09E88}" type="pres">
      <dgm:prSet presAssocID="{28303304-02DA-4BC9-86F5-938D8156D4F7}" presName="node" presStyleLbl="node1" presStyleIdx="1" presStyleCnt="2">
        <dgm:presLayoutVars>
          <dgm:bulletEnabled val="1"/>
        </dgm:presLayoutVars>
      </dgm:prSet>
      <dgm:spPr/>
    </dgm:pt>
  </dgm:ptLst>
  <dgm:cxnLst>
    <dgm:cxn modelId="{E398720B-92E7-4218-88D8-5C3C693929CD}" type="presOf" srcId="{28303304-02DA-4BC9-86F5-938D8156D4F7}" destId="{689C6F3B-4B32-433D-80FF-071210D09E88}" srcOrd="0" destOrd="0" presId="urn:microsoft.com/office/officeart/2005/8/layout/process1"/>
    <dgm:cxn modelId="{F83D2091-EA5E-47CD-852B-234ECFDDF366}" type="presOf" srcId="{B442DE9C-BB9E-49A9-A824-D56DE59BDD8A}" destId="{C2B74E70-D5F1-4738-A8D4-DC7D81F8CD52}" srcOrd="1" destOrd="0" presId="urn:microsoft.com/office/officeart/2005/8/layout/process1"/>
    <dgm:cxn modelId="{AD48C394-112B-490E-9D5B-D8E463FA0791}" srcId="{9BDADD95-D170-451D-8011-DFE438CF2A61}" destId="{D1CDA13E-4590-4842-BF16-4E3279EB306D}" srcOrd="0" destOrd="0" parTransId="{16122523-E570-459F-872E-306E3EB8346F}" sibTransId="{B442DE9C-BB9E-49A9-A824-D56DE59BDD8A}"/>
    <dgm:cxn modelId="{943FC596-44A7-4159-915C-6F4C81BD8845}" type="presOf" srcId="{9BDADD95-D170-451D-8011-DFE438CF2A61}" destId="{C55A27AD-C414-4D49-9AE7-FD2D5CB5B733}" srcOrd="0" destOrd="0" presId="urn:microsoft.com/office/officeart/2005/8/layout/process1"/>
    <dgm:cxn modelId="{E3590EAB-00EB-47FC-B493-F5C767E111E6}" type="presOf" srcId="{B442DE9C-BB9E-49A9-A824-D56DE59BDD8A}" destId="{3E26F50C-0D85-4601-B20C-59245B9E01C9}" srcOrd="0" destOrd="0" presId="urn:microsoft.com/office/officeart/2005/8/layout/process1"/>
    <dgm:cxn modelId="{B5EC90B9-2EEE-44E9-8674-A3858ECAEA35}" type="presOf" srcId="{D1CDA13E-4590-4842-BF16-4E3279EB306D}" destId="{647FF843-5A1D-4B43-BB54-DB6E40173C25}" srcOrd="0" destOrd="0" presId="urn:microsoft.com/office/officeart/2005/8/layout/process1"/>
    <dgm:cxn modelId="{D190CAEF-7FC2-4C13-A7C4-E0F583365F58}" srcId="{9BDADD95-D170-451D-8011-DFE438CF2A61}" destId="{28303304-02DA-4BC9-86F5-938D8156D4F7}" srcOrd="1" destOrd="0" parTransId="{6E02C39B-CF3B-4D66-BC69-1F7C10EC30FD}" sibTransId="{0EC49DCD-3681-4DE2-A2A9-EF078B3B8D14}"/>
    <dgm:cxn modelId="{D9C83B93-24A8-4842-BD7E-B406155AEEE1}" type="presParOf" srcId="{C55A27AD-C414-4D49-9AE7-FD2D5CB5B733}" destId="{647FF843-5A1D-4B43-BB54-DB6E40173C25}" srcOrd="0" destOrd="0" presId="urn:microsoft.com/office/officeart/2005/8/layout/process1"/>
    <dgm:cxn modelId="{D73F2BD8-A71E-4655-8B76-5E557CC8F549}" type="presParOf" srcId="{C55A27AD-C414-4D49-9AE7-FD2D5CB5B733}" destId="{3E26F50C-0D85-4601-B20C-59245B9E01C9}" srcOrd="1" destOrd="0" presId="urn:microsoft.com/office/officeart/2005/8/layout/process1"/>
    <dgm:cxn modelId="{8EB9D88A-C222-4FBF-B7C4-5880808C7A3C}" type="presParOf" srcId="{3E26F50C-0D85-4601-B20C-59245B9E01C9}" destId="{C2B74E70-D5F1-4738-A8D4-DC7D81F8CD52}" srcOrd="0" destOrd="0" presId="urn:microsoft.com/office/officeart/2005/8/layout/process1"/>
    <dgm:cxn modelId="{573A5DE0-0D56-4F10-813B-E39CA55F883D}" type="presParOf" srcId="{C55A27AD-C414-4D49-9AE7-FD2D5CB5B733}" destId="{689C6F3B-4B32-433D-80FF-071210D09E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8FA2F9-3F7C-47CB-96C7-C86E44AE392F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CFEB50A4-15C8-4D4D-8D44-78D453C3CAA0}">
      <dgm:prSet phldrT="[Text]"/>
      <dgm:spPr/>
      <dgm:t>
        <a:bodyPr/>
        <a:lstStyle/>
        <a:p>
          <a:r>
            <a:rPr lang="en-US" dirty="0"/>
            <a:t>Finance Charge (Interest)</a:t>
          </a:r>
        </a:p>
      </dgm:t>
    </dgm:pt>
    <dgm:pt modelId="{DA34B5B4-B692-468C-B8A0-7BE606EA6291}" type="parTrans" cxnId="{0D8EE8BE-D9B4-4629-A815-D78FF92E1AC7}">
      <dgm:prSet/>
      <dgm:spPr/>
      <dgm:t>
        <a:bodyPr/>
        <a:lstStyle/>
        <a:p>
          <a:endParaRPr lang="en-US"/>
        </a:p>
      </dgm:t>
    </dgm:pt>
    <dgm:pt modelId="{76E893DF-8F95-48D1-B081-0C90F85D4D75}" type="sibTrans" cxnId="{0D8EE8BE-D9B4-4629-A815-D78FF92E1AC7}">
      <dgm:prSet/>
      <dgm:spPr/>
      <dgm:t>
        <a:bodyPr/>
        <a:lstStyle/>
        <a:p>
          <a:endParaRPr lang="en-US"/>
        </a:p>
      </dgm:t>
    </dgm:pt>
    <dgm:pt modelId="{D2A8AB1F-6F39-44D4-B339-3B16FC5041B4}">
      <dgm:prSet phldrT="[Text]"/>
      <dgm:spPr/>
      <dgm:t>
        <a:bodyPr/>
        <a:lstStyle/>
        <a:p>
          <a:r>
            <a:rPr lang="en-US" dirty="0"/>
            <a:t>Principal Amount</a:t>
          </a:r>
        </a:p>
      </dgm:t>
    </dgm:pt>
    <dgm:pt modelId="{298C8E90-7A4D-4AAF-817A-DD7D24D5BD05}" type="sibTrans" cxnId="{B6F30CAB-285C-42D2-8A78-257D663B0C6D}">
      <dgm:prSet/>
      <dgm:spPr/>
      <dgm:t>
        <a:bodyPr/>
        <a:lstStyle/>
        <a:p>
          <a:endParaRPr lang="en-US"/>
        </a:p>
      </dgm:t>
    </dgm:pt>
    <dgm:pt modelId="{6DE1F59B-2257-4E21-BC13-B3CD713FF786}" type="parTrans" cxnId="{B6F30CAB-285C-42D2-8A78-257D663B0C6D}">
      <dgm:prSet/>
      <dgm:spPr/>
      <dgm:t>
        <a:bodyPr/>
        <a:lstStyle/>
        <a:p>
          <a:endParaRPr lang="en-US"/>
        </a:p>
      </dgm:t>
    </dgm:pt>
    <dgm:pt modelId="{D14F2760-E7ED-456D-BA49-5149757402E1}" type="pres">
      <dgm:prSet presAssocID="{148FA2F9-3F7C-47CB-96C7-C86E44AE392F}" presName="Name0" presStyleCnt="0">
        <dgm:presLayoutVars>
          <dgm:dir/>
          <dgm:resizeHandles val="exact"/>
        </dgm:presLayoutVars>
      </dgm:prSet>
      <dgm:spPr/>
    </dgm:pt>
    <dgm:pt modelId="{C75537C8-B0C7-418E-8904-7025C702369B}" type="pres">
      <dgm:prSet presAssocID="{CFEB50A4-15C8-4D4D-8D44-78D453C3CAA0}" presName="node" presStyleLbl="node1" presStyleIdx="0" presStyleCnt="2">
        <dgm:presLayoutVars>
          <dgm:bulletEnabled val="1"/>
        </dgm:presLayoutVars>
      </dgm:prSet>
      <dgm:spPr/>
    </dgm:pt>
    <dgm:pt modelId="{A55AED17-3CDF-4386-8EA2-E34AC1034380}" type="pres">
      <dgm:prSet presAssocID="{76E893DF-8F95-48D1-B081-0C90F85D4D75}" presName="sibTrans" presStyleLbl="sibTrans2D1" presStyleIdx="0" presStyleCnt="1"/>
      <dgm:spPr/>
    </dgm:pt>
    <dgm:pt modelId="{E094B93E-2146-47D7-892E-818B5A2516DE}" type="pres">
      <dgm:prSet presAssocID="{76E893DF-8F95-48D1-B081-0C90F85D4D75}" presName="connectorText" presStyleLbl="sibTrans2D1" presStyleIdx="0" presStyleCnt="1"/>
      <dgm:spPr/>
    </dgm:pt>
    <dgm:pt modelId="{F3874EEF-AA8A-486E-84C6-FB6B5CB4736B}" type="pres">
      <dgm:prSet presAssocID="{D2A8AB1F-6F39-44D4-B339-3B16FC5041B4}" presName="node" presStyleLbl="node1" presStyleIdx="1" presStyleCnt="2">
        <dgm:presLayoutVars>
          <dgm:bulletEnabled val="1"/>
        </dgm:presLayoutVars>
      </dgm:prSet>
      <dgm:spPr/>
    </dgm:pt>
  </dgm:ptLst>
  <dgm:cxnLst>
    <dgm:cxn modelId="{7A128481-4744-467E-ADAB-EB46A2CA2A96}" type="presOf" srcId="{76E893DF-8F95-48D1-B081-0C90F85D4D75}" destId="{A55AED17-3CDF-4386-8EA2-E34AC1034380}" srcOrd="0" destOrd="0" presId="urn:microsoft.com/office/officeart/2005/8/layout/process1"/>
    <dgm:cxn modelId="{146BB599-29FC-45A8-A8B3-559490FB9A53}" type="presOf" srcId="{D2A8AB1F-6F39-44D4-B339-3B16FC5041B4}" destId="{F3874EEF-AA8A-486E-84C6-FB6B5CB4736B}" srcOrd="0" destOrd="0" presId="urn:microsoft.com/office/officeart/2005/8/layout/process1"/>
    <dgm:cxn modelId="{B6F30CAB-285C-42D2-8A78-257D663B0C6D}" srcId="{148FA2F9-3F7C-47CB-96C7-C86E44AE392F}" destId="{D2A8AB1F-6F39-44D4-B339-3B16FC5041B4}" srcOrd="1" destOrd="0" parTransId="{6DE1F59B-2257-4E21-BC13-B3CD713FF786}" sibTransId="{298C8E90-7A4D-4AAF-817A-DD7D24D5BD05}"/>
    <dgm:cxn modelId="{9CC32AB7-6107-4B41-897A-C0A46D65A3AE}" type="presOf" srcId="{148FA2F9-3F7C-47CB-96C7-C86E44AE392F}" destId="{D14F2760-E7ED-456D-BA49-5149757402E1}" srcOrd="0" destOrd="0" presId="urn:microsoft.com/office/officeart/2005/8/layout/process1"/>
    <dgm:cxn modelId="{0D8EE8BE-D9B4-4629-A815-D78FF92E1AC7}" srcId="{148FA2F9-3F7C-47CB-96C7-C86E44AE392F}" destId="{CFEB50A4-15C8-4D4D-8D44-78D453C3CAA0}" srcOrd="0" destOrd="0" parTransId="{DA34B5B4-B692-468C-B8A0-7BE606EA6291}" sibTransId="{76E893DF-8F95-48D1-B081-0C90F85D4D75}"/>
    <dgm:cxn modelId="{C764F5E5-0345-4D7E-95E9-86C61F68D1F2}" type="presOf" srcId="{CFEB50A4-15C8-4D4D-8D44-78D453C3CAA0}" destId="{C75537C8-B0C7-418E-8904-7025C702369B}" srcOrd="0" destOrd="0" presId="urn:microsoft.com/office/officeart/2005/8/layout/process1"/>
    <dgm:cxn modelId="{D9B0D3FC-CDE7-4D8C-B5AB-65BBC875E55B}" type="presOf" srcId="{76E893DF-8F95-48D1-B081-0C90F85D4D75}" destId="{E094B93E-2146-47D7-892E-818B5A2516DE}" srcOrd="1" destOrd="0" presId="urn:microsoft.com/office/officeart/2005/8/layout/process1"/>
    <dgm:cxn modelId="{B0DF1F9C-43DA-4356-A98D-8BE8ABFADC4F}" type="presParOf" srcId="{D14F2760-E7ED-456D-BA49-5149757402E1}" destId="{C75537C8-B0C7-418E-8904-7025C702369B}" srcOrd="0" destOrd="0" presId="urn:microsoft.com/office/officeart/2005/8/layout/process1"/>
    <dgm:cxn modelId="{0E16A85D-248E-4FB1-9757-F72608E06270}" type="presParOf" srcId="{D14F2760-E7ED-456D-BA49-5149757402E1}" destId="{A55AED17-3CDF-4386-8EA2-E34AC1034380}" srcOrd="1" destOrd="0" presId="urn:microsoft.com/office/officeart/2005/8/layout/process1"/>
    <dgm:cxn modelId="{97AFCB11-9155-4D00-9201-72E8514D0789}" type="presParOf" srcId="{A55AED17-3CDF-4386-8EA2-E34AC1034380}" destId="{E094B93E-2146-47D7-892E-818B5A2516DE}" srcOrd="0" destOrd="0" presId="urn:microsoft.com/office/officeart/2005/8/layout/process1"/>
    <dgm:cxn modelId="{4C707A59-2DD3-4FBE-817B-4EF0D72A0B7A}" type="presParOf" srcId="{D14F2760-E7ED-456D-BA49-5149757402E1}" destId="{F3874EEF-AA8A-486E-84C6-FB6B5CB4736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3D541-A057-4FDF-AE24-4BD3886E8CB8}" type="doc">
      <dgm:prSet loTypeId="urn:microsoft.com/office/officeart/2005/8/layout/process1" loCatId="process" qsTypeId="urn:microsoft.com/office/officeart/2005/8/quickstyle/simple1" qsCatId="simple" csTypeId="urn:microsoft.com/office/officeart/2005/8/colors/colorful1#25" csCatId="colorful" phldr="1"/>
      <dgm:spPr/>
    </dgm:pt>
    <dgm:pt modelId="{FED0CEBE-3A9F-4E5F-8734-E025081E10E5}">
      <dgm:prSet phldrT="[Text]"/>
      <dgm:spPr/>
      <dgm:t>
        <a:bodyPr/>
        <a:lstStyle/>
        <a:p>
          <a:r>
            <a:rPr lang="en-US" dirty="0"/>
            <a:t>Principle  (Should Deduct from Amount receivable)</a:t>
          </a:r>
        </a:p>
      </dgm:t>
    </dgm:pt>
    <dgm:pt modelId="{C77C9050-15EA-4725-9FF9-B188C587AA0E}" type="parTrans" cxnId="{6C93B977-4575-42D7-A6C9-D251BCF02564}">
      <dgm:prSet/>
      <dgm:spPr/>
      <dgm:t>
        <a:bodyPr/>
        <a:lstStyle/>
        <a:p>
          <a:endParaRPr lang="en-US"/>
        </a:p>
      </dgm:t>
    </dgm:pt>
    <dgm:pt modelId="{DDBA1DA9-4CD1-46E9-89BC-F2B7580F8FF9}" type="sibTrans" cxnId="{6C93B977-4575-42D7-A6C9-D251BCF02564}">
      <dgm:prSet/>
      <dgm:spPr/>
      <dgm:t>
        <a:bodyPr/>
        <a:lstStyle/>
        <a:p>
          <a:endParaRPr lang="en-US"/>
        </a:p>
      </dgm:t>
    </dgm:pt>
    <dgm:pt modelId="{DF3B98DD-A72C-460D-82EC-4F8C792EAD20}">
      <dgm:prSet phldrT="[Text]"/>
      <dgm:spPr/>
      <dgm:t>
        <a:bodyPr/>
        <a:lstStyle/>
        <a:p>
          <a:r>
            <a:rPr lang="en-US" dirty="0"/>
            <a:t>Interest ( Credited to Profit &amp; Loss A/c)</a:t>
          </a:r>
        </a:p>
      </dgm:t>
    </dgm:pt>
    <dgm:pt modelId="{A26A52BE-BE26-40C6-A145-F6E3155DE351}" type="parTrans" cxnId="{4B89EF49-9903-4329-916C-9F4DB3110751}">
      <dgm:prSet/>
      <dgm:spPr/>
      <dgm:t>
        <a:bodyPr/>
        <a:lstStyle/>
        <a:p>
          <a:endParaRPr lang="en-US"/>
        </a:p>
      </dgm:t>
    </dgm:pt>
    <dgm:pt modelId="{C7BCD0AD-AF25-4ABA-B7EC-945B1005B86A}" type="sibTrans" cxnId="{4B89EF49-9903-4329-916C-9F4DB3110751}">
      <dgm:prSet/>
      <dgm:spPr/>
      <dgm:t>
        <a:bodyPr/>
        <a:lstStyle/>
        <a:p>
          <a:endParaRPr lang="en-US"/>
        </a:p>
      </dgm:t>
    </dgm:pt>
    <dgm:pt modelId="{4DFD7006-8D9E-4809-9080-C4A2F29450EC}" type="pres">
      <dgm:prSet presAssocID="{9B33D541-A057-4FDF-AE24-4BD3886E8CB8}" presName="Name0" presStyleCnt="0">
        <dgm:presLayoutVars>
          <dgm:dir/>
          <dgm:resizeHandles val="exact"/>
        </dgm:presLayoutVars>
      </dgm:prSet>
      <dgm:spPr/>
    </dgm:pt>
    <dgm:pt modelId="{05BF03C7-C7B6-497E-A846-64811EEFA41A}" type="pres">
      <dgm:prSet presAssocID="{FED0CEBE-3A9F-4E5F-8734-E025081E10E5}" presName="node" presStyleLbl="node1" presStyleIdx="0" presStyleCnt="2" custLinFactX="89234" custLinFactNeighborX="100000" custLinFactNeighborY="-3501">
        <dgm:presLayoutVars>
          <dgm:bulletEnabled val="1"/>
        </dgm:presLayoutVars>
      </dgm:prSet>
      <dgm:spPr/>
    </dgm:pt>
    <dgm:pt modelId="{F63D9D3C-5936-4072-A3EC-701D2F707999}" type="pres">
      <dgm:prSet presAssocID="{DDBA1DA9-4CD1-46E9-89BC-F2B7580F8FF9}" presName="sibTrans" presStyleLbl="sibTrans2D1" presStyleIdx="0" presStyleCnt="1"/>
      <dgm:spPr/>
    </dgm:pt>
    <dgm:pt modelId="{294EB8F1-2FE2-4A20-96A5-63CB62CA5F15}" type="pres">
      <dgm:prSet presAssocID="{DDBA1DA9-4CD1-46E9-89BC-F2B7580F8FF9}" presName="connectorText" presStyleLbl="sibTrans2D1" presStyleIdx="0" presStyleCnt="1"/>
      <dgm:spPr/>
    </dgm:pt>
    <dgm:pt modelId="{C2692F92-BBD8-4552-9FB5-2C389DE35498}" type="pres">
      <dgm:prSet presAssocID="{DF3B98DD-A72C-460D-82EC-4F8C792EAD20}" presName="node" presStyleLbl="node1" presStyleIdx="1" presStyleCnt="2" custLinFactX="-97409" custLinFactNeighborX="-100000" custLinFactNeighborY="-3501">
        <dgm:presLayoutVars>
          <dgm:bulletEnabled val="1"/>
        </dgm:presLayoutVars>
      </dgm:prSet>
      <dgm:spPr/>
    </dgm:pt>
  </dgm:ptLst>
  <dgm:cxnLst>
    <dgm:cxn modelId="{CF3FBA5B-10EA-4014-9E12-3D040128F1C0}" type="presOf" srcId="{9B33D541-A057-4FDF-AE24-4BD3886E8CB8}" destId="{4DFD7006-8D9E-4809-9080-C4A2F29450EC}" srcOrd="0" destOrd="0" presId="urn:microsoft.com/office/officeart/2005/8/layout/process1"/>
    <dgm:cxn modelId="{4B89EF49-9903-4329-916C-9F4DB3110751}" srcId="{9B33D541-A057-4FDF-AE24-4BD3886E8CB8}" destId="{DF3B98DD-A72C-460D-82EC-4F8C792EAD20}" srcOrd="1" destOrd="0" parTransId="{A26A52BE-BE26-40C6-A145-F6E3155DE351}" sibTransId="{C7BCD0AD-AF25-4ABA-B7EC-945B1005B86A}"/>
    <dgm:cxn modelId="{225D326B-5850-4F3B-A1E7-841605406749}" type="presOf" srcId="{DDBA1DA9-4CD1-46E9-89BC-F2B7580F8FF9}" destId="{294EB8F1-2FE2-4A20-96A5-63CB62CA5F15}" srcOrd="1" destOrd="0" presId="urn:microsoft.com/office/officeart/2005/8/layout/process1"/>
    <dgm:cxn modelId="{6C93B977-4575-42D7-A6C9-D251BCF02564}" srcId="{9B33D541-A057-4FDF-AE24-4BD3886E8CB8}" destId="{FED0CEBE-3A9F-4E5F-8734-E025081E10E5}" srcOrd="0" destOrd="0" parTransId="{C77C9050-15EA-4725-9FF9-B188C587AA0E}" sibTransId="{DDBA1DA9-4CD1-46E9-89BC-F2B7580F8FF9}"/>
    <dgm:cxn modelId="{B8150582-4968-406A-BD78-94FA9F0169E2}" type="presOf" srcId="{DF3B98DD-A72C-460D-82EC-4F8C792EAD20}" destId="{C2692F92-BBD8-4552-9FB5-2C389DE35498}" srcOrd="0" destOrd="0" presId="urn:microsoft.com/office/officeart/2005/8/layout/process1"/>
    <dgm:cxn modelId="{B04B3983-7331-49E5-A5D0-BC50E2C6366A}" type="presOf" srcId="{DDBA1DA9-4CD1-46E9-89BC-F2B7580F8FF9}" destId="{F63D9D3C-5936-4072-A3EC-701D2F707999}" srcOrd="0" destOrd="0" presId="urn:microsoft.com/office/officeart/2005/8/layout/process1"/>
    <dgm:cxn modelId="{ABFE63CF-2EE7-4498-9A77-79305F5F0F17}" type="presOf" srcId="{FED0CEBE-3A9F-4E5F-8734-E025081E10E5}" destId="{05BF03C7-C7B6-497E-A846-64811EEFA41A}" srcOrd="0" destOrd="0" presId="urn:microsoft.com/office/officeart/2005/8/layout/process1"/>
    <dgm:cxn modelId="{94129C37-3AEF-40D3-9F13-9B94A4A6DF26}" type="presParOf" srcId="{4DFD7006-8D9E-4809-9080-C4A2F29450EC}" destId="{05BF03C7-C7B6-497E-A846-64811EEFA41A}" srcOrd="0" destOrd="0" presId="urn:microsoft.com/office/officeart/2005/8/layout/process1"/>
    <dgm:cxn modelId="{17CB90BD-4FBD-4640-8DFC-0352BEA2E2DB}" type="presParOf" srcId="{4DFD7006-8D9E-4809-9080-C4A2F29450EC}" destId="{F63D9D3C-5936-4072-A3EC-701D2F707999}" srcOrd="1" destOrd="0" presId="urn:microsoft.com/office/officeart/2005/8/layout/process1"/>
    <dgm:cxn modelId="{D891A370-18E6-4B8F-8ADA-513D44658A18}" type="presParOf" srcId="{F63D9D3C-5936-4072-A3EC-701D2F707999}" destId="{294EB8F1-2FE2-4A20-96A5-63CB62CA5F15}" srcOrd="0" destOrd="0" presId="urn:microsoft.com/office/officeart/2005/8/layout/process1"/>
    <dgm:cxn modelId="{DD60ED83-E26C-474F-8CCA-6529C2C68BE7}" type="presParOf" srcId="{4DFD7006-8D9E-4809-9080-C4A2F29450EC}" destId="{C2692F92-BBD8-4552-9FB5-2C389DE354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5F1D-EAB3-40F3-9722-2E2D1D844D74}">
      <dsp:nvSpPr>
        <dsp:cNvPr id="0" name=""/>
        <dsp:cNvSpPr/>
      </dsp:nvSpPr>
      <dsp:spPr>
        <a:xfrm rot="10800000">
          <a:off x="1462816" y="1329"/>
          <a:ext cx="4053840" cy="17669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FINANCE LEASE</a:t>
          </a:r>
        </a:p>
      </dsp:txBody>
      <dsp:txXfrm rot="10800000">
        <a:off x="1904553" y="1329"/>
        <a:ext cx="3612103" cy="1766947"/>
      </dsp:txXfrm>
    </dsp:sp>
    <dsp:sp modelId="{23363FF5-B909-4E66-951C-4EE6CA0E12E1}">
      <dsp:nvSpPr>
        <dsp:cNvPr id="0" name=""/>
        <dsp:cNvSpPr/>
      </dsp:nvSpPr>
      <dsp:spPr>
        <a:xfrm>
          <a:off x="579343" y="1329"/>
          <a:ext cx="1766947" cy="17669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3EC3F-4E21-4322-A92C-91C67842D02F}">
      <dsp:nvSpPr>
        <dsp:cNvPr id="0" name=""/>
        <dsp:cNvSpPr/>
      </dsp:nvSpPr>
      <dsp:spPr>
        <a:xfrm rot="10800000">
          <a:off x="1462816" y="2295723"/>
          <a:ext cx="4053840" cy="1766947"/>
        </a:xfrm>
        <a:prstGeom prst="homePlate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OPERATING LEASE</a:t>
          </a:r>
        </a:p>
      </dsp:txBody>
      <dsp:txXfrm rot="10800000">
        <a:off x="1904553" y="2295723"/>
        <a:ext cx="3612103" cy="1766947"/>
      </dsp:txXfrm>
    </dsp:sp>
    <dsp:sp modelId="{D7D526CA-3775-405F-8A26-22D0803DADA1}">
      <dsp:nvSpPr>
        <dsp:cNvPr id="0" name=""/>
        <dsp:cNvSpPr/>
      </dsp:nvSpPr>
      <dsp:spPr>
        <a:xfrm>
          <a:off x="579343" y="2295723"/>
          <a:ext cx="1766947" cy="17669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5D89-ABD7-4442-AFC7-2C38E84AB7FE}">
      <dsp:nvSpPr>
        <dsp:cNvPr id="0" name=""/>
        <dsp:cNvSpPr/>
      </dsp:nvSpPr>
      <dsp:spPr>
        <a:xfrm>
          <a:off x="-6838826" y="-1040805"/>
          <a:ext cx="8101411" cy="8101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376AD-9606-4800-A0D7-A8D1A7394E69}">
      <dsp:nvSpPr>
        <dsp:cNvPr id="0" name=""/>
        <dsp:cNvSpPr/>
      </dsp:nvSpPr>
      <dsp:spPr>
        <a:xfrm>
          <a:off x="520603" y="285749"/>
          <a:ext cx="8366112" cy="933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Transfers ownership of the asset to the lessee by the end of the lease term</a:t>
          </a:r>
        </a:p>
      </dsp:txBody>
      <dsp:txXfrm>
        <a:off x="520603" y="285749"/>
        <a:ext cx="8366112" cy="933450"/>
      </dsp:txXfrm>
    </dsp:sp>
    <dsp:sp modelId="{5979E863-4414-4023-8CE9-4C6C899F5171}">
      <dsp:nvSpPr>
        <dsp:cNvPr id="0" name=""/>
        <dsp:cNvSpPr/>
      </dsp:nvSpPr>
      <dsp:spPr>
        <a:xfrm>
          <a:off x="63083" y="282027"/>
          <a:ext cx="940894" cy="94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81AF6-8874-49C5-BFD6-56DDC7828AC0}">
      <dsp:nvSpPr>
        <dsp:cNvPr id="0" name=""/>
        <dsp:cNvSpPr/>
      </dsp:nvSpPr>
      <dsp:spPr>
        <a:xfrm>
          <a:off x="1053988" y="1400172"/>
          <a:ext cx="7838717" cy="962030"/>
        </a:xfrm>
        <a:prstGeom prst="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lessee has the option to purchase the asset at a price which is expected to be sufficiently lower than the fair value</a:t>
          </a:r>
        </a:p>
      </dsp:txBody>
      <dsp:txXfrm>
        <a:off x="1053988" y="1400172"/>
        <a:ext cx="7838717" cy="962030"/>
      </dsp:txXfrm>
    </dsp:sp>
    <dsp:sp modelId="{331969EF-12EA-4DAA-A8F0-C592C184F4A1}">
      <dsp:nvSpPr>
        <dsp:cNvPr id="0" name=""/>
        <dsp:cNvSpPr/>
      </dsp:nvSpPr>
      <dsp:spPr>
        <a:xfrm>
          <a:off x="602458" y="1410740"/>
          <a:ext cx="940894" cy="94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C1E95-F6BD-4908-A7D8-24E727E0E314}">
      <dsp:nvSpPr>
        <dsp:cNvPr id="0" name=""/>
        <dsp:cNvSpPr/>
      </dsp:nvSpPr>
      <dsp:spPr>
        <a:xfrm>
          <a:off x="1238449" y="2633542"/>
          <a:ext cx="7635339" cy="752715"/>
        </a:xfrm>
        <a:prstGeom prst="rect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lease term is for the major part of the economic life of the asset  (eg more than 75%)</a:t>
          </a:r>
        </a:p>
      </dsp:txBody>
      <dsp:txXfrm>
        <a:off x="1238449" y="2633542"/>
        <a:ext cx="7635339" cy="752715"/>
      </dsp:txXfrm>
    </dsp:sp>
    <dsp:sp modelId="{1EFC6A94-A408-46FB-82E6-BF2EFA05CD3C}">
      <dsp:nvSpPr>
        <dsp:cNvPr id="0" name=""/>
        <dsp:cNvSpPr/>
      </dsp:nvSpPr>
      <dsp:spPr>
        <a:xfrm>
          <a:off x="768002" y="2539452"/>
          <a:ext cx="940894" cy="94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0081593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187ED-A3FC-45FA-B62B-3932C27CEB76}">
      <dsp:nvSpPr>
        <dsp:cNvPr id="0" name=""/>
        <dsp:cNvSpPr/>
      </dsp:nvSpPr>
      <dsp:spPr>
        <a:xfrm>
          <a:off x="1035071" y="3552822"/>
          <a:ext cx="7876552" cy="1171579"/>
        </a:xfrm>
        <a:prstGeom prst="rect">
          <a:avLst/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Present</a:t>
          </a:r>
          <a:r>
            <a:rPr lang="en-US" sz="2800" kern="1200" dirty="0"/>
            <a:t> Value of lease payments is equal to the Fair Value of Asset</a:t>
          </a:r>
        </a:p>
      </dsp:txBody>
      <dsp:txXfrm>
        <a:off x="1035071" y="3552822"/>
        <a:ext cx="7876552" cy="1171579"/>
      </dsp:txXfrm>
    </dsp:sp>
    <dsp:sp modelId="{ACA61F39-0890-4192-A97A-B033B7D99313}">
      <dsp:nvSpPr>
        <dsp:cNvPr id="0" name=""/>
        <dsp:cNvSpPr/>
      </dsp:nvSpPr>
      <dsp:spPr>
        <a:xfrm>
          <a:off x="602458" y="3668165"/>
          <a:ext cx="940894" cy="94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5122390"/>
              <a:satOff val="6577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FE0E1-F881-46D9-9218-CADA26AFA99B}">
      <dsp:nvSpPr>
        <dsp:cNvPr id="0" name=""/>
        <dsp:cNvSpPr/>
      </dsp:nvSpPr>
      <dsp:spPr>
        <a:xfrm>
          <a:off x="470061" y="4706303"/>
          <a:ext cx="8467196" cy="1122043"/>
        </a:xfrm>
        <a:prstGeom prst="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leased asset is of a specialized nature such that only the lessee can use it without major modifications being made.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061" y="4706303"/>
        <a:ext cx="8467196" cy="1122043"/>
      </dsp:txXfrm>
    </dsp:sp>
    <dsp:sp modelId="{80E32326-B9CE-4C44-BF53-0158463DD173}">
      <dsp:nvSpPr>
        <dsp:cNvPr id="0" name=""/>
        <dsp:cNvSpPr/>
      </dsp:nvSpPr>
      <dsp:spPr>
        <a:xfrm>
          <a:off x="63083" y="4796877"/>
          <a:ext cx="940894" cy="940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F60D-6325-45E9-A39D-D23A37CA16C3}">
      <dsp:nvSpPr>
        <dsp:cNvPr id="0" name=""/>
        <dsp:cNvSpPr/>
      </dsp:nvSpPr>
      <dsp:spPr>
        <a:xfrm>
          <a:off x="6019858" y="2050796"/>
          <a:ext cx="514649" cy="386276"/>
        </a:xfrm>
        <a:custGeom>
          <a:avLst/>
          <a:gdLst/>
          <a:ahLst/>
          <a:cxnLst/>
          <a:rect l="0" t="0" r="0" b="0"/>
          <a:pathLst>
            <a:path>
              <a:moveTo>
                <a:pt x="514649" y="0"/>
              </a:moveTo>
              <a:lnTo>
                <a:pt x="514649" y="229759"/>
              </a:lnTo>
              <a:lnTo>
                <a:pt x="0" y="229759"/>
              </a:lnTo>
              <a:lnTo>
                <a:pt x="0" y="38627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3FB3-8F22-4327-860B-C998B3A4C6FD}">
      <dsp:nvSpPr>
        <dsp:cNvPr id="0" name=""/>
        <dsp:cNvSpPr/>
      </dsp:nvSpPr>
      <dsp:spPr>
        <a:xfrm>
          <a:off x="4252509" y="671141"/>
          <a:ext cx="2281998" cy="62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40"/>
              </a:lnTo>
              <a:lnTo>
                <a:pt x="2281998" y="467740"/>
              </a:lnTo>
              <a:lnTo>
                <a:pt x="2281998" y="62425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2995B-E2F7-4635-A5B8-C9DBB90381A3}">
      <dsp:nvSpPr>
        <dsp:cNvPr id="0" name=""/>
        <dsp:cNvSpPr/>
      </dsp:nvSpPr>
      <dsp:spPr>
        <a:xfrm>
          <a:off x="2676971" y="2063176"/>
          <a:ext cx="91440" cy="462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953"/>
              </a:lnTo>
              <a:lnTo>
                <a:pt x="89580" y="305953"/>
              </a:lnTo>
              <a:lnTo>
                <a:pt x="89580" y="46247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F5A63-54A5-4C80-B692-CA7A9227B3C8}">
      <dsp:nvSpPr>
        <dsp:cNvPr id="0" name=""/>
        <dsp:cNvSpPr/>
      </dsp:nvSpPr>
      <dsp:spPr>
        <a:xfrm>
          <a:off x="2722691" y="671141"/>
          <a:ext cx="1529817" cy="548063"/>
        </a:xfrm>
        <a:custGeom>
          <a:avLst/>
          <a:gdLst/>
          <a:ahLst/>
          <a:cxnLst/>
          <a:rect l="0" t="0" r="0" b="0"/>
          <a:pathLst>
            <a:path>
              <a:moveTo>
                <a:pt x="1529817" y="0"/>
              </a:moveTo>
              <a:lnTo>
                <a:pt x="1529817" y="391546"/>
              </a:lnTo>
              <a:lnTo>
                <a:pt x="0" y="391546"/>
              </a:lnTo>
              <a:lnTo>
                <a:pt x="0" y="54806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1BD14-CB72-4797-B7D9-6C0D2ECD5619}">
      <dsp:nvSpPr>
        <dsp:cNvPr id="0" name=""/>
        <dsp:cNvSpPr/>
      </dsp:nvSpPr>
      <dsp:spPr>
        <a:xfrm>
          <a:off x="498073" y="-25935"/>
          <a:ext cx="7508872" cy="697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9929D-87CE-4805-A286-EF661E5B65D8}">
      <dsp:nvSpPr>
        <dsp:cNvPr id="0" name=""/>
        <dsp:cNvSpPr/>
      </dsp:nvSpPr>
      <dsp:spPr>
        <a:xfrm>
          <a:off x="685799" y="152404"/>
          <a:ext cx="7508872" cy="697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MINIMUM LEASE PAYMENT (MLP)</a:t>
          </a:r>
        </a:p>
      </dsp:txBody>
      <dsp:txXfrm>
        <a:off x="706216" y="172821"/>
        <a:ext cx="7468038" cy="656243"/>
      </dsp:txXfrm>
    </dsp:sp>
    <dsp:sp modelId="{E82416E3-03FC-4373-AB9E-49EE91012ED8}">
      <dsp:nvSpPr>
        <dsp:cNvPr id="0" name=""/>
        <dsp:cNvSpPr/>
      </dsp:nvSpPr>
      <dsp:spPr>
        <a:xfrm>
          <a:off x="1371595" y="1219204"/>
          <a:ext cx="2702193" cy="8439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422C4-5012-42C1-A6D6-3A2E521C0EEF}">
      <dsp:nvSpPr>
        <dsp:cNvPr id="0" name=""/>
        <dsp:cNvSpPr/>
      </dsp:nvSpPr>
      <dsp:spPr>
        <a:xfrm>
          <a:off x="1559321" y="1397544"/>
          <a:ext cx="2702193" cy="843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LESSOR </a:t>
          </a:r>
        </a:p>
      </dsp:txBody>
      <dsp:txXfrm>
        <a:off x="1584040" y="1422263"/>
        <a:ext cx="2652755" cy="794534"/>
      </dsp:txXfrm>
    </dsp:sp>
    <dsp:sp modelId="{B4A2E183-01AB-4429-AA5E-9947FC91CEF0}">
      <dsp:nvSpPr>
        <dsp:cNvPr id="0" name=""/>
        <dsp:cNvSpPr/>
      </dsp:nvSpPr>
      <dsp:spPr>
        <a:xfrm>
          <a:off x="1326087" y="2525647"/>
          <a:ext cx="2880929" cy="2932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DEF0F-3479-445D-8113-8559997C2034}">
      <dsp:nvSpPr>
        <dsp:cNvPr id="0" name=""/>
        <dsp:cNvSpPr/>
      </dsp:nvSpPr>
      <dsp:spPr>
        <a:xfrm>
          <a:off x="1513813" y="2703987"/>
          <a:ext cx="2880929" cy="2932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=MINIMUM RENT + HIGHER OF RESIDUAL VALUE GUARANTEED BY LESSEE    OR     BY THIRD PARTY</a:t>
          </a:r>
        </a:p>
      </dsp:txBody>
      <dsp:txXfrm>
        <a:off x="1598193" y="2788367"/>
        <a:ext cx="2712169" cy="2764201"/>
      </dsp:txXfrm>
    </dsp:sp>
    <dsp:sp modelId="{8B614774-E70C-4B2D-B78C-E22861742839}">
      <dsp:nvSpPr>
        <dsp:cNvPr id="0" name=""/>
        <dsp:cNvSpPr/>
      </dsp:nvSpPr>
      <dsp:spPr>
        <a:xfrm>
          <a:off x="5486396" y="1295398"/>
          <a:ext cx="2096224" cy="75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7DC0-ED61-43DF-8EC4-9E7FEAD29DC7}">
      <dsp:nvSpPr>
        <dsp:cNvPr id="0" name=""/>
        <dsp:cNvSpPr/>
      </dsp:nvSpPr>
      <dsp:spPr>
        <a:xfrm>
          <a:off x="5674122" y="1473738"/>
          <a:ext cx="2096224" cy="75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LESSEE</a:t>
          </a:r>
        </a:p>
      </dsp:txBody>
      <dsp:txXfrm>
        <a:off x="5696247" y="1495863"/>
        <a:ext cx="2051974" cy="711147"/>
      </dsp:txXfrm>
    </dsp:sp>
    <dsp:sp modelId="{6171C8D2-4FC2-48F9-8914-7ABA8BEEA9C1}">
      <dsp:nvSpPr>
        <dsp:cNvPr id="0" name=""/>
        <dsp:cNvSpPr/>
      </dsp:nvSpPr>
      <dsp:spPr>
        <a:xfrm>
          <a:off x="4521916" y="2437072"/>
          <a:ext cx="2995885" cy="2654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BA83-D63E-49F3-947F-1C0AD56B3CFB}">
      <dsp:nvSpPr>
        <dsp:cNvPr id="0" name=""/>
        <dsp:cNvSpPr/>
      </dsp:nvSpPr>
      <dsp:spPr>
        <a:xfrm>
          <a:off x="4709642" y="2615412"/>
          <a:ext cx="2995885" cy="265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=MINIMUM RENT + RESIDUAL VALUE GUARANTEED BY LESSEE</a:t>
          </a:r>
        </a:p>
      </dsp:txBody>
      <dsp:txXfrm>
        <a:off x="4787397" y="2693167"/>
        <a:ext cx="2840375" cy="2499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F60D-6325-45E9-A39D-D23A37CA16C3}">
      <dsp:nvSpPr>
        <dsp:cNvPr id="0" name=""/>
        <dsp:cNvSpPr/>
      </dsp:nvSpPr>
      <dsp:spPr>
        <a:xfrm>
          <a:off x="6019858" y="2050796"/>
          <a:ext cx="514649" cy="386276"/>
        </a:xfrm>
        <a:custGeom>
          <a:avLst/>
          <a:gdLst/>
          <a:ahLst/>
          <a:cxnLst/>
          <a:rect l="0" t="0" r="0" b="0"/>
          <a:pathLst>
            <a:path>
              <a:moveTo>
                <a:pt x="514649" y="0"/>
              </a:moveTo>
              <a:lnTo>
                <a:pt x="514649" y="229759"/>
              </a:lnTo>
              <a:lnTo>
                <a:pt x="0" y="229759"/>
              </a:lnTo>
              <a:lnTo>
                <a:pt x="0" y="38627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3FB3-8F22-4327-860B-C998B3A4C6FD}">
      <dsp:nvSpPr>
        <dsp:cNvPr id="0" name=""/>
        <dsp:cNvSpPr/>
      </dsp:nvSpPr>
      <dsp:spPr>
        <a:xfrm>
          <a:off x="4252509" y="671141"/>
          <a:ext cx="2281998" cy="62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40"/>
              </a:lnTo>
              <a:lnTo>
                <a:pt x="2281998" y="467740"/>
              </a:lnTo>
              <a:lnTo>
                <a:pt x="2281998" y="62425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2995B-E2F7-4635-A5B8-C9DBB90381A3}">
      <dsp:nvSpPr>
        <dsp:cNvPr id="0" name=""/>
        <dsp:cNvSpPr/>
      </dsp:nvSpPr>
      <dsp:spPr>
        <a:xfrm>
          <a:off x="2676971" y="2063176"/>
          <a:ext cx="91440" cy="462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953"/>
              </a:lnTo>
              <a:lnTo>
                <a:pt x="89580" y="305953"/>
              </a:lnTo>
              <a:lnTo>
                <a:pt x="89580" y="46247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F5A63-54A5-4C80-B692-CA7A9227B3C8}">
      <dsp:nvSpPr>
        <dsp:cNvPr id="0" name=""/>
        <dsp:cNvSpPr/>
      </dsp:nvSpPr>
      <dsp:spPr>
        <a:xfrm>
          <a:off x="2722691" y="671141"/>
          <a:ext cx="1529817" cy="548063"/>
        </a:xfrm>
        <a:custGeom>
          <a:avLst/>
          <a:gdLst/>
          <a:ahLst/>
          <a:cxnLst/>
          <a:rect l="0" t="0" r="0" b="0"/>
          <a:pathLst>
            <a:path>
              <a:moveTo>
                <a:pt x="1529817" y="0"/>
              </a:moveTo>
              <a:lnTo>
                <a:pt x="1529817" y="391546"/>
              </a:lnTo>
              <a:lnTo>
                <a:pt x="0" y="391546"/>
              </a:lnTo>
              <a:lnTo>
                <a:pt x="0" y="54806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1BD14-CB72-4797-B7D9-6C0D2ECD5619}">
      <dsp:nvSpPr>
        <dsp:cNvPr id="0" name=""/>
        <dsp:cNvSpPr/>
      </dsp:nvSpPr>
      <dsp:spPr>
        <a:xfrm>
          <a:off x="498073" y="-25935"/>
          <a:ext cx="7508872" cy="697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9929D-87CE-4805-A286-EF661E5B65D8}">
      <dsp:nvSpPr>
        <dsp:cNvPr id="0" name=""/>
        <dsp:cNvSpPr/>
      </dsp:nvSpPr>
      <dsp:spPr>
        <a:xfrm>
          <a:off x="685799" y="152404"/>
          <a:ext cx="7508872" cy="697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GUARANTEED RESIDUAL VALUE </a:t>
          </a:r>
        </a:p>
      </dsp:txBody>
      <dsp:txXfrm>
        <a:off x="706216" y="172821"/>
        <a:ext cx="7468038" cy="656243"/>
      </dsp:txXfrm>
    </dsp:sp>
    <dsp:sp modelId="{E82416E3-03FC-4373-AB9E-49EE91012ED8}">
      <dsp:nvSpPr>
        <dsp:cNvPr id="0" name=""/>
        <dsp:cNvSpPr/>
      </dsp:nvSpPr>
      <dsp:spPr>
        <a:xfrm>
          <a:off x="1371595" y="1219204"/>
          <a:ext cx="2702193" cy="8439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422C4-5012-42C1-A6D6-3A2E521C0EEF}">
      <dsp:nvSpPr>
        <dsp:cNvPr id="0" name=""/>
        <dsp:cNvSpPr/>
      </dsp:nvSpPr>
      <dsp:spPr>
        <a:xfrm>
          <a:off x="1559321" y="1397544"/>
          <a:ext cx="2702193" cy="843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LESSOR </a:t>
          </a:r>
        </a:p>
      </dsp:txBody>
      <dsp:txXfrm>
        <a:off x="1584040" y="1422263"/>
        <a:ext cx="2652755" cy="794534"/>
      </dsp:txXfrm>
    </dsp:sp>
    <dsp:sp modelId="{B4A2E183-01AB-4429-AA5E-9947FC91CEF0}">
      <dsp:nvSpPr>
        <dsp:cNvPr id="0" name=""/>
        <dsp:cNvSpPr/>
      </dsp:nvSpPr>
      <dsp:spPr>
        <a:xfrm>
          <a:off x="1326087" y="2525647"/>
          <a:ext cx="2880929" cy="2932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DEF0F-3479-445D-8113-8559997C2034}">
      <dsp:nvSpPr>
        <dsp:cNvPr id="0" name=""/>
        <dsp:cNvSpPr/>
      </dsp:nvSpPr>
      <dsp:spPr>
        <a:xfrm>
          <a:off x="1513813" y="2703987"/>
          <a:ext cx="2880929" cy="2932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 of Residual value which is Guaranteed by LESSE or an Independent third Party Which ever is Higher</a:t>
          </a:r>
        </a:p>
      </dsp:txBody>
      <dsp:txXfrm>
        <a:off x="1598193" y="2788367"/>
        <a:ext cx="2712169" cy="2764201"/>
      </dsp:txXfrm>
    </dsp:sp>
    <dsp:sp modelId="{8B614774-E70C-4B2D-B78C-E22861742839}">
      <dsp:nvSpPr>
        <dsp:cNvPr id="0" name=""/>
        <dsp:cNvSpPr/>
      </dsp:nvSpPr>
      <dsp:spPr>
        <a:xfrm>
          <a:off x="5486396" y="1295398"/>
          <a:ext cx="2096224" cy="755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7DC0-ED61-43DF-8EC4-9E7FEAD29DC7}">
      <dsp:nvSpPr>
        <dsp:cNvPr id="0" name=""/>
        <dsp:cNvSpPr/>
      </dsp:nvSpPr>
      <dsp:spPr>
        <a:xfrm>
          <a:off x="5674122" y="1473738"/>
          <a:ext cx="2096224" cy="75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LESSEE</a:t>
          </a:r>
        </a:p>
      </dsp:txBody>
      <dsp:txXfrm>
        <a:off x="5696247" y="1495863"/>
        <a:ext cx="2051974" cy="711147"/>
      </dsp:txXfrm>
    </dsp:sp>
    <dsp:sp modelId="{6171C8D2-4FC2-48F9-8914-7ABA8BEEA9C1}">
      <dsp:nvSpPr>
        <dsp:cNvPr id="0" name=""/>
        <dsp:cNvSpPr/>
      </dsp:nvSpPr>
      <dsp:spPr>
        <a:xfrm>
          <a:off x="4521916" y="2437072"/>
          <a:ext cx="2995885" cy="2654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BA83-D63E-49F3-947F-1C0AD56B3CFB}">
      <dsp:nvSpPr>
        <dsp:cNvPr id="0" name=""/>
        <dsp:cNvSpPr/>
      </dsp:nvSpPr>
      <dsp:spPr>
        <a:xfrm>
          <a:off x="4709642" y="2615412"/>
          <a:ext cx="2995885" cy="265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 of Residual value which is Guaranteed by LESSE </a:t>
          </a:r>
        </a:p>
      </dsp:txBody>
      <dsp:txXfrm>
        <a:off x="4787397" y="2693167"/>
        <a:ext cx="2840375" cy="2499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FF843-5A1D-4B43-BB54-DB6E40173C25}">
      <dsp:nvSpPr>
        <dsp:cNvPr id="0" name=""/>
        <dsp:cNvSpPr/>
      </dsp:nvSpPr>
      <dsp:spPr>
        <a:xfrm>
          <a:off x="1354" y="733763"/>
          <a:ext cx="2888121" cy="1732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Fair Value of Asset</a:t>
          </a:r>
        </a:p>
      </dsp:txBody>
      <dsp:txXfrm>
        <a:off x="52108" y="784517"/>
        <a:ext cx="2786613" cy="1631364"/>
      </dsp:txXfrm>
    </dsp:sp>
    <dsp:sp modelId="{3E26F50C-0D85-4601-B20C-59245B9E01C9}">
      <dsp:nvSpPr>
        <dsp:cNvPr id="0" name=""/>
        <dsp:cNvSpPr/>
      </dsp:nvSpPr>
      <dsp:spPr>
        <a:xfrm>
          <a:off x="3178287" y="1242072"/>
          <a:ext cx="612281" cy="7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78287" y="1385323"/>
        <a:ext cx="428597" cy="429752"/>
      </dsp:txXfrm>
    </dsp:sp>
    <dsp:sp modelId="{689C6F3B-4B32-433D-80FF-071210D09E88}">
      <dsp:nvSpPr>
        <dsp:cNvPr id="0" name=""/>
        <dsp:cNvSpPr/>
      </dsp:nvSpPr>
      <dsp:spPr>
        <a:xfrm>
          <a:off x="4044724" y="733763"/>
          <a:ext cx="2888121" cy="1732872"/>
        </a:xfrm>
        <a:prstGeom prst="roundRect">
          <a:avLst>
            <a:gd name="adj" fmla="val 1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Present Value of Minimum Lease Payment</a:t>
          </a:r>
        </a:p>
      </dsp:txBody>
      <dsp:txXfrm>
        <a:off x="4095478" y="784517"/>
        <a:ext cx="2786613" cy="1631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537C8-B0C7-418E-8904-7025C702369B}">
      <dsp:nvSpPr>
        <dsp:cNvPr id="0" name=""/>
        <dsp:cNvSpPr/>
      </dsp:nvSpPr>
      <dsp:spPr>
        <a:xfrm>
          <a:off x="1607" y="1234682"/>
          <a:ext cx="3427660" cy="2056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Finance Charge (Interest)</a:t>
          </a:r>
        </a:p>
      </dsp:txBody>
      <dsp:txXfrm>
        <a:off x="61843" y="1294918"/>
        <a:ext cx="3307188" cy="1936124"/>
      </dsp:txXfrm>
    </dsp:sp>
    <dsp:sp modelId="{A55AED17-3CDF-4386-8EA2-E34AC1034380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772033" y="2007963"/>
        <a:ext cx="508665" cy="510035"/>
      </dsp:txXfrm>
    </dsp:sp>
    <dsp:sp modelId="{F3874EEF-AA8A-486E-84C6-FB6B5CB4736B}">
      <dsp:nvSpPr>
        <dsp:cNvPr id="0" name=""/>
        <dsp:cNvSpPr/>
      </dsp:nvSpPr>
      <dsp:spPr>
        <a:xfrm>
          <a:off x="4800332" y="1234682"/>
          <a:ext cx="3427660" cy="2056596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Principal Amount</a:t>
          </a:r>
        </a:p>
      </dsp:txBody>
      <dsp:txXfrm>
        <a:off x="4860568" y="1294918"/>
        <a:ext cx="3307188" cy="1936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03C7-C7B6-497E-A846-64811EEFA41A}">
      <dsp:nvSpPr>
        <dsp:cNvPr id="0" name=""/>
        <dsp:cNvSpPr/>
      </dsp:nvSpPr>
      <dsp:spPr>
        <a:xfrm>
          <a:off x="3733789" y="584195"/>
          <a:ext cx="2888121" cy="1732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Principle  (Should Deduct from Amount receivable)</a:t>
          </a:r>
        </a:p>
      </dsp:txBody>
      <dsp:txXfrm>
        <a:off x="3784543" y="634949"/>
        <a:ext cx="2786613" cy="1631364"/>
      </dsp:txXfrm>
    </dsp:sp>
    <dsp:sp modelId="{F63D9D3C-5936-4072-A3EC-701D2F707999}">
      <dsp:nvSpPr>
        <dsp:cNvPr id="0" name=""/>
        <dsp:cNvSpPr/>
      </dsp:nvSpPr>
      <dsp:spPr>
        <a:xfrm rot="10800000">
          <a:off x="3133593" y="1092505"/>
          <a:ext cx="407825" cy="7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55940" y="1235756"/>
        <a:ext cx="285478" cy="429752"/>
      </dsp:txXfrm>
    </dsp:sp>
    <dsp:sp modelId="{C2692F92-BBD8-4552-9FB5-2C389DE35498}">
      <dsp:nvSpPr>
        <dsp:cNvPr id="0" name=""/>
        <dsp:cNvSpPr/>
      </dsp:nvSpPr>
      <dsp:spPr>
        <a:xfrm>
          <a:off x="76185" y="584195"/>
          <a:ext cx="2888121" cy="1732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Interest ( Credited to Profit &amp; Loss A/c)</a:t>
          </a:r>
        </a:p>
      </dsp:txBody>
      <dsp:txXfrm>
        <a:off x="126939" y="634949"/>
        <a:ext cx="2786613" cy="1631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1CFD-D98C-4629-8215-3F97DF16ACE4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B657-3F68-4FA3-AF6D-D99AE9750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B657-3F68-4FA3-AF6D-D99AE97502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AS 19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Accounting for  Leases</a:t>
            </a:r>
          </a:p>
        </p:txBody>
      </p:sp>
    </p:spTree>
    <p:extLst>
      <p:ext uri="{BB962C8B-B14F-4D97-AF65-F5344CB8AC3E}">
        <p14:creationId xmlns:p14="http://schemas.microsoft.com/office/powerpoint/2010/main" val="100352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F07D4A-0313-470F-9E78-E68D6C4B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922"/>
            <a:ext cx="9144000" cy="50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2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99855"/>
              </p:ext>
            </p:extLst>
          </p:nvPr>
        </p:nvGraphicFramePr>
        <p:xfrm>
          <a:off x="457200" y="9906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Definition</a:t>
            </a:r>
          </a:p>
        </p:txBody>
      </p:sp>
    </p:spTree>
    <p:extLst>
      <p:ext uri="{BB962C8B-B14F-4D97-AF65-F5344CB8AC3E}">
        <p14:creationId xmlns:p14="http://schemas.microsoft.com/office/powerpoint/2010/main" val="44167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979604"/>
              </p:ext>
            </p:extLst>
          </p:nvPr>
        </p:nvGraphicFramePr>
        <p:xfrm>
          <a:off x="457200" y="9906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8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4400" dirty="0"/>
          </a:p>
          <a:p>
            <a:r>
              <a:rPr lang="en-US" sz="4400" dirty="0"/>
              <a:t>= Residual Value – Guaranteed Residual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Guaranteed Residual Value</a:t>
            </a:r>
          </a:p>
        </p:txBody>
      </p:sp>
    </p:spTree>
    <p:extLst>
      <p:ext uri="{BB962C8B-B14F-4D97-AF65-F5344CB8AC3E}">
        <p14:creationId xmlns:p14="http://schemas.microsoft.com/office/powerpoint/2010/main" val="317057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= Minimum Lease Payment (Lessor)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+ Un Guaranteed Residual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INVESTMENT IN LEASE</a:t>
            </a:r>
          </a:p>
        </p:txBody>
      </p:sp>
    </p:spTree>
    <p:extLst>
      <p:ext uri="{BB962C8B-B14F-4D97-AF65-F5344CB8AC3E}">
        <p14:creationId xmlns:p14="http://schemas.microsoft.com/office/powerpoint/2010/main" val="187678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= Gross Investment in Lease- Unearned Income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b="1" u="sng" dirty="0">
                <a:solidFill>
                  <a:srgbClr val="FF0000"/>
                </a:solidFill>
              </a:rPr>
              <a:t>Unearned Income 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= Gross Investment in Lease- Present Value of  Gross Investment in Lease</a:t>
            </a:r>
          </a:p>
          <a:p>
            <a:pPr marL="109728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Investment in Lease</a:t>
            </a:r>
          </a:p>
        </p:txBody>
      </p:sp>
    </p:spTree>
    <p:extLst>
      <p:ext uri="{BB962C8B-B14F-4D97-AF65-F5344CB8AC3E}">
        <p14:creationId xmlns:p14="http://schemas.microsoft.com/office/powerpoint/2010/main" val="215443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an IRR</a:t>
            </a:r>
          </a:p>
          <a:p>
            <a:r>
              <a:rPr lang="en-US" dirty="0"/>
              <a:t>It is a discount rate which equates Gross Investment in Lease to the Fair Value of Leased Asset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Rate Implicated in the Lease</a:t>
            </a:r>
          </a:p>
        </p:txBody>
      </p:sp>
    </p:spTree>
    <p:extLst>
      <p:ext uri="{BB962C8B-B14F-4D97-AF65-F5344CB8AC3E}">
        <p14:creationId xmlns:p14="http://schemas.microsoft.com/office/powerpoint/2010/main" val="3425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portion of Lease payment that is not Fixed in amount but is based on Activity 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Eg :- Percentage of Sale </a:t>
            </a:r>
          </a:p>
          <a:p>
            <a:pPr marL="109728" indent="0">
              <a:buNone/>
            </a:pPr>
            <a:r>
              <a:rPr lang="en-US" dirty="0"/>
              <a:t>MLP does not include Contingent rent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CONTINGENT RENT</a:t>
            </a:r>
          </a:p>
        </p:txBody>
      </p:sp>
    </p:spTree>
    <p:extLst>
      <p:ext uri="{BB962C8B-B14F-4D97-AF65-F5344CB8AC3E}">
        <p14:creationId xmlns:p14="http://schemas.microsoft.com/office/powerpoint/2010/main" val="6577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BOOKS OF LESSOR</a:t>
            </a:r>
          </a:p>
          <a:p>
            <a:pPr marL="109728" indent="0">
              <a:buNone/>
            </a:pP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2678" indent="-74295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Record Lease Out Asset  as a Fixed Asset in the Financial Statement.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200" b="1" dirty="0">
                <a:solidFill>
                  <a:srgbClr val="00B050"/>
                </a:solidFill>
              </a:rPr>
              <a:t>Charge Depreciation as per </a:t>
            </a:r>
            <a:r>
              <a:rPr lang="en-US" sz="3200" b="1">
                <a:solidFill>
                  <a:srgbClr val="00B050"/>
                </a:solidFill>
              </a:rPr>
              <a:t>AS 10.</a:t>
            </a:r>
            <a:endParaRPr lang="en-US" sz="3200" b="1" dirty="0">
              <a:solidFill>
                <a:srgbClr val="00B050"/>
              </a:solidFill>
            </a:endParaRPr>
          </a:p>
          <a:p>
            <a:pPr marL="852678" indent="-7429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Recognize Lease Income in Profit &amp; Loss Account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Operating Lease</a:t>
            </a:r>
          </a:p>
        </p:txBody>
      </p:sp>
    </p:spTree>
    <p:extLst>
      <p:ext uri="{BB962C8B-B14F-4D97-AF65-F5344CB8AC3E}">
        <p14:creationId xmlns:p14="http://schemas.microsoft.com/office/powerpoint/2010/main" val="52162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Lease Payment should be charged to Profit &amp; Loss A/c as expense.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Books of Lessee</a:t>
            </a:r>
          </a:p>
        </p:txBody>
      </p:sp>
    </p:spTree>
    <p:extLst>
      <p:ext uri="{BB962C8B-B14F-4D97-AF65-F5344CB8AC3E}">
        <p14:creationId xmlns:p14="http://schemas.microsoft.com/office/powerpoint/2010/main" val="76759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2BB35-AEE7-4D88-A97D-EA74E89A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6" y="1066800"/>
            <a:ext cx="8209664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50EBD-06FA-4A6E-97EE-6991C4F429AB}"/>
              </a:ext>
            </a:extLst>
          </p:cNvPr>
          <p:cNvSpPr/>
          <p:nvPr/>
        </p:nvSpPr>
        <p:spPr>
          <a:xfrm>
            <a:off x="3200400" y="3657600"/>
            <a:ext cx="1905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23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BOOKS OF LESSEE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Lease Asset  &amp; Lease Liability should be recognised at </a:t>
            </a:r>
            <a:r>
              <a:rPr lang="en-US" sz="2800" b="1" i="1" dirty="0">
                <a:solidFill>
                  <a:srgbClr val="C00000"/>
                </a:solidFill>
              </a:rPr>
              <a:t>LOWER OF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Finance Lease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9211377"/>
              </p:ext>
            </p:extLst>
          </p:nvPr>
        </p:nvGraphicFramePr>
        <p:xfrm>
          <a:off x="1524000" y="3124200"/>
          <a:ext cx="6934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120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63548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Apportionment of Lease Payment</a:t>
            </a:r>
          </a:p>
        </p:txBody>
      </p:sp>
    </p:spTree>
    <p:extLst>
      <p:ext uri="{BB962C8B-B14F-4D97-AF65-F5344CB8AC3E}">
        <p14:creationId xmlns:p14="http://schemas.microsoft.com/office/powerpoint/2010/main" val="186000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Depreciation should be Provide by LESSEE</a:t>
            </a:r>
          </a:p>
        </p:txBody>
      </p:sp>
    </p:spTree>
    <p:extLst>
      <p:ext uri="{BB962C8B-B14F-4D97-AF65-F5344CB8AC3E}">
        <p14:creationId xmlns:p14="http://schemas.microsoft.com/office/powerpoint/2010/main" val="358408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Recognize as a receivable at an Amount Equal to </a:t>
            </a:r>
            <a:r>
              <a:rPr lang="en-US" sz="2800" b="1" dirty="0">
                <a:solidFill>
                  <a:srgbClr val="FF0000"/>
                </a:solidFill>
              </a:rPr>
              <a:t>NET INVESTMENT IN LEASE .</a:t>
            </a:r>
          </a:p>
          <a:p>
            <a:pPr marL="624078" indent="-514350"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Apportionment of Lease receipt</a:t>
            </a:r>
          </a:p>
          <a:p>
            <a:pPr marL="109728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Book of Lessor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9948026"/>
              </p:ext>
            </p:extLst>
          </p:nvPr>
        </p:nvGraphicFramePr>
        <p:xfrm>
          <a:off x="1371600" y="3835400"/>
          <a:ext cx="6934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22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F3DAA-9D64-40A1-8FC3-FA922D44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19075"/>
            <a:ext cx="87534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B3759-DFDC-4144-8A07-3D00531C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471487"/>
            <a:ext cx="78200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276D47-7516-4FCC-BCE5-22BCF206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33437"/>
            <a:ext cx="82772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BB1C7-7695-4FE0-8CC8-DBF30A10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14450"/>
            <a:ext cx="8191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4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5F839-601B-4FD1-B236-142285F9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61937"/>
            <a:ext cx="89058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B50E3-F114-41FF-BA00-0D08310E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61937"/>
            <a:ext cx="89249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/>
              <a:t>Lease agreements to explore for or </a:t>
            </a:r>
            <a:r>
              <a:rPr lang="en-US" sz="3200" b="1" dirty="0">
                <a:solidFill>
                  <a:srgbClr val="FF0000"/>
                </a:solidFill>
              </a:rPr>
              <a:t>use of natural resources.</a:t>
            </a:r>
          </a:p>
          <a:p>
            <a:pPr lvl="0"/>
            <a:r>
              <a:rPr lang="en-US" sz="3200" b="1" dirty="0"/>
              <a:t>Licensing agreements for items such as motion picture films, patents and copyrights;</a:t>
            </a:r>
          </a:p>
          <a:p>
            <a:r>
              <a:rPr lang="en-US" sz="3200" b="1" dirty="0"/>
              <a:t>Lease agreements to </a:t>
            </a:r>
            <a:r>
              <a:rPr lang="en-US" sz="3200" b="1" dirty="0">
                <a:solidFill>
                  <a:srgbClr val="FF0000"/>
                </a:solidFill>
              </a:rPr>
              <a:t>use land</a:t>
            </a:r>
          </a:p>
          <a:p>
            <a:pPr lvl="0"/>
            <a:r>
              <a:rPr lang="en-US" sz="3200" b="1" dirty="0"/>
              <a:t>Agreements that are contracts </a:t>
            </a:r>
            <a:r>
              <a:rPr lang="en-US" sz="3200" b="1" dirty="0">
                <a:solidFill>
                  <a:srgbClr val="FF0000"/>
                </a:solidFill>
              </a:rPr>
              <a:t>for services, </a:t>
            </a:r>
            <a:r>
              <a:rPr lang="en-US" sz="3200" b="1" dirty="0"/>
              <a:t>that do not transfer right to use assets from one contracting party to the other.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Applicable to</a:t>
            </a:r>
          </a:p>
        </p:txBody>
      </p:sp>
    </p:spTree>
    <p:extLst>
      <p:ext uri="{BB962C8B-B14F-4D97-AF65-F5344CB8AC3E}">
        <p14:creationId xmlns:p14="http://schemas.microsoft.com/office/powerpoint/2010/main" val="68083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55009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A </a:t>
            </a:r>
            <a:r>
              <a:rPr lang="en-US" i="1" dirty="0"/>
              <a:t>Lease </a:t>
            </a:r>
            <a:r>
              <a:rPr lang="en-US" dirty="0"/>
              <a:t>is an agreement whereby the Lessor </a:t>
            </a:r>
            <a:r>
              <a:rPr lang="en-US" i="1" dirty="0"/>
              <a:t>(owner of an asset) </a:t>
            </a:r>
            <a:r>
              <a:rPr lang="en-US" dirty="0"/>
              <a:t>conveys to the Lessee (another party) in return for a payment or series of periodic payments (Lease rents), the right to use an asset for an agreed period of time.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988485"/>
              </p:ext>
            </p:extLst>
          </p:nvPr>
        </p:nvGraphicFramePr>
        <p:xfrm>
          <a:off x="22098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5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/>
          <a:lstStyle/>
          <a:p>
            <a:r>
              <a:rPr lang="en-US" sz="4800" b="1" dirty="0"/>
              <a:t>Finance Lease</a:t>
            </a:r>
          </a:p>
          <a:p>
            <a:endParaRPr lang="en-US" b="1" i="1" dirty="0"/>
          </a:p>
          <a:p>
            <a:pPr marL="109728" indent="0">
              <a:buNone/>
            </a:pPr>
            <a:endParaRPr lang="en-US" b="1" i="1" dirty="0"/>
          </a:p>
          <a:p>
            <a:pPr marL="109728" indent="0">
              <a:buNone/>
            </a:pPr>
            <a:r>
              <a:rPr lang="en-US" sz="4400" b="1" dirty="0"/>
              <a:t>It </a:t>
            </a:r>
            <a:r>
              <a:rPr lang="en-US" sz="4400" dirty="0"/>
              <a:t>is a lease which transfers </a:t>
            </a:r>
            <a:r>
              <a:rPr lang="en-US" sz="4400" dirty="0">
                <a:solidFill>
                  <a:srgbClr val="0070C0"/>
                </a:solidFill>
              </a:rPr>
              <a:t>s</a:t>
            </a:r>
            <a:r>
              <a:rPr lang="en-US" sz="4400" b="1" dirty="0">
                <a:solidFill>
                  <a:srgbClr val="0070C0"/>
                </a:solidFill>
              </a:rPr>
              <a:t>ubstantially all the risks and rewards</a:t>
            </a:r>
            <a:r>
              <a:rPr lang="en-US" sz="4400" dirty="0"/>
              <a:t> incident to ownership of an asset.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701155"/>
              </p:ext>
            </p:extLst>
          </p:nvPr>
        </p:nvGraphicFramePr>
        <p:xfrm>
          <a:off x="152400" y="8382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Indications of Financial Lease</a:t>
            </a:r>
          </a:p>
        </p:txBody>
      </p:sp>
    </p:spTree>
    <p:extLst>
      <p:ext uri="{BB962C8B-B14F-4D97-AF65-F5344CB8AC3E}">
        <p14:creationId xmlns:p14="http://schemas.microsoft.com/office/powerpoint/2010/main" val="247803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Transfers ownership of the asset to the lessee by the end of the lease term.</a:t>
            </a:r>
          </a:p>
          <a:p>
            <a:pPr marL="624078" lvl="0" indent="-514350">
              <a:buFont typeface="+mj-lt"/>
              <a:buAutoNum type="arabicPeriod"/>
            </a:pPr>
            <a:endParaRPr lang="en-US" sz="2800" b="1" dirty="0"/>
          </a:p>
          <a:p>
            <a:pPr marL="624078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lessee has the option to purchase the asset at a price which is expected to be sufficiently lower than the fair value.</a:t>
            </a:r>
          </a:p>
          <a:p>
            <a:pPr marL="624078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lease term is for the major part of the economic life of the asset  (eg more than 75%)</a:t>
            </a:r>
          </a:p>
          <a:p>
            <a:pPr marL="624078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lvl="0" indent="-514350">
              <a:buFont typeface="+mj-lt"/>
              <a:buAutoNum type="arabicPeriod"/>
            </a:pPr>
            <a:endParaRPr lang="en-US" sz="2800" b="1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of Financial Lease</a:t>
            </a:r>
          </a:p>
        </p:txBody>
      </p:sp>
    </p:spTree>
    <p:extLst>
      <p:ext uri="{BB962C8B-B14F-4D97-AF65-F5344CB8AC3E}">
        <p14:creationId xmlns:p14="http://schemas.microsoft.com/office/powerpoint/2010/main" val="163477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.Present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 of lease payments is equal to the Fair Value of Asset</a:t>
            </a:r>
          </a:p>
          <a:p>
            <a:pPr marL="109728" lvl="0" indent="0">
              <a:buNone/>
            </a:pPr>
            <a:endParaRPr lang="en-US" sz="2400" dirty="0"/>
          </a:p>
          <a:p>
            <a:pPr marL="109728" lvl="0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 The leased asset is of a specialized nature such that only the lessee can use it without major modifications being made.</a:t>
            </a:r>
          </a:p>
          <a:p>
            <a:pPr marL="109728" lvl="0" indent="0">
              <a:buNone/>
            </a:pPr>
            <a:endParaRPr lang="en-US" sz="2400" dirty="0"/>
          </a:p>
          <a:p>
            <a:pPr marL="109728" lvl="0" indent="0">
              <a:buNone/>
            </a:pPr>
            <a:endParaRPr lang="en-US" sz="2400" dirty="0"/>
          </a:p>
          <a:p>
            <a:pPr marL="109728" lv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It is a lease which does not transfer substantially all risk and rewards incidental to ownership.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Lease</a:t>
            </a:r>
          </a:p>
        </p:txBody>
      </p:sp>
    </p:spTree>
    <p:extLst>
      <p:ext uri="{BB962C8B-B14F-4D97-AF65-F5344CB8AC3E}">
        <p14:creationId xmlns:p14="http://schemas.microsoft.com/office/powerpoint/2010/main" val="3709061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1638547</vt:lpwstr>
  </property>
  <property fmtid="{D5CDD505-2E9C-101B-9397-08002B2CF9AE}" pid="4" name="OptimizationTime">
    <vt:lpwstr>20201028_1816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680</Words>
  <Application>Microsoft Office PowerPoint</Application>
  <PresentationFormat>On-screen Show (4:3)</PresentationFormat>
  <Paragraphs>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Lucida Sans Unicode</vt:lpstr>
      <vt:lpstr>Verdana</vt:lpstr>
      <vt:lpstr>Wingdings 2</vt:lpstr>
      <vt:lpstr>Wingdings 3</vt:lpstr>
      <vt:lpstr>Concourse</vt:lpstr>
      <vt:lpstr>AS 19</vt:lpstr>
      <vt:lpstr>PowerPoint Presentation</vt:lpstr>
      <vt:lpstr>Not Applicable to</vt:lpstr>
      <vt:lpstr>PowerPoint Presentation</vt:lpstr>
      <vt:lpstr>PowerPoint Presentation</vt:lpstr>
      <vt:lpstr>Indications of Financial Lease</vt:lpstr>
      <vt:lpstr>Indications of Financial Lease</vt:lpstr>
      <vt:lpstr>PowerPoint Presentation</vt:lpstr>
      <vt:lpstr>Operating Lease</vt:lpstr>
      <vt:lpstr>PowerPoint Presentation</vt:lpstr>
      <vt:lpstr>Important Definition</vt:lpstr>
      <vt:lpstr>PowerPoint Presentation</vt:lpstr>
      <vt:lpstr>Un Guaranteed Residual Value</vt:lpstr>
      <vt:lpstr>GROSS INVESTMENT IN LEASE</vt:lpstr>
      <vt:lpstr>Net Investment in Lease</vt:lpstr>
      <vt:lpstr>Interest Rate Implicated in the Lease</vt:lpstr>
      <vt:lpstr>CONTINGENT RENT</vt:lpstr>
      <vt:lpstr>Accounting for Operating Lease</vt:lpstr>
      <vt:lpstr>In the Books of Lessee</vt:lpstr>
      <vt:lpstr>Accounting for Finance Lease</vt:lpstr>
      <vt:lpstr>Apportionment of Lease Payment</vt:lpstr>
      <vt:lpstr>PowerPoint Presentation</vt:lpstr>
      <vt:lpstr>In the Book of Lessor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19</dc:title>
  <dc:creator>Administrator</dc:creator>
  <cp:lastModifiedBy>Asif Arfath M</cp:lastModifiedBy>
  <cp:revision>14</cp:revision>
  <dcterms:created xsi:type="dcterms:W3CDTF">2006-08-16T00:00:00Z</dcterms:created>
  <dcterms:modified xsi:type="dcterms:W3CDTF">2020-10-28T08:57:49Z</dcterms:modified>
</cp:coreProperties>
</file>