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77" r:id="rId4"/>
    <p:sldId id="258" r:id="rId5"/>
    <p:sldId id="260" r:id="rId6"/>
    <p:sldId id="272" r:id="rId7"/>
    <p:sldId id="274" r:id="rId8"/>
    <p:sldId id="273" r:id="rId9"/>
    <p:sldId id="278" r:id="rId10"/>
    <p:sldId id="275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808B79-1E08-4616-B6C1-487C63E60EAF}" v="7" dt="2020-10-28T07:55:15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if Arfath M" userId="1d5886dc-1abe-42b0-a1fe-79414faba115" providerId="ADAL" clId="{AD808B79-1E08-4616-B6C1-487C63E60EAF}"/>
    <pc:docChg chg="undo custSel addSld modSld">
      <pc:chgData name="Asif Arfath M" userId="1d5886dc-1abe-42b0-a1fe-79414faba115" providerId="ADAL" clId="{AD808B79-1E08-4616-B6C1-487C63E60EAF}" dt="2020-10-28T07:55:16.997" v="13" actId="1076"/>
      <pc:docMkLst>
        <pc:docMk/>
      </pc:docMkLst>
      <pc:sldChg chg="addSp delSp modSp add">
        <pc:chgData name="Asif Arfath M" userId="1d5886dc-1abe-42b0-a1fe-79414faba115" providerId="ADAL" clId="{AD808B79-1E08-4616-B6C1-487C63E60EAF}" dt="2020-10-28T07:53:40.018" v="8" actId="1076"/>
        <pc:sldMkLst>
          <pc:docMk/>
          <pc:sldMk cId="1304631498" sldId="277"/>
        </pc:sldMkLst>
        <pc:picChg chg="add mod">
          <ac:chgData name="Asif Arfath M" userId="1d5886dc-1abe-42b0-a1fe-79414faba115" providerId="ADAL" clId="{AD808B79-1E08-4616-B6C1-487C63E60EAF}" dt="2020-10-28T07:52:53.541" v="2" actId="1076"/>
          <ac:picMkLst>
            <pc:docMk/>
            <pc:sldMk cId="1304631498" sldId="277"/>
            <ac:picMk id="2" creationId="{07AEF3E9-703F-4E94-B9E4-A318722982FE}"/>
          </ac:picMkLst>
        </pc:picChg>
        <pc:picChg chg="add del mod">
          <ac:chgData name="Asif Arfath M" userId="1d5886dc-1abe-42b0-a1fe-79414faba115" providerId="ADAL" clId="{AD808B79-1E08-4616-B6C1-487C63E60EAF}" dt="2020-10-28T07:53:22.159" v="6" actId="478"/>
          <ac:picMkLst>
            <pc:docMk/>
            <pc:sldMk cId="1304631498" sldId="277"/>
            <ac:picMk id="3" creationId="{A2BC0950-D235-4E87-95CB-CF73F007AFF3}"/>
          </ac:picMkLst>
        </pc:picChg>
        <pc:picChg chg="add mod">
          <ac:chgData name="Asif Arfath M" userId="1d5886dc-1abe-42b0-a1fe-79414faba115" providerId="ADAL" clId="{AD808B79-1E08-4616-B6C1-487C63E60EAF}" dt="2020-10-28T07:53:40.018" v="8" actId="1076"/>
          <ac:picMkLst>
            <pc:docMk/>
            <pc:sldMk cId="1304631498" sldId="277"/>
            <ac:picMk id="4" creationId="{A9BB6F19-748F-4BA0-BB34-E9BFCC289939}"/>
          </ac:picMkLst>
        </pc:picChg>
      </pc:sldChg>
      <pc:sldChg chg="addSp modSp add">
        <pc:chgData name="Asif Arfath M" userId="1d5886dc-1abe-42b0-a1fe-79414faba115" providerId="ADAL" clId="{AD808B79-1E08-4616-B6C1-487C63E60EAF}" dt="2020-10-28T07:55:16.997" v="13" actId="1076"/>
        <pc:sldMkLst>
          <pc:docMk/>
          <pc:sldMk cId="2428449333" sldId="278"/>
        </pc:sldMkLst>
        <pc:picChg chg="add mod">
          <ac:chgData name="Asif Arfath M" userId="1d5886dc-1abe-42b0-a1fe-79414faba115" providerId="ADAL" clId="{AD808B79-1E08-4616-B6C1-487C63E60EAF}" dt="2020-10-28T07:54:55.202" v="11" actId="1076"/>
          <ac:picMkLst>
            <pc:docMk/>
            <pc:sldMk cId="2428449333" sldId="278"/>
            <ac:picMk id="2" creationId="{98BDD5CB-1B22-4CD2-B987-AB076C3FDF85}"/>
          </ac:picMkLst>
        </pc:picChg>
        <pc:picChg chg="add mod">
          <ac:chgData name="Asif Arfath M" userId="1d5886dc-1abe-42b0-a1fe-79414faba115" providerId="ADAL" clId="{AD808B79-1E08-4616-B6C1-487C63E60EAF}" dt="2020-10-28T07:55:16.997" v="13" actId="1076"/>
          <ac:picMkLst>
            <pc:docMk/>
            <pc:sldMk cId="2428449333" sldId="278"/>
            <ac:picMk id="3" creationId="{3D358854-C3E4-466E-8085-4D70B745CA2A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8B1BE1-A160-4FF2-B694-67DD694A3F2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AC9BD1-B684-46D5-AB77-98006AFED864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Valuation Inventory</a:t>
          </a:r>
        </a:p>
      </dgm:t>
    </dgm:pt>
    <dgm:pt modelId="{0A37C5F6-5074-4151-B580-0D47E93B0753}" type="parTrans" cxnId="{1949EEFC-EACB-446C-B63D-440A4221C12C}">
      <dgm:prSet/>
      <dgm:spPr/>
      <dgm:t>
        <a:bodyPr/>
        <a:lstStyle/>
        <a:p>
          <a:endParaRPr lang="en-US"/>
        </a:p>
      </dgm:t>
    </dgm:pt>
    <dgm:pt modelId="{9C0483CA-EE64-4683-9948-DE181A753D1A}" type="sibTrans" cxnId="{1949EEFC-EACB-446C-B63D-440A4221C12C}">
      <dgm:prSet/>
      <dgm:spPr/>
      <dgm:t>
        <a:bodyPr/>
        <a:lstStyle/>
        <a:p>
          <a:endParaRPr lang="en-US"/>
        </a:p>
      </dgm:t>
    </dgm:pt>
    <dgm:pt modelId="{8A67BED3-76F7-4017-9403-4361330E555B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/>
            <a:t>Method of providing Depreciation</a:t>
          </a:r>
        </a:p>
      </dgm:t>
    </dgm:pt>
    <dgm:pt modelId="{854CF613-4D82-412B-BE25-03F87B92013A}" type="parTrans" cxnId="{FAA5BCE2-7989-4F69-88DE-44FEA40CF017}">
      <dgm:prSet/>
      <dgm:spPr/>
      <dgm:t>
        <a:bodyPr/>
        <a:lstStyle/>
        <a:p>
          <a:endParaRPr lang="en-US"/>
        </a:p>
      </dgm:t>
    </dgm:pt>
    <dgm:pt modelId="{BA4AD71F-C591-43D2-AA1C-6E8DE1C01F17}" type="sibTrans" cxnId="{FAA5BCE2-7989-4F69-88DE-44FEA40CF017}">
      <dgm:prSet/>
      <dgm:spPr/>
      <dgm:t>
        <a:bodyPr/>
        <a:lstStyle/>
        <a:p>
          <a:endParaRPr lang="en-US"/>
        </a:p>
      </dgm:t>
    </dgm:pt>
    <dgm:pt modelId="{09BF421F-72F9-4C34-9785-BD65E173E9CC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/>
            <a:t>Valuation of Investment</a:t>
          </a:r>
        </a:p>
      </dgm:t>
    </dgm:pt>
    <dgm:pt modelId="{D199C89B-16F0-4E1B-BDC7-A644AB3D46F7}" type="parTrans" cxnId="{0170ED7D-B349-4C81-B8EF-01C602F1538E}">
      <dgm:prSet/>
      <dgm:spPr/>
      <dgm:t>
        <a:bodyPr/>
        <a:lstStyle/>
        <a:p>
          <a:endParaRPr lang="en-US"/>
        </a:p>
      </dgm:t>
    </dgm:pt>
    <dgm:pt modelId="{09157BBB-45F4-4C62-97FE-B4C46D710F9B}" type="sibTrans" cxnId="{0170ED7D-B349-4C81-B8EF-01C602F1538E}">
      <dgm:prSet/>
      <dgm:spPr/>
      <dgm:t>
        <a:bodyPr/>
        <a:lstStyle/>
        <a:p>
          <a:endParaRPr lang="en-US"/>
        </a:p>
      </dgm:t>
    </dgm:pt>
    <dgm:pt modelId="{F7CC0468-ADC5-4D33-B927-1C0995AF64AD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3200" dirty="0"/>
            <a:t>Valuation of Goodwill</a:t>
          </a:r>
        </a:p>
      </dgm:t>
    </dgm:pt>
    <dgm:pt modelId="{12D874AA-57AA-49C7-861D-7318B8E5707F}" type="parTrans" cxnId="{3337D61A-9DF9-43D2-B645-8200550C79D7}">
      <dgm:prSet/>
      <dgm:spPr/>
      <dgm:t>
        <a:bodyPr/>
        <a:lstStyle/>
        <a:p>
          <a:endParaRPr lang="en-US"/>
        </a:p>
      </dgm:t>
    </dgm:pt>
    <dgm:pt modelId="{6C4A712C-009E-44F0-BB1F-B22B7E9E8A65}" type="sibTrans" cxnId="{3337D61A-9DF9-43D2-B645-8200550C79D7}">
      <dgm:prSet/>
      <dgm:spPr/>
      <dgm:t>
        <a:bodyPr/>
        <a:lstStyle/>
        <a:p>
          <a:endParaRPr lang="en-US"/>
        </a:p>
      </dgm:t>
    </dgm:pt>
    <dgm:pt modelId="{492B0F3D-84DF-425C-AF22-DAE0C15A1368}" type="pres">
      <dgm:prSet presAssocID="{858B1BE1-A160-4FF2-B694-67DD694A3F2F}" presName="Name0" presStyleCnt="0">
        <dgm:presLayoutVars>
          <dgm:chMax val="7"/>
          <dgm:chPref val="7"/>
          <dgm:dir/>
        </dgm:presLayoutVars>
      </dgm:prSet>
      <dgm:spPr/>
    </dgm:pt>
    <dgm:pt modelId="{F1CF8D6B-D783-4F18-83C7-79D9B0C66A34}" type="pres">
      <dgm:prSet presAssocID="{858B1BE1-A160-4FF2-B694-67DD694A3F2F}" presName="Name1" presStyleCnt="0"/>
      <dgm:spPr/>
    </dgm:pt>
    <dgm:pt modelId="{D294AF84-7492-4E90-985E-2095B56DFDA9}" type="pres">
      <dgm:prSet presAssocID="{858B1BE1-A160-4FF2-B694-67DD694A3F2F}" presName="cycle" presStyleCnt="0"/>
      <dgm:spPr/>
    </dgm:pt>
    <dgm:pt modelId="{EA42427D-326C-4113-ACFB-057A46A9E66F}" type="pres">
      <dgm:prSet presAssocID="{858B1BE1-A160-4FF2-B694-67DD694A3F2F}" presName="srcNode" presStyleLbl="node1" presStyleIdx="0" presStyleCnt="4"/>
      <dgm:spPr/>
    </dgm:pt>
    <dgm:pt modelId="{944C8E34-6E70-43C7-89B2-45A07C133727}" type="pres">
      <dgm:prSet presAssocID="{858B1BE1-A160-4FF2-B694-67DD694A3F2F}" presName="conn" presStyleLbl="parChTrans1D2" presStyleIdx="0" presStyleCnt="1"/>
      <dgm:spPr/>
    </dgm:pt>
    <dgm:pt modelId="{8BDE8E88-D2D4-4B04-A620-58E029681E95}" type="pres">
      <dgm:prSet presAssocID="{858B1BE1-A160-4FF2-B694-67DD694A3F2F}" presName="extraNode" presStyleLbl="node1" presStyleIdx="0" presStyleCnt="4"/>
      <dgm:spPr/>
    </dgm:pt>
    <dgm:pt modelId="{D637E3C5-1E0C-4DC5-B213-2BC95EB68DBA}" type="pres">
      <dgm:prSet presAssocID="{858B1BE1-A160-4FF2-B694-67DD694A3F2F}" presName="dstNode" presStyleLbl="node1" presStyleIdx="0" presStyleCnt="4"/>
      <dgm:spPr/>
    </dgm:pt>
    <dgm:pt modelId="{B4560F47-72EA-4B52-BACA-E456179895A3}" type="pres">
      <dgm:prSet presAssocID="{34AC9BD1-B684-46D5-AB77-98006AFED864}" presName="text_1" presStyleLbl="node1" presStyleIdx="0" presStyleCnt="4">
        <dgm:presLayoutVars>
          <dgm:bulletEnabled val="1"/>
        </dgm:presLayoutVars>
      </dgm:prSet>
      <dgm:spPr/>
    </dgm:pt>
    <dgm:pt modelId="{4EE54B09-F07C-41CE-AD61-D483160CC8A9}" type="pres">
      <dgm:prSet presAssocID="{34AC9BD1-B684-46D5-AB77-98006AFED864}" presName="accent_1" presStyleCnt="0"/>
      <dgm:spPr/>
    </dgm:pt>
    <dgm:pt modelId="{B767628B-0F42-4401-8820-6480EB8253E9}" type="pres">
      <dgm:prSet presAssocID="{34AC9BD1-B684-46D5-AB77-98006AFED864}" presName="accentRepeatNode" presStyleLbl="solidFgAcc1" presStyleIdx="0" presStyleCnt="4"/>
      <dgm:spPr/>
    </dgm:pt>
    <dgm:pt modelId="{39A220EE-064E-4EDB-A0DC-2C8545B6D040}" type="pres">
      <dgm:prSet presAssocID="{8A67BED3-76F7-4017-9403-4361330E555B}" presName="text_2" presStyleLbl="node1" presStyleIdx="1" presStyleCnt="4">
        <dgm:presLayoutVars>
          <dgm:bulletEnabled val="1"/>
        </dgm:presLayoutVars>
      </dgm:prSet>
      <dgm:spPr/>
    </dgm:pt>
    <dgm:pt modelId="{D502E68E-0E9F-4C63-BD08-D5B6D2908B10}" type="pres">
      <dgm:prSet presAssocID="{8A67BED3-76F7-4017-9403-4361330E555B}" presName="accent_2" presStyleCnt="0"/>
      <dgm:spPr/>
    </dgm:pt>
    <dgm:pt modelId="{185186D8-8345-4561-A6AA-7254B7FD476C}" type="pres">
      <dgm:prSet presAssocID="{8A67BED3-76F7-4017-9403-4361330E555B}" presName="accentRepeatNode" presStyleLbl="solidFgAcc1" presStyleIdx="1" presStyleCnt="4"/>
      <dgm:spPr/>
    </dgm:pt>
    <dgm:pt modelId="{740ABFC1-7366-49B5-854A-3897589CCC4E}" type="pres">
      <dgm:prSet presAssocID="{09BF421F-72F9-4C34-9785-BD65E173E9CC}" presName="text_3" presStyleLbl="node1" presStyleIdx="2" presStyleCnt="4">
        <dgm:presLayoutVars>
          <dgm:bulletEnabled val="1"/>
        </dgm:presLayoutVars>
      </dgm:prSet>
      <dgm:spPr/>
    </dgm:pt>
    <dgm:pt modelId="{203BB9DE-DDD2-47CE-995F-322A0A69FC9B}" type="pres">
      <dgm:prSet presAssocID="{09BF421F-72F9-4C34-9785-BD65E173E9CC}" presName="accent_3" presStyleCnt="0"/>
      <dgm:spPr/>
    </dgm:pt>
    <dgm:pt modelId="{02C74104-1B30-4151-86D8-2F31D55F46C1}" type="pres">
      <dgm:prSet presAssocID="{09BF421F-72F9-4C34-9785-BD65E173E9CC}" presName="accentRepeatNode" presStyleLbl="solidFgAcc1" presStyleIdx="2" presStyleCnt="4"/>
      <dgm:spPr/>
    </dgm:pt>
    <dgm:pt modelId="{25BE4747-3791-496B-9CF1-60A9BD4D5897}" type="pres">
      <dgm:prSet presAssocID="{F7CC0468-ADC5-4D33-B927-1C0995AF64AD}" presName="text_4" presStyleLbl="node1" presStyleIdx="3" presStyleCnt="4">
        <dgm:presLayoutVars>
          <dgm:bulletEnabled val="1"/>
        </dgm:presLayoutVars>
      </dgm:prSet>
      <dgm:spPr/>
    </dgm:pt>
    <dgm:pt modelId="{15C719E5-6B89-4CBB-99C4-3FF1F40A33F9}" type="pres">
      <dgm:prSet presAssocID="{F7CC0468-ADC5-4D33-B927-1C0995AF64AD}" presName="accent_4" presStyleCnt="0"/>
      <dgm:spPr/>
    </dgm:pt>
    <dgm:pt modelId="{26BC9072-DF9E-4E8D-9836-6A52DA3B7AF2}" type="pres">
      <dgm:prSet presAssocID="{F7CC0468-ADC5-4D33-B927-1C0995AF64AD}" presName="accentRepeatNode" presStyleLbl="solidFgAcc1" presStyleIdx="3" presStyleCnt="4"/>
      <dgm:spPr/>
    </dgm:pt>
  </dgm:ptLst>
  <dgm:cxnLst>
    <dgm:cxn modelId="{3337D61A-9DF9-43D2-B645-8200550C79D7}" srcId="{858B1BE1-A160-4FF2-B694-67DD694A3F2F}" destId="{F7CC0468-ADC5-4D33-B927-1C0995AF64AD}" srcOrd="3" destOrd="0" parTransId="{12D874AA-57AA-49C7-861D-7318B8E5707F}" sibTransId="{6C4A712C-009E-44F0-BB1F-B22B7E9E8A65}"/>
    <dgm:cxn modelId="{5C4DFA1A-B242-4D3F-9D9E-5891BB7055B8}" type="presOf" srcId="{F7CC0468-ADC5-4D33-B927-1C0995AF64AD}" destId="{25BE4747-3791-496B-9CF1-60A9BD4D5897}" srcOrd="0" destOrd="0" presId="urn:microsoft.com/office/officeart/2008/layout/VerticalCurvedList"/>
    <dgm:cxn modelId="{12A7F220-EC6A-4A2E-9F17-B435766BDB71}" type="presOf" srcId="{8A67BED3-76F7-4017-9403-4361330E555B}" destId="{39A220EE-064E-4EDB-A0DC-2C8545B6D040}" srcOrd="0" destOrd="0" presId="urn:microsoft.com/office/officeart/2008/layout/VerticalCurvedList"/>
    <dgm:cxn modelId="{0170ED7D-B349-4C81-B8EF-01C602F1538E}" srcId="{858B1BE1-A160-4FF2-B694-67DD694A3F2F}" destId="{09BF421F-72F9-4C34-9785-BD65E173E9CC}" srcOrd="2" destOrd="0" parTransId="{D199C89B-16F0-4E1B-BDC7-A644AB3D46F7}" sibTransId="{09157BBB-45F4-4C62-97FE-B4C46D710F9B}"/>
    <dgm:cxn modelId="{E581C280-53F7-451E-9BD4-DD9850E2D314}" type="presOf" srcId="{9C0483CA-EE64-4683-9948-DE181A753D1A}" destId="{944C8E34-6E70-43C7-89B2-45A07C133727}" srcOrd="0" destOrd="0" presId="urn:microsoft.com/office/officeart/2008/layout/VerticalCurvedList"/>
    <dgm:cxn modelId="{C0CC8A84-0902-4270-996F-8317C39C0644}" type="presOf" srcId="{858B1BE1-A160-4FF2-B694-67DD694A3F2F}" destId="{492B0F3D-84DF-425C-AF22-DAE0C15A1368}" srcOrd="0" destOrd="0" presId="urn:microsoft.com/office/officeart/2008/layout/VerticalCurvedList"/>
    <dgm:cxn modelId="{876ED0B7-239A-44FB-A093-CDF729AB62F2}" type="presOf" srcId="{34AC9BD1-B684-46D5-AB77-98006AFED864}" destId="{B4560F47-72EA-4B52-BACA-E456179895A3}" srcOrd="0" destOrd="0" presId="urn:microsoft.com/office/officeart/2008/layout/VerticalCurvedList"/>
    <dgm:cxn modelId="{821784CB-B55B-456E-B1F6-9154D683EEF8}" type="presOf" srcId="{09BF421F-72F9-4C34-9785-BD65E173E9CC}" destId="{740ABFC1-7366-49B5-854A-3897589CCC4E}" srcOrd="0" destOrd="0" presId="urn:microsoft.com/office/officeart/2008/layout/VerticalCurvedList"/>
    <dgm:cxn modelId="{FAA5BCE2-7989-4F69-88DE-44FEA40CF017}" srcId="{858B1BE1-A160-4FF2-B694-67DD694A3F2F}" destId="{8A67BED3-76F7-4017-9403-4361330E555B}" srcOrd="1" destOrd="0" parTransId="{854CF613-4D82-412B-BE25-03F87B92013A}" sibTransId="{BA4AD71F-C591-43D2-AA1C-6E8DE1C01F17}"/>
    <dgm:cxn modelId="{1949EEFC-EACB-446C-B63D-440A4221C12C}" srcId="{858B1BE1-A160-4FF2-B694-67DD694A3F2F}" destId="{34AC9BD1-B684-46D5-AB77-98006AFED864}" srcOrd="0" destOrd="0" parTransId="{0A37C5F6-5074-4151-B580-0D47E93B0753}" sibTransId="{9C0483CA-EE64-4683-9948-DE181A753D1A}"/>
    <dgm:cxn modelId="{AF5BBFD5-6867-4F2A-93D2-CA7D232CBFEB}" type="presParOf" srcId="{492B0F3D-84DF-425C-AF22-DAE0C15A1368}" destId="{F1CF8D6B-D783-4F18-83C7-79D9B0C66A34}" srcOrd="0" destOrd="0" presId="urn:microsoft.com/office/officeart/2008/layout/VerticalCurvedList"/>
    <dgm:cxn modelId="{1978FF34-0EE3-479A-89A6-747680C6A940}" type="presParOf" srcId="{F1CF8D6B-D783-4F18-83C7-79D9B0C66A34}" destId="{D294AF84-7492-4E90-985E-2095B56DFDA9}" srcOrd="0" destOrd="0" presId="urn:microsoft.com/office/officeart/2008/layout/VerticalCurvedList"/>
    <dgm:cxn modelId="{17DBA475-68A2-401F-8E9E-E600293649AA}" type="presParOf" srcId="{D294AF84-7492-4E90-985E-2095B56DFDA9}" destId="{EA42427D-326C-4113-ACFB-057A46A9E66F}" srcOrd="0" destOrd="0" presId="urn:microsoft.com/office/officeart/2008/layout/VerticalCurvedList"/>
    <dgm:cxn modelId="{614C38B1-42F3-4BE6-A923-3E6B489055DA}" type="presParOf" srcId="{D294AF84-7492-4E90-985E-2095B56DFDA9}" destId="{944C8E34-6E70-43C7-89B2-45A07C133727}" srcOrd="1" destOrd="0" presId="urn:microsoft.com/office/officeart/2008/layout/VerticalCurvedList"/>
    <dgm:cxn modelId="{5777ED09-F5D9-4811-ACEE-0C1C126EE3D7}" type="presParOf" srcId="{D294AF84-7492-4E90-985E-2095B56DFDA9}" destId="{8BDE8E88-D2D4-4B04-A620-58E029681E95}" srcOrd="2" destOrd="0" presId="urn:microsoft.com/office/officeart/2008/layout/VerticalCurvedList"/>
    <dgm:cxn modelId="{ACB0C6A3-F522-4AFE-B39E-B8D46701F28F}" type="presParOf" srcId="{D294AF84-7492-4E90-985E-2095B56DFDA9}" destId="{D637E3C5-1E0C-4DC5-B213-2BC95EB68DBA}" srcOrd="3" destOrd="0" presId="urn:microsoft.com/office/officeart/2008/layout/VerticalCurvedList"/>
    <dgm:cxn modelId="{B66C9C2D-8FD7-426A-A0B0-D3E3385E5F73}" type="presParOf" srcId="{F1CF8D6B-D783-4F18-83C7-79D9B0C66A34}" destId="{B4560F47-72EA-4B52-BACA-E456179895A3}" srcOrd="1" destOrd="0" presId="urn:microsoft.com/office/officeart/2008/layout/VerticalCurvedList"/>
    <dgm:cxn modelId="{659220A8-7E0F-40CB-A61E-7E86E886827A}" type="presParOf" srcId="{F1CF8D6B-D783-4F18-83C7-79D9B0C66A34}" destId="{4EE54B09-F07C-41CE-AD61-D483160CC8A9}" srcOrd="2" destOrd="0" presId="urn:microsoft.com/office/officeart/2008/layout/VerticalCurvedList"/>
    <dgm:cxn modelId="{7DD8E95A-9BBC-4BE3-AAAA-C53D50742485}" type="presParOf" srcId="{4EE54B09-F07C-41CE-AD61-D483160CC8A9}" destId="{B767628B-0F42-4401-8820-6480EB8253E9}" srcOrd="0" destOrd="0" presId="urn:microsoft.com/office/officeart/2008/layout/VerticalCurvedList"/>
    <dgm:cxn modelId="{2256F5D1-9519-4198-9A6C-9627B18489A9}" type="presParOf" srcId="{F1CF8D6B-D783-4F18-83C7-79D9B0C66A34}" destId="{39A220EE-064E-4EDB-A0DC-2C8545B6D040}" srcOrd="3" destOrd="0" presId="urn:microsoft.com/office/officeart/2008/layout/VerticalCurvedList"/>
    <dgm:cxn modelId="{9E8A854C-D066-4563-89AE-B9A9AE009898}" type="presParOf" srcId="{F1CF8D6B-D783-4F18-83C7-79D9B0C66A34}" destId="{D502E68E-0E9F-4C63-BD08-D5B6D2908B10}" srcOrd="4" destOrd="0" presId="urn:microsoft.com/office/officeart/2008/layout/VerticalCurvedList"/>
    <dgm:cxn modelId="{267BD75C-E8B9-4B2C-875C-320D3CDFCFE5}" type="presParOf" srcId="{D502E68E-0E9F-4C63-BD08-D5B6D2908B10}" destId="{185186D8-8345-4561-A6AA-7254B7FD476C}" srcOrd="0" destOrd="0" presId="urn:microsoft.com/office/officeart/2008/layout/VerticalCurvedList"/>
    <dgm:cxn modelId="{8A7FA45F-C57F-4138-AAE4-F96ABEDA4C7A}" type="presParOf" srcId="{F1CF8D6B-D783-4F18-83C7-79D9B0C66A34}" destId="{740ABFC1-7366-49B5-854A-3897589CCC4E}" srcOrd="5" destOrd="0" presId="urn:microsoft.com/office/officeart/2008/layout/VerticalCurvedList"/>
    <dgm:cxn modelId="{CB24D55D-7B27-44D5-9347-216D28522B32}" type="presParOf" srcId="{F1CF8D6B-D783-4F18-83C7-79D9B0C66A34}" destId="{203BB9DE-DDD2-47CE-995F-322A0A69FC9B}" srcOrd="6" destOrd="0" presId="urn:microsoft.com/office/officeart/2008/layout/VerticalCurvedList"/>
    <dgm:cxn modelId="{0EB4FB65-BFB1-456F-A4DF-7F6B4C2A8133}" type="presParOf" srcId="{203BB9DE-DDD2-47CE-995F-322A0A69FC9B}" destId="{02C74104-1B30-4151-86D8-2F31D55F46C1}" srcOrd="0" destOrd="0" presId="urn:microsoft.com/office/officeart/2008/layout/VerticalCurvedList"/>
    <dgm:cxn modelId="{8A4A282B-363C-42C2-945C-D904AD2593D6}" type="presParOf" srcId="{F1CF8D6B-D783-4F18-83C7-79D9B0C66A34}" destId="{25BE4747-3791-496B-9CF1-60A9BD4D5897}" srcOrd="7" destOrd="0" presId="urn:microsoft.com/office/officeart/2008/layout/VerticalCurvedList"/>
    <dgm:cxn modelId="{1BE4625A-AAEF-425A-8117-4296F8FBB720}" type="presParOf" srcId="{F1CF8D6B-D783-4F18-83C7-79D9B0C66A34}" destId="{15C719E5-6B89-4CBB-99C4-3FF1F40A33F9}" srcOrd="8" destOrd="0" presId="urn:microsoft.com/office/officeart/2008/layout/VerticalCurvedList"/>
    <dgm:cxn modelId="{7E98ABFE-05C2-4E12-AB24-E2FA7BBC4D77}" type="presParOf" srcId="{15C719E5-6B89-4CBB-99C4-3FF1F40A33F9}" destId="{26BC9072-DF9E-4E8D-9836-6A52DA3B7AF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C8CEAA-B295-4B5E-AF2B-6B15152AE72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A9080D02-7897-4B82-8F18-8E0953530AE6}">
      <dgm:prSet phldrT="[Text]" custT="1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r>
            <a:rPr lang="en-IN" sz="5400" b="1" dirty="0"/>
            <a:t>Prudence</a:t>
          </a:r>
        </a:p>
      </dgm:t>
    </dgm:pt>
    <dgm:pt modelId="{37BA30A4-A9E7-4BDC-81C2-A2C5193AAEBF}" type="parTrans" cxnId="{73D85435-4D07-47DF-84C9-D2C70CFEB9BA}">
      <dgm:prSet/>
      <dgm:spPr/>
      <dgm:t>
        <a:bodyPr/>
        <a:lstStyle/>
        <a:p>
          <a:endParaRPr lang="en-IN"/>
        </a:p>
      </dgm:t>
    </dgm:pt>
    <dgm:pt modelId="{0B377CA7-C868-4A21-B026-6FE02F4F966A}" type="sibTrans" cxnId="{73D85435-4D07-47DF-84C9-D2C70CFEB9BA}">
      <dgm:prSet/>
      <dgm:spPr/>
      <dgm:t>
        <a:bodyPr/>
        <a:lstStyle/>
        <a:p>
          <a:endParaRPr lang="en-IN"/>
        </a:p>
      </dgm:t>
    </dgm:pt>
    <dgm:pt modelId="{7B051CA3-9DBE-48C3-B1A0-AB4D78932BE3}">
      <dgm:prSet phldrT="[Text]" custT="1"/>
      <dgm:spPr>
        <a:solidFill>
          <a:srgbClr val="002060"/>
        </a:solidFill>
      </dgm:spPr>
      <dgm:t>
        <a:bodyPr/>
        <a:lstStyle/>
        <a:p>
          <a:r>
            <a:rPr lang="en-IN" sz="5400" b="1" dirty="0"/>
            <a:t>Substance over form</a:t>
          </a:r>
        </a:p>
      </dgm:t>
    </dgm:pt>
    <dgm:pt modelId="{027A3313-1BE7-41F3-9DF4-8843FA875CFF}" type="parTrans" cxnId="{7967845C-B506-4AC9-A754-E273F7068816}">
      <dgm:prSet/>
      <dgm:spPr/>
      <dgm:t>
        <a:bodyPr/>
        <a:lstStyle/>
        <a:p>
          <a:endParaRPr lang="en-IN"/>
        </a:p>
      </dgm:t>
    </dgm:pt>
    <dgm:pt modelId="{C6723C41-1C9E-468A-9EC1-A60BA1903C27}" type="sibTrans" cxnId="{7967845C-B506-4AC9-A754-E273F7068816}">
      <dgm:prSet/>
      <dgm:spPr/>
      <dgm:t>
        <a:bodyPr/>
        <a:lstStyle/>
        <a:p>
          <a:endParaRPr lang="en-IN"/>
        </a:p>
      </dgm:t>
    </dgm:pt>
    <dgm:pt modelId="{7DEB6755-F1C5-4D99-BA07-F151AB3C9A55}">
      <dgm:prSet phldrT="[Text]" custT="1"/>
      <dgm:spPr>
        <a:solidFill>
          <a:srgbClr val="002060"/>
        </a:solidFill>
      </dgm:spPr>
      <dgm:t>
        <a:bodyPr/>
        <a:lstStyle/>
        <a:p>
          <a:r>
            <a:rPr lang="en-IN" sz="6600" b="1" dirty="0"/>
            <a:t>Materiality</a:t>
          </a:r>
          <a:r>
            <a:rPr lang="en-IN" sz="3000" dirty="0"/>
            <a:t> </a:t>
          </a:r>
        </a:p>
      </dgm:t>
    </dgm:pt>
    <dgm:pt modelId="{42A44DD8-8F2F-4AC9-BF02-807E8DC82275}" type="parTrans" cxnId="{90DEEB0C-8DE6-4628-A5D2-50C6DA83A2D5}">
      <dgm:prSet/>
      <dgm:spPr/>
      <dgm:t>
        <a:bodyPr/>
        <a:lstStyle/>
        <a:p>
          <a:endParaRPr lang="en-IN"/>
        </a:p>
      </dgm:t>
    </dgm:pt>
    <dgm:pt modelId="{F1EB7305-3293-49DA-9277-5978E900CF26}" type="sibTrans" cxnId="{90DEEB0C-8DE6-4628-A5D2-50C6DA83A2D5}">
      <dgm:prSet/>
      <dgm:spPr/>
      <dgm:t>
        <a:bodyPr/>
        <a:lstStyle/>
        <a:p>
          <a:endParaRPr lang="en-IN"/>
        </a:p>
      </dgm:t>
    </dgm:pt>
    <dgm:pt modelId="{9D7930DF-7BBD-4305-BE56-A9B6F536D032}" type="pres">
      <dgm:prSet presAssocID="{56C8CEAA-B295-4B5E-AF2B-6B15152AE72E}" presName="linear" presStyleCnt="0">
        <dgm:presLayoutVars>
          <dgm:dir/>
          <dgm:animLvl val="lvl"/>
          <dgm:resizeHandles val="exact"/>
        </dgm:presLayoutVars>
      </dgm:prSet>
      <dgm:spPr/>
    </dgm:pt>
    <dgm:pt modelId="{563D819E-DF64-4246-83B3-01B6F17DC178}" type="pres">
      <dgm:prSet presAssocID="{A9080D02-7897-4B82-8F18-8E0953530AE6}" presName="parentLin" presStyleCnt="0"/>
      <dgm:spPr/>
    </dgm:pt>
    <dgm:pt modelId="{9FEC20B5-AC70-4C92-8FBD-A97F5807311B}" type="pres">
      <dgm:prSet presAssocID="{A9080D02-7897-4B82-8F18-8E0953530AE6}" presName="parentLeftMargin" presStyleLbl="node1" presStyleIdx="0" presStyleCnt="3"/>
      <dgm:spPr/>
    </dgm:pt>
    <dgm:pt modelId="{CB07F80F-D6ED-45FA-8FD0-FE8F11E09EC7}" type="pres">
      <dgm:prSet presAssocID="{A9080D02-7897-4B82-8F18-8E0953530A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E073223-C96B-4DCA-B843-A6C748B76324}" type="pres">
      <dgm:prSet presAssocID="{A9080D02-7897-4B82-8F18-8E0953530AE6}" presName="negativeSpace" presStyleCnt="0"/>
      <dgm:spPr/>
    </dgm:pt>
    <dgm:pt modelId="{6DF71F6D-373C-4E39-B30C-7ED14A023998}" type="pres">
      <dgm:prSet presAssocID="{A9080D02-7897-4B82-8F18-8E0953530AE6}" presName="childText" presStyleLbl="conFgAcc1" presStyleIdx="0" presStyleCnt="3">
        <dgm:presLayoutVars>
          <dgm:bulletEnabled val="1"/>
        </dgm:presLayoutVars>
      </dgm:prSet>
      <dgm:spPr/>
    </dgm:pt>
    <dgm:pt modelId="{6F5A6F97-3F11-434D-8888-DB8FC8225680}" type="pres">
      <dgm:prSet presAssocID="{0B377CA7-C868-4A21-B026-6FE02F4F966A}" presName="spaceBetweenRectangles" presStyleCnt="0"/>
      <dgm:spPr/>
    </dgm:pt>
    <dgm:pt modelId="{99BE8998-FE7D-4173-A418-343486FE1124}" type="pres">
      <dgm:prSet presAssocID="{7B051CA3-9DBE-48C3-B1A0-AB4D78932BE3}" presName="parentLin" presStyleCnt="0"/>
      <dgm:spPr/>
    </dgm:pt>
    <dgm:pt modelId="{55ED1B3F-F684-4530-9EF9-AE205319F44E}" type="pres">
      <dgm:prSet presAssocID="{7B051CA3-9DBE-48C3-B1A0-AB4D78932BE3}" presName="parentLeftMargin" presStyleLbl="node1" presStyleIdx="0" presStyleCnt="3"/>
      <dgm:spPr/>
    </dgm:pt>
    <dgm:pt modelId="{63D44C17-292D-4D30-8A52-8EB34CC4563B}" type="pres">
      <dgm:prSet presAssocID="{7B051CA3-9DBE-48C3-B1A0-AB4D78932BE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5CE1415-17C2-412D-B93F-EACC2FFB196E}" type="pres">
      <dgm:prSet presAssocID="{7B051CA3-9DBE-48C3-B1A0-AB4D78932BE3}" presName="negativeSpace" presStyleCnt="0"/>
      <dgm:spPr/>
    </dgm:pt>
    <dgm:pt modelId="{47735D14-2D38-43CB-BF69-7D22F60A3D98}" type="pres">
      <dgm:prSet presAssocID="{7B051CA3-9DBE-48C3-B1A0-AB4D78932BE3}" presName="childText" presStyleLbl="conFgAcc1" presStyleIdx="1" presStyleCnt="3">
        <dgm:presLayoutVars>
          <dgm:bulletEnabled val="1"/>
        </dgm:presLayoutVars>
      </dgm:prSet>
      <dgm:spPr/>
    </dgm:pt>
    <dgm:pt modelId="{9135454A-CBE2-4349-920A-01F19438B1E6}" type="pres">
      <dgm:prSet presAssocID="{C6723C41-1C9E-468A-9EC1-A60BA1903C27}" presName="spaceBetweenRectangles" presStyleCnt="0"/>
      <dgm:spPr/>
    </dgm:pt>
    <dgm:pt modelId="{4E01F1A1-E8DC-4F66-9409-F1E267736010}" type="pres">
      <dgm:prSet presAssocID="{7DEB6755-F1C5-4D99-BA07-F151AB3C9A55}" presName="parentLin" presStyleCnt="0"/>
      <dgm:spPr/>
    </dgm:pt>
    <dgm:pt modelId="{AFC2E3C1-ADC2-48D2-8ABD-30F310486FD5}" type="pres">
      <dgm:prSet presAssocID="{7DEB6755-F1C5-4D99-BA07-F151AB3C9A55}" presName="parentLeftMargin" presStyleLbl="node1" presStyleIdx="1" presStyleCnt="3"/>
      <dgm:spPr/>
    </dgm:pt>
    <dgm:pt modelId="{20E09FAE-B3CD-43EE-B1FA-4679EA51DDF4}" type="pres">
      <dgm:prSet presAssocID="{7DEB6755-F1C5-4D99-BA07-F151AB3C9A5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00EE75D-80A6-4CAD-AC75-8341EBD1CE9E}" type="pres">
      <dgm:prSet presAssocID="{7DEB6755-F1C5-4D99-BA07-F151AB3C9A55}" presName="negativeSpace" presStyleCnt="0"/>
      <dgm:spPr/>
    </dgm:pt>
    <dgm:pt modelId="{3B0C7A0D-0DF9-4E61-80B2-2E416A93989B}" type="pres">
      <dgm:prSet presAssocID="{7DEB6755-F1C5-4D99-BA07-F151AB3C9A5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EF8A80B-9E7C-484A-946B-DA80D43AF0E6}" type="presOf" srcId="{A9080D02-7897-4B82-8F18-8E0953530AE6}" destId="{9FEC20B5-AC70-4C92-8FBD-A97F5807311B}" srcOrd="0" destOrd="0" presId="urn:microsoft.com/office/officeart/2005/8/layout/list1"/>
    <dgm:cxn modelId="{90DEEB0C-8DE6-4628-A5D2-50C6DA83A2D5}" srcId="{56C8CEAA-B295-4B5E-AF2B-6B15152AE72E}" destId="{7DEB6755-F1C5-4D99-BA07-F151AB3C9A55}" srcOrd="2" destOrd="0" parTransId="{42A44DD8-8F2F-4AC9-BF02-807E8DC82275}" sibTransId="{F1EB7305-3293-49DA-9277-5978E900CF26}"/>
    <dgm:cxn modelId="{73D85435-4D07-47DF-84C9-D2C70CFEB9BA}" srcId="{56C8CEAA-B295-4B5E-AF2B-6B15152AE72E}" destId="{A9080D02-7897-4B82-8F18-8E0953530AE6}" srcOrd="0" destOrd="0" parTransId="{37BA30A4-A9E7-4BDC-81C2-A2C5193AAEBF}" sibTransId="{0B377CA7-C868-4A21-B026-6FE02F4F966A}"/>
    <dgm:cxn modelId="{7967845C-B506-4AC9-A754-E273F7068816}" srcId="{56C8CEAA-B295-4B5E-AF2B-6B15152AE72E}" destId="{7B051CA3-9DBE-48C3-B1A0-AB4D78932BE3}" srcOrd="1" destOrd="0" parTransId="{027A3313-1BE7-41F3-9DF4-8843FA875CFF}" sibTransId="{C6723C41-1C9E-468A-9EC1-A60BA1903C27}"/>
    <dgm:cxn modelId="{4F3D2D62-9431-47B6-B42A-92CD7AB9C512}" type="presOf" srcId="{7B051CA3-9DBE-48C3-B1A0-AB4D78932BE3}" destId="{63D44C17-292D-4D30-8A52-8EB34CC4563B}" srcOrd="1" destOrd="0" presId="urn:microsoft.com/office/officeart/2005/8/layout/list1"/>
    <dgm:cxn modelId="{6BAEEF63-1D2D-474D-8535-D025F32741EC}" type="presOf" srcId="{A9080D02-7897-4B82-8F18-8E0953530AE6}" destId="{CB07F80F-D6ED-45FA-8FD0-FE8F11E09EC7}" srcOrd="1" destOrd="0" presId="urn:microsoft.com/office/officeart/2005/8/layout/list1"/>
    <dgm:cxn modelId="{3B21B1B9-ED88-487D-B943-E5984CE4478A}" type="presOf" srcId="{56C8CEAA-B295-4B5E-AF2B-6B15152AE72E}" destId="{9D7930DF-7BBD-4305-BE56-A9B6F536D032}" srcOrd="0" destOrd="0" presId="urn:microsoft.com/office/officeart/2005/8/layout/list1"/>
    <dgm:cxn modelId="{353C9FCC-AFC8-4ED5-9E64-72F6B78A913B}" type="presOf" srcId="{7DEB6755-F1C5-4D99-BA07-F151AB3C9A55}" destId="{20E09FAE-B3CD-43EE-B1FA-4679EA51DDF4}" srcOrd="1" destOrd="0" presId="urn:microsoft.com/office/officeart/2005/8/layout/list1"/>
    <dgm:cxn modelId="{C41275F2-C65A-47D8-A135-544463EC063A}" type="presOf" srcId="{7DEB6755-F1C5-4D99-BA07-F151AB3C9A55}" destId="{AFC2E3C1-ADC2-48D2-8ABD-30F310486FD5}" srcOrd="0" destOrd="0" presId="urn:microsoft.com/office/officeart/2005/8/layout/list1"/>
    <dgm:cxn modelId="{CB7A71F4-C66E-4F65-AA52-5A718DCD6C1E}" type="presOf" srcId="{7B051CA3-9DBE-48C3-B1A0-AB4D78932BE3}" destId="{55ED1B3F-F684-4530-9EF9-AE205319F44E}" srcOrd="0" destOrd="0" presId="urn:microsoft.com/office/officeart/2005/8/layout/list1"/>
    <dgm:cxn modelId="{03740BFF-5A0A-4B4C-8386-24F4BCC7A3E1}" type="presParOf" srcId="{9D7930DF-7BBD-4305-BE56-A9B6F536D032}" destId="{563D819E-DF64-4246-83B3-01B6F17DC178}" srcOrd="0" destOrd="0" presId="urn:microsoft.com/office/officeart/2005/8/layout/list1"/>
    <dgm:cxn modelId="{641BD120-8E18-4C68-AA8D-2520164C1153}" type="presParOf" srcId="{563D819E-DF64-4246-83B3-01B6F17DC178}" destId="{9FEC20B5-AC70-4C92-8FBD-A97F5807311B}" srcOrd="0" destOrd="0" presId="urn:microsoft.com/office/officeart/2005/8/layout/list1"/>
    <dgm:cxn modelId="{8898ADA7-1523-4AA2-A9EF-405DA5A7285D}" type="presParOf" srcId="{563D819E-DF64-4246-83B3-01B6F17DC178}" destId="{CB07F80F-D6ED-45FA-8FD0-FE8F11E09EC7}" srcOrd="1" destOrd="0" presId="urn:microsoft.com/office/officeart/2005/8/layout/list1"/>
    <dgm:cxn modelId="{B3CFEB58-7D46-4428-8D81-8E67C5CA4039}" type="presParOf" srcId="{9D7930DF-7BBD-4305-BE56-A9B6F536D032}" destId="{8E073223-C96B-4DCA-B843-A6C748B76324}" srcOrd="1" destOrd="0" presId="urn:microsoft.com/office/officeart/2005/8/layout/list1"/>
    <dgm:cxn modelId="{DAFF6978-8477-4113-8A0A-7DDFA4A50F6A}" type="presParOf" srcId="{9D7930DF-7BBD-4305-BE56-A9B6F536D032}" destId="{6DF71F6D-373C-4E39-B30C-7ED14A023998}" srcOrd="2" destOrd="0" presId="urn:microsoft.com/office/officeart/2005/8/layout/list1"/>
    <dgm:cxn modelId="{DB8BC5E9-9640-4150-8C27-ACC43C7331A7}" type="presParOf" srcId="{9D7930DF-7BBD-4305-BE56-A9B6F536D032}" destId="{6F5A6F97-3F11-434D-8888-DB8FC8225680}" srcOrd="3" destOrd="0" presId="urn:microsoft.com/office/officeart/2005/8/layout/list1"/>
    <dgm:cxn modelId="{F4CE36E2-FCB3-4E7D-A92B-B0661299AC97}" type="presParOf" srcId="{9D7930DF-7BBD-4305-BE56-A9B6F536D032}" destId="{99BE8998-FE7D-4173-A418-343486FE1124}" srcOrd="4" destOrd="0" presId="urn:microsoft.com/office/officeart/2005/8/layout/list1"/>
    <dgm:cxn modelId="{B8CDC45A-8F7A-4C8B-B706-82DD11824E6C}" type="presParOf" srcId="{99BE8998-FE7D-4173-A418-343486FE1124}" destId="{55ED1B3F-F684-4530-9EF9-AE205319F44E}" srcOrd="0" destOrd="0" presId="urn:microsoft.com/office/officeart/2005/8/layout/list1"/>
    <dgm:cxn modelId="{E463C108-960E-4D81-83CB-56E08198E9FD}" type="presParOf" srcId="{99BE8998-FE7D-4173-A418-343486FE1124}" destId="{63D44C17-292D-4D30-8A52-8EB34CC4563B}" srcOrd="1" destOrd="0" presId="urn:microsoft.com/office/officeart/2005/8/layout/list1"/>
    <dgm:cxn modelId="{ECE65343-77D1-42F8-B291-9ADEE97C25FF}" type="presParOf" srcId="{9D7930DF-7BBD-4305-BE56-A9B6F536D032}" destId="{25CE1415-17C2-412D-B93F-EACC2FFB196E}" srcOrd="5" destOrd="0" presId="urn:microsoft.com/office/officeart/2005/8/layout/list1"/>
    <dgm:cxn modelId="{9F5851F9-1E12-4B84-9BEA-C44A3C2BD504}" type="presParOf" srcId="{9D7930DF-7BBD-4305-BE56-A9B6F536D032}" destId="{47735D14-2D38-43CB-BF69-7D22F60A3D98}" srcOrd="6" destOrd="0" presId="urn:microsoft.com/office/officeart/2005/8/layout/list1"/>
    <dgm:cxn modelId="{A607B88C-2D96-461E-9964-54FD43110744}" type="presParOf" srcId="{9D7930DF-7BBD-4305-BE56-A9B6F536D032}" destId="{9135454A-CBE2-4349-920A-01F19438B1E6}" srcOrd="7" destOrd="0" presId="urn:microsoft.com/office/officeart/2005/8/layout/list1"/>
    <dgm:cxn modelId="{A3BDF68F-4B07-47FC-8004-C31F82784A02}" type="presParOf" srcId="{9D7930DF-7BBD-4305-BE56-A9B6F536D032}" destId="{4E01F1A1-E8DC-4F66-9409-F1E267736010}" srcOrd="8" destOrd="0" presId="urn:microsoft.com/office/officeart/2005/8/layout/list1"/>
    <dgm:cxn modelId="{7178D2AD-FB7B-4029-9E69-2D7256327E47}" type="presParOf" srcId="{4E01F1A1-E8DC-4F66-9409-F1E267736010}" destId="{AFC2E3C1-ADC2-48D2-8ABD-30F310486FD5}" srcOrd="0" destOrd="0" presId="urn:microsoft.com/office/officeart/2005/8/layout/list1"/>
    <dgm:cxn modelId="{59ED737C-2538-4087-BA6C-A06D66837D4A}" type="presParOf" srcId="{4E01F1A1-E8DC-4F66-9409-F1E267736010}" destId="{20E09FAE-B3CD-43EE-B1FA-4679EA51DDF4}" srcOrd="1" destOrd="0" presId="urn:microsoft.com/office/officeart/2005/8/layout/list1"/>
    <dgm:cxn modelId="{E20DA652-CE3F-47B5-8970-5211A601E4D6}" type="presParOf" srcId="{9D7930DF-7BBD-4305-BE56-A9B6F536D032}" destId="{B00EE75D-80A6-4CAD-AC75-8341EBD1CE9E}" srcOrd="9" destOrd="0" presId="urn:microsoft.com/office/officeart/2005/8/layout/list1"/>
    <dgm:cxn modelId="{17822F01-E9B5-4E5A-A524-E8BC644EC85A}" type="presParOf" srcId="{9D7930DF-7BBD-4305-BE56-A9B6F536D032}" destId="{3B0C7A0D-0DF9-4E61-80B2-2E416A93989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4C8E34-6E70-43C7-89B2-45A07C133727}">
      <dsp:nvSpPr>
        <dsp:cNvPr id="0" name=""/>
        <dsp:cNvSpPr/>
      </dsp:nvSpPr>
      <dsp:spPr>
        <a:xfrm>
          <a:off x="-5485185" y="-839840"/>
          <a:ext cx="6531081" cy="6531081"/>
        </a:xfrm>
        <a:prstGeom prst="blockArc">
          <a:avLst>
            <a:gd name="adj1" fmla="val 18900000"/>
            <a:gd name="adj2" fmla="val 2700000"/>
            <a:gd name="adj3" fmla="val 331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60F47-72EA-4B52-BACA-E456179895A3}">
      <dsp:nvSpPr>
        <dsp:cNvPr id="0" name=""/>
        <dsp:cNvSpPr/>
      </dsp:nvSpPr>
      <dsp:spPr>
        <a:xfrm>
          <a:off x="547534" y="372975"/>
          <a:ext cx="6547642" cy="746339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2407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Valuation Inventory</a:t>
          </a:r>
        </a:p>
      </dsp:txBody>
      <dsp:txXfrm>
        <a:off x="547534" y="372975"/>
        <a:ext cx="6547642" cy="746339"/>
      </dsp:txXfrm>
    </dsp:sp>
    <dsp:sp modelId="{B767628B-0F42-4401-8820-6480EB8253E9}">
      <dsp:nvSpPr>
        <dsp:cNvPr id="0" name=""/>
        <dsp:cNvSpPr/>
      </dsp:nvSpPr>
      <dsp:spPr>
        <a:xfrm>
          <a:off x="81072" y="279683"/>
          <a:ext cx="932924" cy="9329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A220EE-064E-4EDB-A0DC-2C8545B6D040}">
      <dsp:nvSpPr>
        <dsp:cNvPr id="0" name=""/>
        <dsp:cNvSpPr/>
      </dsp:nvSpPr>
      <dsp:spPr>
        <a:xfrm>
          <a:off x="975428" y="1492678"/>
          <a:ext cx="6119749" cy="746339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2407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Method of providing Depreciation</a:t>
          </a:r>
        </a:p>
      </dsp:txBody>
      <dsp:txXfrm>
        <a:off x="975428" y="1492678"/>
        <a:ext cx="6119749" cy="746339"/>
      </dsp:txXfrm>
    </dsp:sp>
    <dsp:sp modelId="{185186D8-8345-4561-A6AA-7254B7FD476C}">
      <dsp:nvSpPr>
        <dsp:cNvPr id="0" name=""/>
        <dsp:cNvSpPr/>
      </dsp:nvSpPr>
      <dsp:spPr>
        <a:xfrm>
          <a:off x="508966" y="1399386"/>
          <a:ext cx="932924" cy="9329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ABFC1-7366-49B5-854A-3897589CCC4E}">
      <dsp:nvSpPr>
        <dsp:cNvPr id="0" name=""/>
        <dsp:cNvSpPr/>
      </dsp:nvSpPr>
      <dsp:spPr>
        <a:xfrm>
          <a:off x="975428" y="2612381"/>
          <a:ext cx="6119749" cy="74633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2407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Valuation of Investment</a:t>
          </a:r>
        </a:p>
      </dsp:txBody>
      <dsp:txXfrm>
        <a:off x="975428" y="2612381"/>
        <a:ext cx="6119749" cy="746339"/>
      </dsp:txXfrm>
    </dsp:sp>
    <dsp:sp modelId="{02C74104-1B30-4151-86D8-2F31D55F46C1}">
      <dsp:nvSpPr>
        <dsp:cNvPr id="0" name=""/>
        <dsp:cNvSpPr/>
      </dsp:nvSpPr>
      <dsp:spPr>
        <a:xfrm>
          <a:off x="508966" y="2519089"/>
          <a:ext cx="932924" cy="9329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E4747-3791-496B-9CF1-60A9BD4D5897}">
      <dsp:nvSpPr>
        <dsp:cNvPr id="0" name=""/>
        <dsp:cNvSpPr/>
      </dsp:nvSpPr>
      <dsp:spPr>
        <a:xfrm>
          <a:off x="547534" y="3732084"/>
          <a:ext cx="6547642" cy="746339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240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Valuation of Goodwill</a:t>
          </a:r>
        </a:p>
      </dsp:txBody>
      <dsp:txXfrm>
        <a:off x="547534" y="3732084"/>
        <a:ext cx="6547642" cy="746339"/>
      </dsp:txXfrm>
    </dsp:sp>
    <dsp:sp modelId="{26BC9072-DF9E-4E8D-9836-6A52DA3B7AF2}">
      <dsp:nvSpPr>
        <dsp:cNvPr id="0" name=""/>
        <dsp:cNvSpPr/>
      </dsp:nvSpPr>
      <dsp:spPr>
        <a:xfrm>
          <a:off x="81072" y="3638792"/>
          <a:ext cx="932924" cy="9329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F71F6D-373C-4E39-B30C-7ED14A023998}">
      <dsp:nvSpPr>
        <dsp:cNvPr id="0" name=""/>
        <dsp:cNvSpPr/>
      </dsp:nvSpPr>
      <dsp:spPr>
        <a:xfrm>
          <a:off x="0" y="493962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07F80F-D6ED-45FA-8FD0-FE8F11E09EC7}">
      <dsp:nvSpPr>
        <dsp:cNvPr id="0" name=""/>
        <dsp:cNvSpPr/>
      </dsp:nvSpPr>
      <dsp:spPr>
        <a:xfrm>
          <a:off x="502920" y="51162"/>
          <a:ext cx="7040880" cy="88560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400" b="1" kern="1200" dirty="0"/>
            <a:t>Prudence</a:t>
          </a:r>
        </a:p>
      </dsp:txBody>
      <dsp:txXfrm>
        <a:off x="546151" y="94393"/>
        <a:ext cx="6954418" cy="799138"/>
      </dsp:txXfrm>
    </dsp:sp>
    <dsp:sp modelId="{47735D14-2D38-43CB-BF69-7D22F60A3D98}">
      <dsp:nvSpPr>
        <dsp:cNvPr id="0" name=""/>
        <dsp:cNvSpPr/>
      </dsp:nvSpPr>
      <dsp:spPr>
        <a:xfrm>
          <a:off x="0" y="1854762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D44C17-292D-4D30-8A52-8EB34CC4563B}">
      <dsp:nvSpPr>
        <dsp:cNvPr id="0" name=""/>
        <dsp:cNvSpPr/>
      </dsp:nvSpPr>
      <dsp:spPr>
        <a:xfrm>
          <a:off x="502920" y="1411962"/>
          <a:ext cx="7040880" cy="88560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400" b="1" kern="1200" dirty="0"/>
            <a:t>Substance over form</a:t>
          </a:r>
        </a:p>
      </dsp:txBody>
      <dsp:txXfrm>
        <a:off x="546151" y="1455193"/>
        <a:ext cx="6954418" cy="799138"/>
      </dsp:txXfrm>
    </dsp:sp>
    <dsp:sp modelId="{3B0C7A0D-0DF9-4E61-80B2-2E416A93989B}">
      <dsp:nvSpPr>
        <dsp:cNvPr id="0" name=""/>
        <dsp:cNvSpPr/>
      </dsp:nvSpPr>
      <dsp:spPr>
        <a:xfrm>
          <a:off x="0" y="3215562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E09FAE-B3CD-43EE-B1FA-4679EA51DDF4}">
      <dsp:nvSpPr>
        <dsp:cNvPr id="0" name=""/>
        <dsp:cNvSpPr/>
      </dsp:nvSpPr>
      <dsp:spPr>
        <a:xfrm>
          <a:off x="502920" y="2772762"/>
          <a:ext cx="7040880" cy="88560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600" b="1" kern="1200" dirty="0"/>
            <a:t>Materiality</a:t>
          </a:r>
          <a:r>
            <a:rPr lang="en-IN" sz="3000" kern="1200" dirty="0"/>
            <a:t> </a:t>
          </a:r>
        </a:p>
      </dsp:txBody>
      <dsp:txXfrm>
        <a:off x="546151" y="2815993"/>
        <a:ext cx="6954418" cy="799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06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225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57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4509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794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83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49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870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451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9681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486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7D6DC93-F2A3-4B4B-B164-B2E90A158F29}" type="datetimeFigureOut">
              <a:rPr lang="en-IN" smtClean="0"/>
              <a:t>28-10-2020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1CDBF85-9301-493D-BB17-ACCF3A9F38A4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93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DBB8E-6BFD-4A69-824F-9A5492D2DB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spc="210" dirty="0">
                <a:solidFill>
                  <a:srgbClr val="0070C0"/>
                </a:solidFill>
              </a:rPr>
              <a:t>Disclosure</a:t>
            </a:r>
            <a:r>
              <a:rPr lang="en-IN" b="1" spc="-155" dirty="0">
                <a:solidFill>
                  <a:srgbClr val="0070C0"/>
                </a:solidFill>
              </a:rPr>
              <a:t> </a:t>
            </a:r>
            <a:r>
              <a:rPr lang="en-IN" b="1" spc="204" dirty="0">
                <a:solidFill>
                  <a:srgbClr val="0070C0"/>
                </a:solidFill>
              </a:rPr>
              <a:t>of  </a:t>
            </a:r>
            <a:r>
              <a:rPr lang="en-IN" b="1" spc="245" dirty="0">
                <a:solidFill>
                  <a:srgbClr val="0070C0"/>
                </a:solidFill>
              </a:rPr>
              <a:t>Accounting</a:t>
            </a:r>
            <a:r>
              <a:rPr lang="en-IN" b="1" spc="-200" dirty="0">
                <a:solidFill>
                  <a:srgbClr val="0070C0"/>
                </a:solidFill>
              </a:rPr>
              <a:t> </a:t>
            </a:r>
            <a:r>
              <a:rPr lang="en-IN" b="1" spc="185" dirty="0">
                <a:solidFill>
                  <a:srgbClr val="0070C0"/>
                </a:solidFill>
              </a:rPr>
              <a:t>Policies</a:t>
            </a:r>
            <a:endParaRPr lang="en-IN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C09343-3ABC-47E9-AB76-5CAB59F8C5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sz="8800" b="1" spc="105" dirty="0">
                <a:solidFill>
                  <a:srgbClr val="FF0000"/>
                </a:solidFill>
              </a:rPr>
              <a:t>AS</a:t>
            </a:r>
            <a:r>
              <a:rPr lang="en-IN" sz="8800" b="1" spc="-150" dirty="0">
                <a:solidFill>
                  <a:srgbClr val="FF0000"/>
                </a:solidFill>
              </a:rPr>
              <a:t> </a:t>
            </a:r>
            <a:r>
              <a:rPr lang="en-IN" sz="8800" b="1" spc="150" dirty="0">
                <a:solidFill>
                  <a:srgbClr val="FF0000"/>
                </a:solidFill>
              </a:rPr>
              <a:t>1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90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3722F-EB8B-41CD-A9D9-533683643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>
                <a:solidFill>
                  <a:srgbClr val="FF0000"/>
                </a:solidFill>
              </a:rPr>
              <a:t>Consideration  in Selection of  Accounting Policies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EF3AF89-992D-44DE-BBB5-FFD286F52A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58897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712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8774D-E221-455F-AF37-543D99903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6000" b="1" dirty="0"/>
              <a:t>Change in an Accounting Policy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188D194-42F1-4474-A386-C30E9D7736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9103" y="1623526"/>
            <a:ext cx="8025414" cy="4947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81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27BC5B6-A8CF-4A9D-BFAB-A42BBADB53EC}"/>
              </a:ext>
            </a:extLst>
          </p:cNvPr>
          <p:cNvSpPr/>
          <p:nvPr/>
        </p:nvSpPr>
        <p:spPr>
          <a:xfrm>
            <a:off x="1226005" y="2701991"/>
            <a:ext cx="939257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dirty="0"/>
              <a:t>This Standard deals with the disclosure of significant accounting policies which </a:t>
            </a:r>
          </a:p>
          <a:p>
            <a:r>
              <a:rPr lang="en-IN" sz="4000" dirty="0"/>
              <a:t>are followed in preparing and presenting financial statements.</a:t>
            </a:r>
          </a:p>
        </p:txBody>
      </p:sp>
    </p:spTree>
    <p:extLst>
      <p:ext uri="{BB962C8B-B14F-4D97-AF65-F5344CB8AC3E}">
        <p14:creationId xmlns:p14="http://schemas.microsoft.com/office/powerpoint/2010/main" val="3836620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7AEF3E9-703F-4E94-B9E4-A31872298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903" y="597393"/>
            <a:ext cx="3819525" cy="4953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9BB6F19-748F-4BA0-BB34-E9BFCC2899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560" y="597393"/>
            <a:ext cx="3514725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631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CAA4818-9292-4A6D-BC7B-E54FBBC16E20}"/>
              </a:ext>
            </a:extLst>
          </p:cNvPr>
          <p:cNvSpPr/>
          <p:nvPr/>
        </p:nvSpPr>
        <p:spPr>
          <a:xfrm>
            <a:off x="790113" y="1145220"/>
            <a:ext cx="102093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/>
              <a:t>To ensure proper understanding of financial statements, it is necessary that all </a:t>
            </a:r>
          </a:p>
          <a:p>
            <a:r>
              <a:rPr lang="en-IN" sz="2400" b="1" dirty="0"/>
              <a:t>significant </a:t>
            </a:r>
            <a:r>
              <a:rPr lang="en-IN" sz="2400" b="1" dirty="0">
                <a:solidFill>
                  <a:srgbClr val="002060"/>
                </a:solidFill>
              </a:rPr>
              <a:t>accounting policies </a:t>
            </a:r>
            <a:r>
              <a:rPr lang="en-IN" sz="2400" b="1" dirty="0"/>
              <a:t>adopted in the preparation and presentation of </a:t>
            </a:r>
          </a:p>
          <a:p>
            <a:r>
              <a:rPr lang="en-IN" sz="2400" b="1" dirty="0"/>
              <a:t>financial statements should be disclosed.</a:t>
            </a:r>
          </a:p>
          <a:p>
            <a:endParaRPr lang="en-IN" sz="2400" b="1" dirty="0"/>
          </a:p>
          <a:p>
            <a:endParaRPr lang="en-IN" sz="2400" b="1" dirty="0"/>
          </a:p>
          <a:p>
            <a:r>
              <a:rPr lang="en-IN" sz="2400" b="1" dirty="0">
                <a:solidFill>
                  <a:srgbClr val="FF0000"/>
                </a:solidFill>
              </a:rPr>
              <a:t>Such disclosure should form part of  the financial statements.</a:t>
            </a:r>
          </a:p>
          <a:p>
            <a:endParaRPr lang="en-IN" sz="2400" b="1" dirty="0"/>
          </a:p>
          <a:p>
            <a:endParaRPr lang="en-IN" sz="2400" b="1" dirty="0"/>
          </a:p>
          <a:p>
            <a:endParaRPr lang="en-IN" sz="2400" b="1" dirty="0"/>
          </a:p>
          <a:p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259480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34E0-1FF8-40C9-AC2A-D80D77642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6600" b="1" spc="245" dirty="0">
                <a:solidFill>
                  <a:srgbClr val="002060"/>
                </a:solidFill>
              </a:rPr>
              <a:t>Accounting</a:t>
            </a:r>
            <a:r>
              <a:rPr lang="en-IN" sz="6600" b="1" spc="-360" dirty="0">
                <a:solidFill>
                  <a:srgbClr val="002060"/>
                </a:solidFill>
              </a:rPr>
              <a:t> </a:t>
            </a:r>
            <a:r>
              <a:rPr lang="en-IN" sz="6600" b="1" spc="165" dirty="0">
                <a:solidFill>
                  <a:srgbClr val="002060"/>
                </a:solidFill>
              </a:rPr>
              <a:t>Policies</a:t>
            </a:r>
            <a:endParaRPr lang="en-IN" sz="6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FB60A-256E-473F-9E23-F44C7B594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200" b="1" spc="-5" dirty="0">
                <a:latin typeface="Arial"/>
                <a:cs typeface="Arial"/>
              </a:rPr>
              <a:t>The accounting policies refer to the </a:t>
            </a:r>
            <a:r>
              <a:rPr lang="en-IN" sz="3200" b="1" spc="-5" dirty="0">
                <a:solidFill>
                  <a:srgbClr val="FF0000"/>
                </a:solidFill>
                <a:latin typeface="Arial"/>
                <a:cs typeface="Arial"/>
              </a:rPr>
              <a:t>specific accounting  principles and the methods </a:t>
            </a:r>
            <a:r>
              <a:rPr lang="en-IN" sz="3200" b="1" spc="-5" dirty="0">
                <a:latin typeface="Arial"/>
                <a:cs typeface="Arial"/>
              </a:rPr>
              <a:t>used for preparation of Financial Statement by the entity.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837177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189214" y="685801"/>
            <a:ext cx="788670" cy="11186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498600" y="-33403"/>
            <a:ext cx="9169400" cy="1293174"/>
          </a:xfrm>
          <a:prstGeom prst="rect">
            <a:avLst/>
          </a:prstGeom>
        </p:spPr>
        <p:txBody>
          <a:bodyPr vert="horz" wrap="square" lIns="0" tIns="61467" rIns="0" bIns="0" rtlCol="0" anchor="b">
            <a:spAutoFit/>
          </a:bodyPr>
          <a:lstStyle/>
          <a:p>
            <a:pPr marL="2176780" marR="5080" indent="-1275080">
              <a:lnSpc>
                <a:spcPct val="100000"/>
              </a:lnSpc>
            </a:pPr>
            <a:r>
              <a:rPr lang="en-US" sz="4000" spc="150" dirty="0"/>
              <a:t>Examples for  </a:t>
            </a:r>
            <a:r>
              <a:rPr sz="4000" spc="210" dirty="0"/>
              <a:t>Different</a:t>
            </a:r>
            <a:r>
              <a:rPr sz="4000" spc="-335" dirty="0"/>
              <a:t> </a:t>
            </a:r>
            <a:r>
              <a:rPr sz="4000" spc="245" dirty="0"/>
              <a:t>Account</a:t>
            </a:r>
            <a:r>
              <a:rPr lang="en-US" sz="4000" spc="245" dirty="0"/>
              <a:t>ing </a:t>
            </a:r>
            <a:r>
              <a:rPr sz="4000" spc="245" dirty="0"/>
              <a:t>  </a:t>
            </a:r>
            <a:r>
              <a:rPr sz="4000" spc="165" dirty="0"/>
              <a:t>Policies</a:t>
            </a:r>
            <a:endParaRPr sz="4000" dirty="0"/>
          </a:p>
        </p:txBody>
      </p:sp>
      <p:graphicFrame>
        <p:nvGraphicFramePr>
          <p:cNvPr id="20" name="Diagram 19"/>
          <p:cNvGraphicFramePr/>
          <p:nvPr/>
        </p:nvGraphicFramePr>
        <p:xfrm>
          <a:off x="1981200" y="1397000"/>
          <a:ext cx="71628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5909C41-FA3D-4416-BFB4-76CA26DEB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9362" y="1652957"/>
            <a:ext cx="7857214" cy="1776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51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EF0EB24-1DF2-4E29-81DC-3F9A31709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476" y="2663302"/>
            <a:ext cx="10004717" cy="3173073"/>
          </a:xfrm>
          <a:prstGeom prst="rect">
            <a:avLst/>
          </a:prstGeom>
        </p:spPr>
      </p:pic>
      <p:sp>
        <p:nvSpPr>
          <p:cNvPr id="3" name="object 2">
            <a:extLst>
              <a:ext uri="{FF2B5EF4-FFF2-40B4-BE49-F238E27FC236}">
                <a16:creationId xmlns:a16="http://schemas.microsoft.com/office/drawing/2014/main" id="{73FF7286-0BF9-4E16-8F08-7477C435D470}"/>
              </a:ext>
            </a:extLst>
          </p:cNvPr>
          <p:cNvSpPr txBox="1"/>
          <p:nvPr/>
        </p:nvSpPr>
        <p:spPr>
          <a:xfrm>
            <a:off x="1109710" y="749857"/>
            <a:ext cx="8806648" cy="1223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/>
            <a:r>
              <a:rPr sz="4000" spc="175" dirty="0">
                <a:solidFill>
                  <a:srgbClr val="1F497D"/>
                </a:solidFill>
                <a:latin typeface="Arial"/>
                <a:cs typeface="Arial"/>
              </a:rPr>
              <a:t>Fundamental</a:t>
            </a:r>
            <a:r>
              <a:rPr sz="4000" spc="-16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sz="4000" spc="245" dirty="0">
                <a:solidFill>
                  <a:srgbClr val="1F497D"/>
                </a:solidFill>
                <a:latin typeface="Arial"/>
                <a:cs typeface="Arial"/>
              </a:rPr>
              <a:t>Accounting  </a:t>
            </a:r>
            <a:r>
              <a:rPr sz="4000" spc="200" dirty="0">
                <a:solidFill>
                  <a:srgbClr val="1F497D"/>
                </a:solidFill>
                <a:latin typeface="Arial"/>
                <a:cs typeface="Arial"/>
              </a:rPr>
              <a:t>Assumptions</a:t>
            </a:r>
            <a:endParaRPr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41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8BDD5CB-1B22-4CD2-B987-AB076C3FD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1" y="512546"/>
            <a:ext cx="4238625" cy="52292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D358854-C3E4-466E-8085-4D70B745CA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663" y="281311"/>
            <a:ext cx="3800475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4493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CustomMKOP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KProdID">
    <vt:lpwstr>ZMOutlook</vt:lpwstr>
  </property>
  <property fmtid="{D5CDD505-2E9C-101B-9397-08002B2CF9AE}" pid="3" name="SizeBefore">
    <vt:lpwstr>1016840</vt:lpwstr>
  </property>
  <property fmtid="{D5CDD505-2E9C-101B-9397-08002B2CF9AE}" pid="4" name="OptimizationTime">
    <vt:lpwstr>20201028_1816</vt:lpwstr>
  </property>
</Properties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</TotalTime>
  <Words>126</Words>
  <Application>Microsoft Office PowerPoint</Application>
  <PresentationFormat>Widescreen</PresentationFormat>
  <Paragraphs>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Retrospect</vt:lpstr>
      <vt:lpstr>Disclosure of  Accounting Policies</vt:lpstr>
      <vt:lpstr>PowerPoint Presentation</vt:lpstr>
      <vt:lpstr>PowerPoint Presentation</vt:lpstr>
      <vt:lpstr>PowerPoint Presentation</vt:lpstr>
      <vt:lpstr>Accounting Policies</vt:lpstr>
      <vt:lpstr>Examples for  Different Accounting   Policies</vt:lpstr>
      <vt:lpstr>PowerPoint Presentation</vt:lpstr>
      <vt:lpstr>PowerPoint Presentation</vt:lpstr>
      <vt:lpstr>PowerPoint Presentation</vt:lpstr>
      <vt:lpstr>Consideration  in Selection of  Accounting Policies </vt:lpstr>
      <vt:lpstr>Change in an Accounting Policy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Accounting Policies</dc:title>
  <dc:creator>Asif Arfath M</dc:creator>
  <cp:lastModifiedBy>Asif Arfath M</cp:lastModifiedBy>
  <cp:revision>4</cp:revision>
  <dcterms:created xsi:type="dcterms:W3CDTF">2020-10-27T07:56:10Z</dcterms:created>
  <dcterms:modified xsi:type="dcterms:W3CDTF">2020-10-28T07:55:24Z</dcterms:modified>
</cp:coreProperties>
</file>