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21"/>
  </p:notesMasterIdLst>
  <p:sldIdLst>
    <p:sldId id="277" r:id="rId2"/>
    <p:sldId id="281" r:id="rId3"/>
    <p:sldId id="283" r:id="rId4"/>
    <p:sldId id="284" r:id="rId5"/>
    <p:sldId id="278" r:id="rId6"/>
    <p:sldId id="285" r:id="rId7"/>
    <p:sldId id="286" r:id="rId8"/>
    <p:sldId id="259" r:id="rId9"/>
    <p:sldId id="287" r:id="rId10"/>
    <p:sldId id="280" r:id="rId11"/>
    <p:sldId id="292" r:id="rId12"/>
    <p:sldId id="261" r:id="rId13"/>
    <p:sldId id="262" r:id="rId14"/>
    <p:sldId id="264" r:id="rId15"/>
    <p:sldId id="265" r:id="rId16"/>
    <p:sldId id="289" r:id="rId17"/>
    <p:sldId id="266" r:id="rId18"/>
    <p:sldId id="290" r:id="rId19"/>
    <p:sldId id="29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60005E-CF5F-4451-BBD7-50B6E98BF71F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AB0591C-0930-4B91-B557-CCF99FB97DDA}">
      <dgm:prSet phldrT="[Text]"/>
      <dgm:spPr>
        <a:solidFill>
          <a:srgbClr val="002060"/>
        </a:solidFill>
      </dgm:spPr>
      <dgm:t>
        <a:bodyPr/>
        <a:lstStyle/>
        <a:p>
          <a:r>
            <a:rPr lang="en-IN" dirty="0"/>
            <a:t>Consideration 1,06,000 Crores</a:t>
          </a:r>
        </a:p>
      </dgm:t>
    </dgm:pt>
    <dgm:pt modelId="{66E213C7-CCFD-41B4-94DE-F1E816677C6A}" type="parTrans" cxnId="{FE99D94B-0E28-487A-97C7-BB81A2757DC7}">
      <dgm:prSet/>
      <dgm:spPr/>
      <dgm:t>
        <a:bodyPr/>
        <a:lstStyle/>
        <a:p>
          <a:endParaRPr lang="en-IN"/>
        </a:p>
      </dgm:t>
    </dgm:pt>
    <dgm:pt modelId="{F4613ED9-3CC2-4682-9A0B-76F2CAB831D4}" type="sibTrans" cxnId="{FE99D94B-0E28-487A-97C7-BB81A2757DC7}">
      <dgm:prSet/>
      <dgm:spPr/>
      <dgm:t>
        <a:bodyPr/>
        <a:lstStyle/>
        <a:p>
          <a:endParaRPr lang="en-IN"/>
        </a:p>
      </dgm:t>
    </dgm:pt>
    <dgm:pt modelId="{52788221-6308-47EC-B311-629122D8AAA9}">
      <dgm:prSet phldrT="[Text]"/>
      <dgm:spPr/>
      <dgm:t>
        <a:bodyPr/>
        <a:lstStyle/>
        <a:p>
          <a:r>
            <a:rPr lang="en-IN" dirty="0">
              <a:solidFill>
                <a:srgbClr val="FF0000"/>
              </a:solidFill>
            </a:rPr>
            <a:t>FLIPKART</a:t>
          </a:r>
        </a:p>
      </dgm:t>
    </dgm:pt>
    <dgm:pt modelId="{BC0A1F91-426A-4FAC-83EE-4886BDB308FE}" type="parTrans" cxnId="{B6D499DF-C905-429E-811A-7E27930ADC69}">
      <dgm:prSet/>
      <dgm:spPr/>
      <dgm:t>
        <a:bodyPr/>
        <a:lstStyle/>
        <a:p>
          <a:endParaRPr lang="en-IN"/>
        </a:p>
      </dgm:t>
    </dgm:pt>
    <dgm:pt modelId="{346E20B2-1F1B-4CA9-952D-04358C3F401C}" type="sibTrans" cxnId="{B6D499DF-C905-429E-811A-7E27930ADC69}">
      <dgm:prSet/>
      <dgm:spPr/>
      <dgm:t>
        <a:bodyPr/>
        <a:lstStyle/>
        <a:p>
          <a:endParaRPr lang="en-IN"/>
        </a:p>
      </dgm:t>
    </dgm:pt>
    <dgm:pt modelId="{0F77A462-DB3F-4DC4-BF6F-B7CD8F469F10}">
      <dgm:prSet phldrT="[Text]"/>
      <dgm:spPr/>
      <dgm:t>
        <a:bodyPr/>
        <a:lstStyle/>
        <a:p>
          <a:r>
            <a:rPr lang="en-IN" dirty="0">
              <a:solidFill>
                <a:srgbClr val="FF0000"/>
              </a:solidFill>
            </a:rPr>
            <a:t>WALLMART</a:t>
          </a:r>
        </a:p>
      </dgm:t>
    </dgm:pt>
    <dgm:pt modelId="{330FF9A5-3C43-4A90-994D-55B2A2CC2725}" type="parTrans" cxnId="{9E76B10A-4605-4322-8620-306E20888C06}">
      <dgm:prSet/>
      <dgm:spPr/>
      <dgm:t>
        <a:bodyPr/>
        <a:lstStyle/>
        <a:p>
          <a:endParaRPr lang="en-IN"/>
        </a:p>
      </dgm:t>
    </dgm:pt>
    <dgm:pt modelId="{44F3A411-0E38-46B1-AE51-7ED3FAA03FDD}" type="sibTrans" cxnId="{9E76B10A-4605-4322-8620-306E20888C06}">
      <dgm:prSet/>
      <dgm:spPr/>
      <dgm:t>
        <a:bodyPr/>
        <a:lstStyle/>
        <a:p>
          <a:endParaRPr lang="en-IN"/>
        </a:p>
      </dgm:t>
    </dgm:pt>
    <dgm:pt modelId="{1F1F16E0-32C5-424C-9B5E-E3354624F073}" type="pres">
      <dgm:prSet presAssocID="{4A60005E-CF5F-4451-BBD7-50B6E98BF71F}" presName="Name0" presStyleCnt="0">
        <dgm:presLayoutVars>
          <dgm:dir/>
          <dgm:animLvl val="lvl"/>
          <dgm:resizeHandles val="exact"/>
        </dgm:presLayoutVars>
      </dgm:prSet>
      <dgm:spPr/>
    </dgm:pt>
    <dgm:pt modelId="{6946D4E6-F642-47B8-A7B1-84CADF64C70E}" type="pres">
      <dgm:prSet presAssocID="{BAB0591C-0930-4B91-B557-CCF99FB97DDA}" presName="boxAndChildren" presStyleCnt="0"/>
      <dgm:spPr/>
    </dgm:pt>
    <dgm:pt modelId="{FCFC23FB-59BC-45C5-A42A-503370674D9F}" type="pres">
      <dgm:prSet presAssocID="{BAB0591C-0930-4B91-B557-CCF99FB97DDA}" presName="parentTextBox" presStyleLbl="node1" presStyleIdx="0" presStyleCnt="1"/>
      <dgm:spPr/>
    </dgm:pt>
    <dgm:pt modelId="{729C7819-06FC-4FBB-B198-8F1F26C8C76A}" type="pres">
      <dgm:prSet presAssocID="{BAB0591C-0930-4B91-B557-CCF99FB97DDA}" presName="entireBox" presStyleLbl="node1" presStyleIdx="0" presStyleCnt="1"/>
      <dgm:spPr/>
    </dgm:pt>
    <dgm:pt modelId="{6DF5B149-990B-4848-8A8D-5692665BD5F1}" type="pres">
      <dgm:prSet presAssocID="{BAB0591C-0930-4B91-B557-CCF99FB97DDA}" presName="descendantBox" presStyleCnt="0"/>
      <dgm:spPr/>
    </dgm:pt>
    <dgm:pt modelId="{5E421055-AA74-4319-A89C-DE2FD7EE8833}" type="pres">
      <dgm:prSet presAssocID="{52788221-6308-47EC-B311-629122D8AAA9}" presName="childTextBox" presStyleLbl="fgAccFollowNode1" presStyleIdx="0" presStyleCnt="2" custLinFactNeighborX="-14828" custLinFactNeighborY="-2399">
        <dgm:presLayoutVars>
          <dgm:bulletEnabled val="1"/>
        </dgm:presLayoutVars>
      </dgm:prSet>
      <dgm:spPr/>
    </dgm:pt>
    <dgm:pt modelId="{5CC77184-81FD-43FA-991A-621912B915AD}" type="pres">
      <dgm:prSet presAssocID="{0F77A462-DB3F-4DC4-BF6F-B7CD8F469F10}" presName="childTextBox" presStyleLbl="fgAccFollowNode1" presStyleIdx="1" presStyleCnt="2">
        <dgm:presLayoutVars>
          <dgm:bulletEnabled val="1"/>
        </dgm:presLayoutVars>
      </dgm:prSet>
      <dgm:spPr/>
    </dgm:pt>
  </dgm:ptLst>
  <dgm:cxnLst>
    <dgm:cxn modelId="{9E76B10A-4605-4322-8620-306E20888C06}" srcId="{BAB0591C-0930-4B91-B557-CCF99FB97DDA}" destId="{0F77A462-DB3F-4DC4-BF6F-B7CD8F469F10}" srcOrd="1" destOrd="0" parTransId="{330FF9A5-3C43-4A90-994D-55B2A2CC2725}" sibTransId="{44F3A411-0E38-46B1-AE51-7ED3FAA03FDD}"/>
    <dgm:cxn modelId="{E679632C-DEAF-4521-B4F9-B456DE9C9F7A}" type="presOf" srcId="{BAB0591C-0930-4B91-B557-CCF99FB97DDA}" destId="{729C7819-06FC-4FBB-B198-8F1F26C8C76A}" srcOrd="1" destOrd="0" presId="urn:microsoft.com/office/officeart/2005/8/layout/process4"/>
    <dgm:cxn modelId="{FE99D94B-0E28-487A-97C7-BB81A2757DC7}" srcId="{4A60005E-CF5F-4451-BBD7-50B6E98BF71F}" destId="{BAB0591C-0930-4B91-B557-CCF99FB97DDA}" srcOrd="0" destOrd="0" parTransId="{66E213C7-CCFD-41B4-94DE-F1E816677C6A}" sibTransId="{F4613ED9-3CC2-4682-9A0B-76F2CAB831D4}"/>
    <dgm:cxn modelId="{6D588091-4CFF-4657-9C08-E03B840FC39B}" type="presOf" srcId="{4A60005E-CF5F-4451-BBD7-50B6E98BF71F}" destId="{1F1F16E0-32C5-424C-9B5E-E3354624F073}" srcOrd="0" destOrd="0" presId="urn:microsoft.com/office/officeart/2005/8/layout/process4"/>
    <dgm:cxn modelId="{2C38FE96-4963-494C-87E2-98E03A6B7AFB}" type="presOf" srcId="{BAB0591C-0930-4B91-B557-CCF99FB97DDA}" destId="{FCFC23FB-59BC-45C5-A42A-503370674D9F}" srcOrd="0" destOrd="0" presId="urn:microsoft.com/office/officeart/2005/8/layout/process4"/>
    <dgm:cxn modelId="{2FCB03A6-B745-4641-BBE0-3D6D03527C6D}" type="presOf" srcId="{0F77A462-DB3F-4DC4-BF6F-B7CD8F469F10}" destId="{5CC77184-81FD-43FA-991A-621912B915AD}" srcOrd="0" destOrd="0" presId="urn:microsoft.com/office/officeart/2005/8/layout/process4"/>
    <dgm:cxn modelId="{43F69FC5-3A08-4DF1-8AE1-46C991CC9BA1}" type="presOf" srcId="{52788221-6308-47EC-B311-629122D8AAA9}" destId="{5E421055-AA74-4319-A89C-DE2FD7EE8833}" srcOrd="0" destOrd="0" presId="urn:microsoft.com/office/officeart/2005/8/layout/process4"/>
    <dgm:cxn modelId="{B6D499DF-C905-429E-811A-7E27930ADC69}" srcId="{BAB0591C-0930-4B91-B557-CCF99FB97DDA}" destId="{52788221-6308-47EC-B311-629122D8AAA9}" srcOrd="0" destOrd="0" parTransId="{BC0A1F91-426A-4FAC-83EE-4886BDB308FE}" sibTransId="{346E20B2-1F1B-4CA9-952D-04358C3F401C}"/>
    <dgm:cxn modelId="{36276DEF-7E89-4D7E-90B6-DD43993DC6B9}" type="presParOf" srcId="{1F1F16E0-32C5-424C-9B5E-E3354624F073}" destId="{6946D4E6-F642-47B8-A7B1-84CADF64C70E}" srcOrd="0" destOrd="0" presId="urn:microsoft.com/office/officeart/2005/8/layout/process4"/>
    <dgm:cxn modelId="{D394E71B-0662-4A3A-9365-7251211778E3}" type="presParOf" srcId="{6946D4E6-F642-47B8-A7B1-84CADF64C70E}" destId="{FCFC23FB-59BC-45C5-A42A-503370674D9F}" srcOrd="0" destOrd="0" presId="urn:microsoft.com/office/officeart/2005/8/layout/process4"/>
    <dgm:cxn modelId="{5E8D51FF-244D-46FA-A36B-9AA071F7B681}" type="presParOf" srcId="{6946D4E6-F642-47B8-A7B1-84CADF64C70E}" destId="{729C7819-06FC-4FBB-B198-8F1F26C8C76A}" srcOrd="1" destOrd="0" presId="urn:microsoft.com/office/officeart/2005/8/layout/process4"/>
    <dgm:cxn modelId="{20F73220-5BE4-4FFA-AFF6-B9B469A2D14D}" type="presParOf" srcId="{6946D4E6-F642-47B8-A7B1-84CADF64C70E}" destId="{6DF5B149-990B-4848-8A8D-5692665BD5F1}" srcOrd="2" destOrd="0" presId="urn:microsoft.com/office/officeart/2005/8/layout/process4"/>
    <dgm:cxn modelId="{5F66EFD3-CF6B-432E-A754-BD73030B04C9}" type="presParOf" srcId="{6DF5B149-990B-4848-8A8D-5692665BD5F1}" destId="{5E421055-AA74-4319-A89C-DE2FD7EE8833}" srcOrd="0" destOrd="0" presId="urn:microsoft.com/office/officeart/2005/8/layout/process4"/>
    <dgm:cxn modelId="{C688255E-63E4-4EA8-A280-3F1F3B32A970}" type="presParOf" srcId="{6DF5B149-990B-4848-8A8D-5692665BD5F1}" destId="{5CC77184-81FD-43FA-991A-621912B915AD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3E36D6-0087-4BAB-843C-FD3F1D5EEF5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766616-C8A2-4F26-8BD3-DDD11FFB871E}">
      <dgm:prSet phldrT="[Text]" custT="1"/>
      <dgm:spPr/>
      <dgm:t>
        <a:bodyPr/>
        <a:lstStyle/>
        <a:p>
          <a:r>
            <a:rPr lang="en-US" sz="2400" dirty="0"/>
            <a:t>Research &amp; Development Expenditure</a:t>
          </a:r>
        </a:p>
      </dgm:t>
    </dgm:pt>
    <dgm:pt modelId="{774E9983-FBD3-4B51-B920-07A31BFE1154}" type="parTrans" cxnId="{C5C21C26-C42A-46CD-9F53-ABEACEB0CC76}">
      <dgm:prSet/>
      <dgm:spPr/>
      <dgm:t>
        <a:bodyPr/>
        <a:lstStyle/>
        <a:p>
          <a:endParaRPr lang="en-US"/>
        </a:p>
      </dgm:t>
    </dgm:pt>
    <dgm:pt modelId="{7C8D5751-9E2B-449C-A91D-D1FE6FB3E760}" type="sibTrans" cxnId="{C5C21C26-C42A-46CD-9F53-ABEACEB0CC76}">
      <dgm:prSet/>
      <dgm:spPr/>
      <dgm:t>
        <a:bodyPr/>
        <a:lstStyle/>
        <a:p>
          <a:endParaRPr lang="en-US"/>
        </a:p>
      </dgm:t>
    </dgm:pt>
    <dgm:pt modelId="{55FD42A8-FDA4-4AA8-8210-D0B63F30489E}">
      <dgm:prSet phldrT="[Text]" custT="1"/>
      <dgm:spPr/>
      <dgm:t>
        <a:bodyPr/>
        <a:lstStyle/>
        <a:p>
          <a:r>
            <a:rPr lang="en-US" sz="2400" dirty="0"/>
            <a:t>Research Phase</a:t>
          </a:r>
        </a:p>
      </dgm:t>
    </dgm:pt>
    <dgm:pt modelId="{A1B5DEE9-979C-4C13-993E-797E7CB13B2A}" type="parTrans" cxnId="{1FACBE17-0F58-4A70-BA0B-32641F78C679}">
      <dgm:prSet/>
      <dgm:spPr/>
      <dgm:t>
        <a:bodyPr/>
        <a:lstStyle/>
        <a:p>
          <a:endParaRPr lang="en-US"/>
        </a:p>
      </dgm:t>
    </dgm:pt>
    <dgm:pt modelId="{D7726D81-BC79-4CE6-B501-E7BD90DF258A}" type="sibTrans" cxnId="{1FACBE17-0F58-4A70-BA0B-32641F78C679}">
      <dgm:prSet/>
      <dgm:spPr/>
      <dgm:t>
        <a:bodyPr/>
        <a:lstStyle/>
        <a:p>
          <a:endParaRPr lang="en-US"/>
        </a:p>
      </dgm:t>
    </dgm:pt>
    <dgm:pt modelId="{70091B94-4663-47FD-8D00-4BAA95B6BD64}">
      <dgm:prSet phldrT="[Text]" custT="1"/>
      <dgm:spPr/>
      <dgm:t>
        <a:bodyPr/>
        <a:lstStyle/>
        <a:p>
          <a:r>
            <a:rPr lang="en-US" sz="2400" spc="-5" dirty="0">
              <a:latin typeface="Corbel"/>
              <a:cs typeface="Corbel"/>
            </a:rPr>
            <a:t>Expenditure </a:t>
          </a:r>
          <a:r>
            <a:rPr lang="en-US" sz="2400" dirty="0">
              <a:latin typeface="Corbel"/>
              <a:cs typeface="Corbel"/>
            </a:rPr>
            <a:t>is to </a:t>
          </a:r>
          <a:r>
            <a:rPr lang="en-US" sz="2400" spc="-5" dirty="0">
              <a:latin typeface="Corbel"/>
              <a:cs typeface="Corbel"/>
            </a:rPr>
            <a:t>be recognized </a:t>
          </a:r>
          <a:r>
            <a:rPr lang="en-US" sz="2400" dirty="0">
              <a:latin typeface="Corbel"/>
              <a:cs typeface="Corbel"/>
            </a:rPr>
            <a:t>as an </a:t>
          </a:r>
          <a:r>
            <a:rPr lang="en-US" sz="2400" spc="-5" dirty="0">
              <a:latin typeface="Corbel"/>
              <a:cs typeface="Corbel"/>
            </a:rPr>
            <a:t>expense </a:t>
          </a:r>
          <a:r>
            <a:rPr lang="en-US" sz="2400" dirty="0">
              <a:latin typeface="Corbel"/>
              <a:cs typeface="Corbel"/>
            </a:rPr>
            <a:t>when incurred </a:t>
          </a:r>
          <a:endParaRPr lang="en-US" sz="2400" dirty="0"/>
        </a:p>
      </dgm:t>
    </dgm:pt>
    <dgm:pt modelId="{B4763518-3668-4536-B6F5-D513FEE017AB}" type="parTrans" cxnId="{74A9FE0F-2056-4D3D-9D80-70C6B74D4505}">
      <dgm:prSet/>
      <dgm:spPr/>
      <dgm:t>
        <a:bodyPr/>
        <a:lstStyle/>
        <a:p>
          <a:endParaRPr lang="en-US"/>
        </a:p>
      </dgm:t>
    </dgm:pt>
    <dgm:pt modelId="{D353CC4F-5AAB-4365-AE94-455A4470D970}" type="sibTrans" cxnId="{74A9FE0F-2056-4D3D-9D80-70C6B74D4505}">
      <dgm:prSet/>
      <dgm:spPr/>
      <dgm:t>
        <a:bodyPr/>
        <a:lstStyle/>
        <a:p>
          <a:endParaRPr lang="en-US"/>
        </a:p>
      </dgm:t>
    </dgm:pt>
    <dgm:pt modelId="{CAEB7A19-6491-4B98-BAB7-A3CA3C81C2F1}">
      <dgm:prSet phldrT="[Text]" custT="1"/>
      <dgm:spPr/>
      <dgm:t>
        <a:bodyPr/>
        <a:lstStyle/>
        <a:p>
          <a:r>
            <a:rPr lang="en-US" sz="2400" dirty="0"/>
            <a:t>Development Phase</a:t>
          </a:r>
        </a:p>
      </dgm:t>
    </dgm:pt>
    <dgm:pt modelId="{B9F97EAE-6010-44A5-83DB-8F1B01E21D42}" type="parTrans" cxnId="{FE404BFE-D9F4-4362-AE5F-1F15580FF658}">
      <dgm:prSet/>
      <dgm:spPr/>
      <dgm:t>
        <a:bodyPr/>
        <a:lstStyle/>
        <a:p>
          <a:endParaRPr lang="en-US"/>
        </a:p>
      </dgm:t>
    </dgm:pt>
    <dgm:pt modelId="{E2AC58C3-606C-4E73-AFC0-556AB184A990}" type="sibTrans" cxnId="{FE404BFE-D9F4-4362-AE5F-1F15580FF658}">
      <dgm:prSet/>
      <dgm:spPr/>
      <dgm:t>
        <a:bodyPr/>
        <a:lstStyle/>
        <a:p>
          <a:endParaRPr lang="en-US"/>
        </a:p>
      </dgm:t>
    </dgm:pt>
    <dgm:pt modelId="{BC92830F-0D1B-435C-85BD-21D45ED3489E}">
      <dgm:prSet phldrT="[Text]" custT="1"/>
      <dgm:spPr/>
      <dgm:t>
        <a:bodyPr/>
        <a:lstStyle/>
        <a:p>
          <a:r>
            <a:rPr lang="en-US" sz="2400" dirty="0"/>
            <a:t>Activity that converts the result of the Research to a Marketable Product</a:t>
          </a:r>
        </a:p>
      </dgm:t>
    </dgm:pt>
    <dgm:pt modelId="{E5DABC3E-1497-4401-97F6-542372CE92D9}" type="parTrans" cxnId="{EF8BB312-CBD0-4DD2-B952-1BFC2501F9D2}">
      <dgm:prSet/>
      <dgm:spPr/>
      <dgm:t>
        <a:bodyPr/>
        <a:lstStyle/>
        <a:p>
          <a:endParaRPr lang="en-US"/>
        </a:p>
      </dgm:t>
    </dgm:pt>
    <dgm:pt modelId="{B89F3B4A-39A1-4476-9837-DE8BA3B761C6}" type="sibTrans" cxnId="{EF8BB312-CBD0-4DD2-B952-1BFC2501F9D2}">
      <dgm:prSet/>
      <dgm:spPr/>
      <dgm:t>
        <a:bodyPr/>
        <a:lstStyle/>
        <a:p>
          <a:endParaRPr lang="en-US"/>
        </a:p>
      </dgm:t>
    </dgm:pt>
    <dgm:pt modelId="{49A43785-3FFC-40D1-9E4B-FED705DAA795}">
      <dgm:prSet phldrT="[Text]" custT="1"/>
      <dgm:spPr/>
      <dgm:t>
        <a:bodyPr/>
        <a:lstStyle/>
        <a:p>
          <a:r>
            <a:rPr lang="en-US" sz="2400" dirty="0"/>
            <a:t>Activity that is aimed at Inventing or creating a New Product</a:t>
          </a:r>
        </a:p>
      </dgm:t>
    </dgm:pt>
    <dgm:pt modelId="{21250C4C-5EFD-462D-8563-D726F0201172}" type="parTrans" cxnId="{E23AC2B3-2771-4B19-AD6F-6FB8F0BEC6C7}">
      <dgm:prSet/>
      <dgm:spPr/>
      <dgm:t>
        <a:bodyPr/>
        <a:lstStyle/>
        <a:p>
          <a:endParaRPr lang="en-US"/>
        </a:p>
      </dgm:t>
    </dgm:pt>
    <dgm:pt modelId="{5821DD64-52F4-4927-B30E-D01AE3840F5E}" type="sibTrans" cxnId="{E23AC2B3-2771-4B19-AD6F-6FB8F0BEC6C7}">
      <dgm:prSet/>
      <dgm:spPr/>
      <dgm:t>
        <a:bodyPr/>
        <a:lstStyle/>
        <a:p>
          <a:endParaRPr lang="en-US"/>
        </a:p>
      </dgm:t>
    </dgm:pt>
    <dgm:pt modelId="{588679C6-9262-4A93-9E75-7E7DA0580426}">
      <dgm:prSet phldrT="[Text]" custT="1"/>
      <dgm:spPr/>
      <dgm:t>
        <a:bodyPr/>
        <a:lstStyle/>
        <a:p>
          <a:r>
            <a:rPr lang="en-US" sz="2400" dirty="0"/>
            <a:t>Capitalize only if it meets the recognition criteria</a:t>
          </a:r>
          <a:endParaRPr lang="en-US" sz="900" dirty="0"/>
        </a:p>
      </dgm:t>
    </dgm:pt>
    <dgm:pt modelId="{3C4983F1-CA89-4284-BDBC-D4DD9DBCDA6C}" type="parTrans" cxnId="{0CC1D31A-5042-4282-BDD1-0D1F9406A567}">
      <dgm:prSet/>
      <dgm:spPr/>
      <dgm:t>
        <a:bodyPr/>
        <a:lstStyle/>
        <a:p>
          <a:endParaRPr lang="en-US"/>
        </a:p>
      </dgm:t>
    </dgm:pt>
    <dgm:pt modelId="{5A30611F-7062-43C8-BBA3-62FE19F6F97C}" type="sibTrans" cxnId="{0CC1D31A-5042-4282-BDD1-0D1F9406A567}">
      <dgm:prSet/>
      <dgm:spPr/>
      <dgm:t>
        <a:bodyPr/>
        <a:lstStyle/>
        <a:p>
          <a:endParaRPr lang="en-US"/>
        </a:p>
      </dgm:t>
    </dgm:pt>
    <dgm:pt modelId="{0D285699-3B82-48BD-A98B-A0852A18830E}" type="pres">
      <dgm:prSet presAssocID="{493E36D6-0087-4BAB-843C-FD3F1D5EEF5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7CC915B-9A10-49D9-8D0F-9111E1927099}" type="pres">
      <dgm:prSet presAssocID="{B2766616-C8A2-4F26-8BD3-DDD11FFB871E}" presName="hierRoot1" presStyleCnt="0"/>
      <dgm:spPr/>
    </dgm:pt>
    <dgm:pt modelId="{C1C26E3A-5AF8-4620-91C8-836E84D7438F}" type="pres">
      <dgm:prSet presAssocID="{B2766616-C8A2-4F26-8BD3-DDD11FFB871E}" presName="composite" presStyleCnt="0"/>
      <dgm:spPr/>
    </dgm:pt>
    <dgm:pt modelId="{9889D580-F48A-43DE-B9FA-7EA53F1C32E0}" type="pres">
      <dgm:prSet presAssocID="{B2766616-C8A2-4F26-8BD3-DDD11FFB871E}" presName="background" presStyleLbl="node0" presStyleIdx="0" presStyleCnt="1"/>
      <dgm:spPr/>
    </dgm:pt>
    <dgm:pt modelId="{7D137DB0-DE3A-42BA-8F32-82279B0FD662}" type="pres">
      <dgm:prSet presAssocID="{B2766616-C8A2-4F26-8BD3-DDD11FFB871E}" presName="text" presStyleLbl="fgAcc0" presStyleIdx="0" presStyleCnt="1" custScaleX="733634" custScaleY="155680" custLinFactNeighborX="12913" custLinFactNeighborY="-83930">
        <dgm:presLayoutVars>
          <dgm:chPref val="3"/>
        </dgm:presLayoutVars>
      </dgm:prSet>
      <dgm:spPr/>
    </dgm:pt>
    <dgm:pt modelId="{8D30E80C-FC71-4AB9-BC2C-BD94247B47BA}" type="pres">
      <dgm:prSet presAssocID="{B2766616-C8A2-4F26-8BD3-DDD11FFB871E}" presName="hierChild2" presStyleCnt="0"/>
      <dgm:spPr/>
    </dgm:pt>
    <dgm:pt modelId="{9D9A56C9-6312-4DCF-863F-D1FC1EDA3354}" type="pres">
      <dgm:prSet presAssocID="{A1B5DEE9-979C-4C13-993E-797E7CB13B2A}" presName="Name10" presStyleLbl="parChTrans1D2" presStyleIdx="0" presStyleCnt="2"/>
      <dgm:spPr/>
    </dgm:pt>
    <dgm:pt modelId="{D1AAEBE1-8F1A-4786-94C9-1854C0DA2A32}" type="pres">
      <dgm:prSet presAssocID="{55FD42A8-FDA4-4AA8-8210-D0B63F30489E}" presName="hierRoot2" presStyleCnt="0"/>
      <dgm:spPr/>
    </dgm:pt>
    <dgm:pt modelId="{1C406726-C701-4631-8E55-8D1EAFE6BAD2}" type="pres">
      <dgm:prSet presAssocID="{55FD42A8-FDA4-4AA8-8210-D0B63F30489E}" presName="composite2" presStyleCnt="0"/>
      <dgm:spPr/>
    </dgm:pt>
    <dgm:pt modelId="{5AC12ABA-A020-46EA-B7D1-D41987EAFE15}" type="pres">
      <dgm:prSet presAssocID="{55FD42A8-FDA4-4AA8-8210-D0B63F30489E}" presName="background2" presStyleLbl="node2" presStyleIdx="0" presStyleCnt="2"/>
      <dgm:spPr/>
    </dgm:pt>
    <dgm:pt modelId="{5AE097A4-6ACD-45E0-AC15-9E79EAD9547C}" type="pres">
      <dgm:prSet presAssocID="{55FD42A8-FDA4-4AA8-8210-D0B63F30489E}" presName="text2" presStyleLbl="fgAcc2" presStyleIdx="0" presStyleCnt="2" custScaleX="427476" custScaleY="175577">
        <dgm:presLayoutVars>
          <dgm:chPref val="3"/>
        </dgm:presLayoutVars>
      </dgm:prSet>
      <dgm:spPr/>
    </dgm:pt>
    <dgm:pt modelId="{DEB7AC24-5BCF-4539-8718-4B8B21352504}" type="pres">
      <dgm:prSet presAssocID="{55FD42A8-FDA4-4AA8-8210-D0B63F30489E}" presName="hierChild3" presStyleCnt="0"/>
      <dgm:spPr/>
    </dgm:pt>
    <dgm:pt modelId="{783D8FDA-C2DD-426B-ACFE-1D8ACA3BBEDE}" type="pres">
      <dgm:prSet presAssocID="{21250C4C-5EFD-462D-8563-D726F0201172}" presName="Name17" presStyleLbl="parChTrans1D3" presStyleIdx="0" presStyleCnt="2"/>
      <dgm:spPr/>
    </dgm:pt>
    <dgm:pt modelId="{EC193903-37B8-4318-80C0-6D49592949CF}" type="pres">
      <dgm:prSet presAssocID="{49A43785-3FFC-40D1-9E4B-FED705DAA795}" presName="hierRoot3" presStyleCnt="0"/>
      <dgm:spPr/>
    </dgm:pt>
    <dgm:pt modelId="{2171295D-5067-4408-A8F9-00A6E10EBCFE}" type="pres">
      <dgm:prSet presAssocID="{49A43785-3FFC-40D1-9E4B-FED705DAA795}" presName="composite3" presStyleCnt="0"/>
      <dgm:spPr/>
    </dgm:pt>
    <dgm:pt modelId="{AC19F16A-295A-45A2-98D3-498E59664AE1}" type="pres">
      <dgm:prSet presAssocID="{49A43785-3FFC-40D1-9E4B-FED705DAA795}" presName="background3" presStyleLbl="node3" presStyleIdx="0" presStyleCnt="2"/>
      <dgm:spPr/>
    </dgm:pt>
    <dgm:pt modelId="{3EC28A7B-3AB9-4CB7-87AE-1D8E58F947F4}" type="pres">
      <dgm:prSet presAssocID="{49A43785-3FFC-40D1-9E4B-FED705DAA795}" presName="text3" presStyleLbl="fgAcc3" presStyleIdx="0" presStyleCnt="2" custScaleX="461013" custScaleY="237784">
        <dgm:presLayoutVars>
          <dgm:chPref val="3"/>
        </dgm:presLayoutVars>
      </dgm:prSet>
      <dgm:spPr/>
    </dgm:pt>
    <dgm:pt modelId="{B318AAB6-A3D5-4841-9CE8-6DCE9461D839}" type="pres">
      <dgm:prSet presAssocID="{49A43785-3FFC-40D1-9E4B-FED705DAA795}" presName="hierChild4" presStyleCnt="0"/>
      <dgm:spPr/>
    </dgm:pt>
    <dgm:pt modelId="{0FC6B345-52B0-45CC-BEB1-3BD8D8F44FDF}" type="pres">
      <dgm:prSet presAssocID="{B4763518-3668-4536-B6F5-D513FEE017AB}" presName="Name23" presStyleLbl="parChTrans1D4" presStyleIdx="0" presStyleCnt="2"/>
      <dgm:spPr/>
    </dgm:pt>
    <dgm:pt modelId="{38E15B6B-91BC-47C0-8EA5-9A75003E8BD8}" type="pres">
      <dgm:prSet presAssocID="{70091B94-4663-47FD-8D00-4BAA95B6BD64}" presName="hierRoot4" presStyleCnt="0"/>
      <dgm:spPr/>
    </dgm:pt>
    <dgm:pt modelId="{08A15A75-C64F-442F-8D36-358AA791B1D8}" type="pres">
      <dgm:prSet presAssocID="{70091B94-4663-47FD-8D00-4BAA95B6BD64}" presName="composite4" presStyleCnt="0"/>
      <dgm:spPr/>
    </dgm:pt>
    <dgm:pt modelId="{5C7A67EE-D8D8-4E87-BEE3-62D798B6F7C5}" type="pres">
      <dgm:prSet presAssocID="{70091B94-4663-47FD-8D00-4BAA95B6BD64}" presName="background4" presStyleLbl="node4" presStyleIdx="0" presStyleCnt="2"/>
      <dgm:spPr/>
    </dgm:pt>
    <dgm:pt modelId="{5E879CBE-2DC7-464E-845E-558A7658619C}" type="pres">
      <dgm:prSet presAssocID="{70091B94-4663-47FD-8D00-4BAA95B6BD64}" presName="text4" presStyleLbl="fgAcc4" presStyleIdx="0" presStyleCnt="2" custScaleX="460529" custScaleY="250532">
        <dgm:presLayoutVars>
          <dgm:chPref val="3"/>
        </dgm:presLayoutVars>
      </dgm:prSet>
      <dgm:spPr/>
    </dgm:pt>
    <dgm:pt modelId="{E62ACD97-D6D8-45EE-8C3A-4F853A3697DA}" type="pres">
      <dgm:prSet presAssocID="{70091B94-4663-47FD-8D00-4BAA95B6BD64}" presName="hierChild5" presStyleCnt="0"/>
      <dgm:spPr/>
    </dgm:pt>
    <dgm:pt modelId="{57E5CB0B-DCBC-4F8A-8D43-CB026720D44C}" type="pres">
      <dgm:prSet presAssocID="{B9F97EAE-6010-44A5-83DB-8F1B01E21D42}" presName="Name10" presStyleLbl="parChTrans1D2" presStyleIdx="1" presStyleCnt="2"/>
      <dgm:spPr/>
    </dgm:pt>
    <dgm:pt modelId="{775421C6-8F41-401F-A98C-EB9CD872A0B8}" type="pres">
      <dgm:prSet presAssocID="{CAEB7A19-6491-4B98-BAB7-A3CA3C81C2F1}" presName="hierRoot2" presStyleCnt="0"/>
      <dgm:spPr/>
    </dgm:pt>
    <dgm:pt modelId="{57A4A223-3DAD-4376-80B1-E4AE95971299}" type="pres">
      <dgm:prSet presAssocID="{CAEB7A19-6491-4B98-BAB7-A3CA3C81C2F1}" presName="composite2" presStyleCnt="0"/>
      <dgm:spPr/>
    </dgm:pt>
    <dgm:pt modelId="{2ECD0189-3DBF-413A-85F4-08B1A668983D}" type="pres">
      <dgm:prSet presAssocID="{CAEB7A19-6491-4B98-BAB7-A3CA3C81C2F1}" presName="background2" presStyleLbl="node2" presStyleIdx="1" presStyleCnt="2"/>
      <dgm:spPr/>
    </dgm:pt>
    <dgm:pt modelId="{9E8CFBBE-8698-43C2-B95D-15526C539789}" type="pres">
      <dgm:prSet presAssocID="{CAEB7A19-6491-4B98-BAB7-A3CA3C81C2F1}" presName="text2" presStyleLbl="fgAcc2" presStyleIdx="1" presStyleCnt="2" custScaleX="427476" custScaleY="175577">
        <dgm:presLayoutVars>
          <dgm:chPref val="3"/>
        </dgm:presLayoutVars>
      </dgm:prSet>
      <dgm:spPr/>
    </dgm:pt>
    <dgm:pt modelId="{1ADE6221-3CEA-4637-A150-AFD817FEE1C2}" type="pres">
      <dgm:prSet presAssocID="{CAEB7A19-6491-4B98-BAB7-A3CA3C81C2F1}" presName="hierChild3" presStyleCnt="0"/>
      <dgm:spPr/>
    </dgm:pt>
    <dgm:pt modelId="{4DBAB1BC-0E95-419A-A1F4-4C10F8035422}" type="pres">
      <dgm:prSet presAssocID="{E5DABC3E-1497-4401-97F6-542372CE92D9}" presName="Name17" presStyleLbl="parChTrans1D3" presStyleIdx="1" presStyleCnt="2"/>
      <dgm:spPr/>
    </dgm:pt>
    <dgm:pt modelId="{B7916B25-724E-49B2-9965-CDEA068985B4}" type="pres">
      <dgm:prSet presAssocID="{BC92830F-0D1B-435C-85BD-21D45ED3489E}" presName="hierRoot3" presStyleCnt="0"/>
      <dgm:spPr/>
    </dgm:pt>
    <dgm:pt modelId="{D7F571FE-43A9-4A88-9E3D-D34103832DA2}" type="pres">
      <dgm:prSet presAssocID="{BC92830F-0D1B-435C-85BD-21D45ED3489E}" presName="composite3" presStyleCnt="0"/>
      <dgm:spPr/>
    </dgm:pt>
    <dgm:pt modelId="{A9ED214B-59BD-4A56-98D6-AB7829806283}" type="pres">
      <dgm:prSet presAssocID="{BC92830F-0D1B-435C-85BD-21D45ED3489E}" presName="background3" presStyleLbl="node3" presStyleIdx="1" presStyleCnt="2"/>
      <dgm:spPr/>
    </dgm:pt>
    <dgm:pt modelId="{CC2B7131-49A4-4FDC-85C3-2C8E64B6045B}" type="pres">
      <dgm:prSet presAssocID="{BC92830F-0D1B-435C-85BD-21D45ED3489E}" presName="text3" presStyleLbl="fgAcc3" presStyleIdx="1" presStyleCnt="2" custScaleX="441313" custScaleY="292853">
        <dgm:presLayoutVars>
          <dgm:chPref val="3"/>
        </dgm:presLayoutVars>
      </dgm:prSet>
      <dgm:spPr/>
    </dgm:pt>
    <dgm:pt modelId="{E70285D4-C89D-48EB-83F5-F3080035733C}" type="pres">
      <dgm:prSet presAssocID="{BC92830F-0D1B-435C-85BD-21D45ED3489E}" presName="hierChild4" presStyleCnt="0"/>
      <dgm:spPr/>
    </dgm:pt>
    <dgm:pt modelId="{A26A8F01-1FC8-494A-8EDA-2A0F006C96E0}" type="pres">
      <dgm:prSet presAssocID="{3C4983F1-CA89-4284-BDBC-D4DD9DBCDA6C}" presName="Name23" presStyleLbl="parChTrans1D4" presStyleIdx="1" presStyleCnt="2"/>
      <dgm:spPr/>
    </dgm:pt>
    <dgm:pt modelId="{33482B4E-39FD-47F2-B3C6-60C95F35EB37}" type="pres">
      <dgm:prSet presAssocID="{588679C6-9262-4A93-9E75-7E7DA0580426}" presName="hierRoot4" presStyleCnt="0"/>
      <dgm:spPr/>
    </dgm:pt>
    <dgm:pt modelId="{DF1A6256-BBA7-478D-A704-520E6457925B}" type="pres">
      <dgm:prSet presAssocID="{588679C6-9262-4A93-9E75-7E7DA0580426}" presName="composite4" presStyleCnt="0"/>
      <dgm:spPr/>
    </dgm:pt>
    <dgm:pt modelId="{9B5DE188-002A-4E9E-9BA6-6BA2F8B21ADC}" type="pres">
      <dgm:prSet presAssocID="{588679C6-9262-4A93-9E75-7E7DA0580426}" presName="background4" presStyleLbl="node4" presStyleIdx="1" presStyleCnt="2"/>
      <dgm:spPr/>
    </dgm:pt>
    <dgm:pt modelId="{908120B2-B59E-484D-BCF3-8BF545A346F0}" type="pres">
      <dgm:prSet presAssocID="{588679C6-9262-4A93-9E75-7E7DA0580426}" presName="text4" presStyleLbl="fgAcc4" presStyleIdx="1" presStyleCnt="2" custScaleX="476128" custScaleY="259748">
        <dgm:presLayoutVars>
          <dgm:chPref val="3"/>
        </dgm:presLayoutVars>
      </dgm:prSet>
      <dgm:spPr/>
    </dgm:pt>
    <dgm:pt modelId="{051EFF34-BAFA-4343-BF94-F870D990CC82}" type="pres">
      <dgm:prSet presAssocID="{588679C6-9262-4A93-9E75-7E7DA0580426}" presName="hierChild5" presStyleCnt="0"/>
      <dgm:spPr/>
    </dgm:pt>
  </dgm:ptLst>
  <dgm:cxnLst>
    <dgm:cxn modelId="{74A9FE0F-2056-4D3D-9D80-70C6B74D4505}" srcId="{49A43785-3FFC-40D1-9E4B-FED705DAA795}" destId="{70091B94-4663-47FD-8D00-4BAA95B6BD64}" srcOrd="0" destOrd="0" parTransId="{B4763518-3668-4536-B6F5-D513FEE017AB}" sibTransId="{D353CC4F-5AAB-4365-AE94-455A4470D970}"/>
    <dgm:cxn modelId="{EF8BB312-CBD0-4DD2-B952-1BFC2501F9D2}" srcId="{CAEB7A19-6491-4B98-BAB7-A3CA3C81C2F1}" destId="{BC92830F-0D1B-435C-85BD-21D45ED3489E}" srcOrd="0" destOrd="0" parTransId="{E5DABC3E-1497-4401-97F6-542372CE92D9}" sibTransId="{B89F3B4A-39A1-4476-9837-DE8BA3B761C6}"/>
    <dgm:cxn modelId="{A67C1616-2D7B-4E04-8CF5-CA714F227FB3}" type="presOf" srcId="{A1B5DEE9-979C-4C13-993E-797E7CB13B2A}" destId="{9D9A56C9-6312-4DCF-863F-D1FC1EDA3354}" srcOrd="0" destOrd="0" presId="urn:microsoft.com/office/officeart/2005/8/layout/hierarchy1"/>
    <dgm:cxn modelId="{1FACBE17-0F58-4A70-BA0B-32641F78C679}" srcId="{B2766616-C8A2-4F26-8BD3-DDD11FFB871E}" destId="{55FD42A8-FDA4-4AA8-8210-D0B63F30489E}" srcOrd="0" destOrd="0" parTransId="{A1B5DEE9-979C-4C13-993E-797E7CB13B2A}" sibTransId="{D7726D81-BC79-4CE6-B501-E7BD90DF258A}"/>
    <dgm:cxn modelId="{0CC1D31A-5042-4282-BDD1-0D1F9406A567}" srcId="{BC92830F-0D1B-435C-85BD-21D45ED3489E}" destId="{588679C6-9262-4A93-9E75-7E7DA0580426}" srcOrd="0" destOrd="0" parTransId="{3C4983F1-CA89-4284-BDBC-D4DD9DBCDA6C}" sibTransId="{5A30611F-7062-43C8-BBA3-62FE19F6F97C}"/>
    <dgm:cxn modelId="{C5C21C26-C42A-46CD-9F53-ABEACEB0CC76}" srcId="{493E36D6-0087-4BAB-843C-FD3F1D5EEF5F}" destId="{B2766616-C8A2-4F26-8BD3-DDD11FFB871E}" srcOrd="0" destOrd="0" parTransId="{774E9983-FBD3-4B51-B920-07A31BFE1154}" sibTransId="{7C8D5751-9E2B-449C-A91D-D1FE6FB3E760}"/>
    <dgm:cxn modelId="{C850372B-C68E-40A7-BA4B-5E4B8A31E8C2}" type="presOf" srcId="{588679C6-9262-4A93-9E75-7E7DA0580426}" destId="{908120B2-B59E-484D-BCF3-8BF545A346F0}" srcOrd="0" destOrd="0" presId="urn:microsoft.com/office/officeart/2005/8/layout/hierarchy1"/>
    <dgm:cxn modelId="{FE1B063C-5E0F-429D-B72E-9226FCF8080A}" type="presOf" srcId="{70091B94-4663-47FD-8D00-4BAA95B6BD64}" destId="{5E879CBE-2DC7-464E-845E-558A7658619C}" srcOrd="0" destOrd="0" presId="urn:microsoft.com/office/officeart/2005/8/layout/hierarchy1"/>
    <dgm:cxn modelId="{BCC7903E-18A3-4777-93B4-583D84BD1F8B}" type="presOf" srcId="{CAEB7A19-6491-4B98-BAB7-A3CA3C81C2F1}" destId="{9E8CFBBE-8698-43C2-B95D-15526C539789}" srcOrd="0" destOrd="0" presId="urn:microsoft.com/office/officeart/2005/8/layout/hierarchy1"/>
    <dgm:cxn modelId="{9E83F55D-957E-4714-957C-ABFCBE1D28F3}" type="presOf" srcId="{49A43785-3FFC-40D1-9E4B-FED705DAA795}" destId="{3EC28A7B-3AB9-4CB7-87AE-1D8E58F947F4}" srcOrd="0" destOrd="0" presId="urn:microsoft.com/office/officeart/2005/8/layout/hierarchy1"/>
    <dgm:cxn modelId="{1400CE66-B9CE-45BC-A9F3-E7F8F471967F}" type="presOf" srcId="{493E36D6-0087-4BAB-843C-FD3F1D5EEF5F}" destId="{0D285699-3B82-48BD-A98B-A0852A18830E}" srcOrd="0" destOrd="0" presId="urn:microsoft.com/office/officeart/2005/8/layout/hierarchy1"/>
    <dgm:cxn modelId="{88A6DF6D-ED48-48C9-935A-BA48CACA46EE}" type="presOf" srcId="{B4763518-3668-4536-B6F5-D513FEE017AB}" destId="{0FC6B345-52B0-45CC-BEB1-3BD8D8F44FDF}" srcOrd="0" destOrd="0" presId="urn:microsoft.com/office/officeart/2005/8/layout/hierarchy1"/>
    <dgm:cxn modelId="{E4422070-6A6E-4CC0-998C-6CB66D307931}" type="presOf" srcId="{E5DABC3E-1497-4401-97F6-542372CE92D9}" destId="{4DBAB1BC-0E95-419A-A1F4-4C10F8035422}" srcOrd="0" destOrd="0" presId="urn:microsoft.com/office/officeart/2005/8/layout/hierarchy1"/>
    <dgm:cxn modelId="{610DDB53-B5EB-4681-BAD5-2BA6A89C45DC}" type="presOf" srcId="{3C4983F1-CA89-4284-BDBC-D4DD9DBCDA6C}" destId="{A26A8F01-1FC8-494A-8EDA-2A0F006C96E0}" srcOrd="0" destOrd="0" presId="urn:microsoft.com/office/officeart/2005/8/layout/hierarchy1"/>
    <dgm:cxn modelId="{FB65B554-FA57-4025-9A20-87B854FF27FA}" type="presOf" srcId="{21250C4C-5EFD-462D-8563-D726F0201172}" destId="{783D8FDA-C2DD-426B-ACFE-1D8ACA3BBEDE}" srcOrd="0" destOrd="0" presId="urn:microsoft.com/office/officeart/2005/8/layout/hierarchy1"/>
    <dgm:cxn modelId="{CF8C27A2-BD48-4E83-941D-AEC6DF69D023}" type="presOf" srcId="{B2766616-C8A2-4F26-8BD3-DDD11FFB871E}" destId="{7D137DB0-DE3A-42BA-8F32-82279B0FD662}" srcOrd="0" destOrd="0" presId="urn:microsoft.com/office/officeart/2005/8/layout/hierarchy1"/>
    <dgm:cxn modelId="{E23AC2B3-2771-4B19-AD6F-6FB8F0BEC6C7}" srcId="{55FD42A8-FDA4-4AA8-8210-D0B63F30489E}" destId="{49A43785-3FFC-40D1-9E4B-FED705DAA795}" srcOrd="0" destOrd="0" parTransId="{21250C4C-5EFD-462D-8563-D726F0201172}" sibTransId="{5821DD64-52F4-4927-B30E-D01AE3840F5E}"/>
    <dgm:cxn modelId="{E2900DCE-17D4-4FC7-A136-D7BAE900F3DE}" type="presOf" srcId="{BC92830F-0D1B-435C-85BD-21D45ED3489E}" destId="{CC2B7131-49A4-4FDC-85C3-2C8E64B6045B}" srcOrd="0" destOrd="0" presId="urn:microsoft.com/office/officeart/2005/8/layout/hierarchy1"/>
    <dgm:cxn modelId="{96F2BDDF-3FB7-4FBD-BB01-7916744AA945}" type="presOf" srcId="{B9F97EAE-6010-44A5-83DB-8F1B01E21D42}" destId="{57E5CB0B-DCBC-4F8A-8D43-CB026720D44C}" srcOrd="0" destOrd="0" presId="urn:microsoft.com/office/officeart/2005/8/layout/hierarchy1"/>
    <dgm:cxn modelId="{108708EA-B72F-4E6D-8E67-E5A145771563}" type="presOf" srcId="{55FD42A8-FDA4-4AA8-8210-D0B63F30489E}" destId="{5AE097A4-6ACD-45E0-AC15-9E79EAD9547C}" srcOrd="0" destOrd="0" presId="urn:microsoft.com/office/officeart/2005/8/layout/hierarchy1"/>
    <dgm:cxn modelId="{FE404BFE-D9F4-4362-AE5F-1F15580FF658}" srcId="{B2766616-C8A2-4F26-8BD3-DDD11FFB871E}" destId="{CAEB7A19-6491-4B98-BAB7-A3CA3C81C2F1}" srcOrd="1" destOrd="0" parTransId="{B9F97EAE-6010-44A5-83DB-8F1B01E21D42}" sibTransId="{E2AC58C3-606C-4E73-AFC0-556AB184A990}"/>
    <dgm:cxn modelId="{0E33043E-96FB-46BC-96F2-9366FDC348C6}" type="presParOf" srcId="{0D285699-3B82-48BD-A98B-A0852A18830E}" destId="{37CC915B-9A10-49D9-8D0F-9111E1927099}" srcOrd="0" destOrd="0" presId="urn:microsoft.com/office/officeart/2005/8/layout/hierarchy1"/>
    <dgm:cxn modelId="{3BFA6082-1494-4211-8FC8-A97D6728E909}" type="presParOf" srcId="{37CC915B-9A10-49D9-8D0F-9111E1927099}" destId="{C1C26E3A-5AF8-4620-91C8-836E84D7438F}" srcOrd="0" destOrd="0" presId="urn:microsoft.com/office/officeart/2005/8/layout/hierarchy1"/>
    <dgm:cxn modelId="{DDC71092-AE8E-4391-8794-490259948014}" type="presParOf" srcId="{C1C26E3A-5AF8-4620-91C8-836E84D7438F}" destId="{9889D580-F48A-43DE-B9FA-7EA53F1C32E0}" srcOrd="0" destOrd="0" presId="urn:microsoft.com/office/officeart/2005/8/layout/hierarchy1"/>
    <dgm:cxn modelId="{BFEBBEF9-9F1B-4F43-B9A6-6FB3EC8E5AC1}" type="presParOf" srcId="{C1C26E3A-5AF8-4620-91C8-836E84D7438F}" destId="{7D137DB0-DE3A-42BA-8F32-82279B0FD662}" srcOrd="1" destOrd="0" presId="urn:microsoft.com/office/officeart/2005/8/layout/hierarchy1"/>
    <dgm:cxn modelId="{E11670ED-13B9-4854-822D-F0ECA9F378A0}" type="presParOf" srcId="{37CC915B-9A10-49D9-8D0F-9111E1927099}" destId="{8D30E80C-FC71-4AB9-BC2C-BD94247B47BA}" srcOrd="1" destOrd="0" presId="urn:microsoft.com/office/officeart/2005/8/layout/hierarchy1"/>
    <dgm:cxn modelId="{CBBC93D8-DBA7-420B-A7AB-4C3260353393}" type="presParOf" srcId="{8D30E80C-FC71-4AB9-BC2C-BD94247B47BA}" destId="{9D9A56C9-6312-4DCF-863F-D1FC1EDA3354}" srcOrd="0" destOrd="0" presId="urn:microsoft.com/office/officeart/2005/8/layout/hierarchy1"/>
    <dgm:cxn modelId="{3ECE3AB4-6513-410A-ACDA-EC8C2A731F95}" type="presParOf" srcId="{8D30E80C-FC71-4AB9-BC2C-BD94247B47BA}" destId="{D1AAEBE1-8F1A-4786-94C9-1854C0DA2A32}" srcOrd="1" destOrd="0" presId="urn:microsoft.com/office/officeart/2005/8/layout/hierarchy1"/>
    <dgm:cxn modelId="{C0154C48-AF83-4BD0-893C-52E97468B9D5}" type="presParOf" srcId="{D1AAEBE1-8F1A-4786-94C9-1854C0DA2A32}" destId="{1C406726-C701-4631-8E55-8D1EAFE6BAD2}" srcOrd="0" destOrd="0" presId="urn:microsoft.com/office/officeart/2005/8/layout/hierarchy1"/>
    <dgm:cxn modelId="{EAC146B5-EA3A-4CED-88DB-154ED237CCB7}" type="presParOf" srcId="{1C406726-C701-4631-8E55-8D1EAFE6BAD2}" destId="{5AC12ABA-A020-46EA-B7D1-D41987EAFE15}" srcOrd="0" destOrd="0" presId="urn:microsoft.com/office/officeart/2005/8/layout/hierarchy1"/>
    <dgm:cxn modelId="{E7FE64C7-18DD-4631-B558-0F24124650CF}" type="presParOf" srcId="{1C406726-C701-4631-8E55-8D1EAFE6BAD2}" destId="{5AE097A4-6ACD-45E0-AC15-9E79EAD9547C}" srcOrd="1" destOrd="0" presId="urn:microsoft.com/office/officeart/2005/8/layout/hierarchy1"/>
    <dgm:cxn modelId="{B4DA8CDA-BB40-4382-A34F-C4CC516E8455}" type="presParOf" srcId="{D1AAEBE1-8F1A-4786-94C9-1854C0DA2A32}" destId="{DEB7AC24-5BCF-4539-8718-4B8B21352504}" srcOrd="1" destOrd="0" presId="urn:microsoft.com/office/officeart/2005/8/layout/hierarchy1"/>
    <dgm:cxn modelId="{6132D15F-7A69-487C-BF50-AF90B9C4514C}" type="presParOf" srcId="{DEB7AC24-5BCF-4539-8718-4B8B21352504}" destId="{783D8FDA-C2DD-426B-ACFE-1D8ACA3BBEDE}" srcOrd="0" destOrd="0" presId="urn:microsoft.com/office/officeart/2005/8/layout/hierarchy1"/>
    <dgm:cxn modelId="{3CF880AD-C502-49B7-B501-A31472BF0C86}" type="presParOf" srcId="{DEB7AC24-5BCF-4539-8718-4B8B21352504}" destId="{EC193903-37B8-4318-80C0-6D49592949CF}" srcOrd="1" destOrd="0" presId="urn:microsoft.com/office/officeart/2005/8/layout/hierarchy1"/>
    <dgm:cxn modelId="{FEE00FFB-D511-4233-9FBD-013781120645}" type="presParOf" srcId="{EC193903-37B8-4318-80C0-6D49592949CF}" destId="{2171295D-5067-4408-A8F9-00A6E10EBCFE}" srcOrd="0" destOrd="0" presId="urn:microsoft.com/office/officeart/2005/8/layout/hierarchy1"/>
    <dgm:cxn modelId="{058D9EC7-3421-4B04-AC58-6E6CC510CFCE}" type="presParOf" srcId="{2171295D-5067-4408-A8F9-00A6E10EBCFE}" destId="{AC19F16A-295A-45A2-98D3-498E59664AE1}" srcOrd="0" destOrd="0" presId="urn:microsoft.com/office/officeart/2005/8/layout/hierarchy1"/>
    <dgm:cxn modelId="{4C3D38CF-D31C-46AC-9527-2F3A58714C99}" type="presParOf" srcId="{2171295D-5067-4408-A8F9-00A6E10EBCFE}" destId="{3EC28A7B-3AB9-4CB7-87AE-1D8E58F947F4}" srcOrd="1" destOrd="0" presId="urn:microsoft.com/office/officeart/2005/8/layout/hierarchy1"/>
    <dgm:cxn modelId="{0F1FA172-560B-40FC-85D3-855F9D4834A9}" type="presParOf" srcId="{EC193903-37B8-4318-80C0-6D49592949CF}" destId="{B318AAB6-A3D5-4841-9CE8-6DCE9461D839}" srcOrd="1" destOrd="0" presId="urn:microsoft.com/office/officeart/2005/8/layout/hierarchy1"/>
    <dgm:cxn modelId="{B9BA1009-1369-40D5-A829-D022EFA70F69}" type="presParOf" srcId="{B318AAB6-A3D5-4841-9CE8-6DCE9461D839}" destId="{0FC6B345-52B0-45CC-BEB1-3BD8D8F44FDF}" srcOrd="0" destOrd="0" presId="urn:microsoft.com/office/officeart/2005/8/layout/hierarchy1"/>
    <dgm:cxn modelId="{5583BCDE-6255-46A3-8E61-64328B124F60}" type="presParOf" srcId="{B318AAB6-A3D5-4841-9CE8-6DCE9461D839}" destId="{38E15B6B-91BC-47C0-8EA5-9A75003E8BD8}" srcOrd="1" destOrd="0" presId="urn:microsoft.com/office/officeart/2005/8/layout/hierarchy1"/>
    <dgm:cxn modelId="{618B02E5-2C41-4A7F-9823-EBBDC67700DB}" type="presParOf" srcId="{38E15B6B-91BC-47C0-8EA5-9A75003E8BD8}" destId="{08A15A75-C64F-442F-8D36-358AA791B1D8}" srcOrd="0" destOrd="0" presId="urn:microsoft.com/office/officeart/2005/8/layout/hierarchy1"/>
    <dgm:cxn modelId="{D2C6710F-AEEE-4139-9D89-3EF36E0E03A4}" type="presParOf" srcId="{08A15A75-C64F-442F-8D36-358AA791B1D8}" destId="{5C7A67EE-D8D8-4E87-BEE3-62D798B6F7C5}" srcOrd="0" destOrd="0" presId="urn:microsoft.com/office/officeart/2005/8/layout/hierarchy1"/>
    <dgm:cxn modelId="{92E8DB7B-8802-4EF9-A3E1-A3FBA7AC938F}" type="presParOf" srcId="{08A15A75-C64F-442F-8D36-358AA791B1D8}" destId="{5E879CBE-2DC7-464E-845E-558A7658619C}" srcOrd="1" destOrd="0" presId="urn:microsoft.com/office/officeart/2005/8/layout/hierarchy1"/>
    <dgm:cxn modelId="{BBA0186F-1970-451D-A543-38884EF971C2}" type="presParOf" srcId="{38E15B6B-91BC-47C0-8EA5-9A75003E8BD8}" destId="{E62ACD97-D6D8-45EE-8C3A-4F853A3697DA}" srcOrd="1" destOrd="0" presId="urn:microsoft.com/office/officeart/2005/8/layout/hierarchy1"/>
    <dgm:cxn modelId="{D9EE8627-20ED-4337-8547-E8055A3C3416}" type="presParOf" srcId="{8D30E80C-FC71-4AB9-BC2C-BD94247B47BA}" destId="{57E5CB0B-DCBC-4F8A-8D43-CB026720D44C}" srcOrd="2" destOrd="0" presId="urn:microsoft.com/office/officeart/2005/8/layout/hierarchy1"/>
    <dgm:cxn modelId="{CA9784F9-7A30-467D-BDF9-23DE64CC2FD2}" type="presParOf" srcId="{8D30E80C-FC71-4AB9-BC2C-BD94247B47BA}" destId="{775421C6-8F41-401F-A98C-EB9CD872A0B8}" srcOrd="3" destOrd="0" presId="urn:microsoft.com/office/officeart/2005/8/layout/hierarchy1"/>
    <dgm:cxn modelId="{B9FEBD64-E0FF-4B92-8815-B01496C715E3}" type="presParOf" srcId="{775421C6-8F41-401F-A98C-EB9CD872A0B8}" destId="{57A4A223-3DAD-4376-80B1-E4AE95971299}" srcOrd="0" destOrd="0" presId="urn:microsoft.com/office/officeart/2005/8/layout/hierarchy1"/>
    <dgm:cxn modelId="{BFEFF44B-A9DD-4B9F-9C24-92E705BBEF51}" type="presParOf" srcId="{57A4A223-3DAD-4376-80B1-E4AE95971299}" destId="{2ECD0189-3DBF-413A-85F4-08B1A668983D}" srcOrd="0" destOrd="0" presId="urn:microsoft.com/office/officeart/2005/8/layout/hierarchy1"/>
    <dgm:cxn modelId="{44765952-7138-4F81-8360-0748344A968B}" type="presParOf" srcId="{57A4A223-3DAD-4376-80B1-E4AE95971299}" destId="{9E8CFBBE-8698-43C2-B95D-15526C539789}" srcOrd="1" destOrd="0" presId="urn:microsoft.com/office/officeart/2005/8/layout/hierarchy1"/>
    <dgm:cxn modelId="{6DAFB5CD-327B-46C8-999C-DB5DC1FA03C4}" type="presParOf" srcId="{775421C6-8F41-401F-A98C-EB9CD872A0B8}" destId="{1ADE6221-3CEA-4637-A150-AFD817FEE1C2}" srcOrd="1" destOrd="0" presId="urn:microsoft.com/office/officeart/2005/8/layout/hierarchy1"/>
    <dgm:cxn modelId="{B580598E-4D0C-4C17-9D84-7BD5729969F7}" type="presParOf" srcId="{1ADE6221-3CEA-4637-A150-AFD817FEE1C2}" destId="{4DBAB1BC-0E95-419A-A1F4-4C10F8035422}" srcOrd="0" destOrd="0" presId="urn:microsoft.com/office/officeart/2005/8/layout/hierarchy1"/>
    <dgm:cxn modelId="{C7FBC12D-D7CF-4366-AEEA-0544A4BD9FD5}" type="presParOf" srcId="{1ADE6221-3CEA-4637-A150-AFD817FEE1C2}" destId="{B7916B25-724E-49B2-9965-CDEA068985B4}" srcOrd="1" destOrd="0" presId="urn:microsoft.com/office/officeart/2005/8/layout/hierarchy1"/>
    <dgm:cxn modelId="{FD80FCAA-4C7D-431D-8687-4B01515A235C}" type="presParOf" srcId="{B7916B25-724E-49B2-9965-CDEA068985B4}" destId="{D7F571FE-43A9-4A88-9E3D-D34103832DA2}" srcOrd="0" destOrd="0" presId="urn:microsoft.com/office/officeart/2005/8/layout/hierarchy1"/>
    <dgm:cxn modelId="{9BE26EF7-6148-4927-9C51-EAB84E9AC4DF}" type="presParOf" srcId="{D7F571FE-43A9-4A88-9E3D-D34103832DA2}" destId="{A9ED214B-59BD-4A56-98D6-AB7829806283}" srcOrd="0" destOrd="0" presId="urn:microsoft.com/office/officeart/2005/8/layout/hierarchy1"/>
    <dgm:cxn modelId="{E4FF2F86-573D-4979-807E-BF1790A429CA}" type="presParOf" srcId="{D7F571FE-43A9-4A88-9E3D-D34103832DA2}" destId="{CC2B7131-49A4-4FDC-85C3-2C8E64B6045B}" srcOrd="1" destOrd="0" presId="urn:microsoft.com/office/officeart/2005/8/layout/hierarchy1"/>
    <dgm:cxn modelId="{025AF5AE-0D76-4B72-8E8F-92883104F025}" type="presParOf" srcId="{B7916B25-724E-49B2-9965-CDEA068985B4}" destId="{E70285D4-C89D-48EB-83F5-F3080035733C}" srcOrd="1" destOrd="0" presId="urn:microsoft.com/office/officeart/2005/8/layout/hierarchy1"/>
    <dgm:cxn modelId="{32989A8A-D949-466E-9C5C-06894831AF99}" type="presParOf" srcId="{E70285D4-C89D-48EB-83F5-F3080035733C}" destId="{A26A8F01-1FC8-494A-8EDA-2A0F006C96E0}" srcOrd="0" destOrd="0" presId="urn:microsoft.com/office/officeart/2005/8/layout/hierarchy1"/>
    <dgm:cxn modelId="{3A5FEB8C-B38C-47F4-B172-3B42914D53A6}" type="presParOf" srcId="{E70285D4-C89D-48EB-83F5-F3080035733C}" destId="{33482B4E-39FD-47F2-B3C6-60C95F35EB37}" srcOrd="1" destOrd="0" presId="urn:microsoft.com/office/officeart/2005/8/layout/hierarchy1"/>
    <dgm:cxn modelId="{E071F111-5942-45DF-89A1-0A9C8357DA3A}" type="presParOf" srcId="{33482B4E-39FD-47F2-B3C6-60C95F35EB37}" destId="{DF1A6256-BBA7-478D-A704-520E6457925B}" srcOrd="0" destOrd="0" presId="urn:microsoft.com/office/officeart/2005/8/layout/hierarchy1"/>
    <dgm:cxn modelId="{C4620177-A29F-480C-A3CA-FA9925CD4B01}" type="presParOf" srcId="{DF1A6256-BBA7-478D-A704-520E6457925B}" destId="{9B5DE188-002A-4E9E-9BA6-6BA2F8B21ADC}" srcOrd="0" destOrd="0" presId="urn:microsoft.com/office/officeart/2005/8/layout/hierarchy1"/>
    <dgm:cxn modelId="{DED2A179-6D67-4BA6-8F96-F532751A0A85}" type="presParOf" srcId="{DF1A6256-BBA7-478D-A704-520E6457925B}" destId="{908120B2-B59E-484D-BCF3-8BF545A346F0}" srcOrd="1" destOrd="0" presId="urn:microsoft.com/office/officeart/2005/8/layout/hierarchy1"/>
    <dgm:cxn modelId="{530FD104-7A23-43AF-9928-9896AB016AB9}" type="presParOf" srcId="{33482B4E-39FD-47F2-B3C6-60C95F35EB37}" destId="{051EFF34-BAFA-4343-BF94-F870D990CC8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C7819-06FC-4FBB-B198-8F1F26C8C76A}">
      <dsp:nvSpPr>
        <dsp:cNvPr id="0" name=""/>
        <dsp:cNvSpPr/>
      </dsp:nvSpPr>
      <dsp:spPr>
        <a:xfrm>
          <a:off x="0" y="0"/>
          <a:ext cx="10058399" cy="4022725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608" tIns="419608" rIns="419608" bIns="419608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900" kern="1200" dirty="0"/>
            <a:t>Consideration 1,06,000 Crores</a:t>
          </a:r>
        </a:p>
      </dsp:txBody>
      <dsp:txXfrm>
        <a:off x="0" y="0"/>
        <a:ext cx="10058399" cy="2172271"/>
      </dsp:txXfrm>
    </dsp:sp>
    <dsp:sp modelId="{5E421055-AA74-4319-A89C-DE2FD7EE8833}">
      <dsp:nvSpPr>
        <dsp:cNvPr id="0" name=""/>
        <dsp:cNvSpPr/>
      </dsp:nvSpPr>
      <dsp:spPr>
        <a:xfrm>
          <a:off x="0" y="2047424"/>
          <a:ext cx="5029200" cy="18504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82550" rIns="46228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500" kern="1200" dirty="0">
              <a:solidFill>
                <a:srgbClr val="FF0000"/>
              </a:solidFill>
            </a:rPr>
            <a:t>FLIPKART</a:t>
          </a:r>
        </a:p>
      </dsp:txBody>
      <dsp:txXfrm>
        <a:off x="0" y="2047424"/>
        <a:ext cx="5029200" cy="1850453"/>
      </dsp:txXfrm>
    </dsp:sp>
    <dsp:sp modelId="{5CC77184-81FD-43FA-991A-621912B915AD}">
      <dsp:nvSpPr>
        <dsp:cNvPr id="0" name=""/>
        <dsp:cNvSpPr/>
      </dsp:nvSpPr>
      <dsp:spPr>
        <a:xfrm>
          <a:off x="5029199" y="2091816"/>
          <a:ext cx="5029200" cy="18504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82550" rIns="46228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500" kern="1200" dirty="0">
              <a:solidFill>
                <a:srgbClr val="FF0000"/>
              </a:solidFill>
            </a:rPr>
            <a:t>WALLMART</a:t>
          </a:r>
        </a:p>
      </dsp:txBody>
      <dsp:txXfrm>
        <a:off x="5029199" y="2091816"/>
        <a:ext cx="5029200" cy="18504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A8F01-1FC8-494A-8EDA-2A0F006C96E0}">
      <dsp:nvSpPr>
        <dsp:cNvPr id="0" name=""/>
        <dsp:cNvSpPr/>
      </dsp:nvSpPr>
      <dsp:spPr>
        <a:xfrm>
          <a:off x="6239918" y="4251394"/>
          <a:ext cx="91440" cy="2534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4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BAB1BC-0E95-419A-A1F4-4C10F8035422}">
      <dsp:nvSpPr>
        <dsp:cNvPr id="0" name=""/>
        <dsp:cNvSpPr/>
      </dsp:nvSpPr>
      <dsp:spPr>
        <a:xfrm>
          <a:off x="6239918" y="2376992"/>
          <a:ext cx="91440" cy="2534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4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E5CB0B-DCBC-4F8A-8D43-CB026720D44C}">
      <dsp:nvSpPr>
        <dsp:cNvPr id="0" name=""/>
        <dsp:cNvSpPr/>
      </dsp:nvSpPr>
      <dsp:spPr>
        <a:xfrm>
          <a:off x="4260293" y="769662"/>
          <a:ext cx="2025345" cy="635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788"/>
              </a:lnTo>
              <a:lnTo>
                <a:pt x="2025345" y="554788"/>
              </a:lnTo>
              <a:lnTo>
                <a:pt x="2025345" y="6355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C6B345-52B0-45CC-BEB1-3BD8D8F44FDF}">
      <dsp:nvSpPr>
        <dsp:cNvPr id="0" name=""/>
        <dsp:cNvSpPr/>
      </dsp:nvSpPr>
      <dsp:spPr>
        <a:xfrm>
          <a:off x="1964119" y="3946594"/>
          <a:ext cx="91440" cy="2534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4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D8FDA-C2DD-426B-ACFE-1D8ACA3BBEDE}">
      <dsp:nvSpPr>
        <dsp:cNvPr id="0" name=""/>
        <dsp:cNvSpPr/>
      </dsp:nvSpPr>
      <dsp:spPr>
        <a:xfrm>
          <a:off x="1964119" y="2376992"/>
          <a:ext cx="91440" cy="2534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4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A56C9-6312-4DCF-863F-D1FC1EDA3354}">
      <dsp:nvSpPr>
        <dsp:cNvPr id="0" name=""/>
        <dsp:cNvSpPr/>
      </dsp:nvSpPr>
      <dsp:spPr>
        <a:xfrm>
          <a:off x="2009839" y="769662"/>
          <a:ext cx="2250453" cy="635535"/>
        </a:xfrm>
        <a:custGeom>
          <a:avLst/>
          <a:gdLst/>
          <a:ahLst/>
          <a:cxnLst/>
          <a:rect l="0" t="0" r="0" b="0"/>
          <a:pathLst>
            <a:path>
              <a:moveTo>
                <a:pt x="2250453" y="0"/>
              </a:moveTo>
              <a:lnTo>
                <a:pt x="2250453" y="554788"/>
              </a:lnTo>
              <a:lnTo>
                <a:pt x="0" y="554788"/>
              </a:lnTo>
              <a:lnTo>
                <a:pt x="0" y="6355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9D580-F48A-43DE-B9FA-7EA53F1C32E0}">
      <dsp:nvSpPr>
        <dsp:cNvPr id="0" name=""/>
        <dsp:cNvSpPr/>
      </dsp:nvSpPr>
      <dsp:spPr>
        <a:xfrm>
          <a:off x="1062997" y="-92005"/>
          <a:ext cx="6394591" cy="861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137DB0-DE3A-42BA-8F32-82279B0FD662}">
      <dsp:nvSpPr>
        <dsp:cNvPr id="0" name=""/>
        <dsp:cNvSpPr/>
      </dsp:nvSpPr>
      <dsp:spPr>
        <a:xfrm>
          <a:off x="1159845" y="0"/>
          <a:ext cx="6394591" cy="8616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Research &amp; Development Expenditure</a:t>
          </a:r>
        </a:p>
      </dsp:txBody>
      <dsp:txXfrm>
        <a:off x="1185082" y="25237"/>
        <a:ext cx="6344117" cy="811193"/>
      </dsp:txXfrm>
    </dsp:sp>
    <dsp:sp modelId="{5AC12ABA-A020-46EA-B7D1-D41987EAFE15}">
      <dsp:nvSpPr>
        <dsp:cNvPr id="0" name=""/>
        <dsp:cNvSpPr/>
      </dsp:nvSpPr>
      <dsp:spPr>
        <a:xfrm>
          <a:off x="146830" y="1405197"/>
          <a:ext cx="3726019" cy="9717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E097A4-6ACD-45E0-AC15-9E79EAD9547C}">
      <dsp:nvSpPr>
        <dsp:cNvPr id="0" name=""/>
        <dsp:cNvSpPr/>
      </dsp:nvSpPr>
      <dsp:spPr>
        <a:xfrm>
          <a:off x="243678" y="1497203"/>
          <a:ext cx="3726019" cy="971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Research Phase</a:t>
          </a:r>
        </a:p>
      </dsp:txBody>
      <dsp:txXfrm>
        <a:off x="272141" y="1525666"/>
        <a:ext cx="3669093" cy="914869"/>
      </dsp:txXfrm>
    </dsp:sp>
    <dsp:sp modelId="{AC19F16A-295A-45A2-98D3-498E59664AE1}">
      <dsp:nvSpPr>
        <dsp:cNvPr id="0" name=""/>
        <dsp:cNvSpPr/>
      </dsp:nvSpPr>
      <dsp:spPr>
        <a:xfrm>
          <a:off x="670" y="2630492"/>
          <a:ext cx="4018338" cy="13161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C28A7B-3AB9-4CB7-87AE-1D8E58F947F4}">
      <dsp:nvSpPr>
        <dsp:cNvPr id="0" name=""/>
        <dsp:cNvSpPr/>
      </dsp:nvSpPr>
      <dsp:spPr>
        <a:xfrm>
          <a:off x="97518" y="2722498"/>
          <a:ext cx="4018338" cy="13161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Activity that is aimed at Inventing or creating a New Product</a:t>
          </a:r>
        </a:p>
      </dsp:txBody>
      <dsp:txXfrm>
        <a:off x="136065" y="2761045"/>
        <a:ext cx="3941244" cy="1239008"/>
      </dsp:txXfrm>
    </dsp:sp>
    <dsp:sp modelId="{5C7A67EE-D8D8-4E87-BEE3-62D798B6F7C5}">
      <dsp:nvSpPr>
        <dsp:cNvPr id="0" name=""/>
        <dsp:cNvSpPr/>
      </dsp:nvSpPr>
      <dsp:spPr>
        <a:xfrm>
          <a:off x="2779" y="4200094"/>
          <a:ext cx="4014119" cy="13866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879CBE-2DC7-464E-845E-558A7658619C}">
      <dsp:nvSpPr>
        <dsp:cNvPr id="0" name=""/>
        <dsp:cNvSpPr/>
      </dsp:nvSpPr>
      <dsp:spPr>
        <a:xfrm>
          <a:off x="99627" y="4292100"/>
          <a:ext cx="4014119" cy="13866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spc="-5" dirty="0">
              <a:latin typeface="Corbel"/>
              <a:cs typeface="Corbel"/>
            </a:rPr>
            <a:t>Expenditure </a:t>
          </a:r>
          <a:r>
            <a:rPr lang="en-US" sz="2400" kern="1200" dirty="0">
              <a:latin typeface="Corbel"/>
              <a:cs typeface="Corbel"/>
            </a:rPr>
            <a:t>is to </a:t>
          </a:r>
          <a:r>
            <a:rPr lang="en-US" sz="2400" kern="1200" spc="-5" dirty="0">
              <a:latin typeface="Corbel"/>
              <a:cs typeface="Corbel"/>
            </a:rPr>
            <a:t>be recognized </a:t>
          </a:r>
          <a:r>
            <a:rPr lang="en-US" sz="2400" kern="1200" dirty="0">
              <a:latin typeface="Corbel"/>
              <a:cs typeface="Corbel"/>
            </a:rPr>
            <a:t>as an </a:t>
          </a:r>
          <a:r>
            <a:rPr lang="en-US" sz="2400" kern="1200" spc="-5" dirty="0">
              <a:latin typeface="Corbel"/>
              <a:cs typeface="Corbel"/>
            </a:rPr>
            <a:t>expense </a:t>
          </a:r>
          <a:r>
            <a:rPr lang="en-US" sz="2400" kern="1200" dirty="0">
              <a:latin typeface="Corbel"/>
              <a:cs typeface="Corbel"/>
            </a:rPr>
            <a:t>when incurred </a:t>
          </a:r>
          <a:endParaRPr lang="en-US" sz="2400" kern="1200" dirty="0"/>
        </a:p>
      </dsp:txBody>
      <dsp:txXfrm>
        <a:off x="140241" y="4332714"/>
        <a:ext cx="3932891" cy="1305432"/>
      </dsp:txXfrm>
    </dsp:sp>
    <dsp:sp modelId="{2ECD0189-3DBF-413A-85F4-08B1A668983D}">
      <dsp:nvSpPr>
        <dsp:cNvPr id="0" name=""/>
        <dsp:cNvSpPr/>
      </dsp:nvSpPr>
      <dsp:spPr>
        <a:xfrm>
          <a:off x="4422629" y="1405197"/>
          <a:ext cx="3726019" cy="9717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8CFBBE-8698-43C2-B95D-15526C539789}">
      <dsp:nvSpPr>
        <dsp:cNvPr id="0" name=""/>
        <dsp:cNvSpPr/>
      </dsp:nvSpPr>
      <dsp:spPr>
        <a:xfrm>
          <a:off x="4519477" y="1497203"/>
          <a:ext cx="3726019" cy="971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Development Phase</a:t>
          </a:r>
        </a:p>
      </dsp:txBody>
      <dsp:txXfrm>
        <a:off x="4547940" y="1525666"/>
        <a:ext cx="3669093" cy="914869"/>
      </dsp:txXfrm>
    </dsp:sp>
    <dsp:sp modelId="{A9ED214B-59BD-4A56-98D6-AB7829806283}">
      <dsp:nvSpPr>
        <dsp:cNvPr id="0" name=""/>
        <dsp:cNvSpPr/>
      </dsp:nvSpPr>
      <dsp:spPr>
        <a:xfrm>
          <a:off x="4362325" y="2630492"/>
          <a:ext cx="3846626" cy="16209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2B7131-49A4-4FDC-85C3-2C8E64B6045B}">
      <dsp:nvSpPr>
        <dsp:cNvPr id="0" name=""/>
        <dsp:cNvSpPr/>
      </dsp:nvSpPr>
      <dsp:spPr>
        <a:xfrm>
          <a:off x="4459173" y="2722498"/>
          <a:ext cx="3846626" cy="16209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Activity that converts the result of the Research to a Marketable Product</a:t>
          </a:r>
        </a:p>
      </dsp:txBody>
      <dsp:txXfrm>
        <a:off x="4506648" y="2769973"/>
        <a:ext cx="3751676" cy="1525951"/>
      </dsp:txXfrm>
    </dsp:sp>
    <dsp:sp modelId="{9B5DE188-002A-4E9E-9BA6-6BA2F8B21ADC}">
      <dsp:nvSpPr>
        <dsp:cNvPr id="0" name=""/>
        <dsp:cNvSpPr/>
      </dsp:nvSpPr>
      <dsp:spPr>
        <a:xfrm>
          <a:off x="4210595" y="4504894"/>
          <a:ext cx="4150085" cy="143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8120B2-B59E-484D-BCF3-8BF545A346F0}">
      <dsp:nvSpPr>
        <dsp:cNvPr id="0" name=""/>
        <dsp:cNvSpPr/>
      </dsp:nvSpPr>
      <dsp:spPr>
        <a:xfrm>
          <a:off x="4307443" y="4596899"/>
          <a:ext cx="4150085" cy="14376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Capitalize only if it meets the recognition criteria</a:t>
          </a:r>
          <a:endParaRPr lang="en-US" sz="900" kern="1200" dirty="0"/>
        </a:p>
      </dsp:txBody>
      <dsp:txXfrm>
        <a:off x="4349551" y="4639007"/>
        <a:ext cx="4065869" cy="1353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0A9DE4-C54B-470A-996E-634E8D410B9B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31F24-CD06-4418-8139-A426D22CAC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551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1259C-A915-4FB5-B59F-C9D89496EC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3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06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225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57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4509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794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83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49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870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451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9681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486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7D6DC93-F2A3-4B4B-B164-B2E90A158F29}" type="datetimeFigureOut">
              <a:rPr lang="en-IN" smtClean="0"/>
              <a:t>27-10-2020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93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effectLst/>
              </a:rPr>
              <a:t>AS 26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8000" b="1" dirty="0">
                <a:solidFill>
                  <a:srgbClr val="FF0000"/>
                </a:solidFill>
              </a:rPr>
              <a:t>Intangible Assets</a:t>
            </a:r>
            <a:endParaRPr lang="en-US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843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the Cost cannot be measured reliably ,the Self generated Good will cannot be recognized in the financial statement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4000" b="1" dirty="0"/>
              <a:t>Research &amp; Development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Internally Generated Goodwill</a:t>
            </a:r>
          </a:p>
        </p:txBody>
      </p:sp>
    </p:spTree>
    <p:extLst>
      <p:ext uri="{BB962C8B-B14F-4D97-AF65-F5344CB8AC3E}">
        <p14:creationId xmlns:p14="http://schemas.microsoft.com/office/powerpoint/2010/main" val="196923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08D0F47-D1A6-414B-A49A-EA5CCE565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66624"/>
            <a:ext cx="12192000" cy="2388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054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304800"/>
          <a:ext cx="84582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46940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Product is Technically feasible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Cost can be measured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Product can be commercially used.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Expected future economic benefits are there (Revenue over cost)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400" dirty="0"/>
              <a:t>Recognition criteria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7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CAPITALIZE only if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3200" dirty="0"/>
              <a:t>Subsequent Expenditure increase Future Economic Benefits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3200" dirty="0"/>
              <a:t>Subsequent Expenditure can be measured reliably.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Subsequent Expenditure on Intangible Asset</a:t>
            </a:r>
          </a:p>
        </p:txBody>
      </p:sp>
    </p:spTree>
    <p:extLst>
      <p:ext uri="{BB962C8B-B14F-4D97-AF65-F5344CB8AC3E}">
        <p14:creationId xmlns:p14="http://schemas.microsoft.com/office/powerpoint/2010/main" val="27984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AS 26 suggest 10 Years as useful life until and unless there is clear evidence that useful life is longer than 10 Years.</a:t>
            </a:r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Period of Amortization of Intangible Asset</a:t>
            </a:r>
          </a:p>
        </p:txBody>
      </p:sp>
    </p:spTree>
    <p:extLst>
      <p:ext uri="{BB962C8B-B14F-4D97-AF65-F5344CB8AC3E}">
        <p14:creationId xmlns:p14="http://schemas.microsoft.com/office/powerpoint/2010/main" val="217594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14DBE-CA4F-4A91-93BB-2C096A4CE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COST OF AASSET 10 </a:t>
            </a:r>
            <a:r>
              <a:rPr lang="en-IN" dirty="0" err="1"/>
              <a:t>lACK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A8C9A-AA21-4799-8208-A70A1FB30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endParaRPr lang="en-IN" dirty="0"/>
          </a:p>
          <a:p>
            <a:pPr marL="0" indent="0">
              <a:buNone/>
            </a:pPr>
            <a:r>
              <a:rPr lang="en-IN" dirty="0"/>
              <a:t>LEGAL LIFE           :- 5 YEARS</a:t>
            </a:r>
          </a:p>
          <a:p>
            <a:pPr marL="0" indent="0">
              <a:buNone/>
            </a:pPr>
            <a:r>
              <a:rPr lang="en-IN" dirty="0"/>
              <a:t>ECONOMIC LIFE :- 10 YEARS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COST OF AMORTISATION?</a:t>
            </a:r>
          </a:p>
        </p:txBody>
      </p:sp>
    </p:spTree>
    <p:extLst>
      <p:ext uri="{BB962C8B-B14F-4D97-AF65-F5344CB8AC3E}">
        <p14:creationId xmlns:p14="http://schemas.microsoft.com/office/powerpoint/2010/main" val="250436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If the Pattern of benefits and cost can be determined reliably, then the enterprise should amortize the Intangible Asset as per the pattern </a:t>
            </a:r>
          </a:p>
          <a:p>
            <a:endParaRPr lang="en-US" dirty="0"/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Otherwise Straight line Method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Amortization Method</a:t>
            </a:r>
          </a:p>
        </p:txBody>
      </p:sp>
    </p:spTree>
    <p:extLst>
      <p:ext uri="{BB962C8B-B14F-4D97-AF65-F5344CB8AC3E}">
        <p14:creationId xmlns:p14="http://schemas.microsoft.com/office/powerpoint/2010/main" val="150467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CD3F26-F94B-4AF4-98C6-AA264DE39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81" y="308407"/>
            <a:ext cx="10210800" cy="1962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9BA0A5-697A-4412-8CB3-4D264606E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08" y="2644851"/>
            <a:ext cx="113252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9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DC7545-3244-4386-BD50-5CD187A7D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87" y="2038350"/>
            <a:ext cx="1132522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56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8443-0AD5-44D3-A0B0-E07153822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6600" b="1" dirty="0"/>
              <a:t>What is Intangible Asset?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D2D99C2-6204-4345-BF61-661D38A77E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79542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065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0C22AFB-04A0-4515-B62C-7FE0DF4B6D30}"/>
              </a:ext>
            </a:extLst>
          </p:cNvPr>
          <p:cNvSpPr txBox="1">
            <a:spLocks/>
          </p:cNvSpPr>
          <p:nvPr/>
        </p:nvSpPr>
        <p:spPr>
          <a:xfrm>
            <a:off x="328474" y="346229"/>
            <a:ext cx="9081856" cy="552286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IN" sz="2800" b="1" dirty="0"/>
              <a:t>An asset is a resource:</a:t>
            </a:r>
          </a:p>
          <a:p>
            <a:pPr marL="514350" indent="-514350">
              <a:buFont typeface="+mj-lt"/>
              <a:buAutoNum type="romanUcPeriod"/>
            </a:pPr>
            <a:r>
              <a:rPr lang="en-IN" sz="2800" b="1" dirty="0">
                <a:solidFill>
                  <a:srgbClr val="FF0000"/>
                </a:solidFill>
              </a:rPr>
              <a:t>Controlled</a:t>
            </a:r>
            <a:r>
              <a:rPr lang="en-IN" sz="2800" b="1" dirty="0"/>
              <a:t> by the enterprise as a result of past events</a:t>
            </a:r>
          </a:p>
          <a:p>
            <a:pPr marL="514350" indent="-514350">
              <a:buFont typeface="+mj-lt"/>
              <a:buAutoNum type="romanUcPeriod"/>
            </a:pPr>
            <a:r>
              <a:rPr lang="en-IN" sz="2800" b="1" dirty="0"/>
              <a:t>From which </a:t>
            </a:r>
            <a:r>
              <a:rPr lang="en-IN" sz="2800" b="1" dirty="0">
                <a:solidFill>
                  <a:srgbClr val="FF0000"/>
                </a:solidFill>
              </a:rPr>
              <a:t>future economic benefits </a:t>
            </a:r>
            <a:r>
              <a:rPr lang="en-IN" sz="2800" b="1" dirty="0"/>
              <a:t>are expected to flow to the enterprise.</a:t>
            </a:r>
          </a:p>
          <a:p>
            <a:pPr marL="0" indent="0">
              <a:buNone/>
            </a:pPr>
            <a:endParaRPr lang="en-IN" sz="2800" b="1" dirty="0"/>
          </a:p>
          <a:p>
            <a:pPr marL="0" indent="0">
              <a:buNone/>
            </a:pPr>
            <a:r>
              <a:rPr lang="en-IN" sz="2800" b="1" dirty="0">
                <a:solidFill>
                  <a:srgbClr val="00B050"/>
                </a:solidFill>
              </a:rPr>
              <a:t>Control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800" b="1" dirty="0">
                <a:solidFill>
                  <a:srgbClr val="002060"/>
                </a:solidFill>
              </a:rPr>
              <a:t>ability to use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800" b="1" dirty="0">
                <a:solidFill>
                  <a:srgbClr val="002060"/>
                </a:solidFill>
              </a:rPr>
              <a:t>ability to sell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800" b="1" dirty="0">
                <a:solidFill>
                  <a:srgbClr val="002060"/>
                </a:solidFill>
              </a:rPr>
              <a:t>ability to lease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800" b="1" dirty="0">
                <a:solidFill>
                  <a:srgbClr val="002060"/>
                </a:solidFill>
              </a:rPr>
              <a:t>ability to restrain others use</a:t>
            </a:r>
          </a:p>
          <a:p>
            <a:pPr marL="0" indent="0">
              <a:buNone/>
            </a:pPr>
            <a:endParaRPr lang="en-IN" sz="2800" b="1" dirty="0"/>
          </a:p>
          <a:p>
            <a:pPr marL="514350" indent="-514350">
              <a:buFont typeface="+mj-lt"/>
              <a:buAutoNum type="romanUcPeriod"/>
            </a:pPr>
            <a:endParaRPr lang="en-IN" sz="2800" b="1" dirty="0"/>
          </a:p>
          <a:p>
            <a:pPr marL="0" indent="0">
              <a:buNone/>
            </a:pPr>
            <a:endParaRPr lang="en-IN" sz="2800" b="1" dirty="0"/>
          </a:p>
          <a:p>
            <a:pPr marL="514350" indent="-514350">
              <a:buFont typeface="+mj-lt"/>
              <a:buAutoNum type="romanUcPeriod"/>
            </a:pPr>
            <a:endParaRPr lang="en-IN" sz="2800" b="1" dirty="0"/>
          </a:p>
          <a:p>
            <a:pPr marL="0" indent="0">
              <a:buNone/>
            </a:pPr>
            <a:endParaRPr lang="en-IN" sz="2800" b="1" dirty="0"/>
          </a:p>
          <a:p>
            <a:pPr marL="0" indent="0">
              <a:buFont typeface="Calibri" panose="020F0502020204030204" pitchFamily="34" charset="0"/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403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B0B9B-C717-4AF9-B5D6-63486DE5E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11BDE-E299-4B01-AC74-80A70E099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sz="2400" b="1" dirty="0"/>
              <a:t> Financial assets.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b="1" dirty="0">
                <a:solidFill>
                  <a:srgbClr val="FF0000"/>
                </a:solidFill>
              </a:rPr>
              <a:t>Mineral rights and expenditure on the exploration for, or  development and extraction of, minerals, oil, natural gas and  similar non-regenerative resources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b="1" dirty="0"/>
              <a:t>Expenditure in respect of termination benefits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b="1" dirty="0">
                <a:solidFill>
                  <a:srgbClr val="002060"/>
                </a:solidFill>
              </a:rPr>
              <a:t>Intangible assets covered by other AS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b="1" dirty="0"/>
              <a:t>Intangible assets arising in insurance enterprises from contracts  with policy holders </a:t>
            </a:r>
          </a:p>
        </p:txBody>
      </p:sp>
    </p:spTree>
    <p:extLst>
      <p:ext uri="{BB962C8B-B14F-4D97-AF65-F5344CB8AC3E}">
        <p14:creationId xmlns:p14="http://schemas.microsoft.com/office/powerpoint/2010/main" val="3934451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9596" y="1624614"/>
            <a:ext cx="10836084" cy="4244480"/>
          </a:xfrm>
        </p:spPr>
        <p:txBody>
          <a:bodyPr>
            <a:normAutofit/>
          </a:bodyPr>
          <a:lstStyle/>
          <a:p>
            <a:r>
              <a:rPr lang="en-IN" sz="3000" b="1" dirty="0">
                <a:solidFill>
                  <a:srgbClr val="002060"/>
                </a:solidFill>
              </a:rPr>
              <a:t>Intangible asset is an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3000" b="1" dirty="0">
                <a:solidFill>
                  <a:srgbClr val="FF0000"/>
                </a:solidFill>
              </a:rPr>
              <a:t>identifiable,</a:t>
            </a:r>
            <a:r>
              <a:rPr lang="en-IN" sz="3000" b="1" dirty="0">
                <a:solidFill>
                  <a:srgbClr val="00206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3000" b="1" dirty="0">
                <a:solidFill>
                  <a:srgbClr val="FF0000"/>
                </a:solidFill>
              </a:rPr>
              <a:t>non-monetary asset</a:t>
            </a:r>
            <a:r>
              <a:rPr lang="en-IN" sz="3000" b="1" dirty="0">
                <a:solidFill>
                  <a:srgbClr val="002060"/>
                </a:solidFill>
              </a:rPr>
              <a:t>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3000" b="1" dirty="0">
                <a:solidFill>
                  <a:srgbClr val="FF0000"/>
                </a:solidFill>
              </a:rPr>
              <a:t>without physical  substance</a:t>
            </a:r>
            <a:r>
              <a:rPr lang="en-IN" sz="3000" b="1" dirty="0">
                <a:solidFill>
                  <a:srgbClr val="002060"/>
                </a:solidFill>
              </a:rPr>
              <a:t>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3000" b="1" dirty="0">
                <a:solidFill>
                  <a:srgbClr val="002060"/>
                </a:solidFill>
              </a:rPr>
              <a:t>held for use in the production or supply of goods or services, for rental to others, or for administrative purposes. </a:t>
            </a:r>
            <a:endParaRPr lang="en-US" sz="3000" b="1" dirty="0">
              <a:solidFill>
                <a:srgbClr val="00206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7150" y="286604"/>
            <a:ext cx="10658530" cy="867494"/>
          </a:xfrm>
        </p:spPr>
        <p:txBody>
          <a:bodyPr>
            <a:normAutofit/>
          </a:bodyPr>
          <a:lstStyle/>
          <a:p>
            <a:r>
              <a:rPr lang="en-US" dirty="0"/>
              <a:t>Intangible Asset</a:t>
            </a:r>
          </a:p>
        </p:txBody>
      </p:sp>
    </p:spTree>
    <p:extLst>
      <p:ext uri="{BB962C8B-B14F-4D97-AF65-F5344CB8AC3E}">
        <p14:creationId xmlns:p14="http://schemas.microsoft.com/office/powerpoint/2010/main" val="224352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06C50-FB8E-4CDD-9E05-120E86A55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Purchased Lap top worth Rs 50000</a:t>
            </a:r>
            <a:br>
              <a:rPr lang="en-IN" b="1" dirty="0"/>
            </a:br>
            <a:r>
              <a:rPr lang="en-IN" sz="2800" b="1" dirty="0"/>
              <a:t>Hardware Rs 40,000 &amp; Software 10000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BD962-4347-45A7-9057-BCF09C1777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IN" dirty="0"/>
              <a:t>Option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9BEB99-2BA0-497F-A299-942F5409C1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N" dirty="0"/>
          </a:p>
          <a:p>
            <a:endParaRPr lang="en-IN" dirty="0"/>
          </a:p>
          <a:p>
            <a:r>
              <a:rPr lang="en-IN" sz="2400" b="1" dirty="0">
                <a:solidFill>
                  <a:srgbClr val="002060"/>
                </a:solidFill>
              </a:rPr>
              <a:t>LAPTOP     A/c   Dr    50,000</a:t>
            </a:r>
          </a:p>
          <a:p>
            <a:r>
              <a:rPr lang="en-IN" sz="2400" b="1" dirty="0">
                <a:solidFill>
                  <a:srgbClr val="002060"/>
                </a:solidFill>
              </a:rPr>
              <a:t>     To    Cash                              50,0000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0BEAB9-FC4B-4DE7-9E56-4B17AE057E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IN" dirty="0"/>
              <a:t>Option 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E172BA-E7D6-4CE1-A6CB-18AB2D49478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IN" dirty="0"/>
          </a:p>
          <a:p>
            <a:endParaRPr lang="en-IN" b="1" dirty="0">
              <a:solidFill>
                <a:srgbClr val="002060"/>
              </a:solidFill>
            </a:endParaRPr>
          </a:p>
          <a:p>
            <a:r>
              <a:rPr lang="en-IN" b="1" dirty="0">
                <a:solidFill>
                  <a:srgbClr val="FF0000"/>
                </a:solidFill>
              </a:rPr>
              <a:t>LAPTOP     A/c            Dr     40,000</a:t>
            </a:r>
          </a:p>
          <a:p>
            <a:r>
              <a:rPr lang="en-IN" b="1" dirty="0">
                <a:solidFill>
                  <a:srgbClr val="FF0000"/>
                </a:solidFill>
              </a:rPr>
              <a:t>Intangible Asset A/c Dr      10000</a:t>
            </a:r>
          </a:p>
          <a:p>
            <a:r>
              <a:rPr lang="en-IN" b="1" dirty="0">
                <a:solidFill>
                  <a:srgbClr val="FF0000"/>
                </a:solidFill>
              </a:rPr>
              <a:t>     To    Cash                                        50,0000</a:t>
            </a:r>
          </a:p>
          <a:p>
            <a:endParaRPr lang="en-IN" dirty="0"/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675066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AEBEBEE-BEB7-4B93-A210-AA813AE48235}"/>
              </a:ext>
            </a:extLst>
          </p:cNvPr>
          <p:cNvSpPr/>
          <p:nvPr/>
        </p:nvSpPr>
        <p:spPr>
          <a:xfrm>
            <a:off x="612559" y="488272"/>
            <a:ext cx="1108821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(Monetary Asset are money held and asset to be received in </a:t>
            </a:r>
            <a:r>
              <a:rPr lang="en-IN" sz="2800" b="1" dirty="0">
                <a:solidFill>
                  <a:srgbClr val="FF0000"/>
                </a:solidFill>
              </a:rPr>
              <a:t>fixed or determinable amount of money.)</a:t>
            </a:r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r>
              <a:rPr lang="en-IN" sz="3600" b="1" dirty="0" err="1"/>
              <a:t>Identifibility</a:t>
            </a:r>
            <a:endParaRPr lang="en-IN" sz="3600" b="1" dirty="0"/>
          </a:p>
          <a:p>
            <a:endParaRPr lang="en-IN" b="1" dirty="0">
              <a:solidFill>
                <a:srgbClr val="FF0000"/>
              </a:solidFill>
            </a:endParaRPr>
          </a:p>
          <a:p>
            <a:r>
              <a:rPr lang="en-IN" b="1" dirty="0">
                <a:solidFill>
                  <a:srgbClr val="FF0000"/>
                </a:solidFill>
              </a:rPr>
              <a:t>Can you separate it?</a:t>
            </a:r>
          </a:p>
          <a:p>
            <a:r>
              <a:rPr lang="en-IN" b="1" dirty="0">
                <a:solidFill>
                  <a:srgbClr val="FF0000"/>
                </a:solidFill>
              </a:rPr>
              <a:t>Can you rent it alone?</a:t>
            </a: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61543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3600" b="1" dirty="0"/>
              <a:t>It Should be a Intangible Asset.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3600" b="1" dirty="0"/>
              <a:t>Expecting Future economic Benefit from that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3600" b="1" dirty="0"/>
              <a:t>Cost can be reliably measured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Recognition Criteria</a:t>
            </a:r>
          </a:p>
        </p:txBody>
      </p:sp>
    </p:spTree>
    <p:extLst>
      <p:ext uri="{BB962C8B-B14F-4D97-AF65-F5344CB8AC3E}">
        <p14:creationId xmlns:p14="http://schemas.microsoft.com/office/powerpoint/2010/main" val="2274512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FFEE2-C19F-476A-B60D-08619CCD6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i="1" dirty="0"/>
              <a:t>Staff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4478A-CC76-481C-B099-544618862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828" y="1899000"/>
            <a:ext cx="10058400" cy="4023360"/>
          </a:xfrm>
        </p:spPr>
        <p:txBody>
          <a:bodyPr/>
          <a:lstStyle/>
          <a:p>
            <a:r>
              <a:rPr lang="en-US" sz="3200" dirty="0"/>
              <a:t>Expenditure on Start-up activities.</a:t>
            </a:r>
          </a:p>
          <a:p>
            <a:r>
              <a:rPr lang="en-US" sz="3200" dirty="0"/>
              <a:t>Expenditure on Advertising &amp; Promotional activities </a:t>
            </a:r>
          </a:p>
          <a:p>
            <a:r>
              <a:rPr lang="en-US" sz="3200" dirty="0"/>
              <a:t>Expenditure on Relocation</a:t>
            </a:r>
          </a:p>
          <a:p>
            <a:r>
              <a:rPr lang="en-US" sz="3200" dirty="0"/>
              <a:t>Marketing Expenses</a:t>
            </a:r>
          </a:p>
          <a:p>
            <a:endParaRPr lang="en-US" sz="32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52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CustomMKOP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KProdID">
    <vt:lpwstr>ZMOutlook</vt:lpwstr>
  </property>
  <property fmtid="{D5CDD505-2E9C-101B-9397-08002B2CF9AE}" pid="3" name="SizeBefore">
    <vt:lpwstr>152722</vt:lpwstr>
  </property>
  <property fmtid="{D5CDD505-2E9C-101B-9397-08002B2CF9AE}" pid="4" name="OptimizationTime">
    <vt:lpwstr>20201028_1816</vt:lpwstr>
  </property>
</Properties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164</TotalTime>
  <Words>458</Words>
  <Application>Microsoft Office PowerPoint</Application>
  <PresentationFormat>Widescreen</PresentationFormat>
  <Paragraphs>104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Calibri Light</vt:lpstr>
      <vt:lpstr>Corbel</vt:lpstr>
      <vt:lpstr>Wingdings</vt:lpstr>
      <vt:lpstr>Retrospect</vt:lpstr>
      <vt:lpstr>AS 26 </vt:lpstr>
      <vt:lpstr>What is Intangible Asset?</vt:lpstr>
      <vt:lpstr>PowerPoint Presentation</vt:lpstr>
      <vt:lpstr>Exclusions</vt:lpstr>
      <vt:lpstr>Intangible Asset</vt:lpstr>
      <vt:lpstr>Purchased Lap top worth Rs 50000 Hardware Rs 40,000 &amp; Software 10000</vt:lpstr>
      <vt:lpstr>PowerPoint Presentation</vt:lpstr>
      <vt:lpstr>Recognition Criteria</vt:lpstr>
      <vt:lpstr>Staff Training</vt:lpstr>
      <vt:lpstr>Internally Generated Goodwill</vt:lpstr>
      <vt:lpstr>PowerPoint Presentation</vt:lpstr>
      <vt:lpstr>PowerPoint Presentation</vt:lpstr>
      <vt:lpstr>Recognition criteria </vt:lpstr>
      <vt:lpstr>Subsequent Expenditure on Intangible Asset</vt:lpstr>
      <vt:lpstr>Period of Amortization of Intangible Asset</vt:lpstr>
      <vt:lpstr>COST OF AASSET 10 lACK</vt:lpstr>
      <vt:lpstr>Amortization Method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Accounting Policies</dc:title>
  <dc:creator>Asif Arfath M</dc:creator>
  <cp:lastModifiedBy>Asif Arfath M</cp:lastModifiedBy>
  <cp:revision>16</cp:revision>
  <dcterms:created xsi:type="dcterms:W3CDTF">2020-10-27T07:56:10Z</dcterms:created>
  <dcterms:modified xsi:type="dcterms:W3CDTF">2020-10-27T15:48:04Z</dcterms:modified>
</cp:coreProperties>
</file>