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98" r:id="rId4"/>
  </p:sldMasterIdLst>
  <p:notesMasterIdLst>
    <p:notesMasterId r:id="rId24"/>
  </p:notesMasterIdLst>
  <p:sldIdLst>
    <p:sldId id="256" r:id="rId5"/>
    <p:sldId id="257" r:id="rId6"/>
    <p:sldId id="258" r:id="rId7"/>
    <p:sldId id="259" r:id="rId8"/>
    <p:sldId id="260" r:id="rId9"/>
    <p:sldId id="262" r:id="rId10"/>
    <p:sldId id="263" r:id="rId11"/>
    <p:sldId id="264" r:id="rId12"/>
    <p:sldId id="265" r:id="rId13"/>
    <p:sldId id="261" r:id="rId14"/>
    <p:sldId id="266" r:id="rId15"/>
    <p:sldId id="267" r:id="rId16"/>
    <p:sldId id="268" r:id="rId17"/>
    <p:sldId id="269" r:id="rId18"/>
    <p:sldId id="270" r:id="rId19"/>
    <p:sldId id="271" r:id="rId20"/>
    <p:sldId id="272" r:id="rId21"/>
    <p:sldId id="273" r:id="rId22"/>
    <p:sldId id="274"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0CAAA4A-EE00-4BFD-8D35-6837610BAF2A}" v="381" dt="2026-03-17T09:41:39.9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87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ranav G Pai" userId="00dbca00-ff6a-4b3d-9a21-9c840db8d1ec" providerId="ADAL" clId="{CBFD05F4-1F8E-5423-937D-172A9CA6A1F7}"/>
    <pc:docChg chg="undo custSel addSld modSld">
      <pc:chgData name="Pranav G Pai" userId="00dbca00-ff6a-4b3d-9a21-9c840db8d1ec" providerId="ADAL" clId="{CBFD05F4-1F8E-5423-937D-172A9CA6A1F7}" dt="2026-03-16T12:11:40.472" v="1004" actId="2062"/>
      <pc:docMkLst>
        <pc:docMk/>
      </pc:docMkLst>
      <pc:sldChg chg="modSp mod">
        <pc:chgData name="Pranav G Pai" userId="00dbca00-ff6a-4b3d-9a21-9c840db8d1ec" providerId="ADAL" clId="{CBFD05F4-1F8E-5423-937D-172A9CA6A1F7}" dt="2026-03-16T12:11:40.472" v="1004" actId="2062"/>
        <pc:sldMkLst>
          <pc:docMk/>
          <pc:sldMk cId="427905452" sldId="257"/>
        </pc:sldMkLst>
        <pc:graphicFrameChg chg="mod modGraphic">
          <ac:chgData name="Pranav G Pai" userId="00dbca00-ff6a-4b3d-9a21-9c840db8d1ec" providerId="ADAL" clId="{CBFD05F4-1F8E-5423-937D-172A9CA6A1F7}" dt="2026-03-16T12:11:40.472" v="1004" actId="2062"/>
          <ac:graphicFrameMkLst>
            <pc:docMk/>
            <pc:sldMk cId="427905452" sldId="257"/>
            <ac:graphicFrameMk id="4" creationId="{5DE842B7-7E78-8A3E-BD2C-3925A28C0CE5}"/>
          </ac:graphicFrameMkLst>
        </pc:graphicFrameChg>
      </pc:sldChg>
      <pc:sldChg chg="modSp mod">
        <pc:chgData name="Pranav G Pai" userId="00dbca00-ff6a-4b3d-9a21-9c840db8d1ec" providerId="ADAL" clId="{CBFD05F4-1F8E-5423-937D-172A9CA6A1F7}" dt="2026-03-16T09:29:27.146" v="61" actId="20577"/>
        <pc:sldMkLst>
          <pc:docMk/>
          <pc:sldMk cId="630113578" sldId="260"/>
        </pc:sldMkLst>
        <pc:spChg chg="mod">
          <ac:chgData name="Pranav G Pai" userId="00dbca00-ff6a-4b3d-9a21-9c840db8d1ec" providerId="ADAL" clId="{CBFD05F4-1F8E-5423-937D-172A9CA6A1F7}" dt="2026-03-16T09:20:40.645" v="3" actId="14100"/>
          <ac:spMkLst>
            <pc:docMk/>
            <pc:sldMk cId="630113578" sldId="260"/>
            <ac:spMk id="2" creationId="{DB8FB3EF-C8F3-4AD3-9E67-BFEE02B0E68C}"/>
          </ac:spMkLst>
        </pc:spChg>
        <pc:spChg chg="mod">
          <ac:chgData name="Pranav G Pai" userId="00dbca00-ff6a-4b3d-9a21-9c840db8d1ec" providerId="ADAL" clId="{CBFD05F4-1F8E-5423-937D-172A9CA6A1F7}" dt="2026-03-16T09:29:27.146" v="61" actId="20577"/>
          <ac:spMkLst>
            <pc:docMk/>
            <pc:sldMk cId="630113578" sldId="260"/>
            <ac:spMk id="3" creationId="{F46D35E2-88BD-EF25-F393-E568FE439D49}"/>
          </ac:spMkLst>
        </pc:spChg>
      </pc:sldChg>
      <pc:sldChg chg="addSp delSp modSp new mod">
        <pc:chgData name="Pranav G Pai" userId="00dbca00-ff6a-4b3d-9a21-9c840db8d1ec" providerId="ADAL" clId="{CBFD05F4-1F8E-5423-937D-172A9CA6A1F7}" dt="2026-03-16T09:37:15.499" v="115" actId="1076"/>
        <pc:sldMkLst>
          <pc:docMk/>
          <pc:sldMk cId="2816412040" sldId="261"/>
        </pc:sldMkLst>
      </pc:sldChg>
      <pc:sldChg chg="addSp delSp modSp new mod">
        <pc:chgData name="Pranav G Pai" userId="00dbca00-ff6a-4b3d-9a21-9c840db8d1ec" providerId="ADAL" clId="{CBFD05F4-1F8E-5423-937D-172A9CA6A1F7}" dt="2026-03-16T09:56:03.305" v="283" actId="20577"/>
        <pc:sldMkLst>
          <pc:docMk/>
          <pc:sldMk cId="135030545" sldId="262"/>
        </pc:sldMkLst>
        <pc:spChg chg="mod">
          <ac:chgData name="Pranav G Pai" userId="00dbca00-ff6a-4b3d-9a21-9c840db8d1ec" providerId="ADAL" clId="{CBFD05F4-1F8E-5423-937D-172A9CA6A1F7}" dt="2026-03-16T09:53:53.304" v="257" actId="14100"/>
          <ac:spMkLst>
            <pc:docMk/>
            <pc:sldMk cId="135030545" sldId="262"/>
            <ac:spMk id="3" creationId="{556E635B-0A61-EEDB-1918-1A9457C3BBCF}"/>
          </ac:spMkLst>
        </pc:spChg>
        <pc:spChg chg="add mod">
          <ac:chgData name="Pranav G Pai" userId="00dbca00-ff6a-4b3d-9a21-9c840db8d1ec" providerId="ADAL" clId="{CBFD05F4-1F8E-5423-937D-172A9CA6A1F7}" dt="2026-03-16T09:56:03.305" v="283" actId="20577"/>
          <ac:spMkLst>
            <pc:docMk/>
            <pc:sldMk cId="135030545" sldId="262"/>
            <ac:spMk id="8" creationId="{1AD14ED2-7B53-5FC5-9632-4D77F0A517D7}"/>
          </ac:spMkLst>
        </pc:spChg>
      </pc:sldChg>
      <pc:sldChg chg="addSp delSp modSp new mod">
        <pc:chgData name="Pranav G Pai" userId="00dbca00-ff6a-4b3d-9a21-9c840db8d1ec" providerId="ADAL" clId="{CBFD05F4-1F8E-5423-937D-172A9CA6A1F7}" dt="2026-03-16T10:09:09.436" v="375" actId="20577"/>
        <pc:sldMkLst>
          <pc:docMk/>
          <pc:sldMk cId="834317734" sldId="263"/>
        </pc:sldMkLst>
        <pc:spChg chg="mod">
          <ac:chgData name="Pranav G Pai" userId="00dbca00-ff6a-4b3d-9a21-9c840db8d1ec" providerId="ADAL" clId="{CBFD05F4-1F8E-5423-937D-172A9CA6A1F7}" dt="2026-03-16T09:58:56.851" v="308" actId="1076"/>
          <ac:spMkLst>
            <pc:docMk/>
            <pc:sldMk cId="834317734" sldId="263"/>
            <ac:spMk id="3" creationId="{D2DE349D-A641-25E4-8F4E-5EBD58D71855}"/>
          </ac:spMkLst>
        </pc:spChg>
        <pc:spChg chg="add mod">
          <ac:chgData name="Pranav G Pai" userId="00dbca00-ff6a-4b3d-9a21-9c840db8d1ec" providerId="ADAL" clId="{CBFD05F4-1F8E-5423-937D-172A9CA6A1F7}" dt="2026-03-16T10:09:09.436" v="375" actId="20577"/>
          <ac:spMkLst>
            <pc:docMk/>
            <pc:sldMk cId="834317734" sldId="263"/>
            <ac:spMk id="7" creationId="{16EBA94E-2EC1-1852-41A3-4BB4823CBE70}"/>
          </ac:spMkLst>
        </pc:spChg>
      </pc:sldChg>
      <pc:sldChg chg="addSp delSp modSp new mod">
        <pc:chgData name="Pranav G Pai" userId="00dbca00-ff6a-4b3d-9a21-9c840db8d1ec" providerId="ADAL" clId="{CBFD05F4-1F8E-5423-937D-172A9CA6A1F7}" dt="2026-03-16T10:15:31.143" v="456" actId="403"/>
        <pc:sldMkLst>
          <pc:docMk/>
          <pc:sldMk cId="500892131" sldId="264"/>
        </pc:sldMkLst>
        <pc:spChg chg="add mod">
          <ac:chgData name="Pranav G Pai" userId="00dbca00-ff6a-4b3d-9a21-9c840db8d1ec" providerId="ADAL" clId="{CBFD05F4-1F8E-5423-937D-172A9CA6A1F7}" dt="2026-03-16T10:13:44.085" v="434" actId="1076"/>
          <ac:spMkLst>
            <pc:docMk/>
            <pc:sldMk cId="500892131" sldId="264"/>
            <ac:spMk id="7" creationId="{867EA3C4-C426-6C74-3136-732443862C3A}"/>
          </ac:spMkLst>
        </pc:spChg>
        <pc:spChg chg="add mod">
          <ac:chgData name="Pranav G Pai" userId="00dbca00-ff6a-4b3d-9a21-9c840db8d1ec" providerId="ADAL" clId="{CBFD05F4-1F8E-5423-937D-172A9CA6A1F7}" dt="2026-03-16T10:15:31.143" v="456" actId="403"/>
          <ac:spMkLst>
            <pc:docMk/>
            <pc:sldMk cId="500892131" sldId="264"/>
            <ac:spMk id="8" creationId="{DDCF51CC-5D4E-B0CB-53B0-E89E12E4616A}"/>
          </ac:spMkLst>
        </pc:spChg>
      </pc:sldChg>
      <pc:sldChg chg="addSp delSp modSp new mod">
        <pc:chgData name="Pranav G Pai" userId="00dbca00-ff6a-4b3d-9a21-9c840db8d1ec" providerId="ADAL" clId="{CBFD05F4-1F8E-5423-937D-172A9CA6A1F7}" dt="2026-03-16T10:22:16.429" v="527" actId="1076"/>
        <pc:sldMkLst>
          <pc:docMk/>
          <pc:sldMk cId="255316340" sldId="265"/>
        </pc:sldMkLst>
        <pc:spChg chg="mod">
          <ac:chgData name="Pranav G Pai" userId="00dbca00-ff6a-4b3d-9a21-9c840db8d1ec" providerId="ADAL" clId="{CBFD05F4-1F8E-5423-937D-172A9CA6A1F7}" dt="2026-03-16T10:20:25.980" v="509" actId="114"/>
          <ac:spMkLst>
            <pc:docMk/>
            <pc:sldMk cId="255316340" sldId="265"/>
            <ac:spMk id="3" creationId="{32D12824-4CF0-32BE-BA65-CA70B90AA9DF}"/>
          </ac:spMkLst>
        </pc:spChg>
        <pc:spChg chg="add mod">
          <ac:chgData name="Pranav G Pai" userId="00dbca00-ff6a-4b3d-9a21-9c840db8d1ec" providerId="ADAL" clId="{CBFD05F4-1F8E-5423-937D-172A9CA6A1F7}" dt="2026-03-16T10:22:16.429" v="527" actId="1076"/>
          <ac:spMkLst>
            <pc:docMk/>
            <pc:sldMk cId="255316340" sldId="265"/>
            <ac:spMk id="4" creationId="{B1639E4B-9AE6-DB8A-6EA1-929AB4C63A1F}"/>
          </ac:spMkLst>
        </pc:spChg>
      </pc:sldChg>
      <pc:sldChg chg="addSp delSp modSp new mod">
        <pc:chgData name="Pranav G Pai" userId="00dbca00-ff6a-4b3d-9a21-9c840db8d1ec" providerId="ADAL" clId="{CBFD05F4-1F8E-5423-937D-172A9CA6A1F7}" dt="2026-03-16T10:25:01.892" v="566" actId="1076"/>
        <pc:sldMkLst>
          <pc:docMk/>
          <pc:sldMk cId="716848549" sldId="266"/>
        </pc:sldMkLst>
        <pc:spChg chg="add mod">
          <ac:chgData name="Pranav G Pai" userId="00dbca00-ff6a-4b3d-9a21-9c840db8d1ec" providerId="ADAL" clId="{CBFD05F4-1F8E-5423-937D-172A9CA6A1F7}" dt="2026-03-16T10:25:01.892" v="566" actId="1076"/>
          <ac:spMkLst>
            <pc:docMk/>
            <pc:sldMk cId="716848549" sldId="266"/>
            <ac:spMk id="4" creationId="{3004E605-5CCB-0946-94E7-ADE3686F9FF1}"/>
          </ac:spMkLst>
        </pc:spChg>
      </pc:sldChg>
      <pc:sldChg chg="addSp delSp modSp new mod">
        <pc:chgData name="Pranav G Pai" userId="00dbca00-ff6a-4b3d-9a21-9c840db8d1ec" providerId="ADAL" clId="{CBFD05F4-1F8E-5423-937D-172A9CA6A1F7}" dt="2026-03-16T10:29:49.523" v="605" actId="1076"/>
        <pc:sldMkLst>
          <pc:docMk/>
          <pc:sldMk cId="1786576136" sldId="267"/>
        </pc:sldMkLst>
        <pc:spChg chg="add mod">
          <ac:chgData name="Pranav G Pai" userId="00dbca00-ff6a-4b3d-9a21-9c840db8d1ec" providerId="ADAL" clId="{CBFD05F4-1F8E-5423-937D-172A9CA6A1F7}" dt="2026-03-16T10:29:49.523" v="605" actId="1076"/>
          <ac:spMkLst>
            <pc:docMk/>
            <pc:sldMk cId="1786576136" sldId="267"/>
            <ac:spMk id="4" creationId="{590C37AC-AA09-C78E-BC86-D48BD23C0A3F}"/>
          </ac:spMkLst>
        </pc:spChg>
      </pc:sldChg>
      <pc:sldChg chg="modSp new mod">
        <pc:chgData name="Pranav G Pai" userId="00dbca00-ff6a-4b3d-9a21-9c840db8d1ec" providerId="ADAL" clId="{CBFD05F4-1F8E-5423-937D-172A9CA6A1F7}" dt="2026-03-16T12:08:14.201" v="976"/>
        <pc:sldMkLst>
          <pc:docMk/>
          <pc:sldMk cId="697916091" sldId="268"/>
        </pc:sldMkLst>
        <pc:spChg chg="mod">
          <ac:chgData name="Pranav G Pai" userId="00dbca00-ff6a-4b3d-9a21-9c840db8d1ec" providerId="ADAL" clId="{CBFD05F4-1F8E-5423-937D-172A9CA6A1F7}" dt="2026-03-16T12:08:14.201" v="976"/>
          <ac:spMkLst>
            <pc:docMk/>
            <pc:sldMk cId="697916091" sldId="268"/>
            <ac:spMk id="2" creationId="{B1F6CE27-6C38-7AFB-FB0C-F0A6ED002238}"/>
          </ac:spMkLst>
        </pc:spChg>
        <pc:spChg chg="mod">
          <ac:chgData name="Pranav G Pai" userId="00dbca00-ff6a-4b3d-9a21-9c840db8d1ec" providerId="ADAL" clId="{CBFD05F4-1F8E-5423-937D-172A9CA6A1F7}" dt="2026-03-16T11:36:22.204" v="640" actId="14100"/>
          <ac:spMkLst>
            <pc:docMk/>
            <pc:sldMk cId="697916091" sldId="268"/>
            <ac:spMk id="3" creationId="{601082F0-AF45-3F12-046D-B3E168871A2C}"/>
          </ac:spMkLst>
        </pc:spChg>
      </pc:sldChg>
      <pc:sldChg chg="addSp delSp modSp new mod">
        <pc:chgData name="Pranav G Pai" userId="00dbca00-ff6a-4b3d-9a21-9c840db8d1ec" providerId="ADAL" clId="{CBFD05F4-1F8E-5423-937D-172A9CA6A1F7}" dt="2026-03-16T11:46:47.195" v="716" actId="20577"/>
        <pc:sldMkLst>
          <pc:docMk/>
          <pc:sldMk cId="1323681423" sldId="269"/>
        </pc:sldMkLst>
        <pc:spChg chg="add mod">
          <ac:chgData name="Pranav G Pai" userId="00dbca00-ff6a-4b3d-9a21-9c840db8d1ec" providerId="ADAL" clId="{CBFD05F4-1F8E-5423-937D-172A9CA6A1F7}" dt="2026-03-16T11:43:23.198" v="693" actId="1076"/>
          <ac:spMkLst>
            <pc:docMk/>
            <pc:sldMk cId="1323681423" sldId="269"/>
            <ac:spMk id="4" creationId="{D52BF2F7-BF5B-73E0-A564-A9D0CE2B1581}"/>
          </ac:spMkLst>
        </pc:spChg>
        <pc:spChg chg="add mod">
          <ac:chgData name="Pranav G Pai" userId="00dbca00-ff6a-4b3d-9a21-9c840db8d1ec" providerId="ADAL" clId="{CBFD05F4-1F8E-5423-937D-172A9CA6A1F7}" dt="2026-03-16T11:45:33.439" v="709" actId="14100"/>
          <ac:spMkLst>
            <pc:docMk/>
            <pc:sldMk cId="1323681423" sldId="269"/>
            <ac:spMk id="5" creationId="{342A2747-A146-0247-2993-D7C2522341AA}"/>
          </ac:spMkLst>
        </pc:spChg>
        <pc:spChg chg="add mod">
          <ac:chgData name="Pranav G Pai" userId="00dbca00-ff6a-4b3d-9a21-9c840db8d1ec" providerId="ADAL" clId="{CBFD05F4-1F8E-5423-937D-172A9CA6A1F7}" dt="2026-03-16T11:46:47.195" v="716" actId="20577"/>
          <ac:spMkLst>
            <pc:docMk/>
            <pc:sldMk cId="1323681423" sldId="269"/>
            <ac:spMk id="6" creationId="{BA4A9D17-CB1A-EE72-0A90-C0F67A1EA513}"/>
          </ac:spMkLst>
        </pc:spChg>
      </pc:sldChg>
      <pc:sldChg chg="addSp delSp modSp new mod">
        <pc:chgData name="Pranav G Pai" userId="00dbca00-ff6a-4b3d-9a21-9c840db8d1ec" providerId="ADAL" clId="{CBFD05F4-1F8E-5423-937D-172A9CA6A1F7}" dt="2026-03-16T11:50:45.778" v="787" actId="20577"/>
        <pc:sldMkLst>
          <pc:docMk/>
          <pc:sldMk cId="2417591588" sldId="270"/>
        </pc:sldMkLst>
        <pc:spChg chg="add mod">
          <ac:chgData name="Pranav G Pai" userId="00dbca00-ff6a-4b3d-9a21-9c840db8d1ec" providerId="ADAL" clId="{CBFD05F4-1F8E-5423-937D-172A9CA6A1F7}" dt="2026-03-16T11:50:42.927" v="786" actId="1076"/>
          <ac:spMkLst>
            <pc:docMk/>
            <pc:sldMk cId="2417591588" sldId="270"/>
            <ac:spMk id="6" creationId="{3B25A7DF-9136-D2C5-B254-ECA6F5F30BB1}"/>
          </ac:spMkLst>
        </pc:spChg>
        <pc:spChg chg="add mod">
          <ac:chgData name="Pranav G Pai" userId="00dbca00-ff6a-4b3d-9a21-9c840db8d1ec" providerId="ADAL" clId="{CBFD05F4-1F8E-5423-937D-172A9CA6A1F7}" dt="2026-03-16T11:50:45.778" v="787" actId="20577"/>
          <ac:spMkLst>
            <pc:docMk/>
            <pc:sldMk cId="2417591588" sldId="270"/>
            <ac:spMk id="7" creationId="{39684401-1220-8855-913C-EE7E26D37D07}"/>
          </ac:spMkLst>
        </pc:spChg>
      </pc:sldChg>
      <pc:sldChg chg="addSp delSp modSp new mod">
        <pc:chgData name="Pranav G Pai" userId="00dbca00-ff6a-4b3d-9a21-9c840db8d1ec" providerId="ADAL" clId="{CBFD05F4-1F8E-5423-937D-172A9CA6A1F7}" dt="2026-03-16T11:59:00.778" v="866" actId="1076"/>
        <pc:sldMkLst>
          <pc:docMk/>
          <pc:sldMk cId="1212562883" sldId="271"/>
        </pc:sldMkLst>
        <pc:spChg chg="add mod">
          <ac:chgData name="Pranav G Pai" userId="00dbca00-ff6a-4b3d-9a21-9c840db8d1ec" providerId="ADAL" clId="{CBFD05F4-1F8E-5423-937D-172A9CA6A1F7}" dt="2026-03-16T11:59:00.778" v="866" actId="1076"/>
          <ac:spMkLst>
            <pc:docMk/>
            <pc:sldMk cId="1212562883" sldId="271"/>
            <ac:spMk id="5" creationId="{F6999F14-95A9-8333-D1DB-523A0BE7822B}"/>
          </ac:spMkLst>
        </pc:spChg>
        <pc:spChg chg="add mod">
          <ac:chgData name="Pranav G Pai" userId="00dbca00-ff6a-4b3d-9a21-9c840db8d1ec" providerId="ADAL" clId="{CBFD05F4-1F8E-5423-937D-172A9CA6A1F7}" dt="2026-03-16T11:58:48.546" v="865" actId="1076"/>
          <ac:spMkLst>
            <pc:docMk/>
            <pc:sldMk cId="1212562883" sldId="271"/>
            <ac:spMk id="6" creationId="{3FDA9CD8-8857-9D93-2F7E-BF6FAFF28145}"/>
          </ac:spMkLst>
        </pc:spChg>
      </pc:sldChg>
      <pc:sldChg chg="addSp modSp new mod">
        <pc:chgData name="Pranav G Pai" userId="00dbca00-ff6a-4b3d-9a21-9c840db8d1ec" providerId="ADAL" clId="{CBFD05F4-1F8E-5423-937D-172A9CA6A1F7}" dt="2026-03-16T12:08:14.201" v="976"/>
        <pc:sldMkLst>
          <pc:docMk/>
          <pc:sldMk cId="560055994" sldId="272"/>
        </pc:sldMkLst>
        <pc:spChg chg="mod">
          <ac:chgData name="Pranav G Pai" userId="00dbca00-ff6a-4b3d-9a21-9c840db8d1ec" providerId="ADAL" clId="{CBFD05F4-1F8E-5423-937D-172A9CA6A1F7}" dt="2026-03-16T12:08:14.201" v="976"/>
          <ac:spMkLst>
            <pc:docMk/>
            <pc:sldMk cId="560055994" sldId="272"/>
            <ac:spMk id="2" creationId="{282BA36F-B7C7-8694-1740-CA5CC20D308C}"/>
          </ac:spMkLst>
        </pc:spChg>
        <pc:spChg chg="mod">
          <ac:chgData name="Pranav G Pai" userId="00dbca00-ff6a-4b3d-9a21-9c840db8d1ec" providerId="ADAL" clId="{CBFD05F4-1F8E-5423-937D-172A9CA6A1F7}" dt="2026-03-16T12:02:15.313" v="896" actId="14100"/>
          <ac:spMkLst>
            <pc:docMk/>
            <pc:sldMk cId="560055994" sldId="272"/>
            <ac:spMk id="3" creationId="{69082251-3D1C-484B-BE83-F433939D14FF}"/>
          </ac:spMkLst>
        </pc:spChg>
        <pc:spChg chg="add mod">
          <ac:chgData name="Pranav G Pai" userId="00dbca00-ff6a-4b3d-9a21-9c840db8d1ec" providerId="ADAL" clId="{CBFD05F4-1F8E-5423-937D-172A9CA6A1F7}" dt="2026-03-16T12:03:53.835" v="910" actId="20577"/>
          <ac:spMkLst>
            <pc:docMk/>
            <pc:sldMk cId="560055994" sldId="272"/>
            <ac:spMk id="4" creationId="{5065AF56-13C9-7F32-1BF5-3534EA12D13D}"/>
          </ac:spMkLst>
        </pc:spChg>
      </pc:sldChg>
      <pc:sldChg chg="addSp delSp modSp new mod">
        <pc:chgData name="Pranav G Pai" userId="00dbca00-ff6a-4b3d-9a21-9c840db8d1ec" providerId="ADAL" clId="{CBFD05F4-1F8E-5423-937D-172A9CA6A1F7}" dt="2026-03-16T12:05:33.910" v="932" actId="1076"/>
        <pc:sldMkLst>
          <pc:docMk/>
          <pc:sldMk cId="4159371096" sldId="273"/>
        </pc:sldMkLst>
        <pc:spChg chg="add mod">
          <ac:chgData name="Pranav G Pai" userId="00dbca00-ff6a-4b3d-9a21-9c840db8d1ec" providerId="ADAL" clId="{CBFD05F4-1F8E-5423-937D-172A9CA6A1F7}" dt="2026-03-16T12:04:33.133" v="920" actId="20577"/>
          <ac:spMkLst>
            <pc:docMk/>
            <pc:sldMk cId="4159371096" sldId="273"/>
            <ac:spMk id="4" creationId="{5D8647F7-A6BF-CEB9-3803-B03BC6866475}"/>
          </ac:spMkLst>
        </pc:spChg>
        <pc:spChg chg="add mod">
          <ac:chgData name="Pranav G Pai" userId="00dbca00-ff6a-4b3d-9a21-9c840db8d1ec" providerId="ADAL" clId="{CBFD05F4-1F8E-5423-937D-172A9CA6A1F7}" dt="2026-03-16T12:05:33.910" v="932" actId="1076"/>
          <ac:spMkLst>
            <pc:docMk/>
            <pc:sldMk cId="4159371096" sldId="273"/>
            <ac:spMk id="5" creationId="{815E5CE4-07C0-7400-9D17-67D2AF509D7C}"/>
          </ac:spMkLst>
        </pc:spChg>
      </pc:sldChg>
      <pc:sldChg chg="modSp new mod">
        <pc:chgData name="Pranav G Pai" userId="00dbca00-ff6a-4b3d-9a21-9c840db8d1ec" providerId="ADAL" clId="{CBFD05F4-1F8E-5423-937D-172A9CA6A1F7}" dt="2026-03-16T12:08:14.201" v="976"/>
        <pc:sldMkLst>
          <pc:docMk/>
          <pc:sldMk cId="931267303" sldId="274"/>
        </pc:sldMkLst>
        <pc:spChg chg="mod">
          <ac:chgData name="Pranav G Pai" userId="00dbca00-ff6a-4b3d-9a21-9c840db8d1ec" providerId="ADAL" clId="{CBFD05F4-1F8E-5423-937D-172A9CA6A1F7}" dt="2026-03-16T12:08:14.201" v="976"/>
          <ac:spMkLst>
            <pc:docMk/>
            <pc:sldMk cId="931267303" sldId="274"/>
            <ac:spMk id="2" creationId="{33064403-66FA-3F74-D678-6118FE5D2B73}"/>
          </ac:spMkLst>
        </pc:spChg>
        <pc:spChg chg="mod">
          <ac:chgData name="Pranav G Pai" userId="00dbca00-ff6a-4b3d-9a21-9c840db8d1ec" providerId="ADAL" clId="{CBFD05F4-1F8E-5423-937D-172A9CA6A1F7}" dt="2026-03-16T12:06:33.455" v="954" actId="20577"/>
          <ac:spMkLst>
            <pc:docMk/>
            <pc:sldMk cId="931267303" sldId="274"/>
            <ac:spMk id="3" creationId="{0D322F76-87D8-4292-69D0-10CB151D7FD5}"/>
          </ac:spMkLst>
        </pc:spChg>
      </pc:sldChg>
      <pc:sldChg chg="modSp new mod">
        <pc:chgData name="Pranav G Pai" userId="00dbca00-ff6a-4b3d-9a21-9c840db8d1ec" providerId="ADAL" clId="{CBFD05F4-1F8E-5423-937D-172A9CA6A1F7}" dt="2026-03-16T12:08:14.201" v="976"/>
        <pc:sldMkLst>
          <pc:docMk/>
          <pc:sldMk cId="2528690404" sldId="275"/>
        </pc:sldMkLst>
        <pc:spChg chg="mod">
          <ac:chgData name="Pranav G Pai" userId="00dbca00-ff6a-4b3d-9a21-9c840db8d1ec" providerId="ADAL" clId="{CBFD05F4-1F8E-5423-937D-172A9CA6A1F7}" dt="2026-03-16T12:08:14.201" v="976"/>
          <ac:spMkLst>
            <pc:docMk/>
            <pc:sldMk cId="2528690404" sldId="275"/>
            <ac:spMk id="2" creationId="{3F6D5E06-EB2F-F6AE-487D-5393E99F8B50}"/>
          </ac:spMkLst>
        </pc:spChg>
        <pc:spChg chg="mod">
          <ac:chgData name="Pranav G Pai" userId="00dbca00-ff6a-4b3d-9a21-9c840db8d1ec" providerId="ADAL" clId="{CBFD05F4-1F8E-5423-937D-172A9CA6A1F7}" dt="2026-03-16T12:08:14.201" v="976"/>
          <ac:spMkLst>
            <pc:docMk/>
            <pc:sldMk cId="2528690404" sldId="275"/>
            <ac:spMk id="3" creationId="{2D2A49E1-E6CC-4E54-B2D4-ED6663010CAC}"/>
          </ac:spMkLst>
        </pc:spChg>
      </pc:sldChg>
    </pc:docChg>
  </pc:docChgLst>
  <pc:docChgLst>
    <pc:chgData name="Aiswarya Manikandan" userId="1a38b87d-47de-4798-b306-0d09de394099" providerId="ADAL" clId="{D2E21BC0-C013-4BB7-987E-01E932B1473A}"/>
    <pc:docChg chg="undo redo custSel modSld sldOrd">
      <pc:chgData name="Aiswarya Manikandan" userId="1a38b87d-47de-4798-b306-0d09de394099" providerId="ADAL" clId="{D2E21BC0-C013-4BB7-987E-01E932B1473A}" dt="2026-03-17T09:41:39.904" v="1877" actId="1076"/>
      <pc:docMkLst>
        <pc:docMk/>
      </pc:docMkLst>
      <pc:sldChg chg="addSp modSp mod">
        <pc:chgData name="Aiswarya Manikandan" userId="1a38b87d-47de-4798-b306-0d09de394099" providerId="ADAL" clId="{D2E21BC0-C013-4BB7-987E-01E932B1473A}" dt="2026-03-17T09:26:27.628" v="1555" actId="179"/>
        <pc:sldMkLst>
          <pc:docMk/>
          <pc:sldMk cId="943838818" sldId="258"/>
        </pc:sldMkLst>
        <pc:spChg chg="mod">
          <ac:chgData name="Aiswarya Manikandan" userId="1a38b87d-47de-4798-b306-0d09de394099" providerId="ADAL" clId="{D2E21BC0-C013-4BB7-987E-01E932B1473A}" dt="2026-03-17T09:26:27.628" v="1555" actId="179"/>
          <ac:spMkLst>
            <pc:docMk/>
            <pc:sldMk cId="943838818" sldId="258"/>
            <ac:spMk id="3" creationId="{07F3FE53-195C-3AB1-0703-81B78DFC9268}"/>
          </ac:spMkLst>
        </pc:spChg>
        <pc:spChg chg="add mod">
          <ac:chgData name="Aiswarya Manikandan" userId="1a38b87d-47de-4798-b306-0d09de394099" providerId="ADAL" clId="{D2E21BC0-C013-4BB7-987E-01E932B1473A}" dt="2026-03-17T05:21:48.433" v="58" actId="1035"/>
          <ac:spMkLst>
            <pc:docMk/>
            <pc:sldMk cId="943838818" sldId="258"/>
            <ac:spMk id="5" creationId="{FE6B1200-8659-A08B-65F4-F6BDE5E895E5}"/>
          </ac:spMkLst>
        </pc:spChg>
      </pc:sldChg>
      <pc:sldChg chg="modSp mod">
        <pc:chgData name="Aiswarya Manikandan" userId="1a38b87d-47de-4798-b306-0d09de394099" providerId="ADAL" clId="{D2E21BC0-C013-4BB7-987E-01E932B1473A}" dt="2026-03-17T09:13:32.279" v="1533" actId="20577"/>
        <pc:sldMkLst>
          <pc:docMk/>
          <pc:sldMk cId="914710257" sldId="259"/>
        </pc:sldMkLst>
        <pc:spChg chg="mod">
          <ac:chgData name="Aiswarya Manikandan" userId="1a38b87d-47de-4798-b306-0d09de394099" providerId="ADAL" clId="{D2E21BC0-C013-4BB7-987E-01E932B1473A}" dt="2026-03-17T09:13:32.279" v="1533" actId="20577"/>
          <ac:spMkLst>
            <pc:docMk/>
            <pc:sldMk cId="914710257" sldId="259"/>
            <ac:spMk id="3" creationId="{0E8EB9FA-E09F-A436-A57D-5BC19E908FAF}"/>
          </ac:spMkLst>
        </pc:spChg>
      </pc:sldChg>
      <pc:sldChg chg="addSp delSp modSp mod">
        <pc:chgData name="Aiswarya Manikandan" userId="1a38b87d-47de-4798-b306-0d09de394099" providerId="ADAL" clId="{D2E21BC0-C013-4BB7-987E-01E932B1473A}" dt="2026-03-17T09:17:47.854" v="1537" actId="27636"/>
        <pc:sldMkLst>
          <pc:docMk/>
          <pc:sldMk cId="630113578" sldId="260"/>
        </pc:sldMkLst>
        <pc:spChg chg="mod">
          <ac:chgData name="Aiswarya Manikandan" userId="1a38b87d-47de-4798-b306-0d09de394099" providerId="ADAL" clId="{D2E21BC0-C013-4BB7-987E-01E932B1473A}" dt="2026-03-17T05:40:39.939" v="515" actId="1035"/>
          <ac:spMkLst>
            <pc:docMk/>
            <pc:sldMk cId="630113578" sldId="260"/>
            <ac:spMk id="2" creationId="{DB8FB3EF-C8F3-4AD3-9E67-BFEE02B0E68C}"/>
          </ac:spMkLst>
        </pc:spChg>
        <pc:spChg chg="mod">
          <ac:chgData name="Aiswarya Manikandan" userId="1a38b87d-47de-4798-b306-0d09de394099" providerId="ADAL" clId="{D2E21BC0-C013-4BB7-987E-01E932B1473A}" dt="2026-03-17T09:17:47.854" v="1537" actId="27636"/>
          <ac:spMkLst>
            <pc:docMk/>
            <pc:sldMk cId="630113578" sldId="260"/>
            <ac:spMk id="3" creationId="{F46D35E2-88BD-EF25-F393-E568FE439D49}"/>
          </ac:spMkLst>
        </pc:spChg>
        <pc:spChg chg="add mod">
          <ac:chgData name="Aiswarya Manikandan" userId="1a38b87d-47de-4798-b306-0d09de394099" providerId="ADAL" clId="{D2E21BC0-C013-4BB7-987E-01E932B1473A}" dt="2026-03-17T05:40:37.679" v="512" actId="1036"/>
          <ac:spMkLst>
            <pc:docMk/>
            <pc:sldMk cId="630113578" sldId="260"/>
            <ac:spMk id="4" creationId="{A4EF49E6-2FDA-A412-4866-C402D64F7F51}"/>
          </ac:spMkLst>
        </pc:spChg>
        <pc:spChg chg="add del mod">
          <ac:chgData name="Aiswarya Manikandan" userId="1a38b87d-47de-4798-b306-0d09de394099" providerId="ADAL" clId="{D2E21BC0-C013-4BB7-987E-01E932B1473A}" dt="2026-03-17T05:40:36.248" v="509" actId="22"/>
          <ac:spMkLst>
            <pc:docMk/>
            <pc:sldMk cId="630113578" sldId="260"/>
            <ac:spMk id="6" creationId="{8574EB8A-F495-9C1D-DDB6-78F54A7E791B}"/>
          </ac:spMkLst>
        </pc:spChg>
      </pc:sldChg>
      <pc:sldChg chg="addSp delSp modSp mod ord">
        <pc:chgData name="Aiswarya Manikandan" userId="1a38b87d-47de-4798-b306-0d09de394099" providerId="ADAL" clId="{D2E21BC0-C013-4BB7-987E-01E932B1473A}" dt="2026-03-17T07:21:15.020" v="1085" actId="1076"/>
        <pc:sldMkLst>
          <pc:docMk/>
          <pc:sldMk cId="2816412040" sldId="261"/>
        </pc:sldMkLst>
        <pc:spChg chg="add del mod">
          <ac:chgData name="Aiswarya Manikandan" userId="1a38b87d-47de-4798-b306-0d09de394099" providerId="ADAL" clId="{D2E21BC0-C013-4BB7-987E-01E932B1473A}" dt="2026-03-17T07:14:23.821" v="1039" actId="478"/>
          <ac:spMkLst>
            <pc:docMk/>
            <pc:sldMk cId="2816412040" sldId="261"/>
            <ac:spMk id="3" creationId="{3A04E7F8-769D-584A-C693-31CFCF419B2D}"/>
          </ac:spMkLst>
        </pc:spChg>
        <pc:spChg chg="add mod">
          <ac:chgData name="Aiswarya Manikandan" userId="1a38b87d-47de-4798-b306-0d09de394099" providerId="ADAL" clId="{D2E21BC0-C013-4BB7-987E-01E932B1473A}" dt="2026-03-17T07:21:12.900" v="1084" actId="1076"/>
          <ac:spMkLst>
            <pc:docMk/>
            <pc:sldMk cId="2816412040" sldId="261"/>
            <ac:spMk id="4" creationId="{DE16A8B9-5621-6EEC-8BD1-0F5A7477C420}"/>
          </ac:spMkLst>
        </pc:spChg>
        <pc:spChg chg="add del mod">
          <ac:chgData name="Aiswarya Manikandan" userId="1a38b87d-47de-4798-b306-0d09de394099" providerId="ADAL" clId="{D2E21BC0-C013-4BB7-987E-01E932B1473A}" dt="2026-03-17T07:14:24.015" v="1040" actId="478"/>
          <ac:spMkLst>
            <pc:docMk/>
            <pc:sldMk cId="2816412040" sldId="261"/>
            <ac:spMk id="6" creationId="{ACF9CBEE-19AA-C3F7-2521-C91025A683B8}"/>
          </ac:spMkLst>
        </pc:spChg>
        <pc:spChg chg="add mod">
          <ac:chgData name="Aiswarya Manikandan" userId="1a38b87d-47de-4798-b306-0d09de394099" providerId="ADAL" clId="{D2E21BC0-C013-4BB7-987E-01E932B1473A}" dt="2026-03-17T07:21:15.020" v="1085" actId="1076"/>
          <ac:spMkLst>
            <pc:docMk/>
            <pc:sldMk cId="2816412040" sldId="261"/>
            <ac:spMk id="7" creationId="{19FEB02E-53B3-3318-F624-B652D82D591E}"/>
          </ac:spMkLst>
        </pc:spChg>
      </pc:sldChg>
      <pc:sldChg chg="addSp modSp mod">
        <pc:chgData name="Aiswarya Manikandan" userId="1a38b87d-47de-4798-b306-0d09de394099" providerId="ADAL" clId="{D2E21BC0-C013-4BB7-987E-01E932B1473A}" dt="2026-03-17T06:54:20.961" v="722" actId="14100"/>
        <pc:sldMkLst>
          <pc:docMk/>
          <pc:sldMk cId="135030545" sldId="262"/>
        </pc:sldMkLst>
        <pc:spChg chg="mod">
          <ac:chgData name="Aiswarya Manikandan" userId="1a38b87d-47de-4798-b306-0d09de394099" providerId="ADAL" clId="{D2E21BC0-C013-4BB7-987E-01E932B1473A}" dt="2026-03-17T06:54:20.961" v="722" actId="14100"/>
          <ac:spMkLst>
            <pc:docMk/>
            <pc:sldMk cId="135030545" sldId="262"/>
            <ac:spMk id="3" creationId="{556E635B-0A61-EEDB-1918-1A9457C3BBCF}"/>
          </ac:spMkLst>
        </pc:spChg>
        <pc:spChg chg="add mod">
          <ac:chgData name="Aiswarya Manikandan" userId="1a38b87d-47de-4798-b306-0d09de394099" providerId="ADAL" clId="{D2E21BC0-C013-4BB7-987E-01E932B1473A}" dt="2026-03-17T05:37:51.701" v="298" actId="255"/>
          <ac:spMkLst>
            <pc:docMk/>
            <pc:sldMk cId="135030545" sldId="262"/>
            <ac:spMk id="4" creationId="{9A5BA58B-D59D-6805-61B4-93D69C6151A6}"/>
          </ac:spMkLst>
        </pc:spChg>
        <pc:spChg chg="add mod">
          <ac:chgData name="Aiswarya Manikandan" userId="1a38b87d-47de-4798-b306-0d09de394099" providerId="ADAL" clId="{D2E21BC0-C013-4BB7-987E-01E932B1473A}" dt="2026-03-17T06:53:56.502" v="714" actId="948"/>
          <ac:spMkLst>
            <pc:docMk/>
            <pc:sldMk cId="135030545" sldId="262"/>
            <ac:spMk id="6" creationId="{D17C033D-CB2A-815F-7712-0625D25EB3E1}"/>
          </ac:spMkLst>
        </pc:spChg>
        <pc:spChg chg="mod">
          <ac:chgData name="Aiswarya Manikandan" userId="1a38b87d-47de-4798-b306-0d09de394099" providerId="ADAL" clId="{D2E21BC0-C013-4BB7-987E-01E932B1473A}" dt="2026-03-17T05:41:54.068" v="680" actId="1035"/>
          <ac:spMkLst>
            <pc:docMk/>
            <pc:sldMk cId="135030545" sldId="262"/>
            <ac:spMk id="8" creationId="{1AD14ED2-7B53-5FC5-9632-4D77F0A517D7}"/>
          </ac:spMkLst>
        </pc:spChg>
      </pc:sldChg>
      <pc:sldChg chg="addSp modSp mod">
        <pc:chgData name="Aiswarya Manikandan" userId="1a38b87d-47de-4798-b306-0d09de394099" providerId="ADAL" clId="{D2E21BC0-C013-4BB7-987E-01E932B1473A}" dt="2026-03-17T07:03:00.881" v="746" actId="1076"/>
        <pc:sldMkLst>
          <pc:docMk/>
          <pc:sldMk cId="834317734" sldId="263"/>
        </pc:sldMkLst>
        <pc:spChg chg="add mod">
          <ac:chgData name="Aiswarya Manikandan" userId="1a38b87d-47de-4798-b306-0d09de394099" providerId="ADAL" clId="{D2E21BC0-C013-4BB7-987E-01E932B1473A}" dt="2026-03-17T05:40:43.334" v="518" actId="1076"/>
          <ac:spMkLst>
            <pc:docMk/>
            <pc:sldMk cId="834317734" sldId="263"/>
            <ac:spMk id="2" creationId="{88CAB71D-7FC2-2256-A42F-37EA881F5415}"/>
          </ac:spMkLst>
        </pc:spChg>
        <pc:spChg chg="mod">
          <ac:chgData name="Aiswarya Manikandan" userId="1a38b87d-47de-4798-b306-0d09de394099" providerId="ADAL" clId="{D2E21BC0-C013-4BB7-987E-01E932B1473A}" dt="2026-03-17T06:54:07.059" v="716" actId="27636"/>
          <ac:spMkLst>
            <pc:docMk/>
            <pc:sldMk cId="834317734" sldId="263"/>
            <ac:spMk id="3" creationId="{D2DE349D-A641-25E4-8F4E-5EBD58D71855}"/>
          </ac:spMkLst>
        </pc:spChg>
        <pc:spChg chg="mod">
          <ac:chgData name="Aiswarya Manikandan" userId="1a38b87d-47de-4798-b306-0d09de394099" providerId="ADAL" clId="{D2E21BC0-C013-4BB7-987E-01E932B1473A}" dt="2026-03-17T07:03:00.881" v="746" actId="1076"/>
          <ac:spMkLst>
            <pc:docMk/>
            <pc:sldMk cId="834317734" sldId="263"/>
            <ac:spMk id="7" creationId="{16EBA94E-2EC1-1852-41A3-4BB4823CBE70}"/>
          </ac:spMkLst>
        </pc:spChg>
      </pc:sldChg>
      <pc:sldChg chg="delSp modSp mod ord">
        <pc:chgData name="Aiswarya Manikandan" userId="1a38b87d-47de-4798-b306-0d09de394099" providerId="ADAL" clId="{D2E21BC0-C013-4BB7-987E-01E932B1473A}" dt="2026-03-17T09:22:39.465" v="1547" actId="114"/>
        <pc:sldMkLst>
          <pc:docMk/>
          <pc:sldMk cId="500892131" sldId="264"/>
        </pc:sldMkLst>
        <pc:spChg chg="del mod">
          <ac:chgData name="Aiswarya Manikandan" userId="1a38b87d-47de-4798-b306-0d09de394099" providerId="ADAL" clId="{D2E21BC0-C013-4BB7-987E-01E932B1473A}" dt="2026-03-17T07:03:26.654" v="751" actId="478"/>
          <ac:spMkLst>
            <pc:docMk/>
            <pc:sldMk cId="500892131" sldId="264"/>
            <ac:spMk id="4" creationId="{333CC546-DAA1-5126-752B-96DA4D4D81F5}"/>
          </ac:spMkLst>
        </pc:spChg>
        <pc:spChg chg="mod">
          <ac:chgData name="Aiswarya Manikandan" userId="1a38b87d-47de-4798-b306-0d09de394099" providerId="ADAL" clId="{D2E21BC0-C013-4BB7-987E-01E932B1473A}" dt="2026-03-17T09:22:25.970" v="1545" actId="179"/>
          <ac:spMkLst>
            <pc:docMk/>
            <pc:sldMk cId="500892131" sldId="264"/>
            <ac:spMk id="7" creationId="{867EA3C4-C426-6C74-3136-732443862C3A}"/>
          </ac:spMkLst>
        </pc:spChg>
        <pc:spChg chg="mod">
          <ac:chgData name="Aiswarya Manikandan" userId="1a38b87d-47de-4798-b306-0d09de394099" providerId="ADAL" clId="{D2E21BC0-C013-4BB7-987E-01E932B1473A}" dt="2026-03-17T09:22:39.465" v="1547" actId="114"/>
          <ac:spMkLst>
            <pc:docMk/>
            <pc:sldMk cId="500892131" sldId="264"/>
            <ac:spMk id="8" creationId="{DDCF51CC-5D4E-B0CB-53B0-E89E12E4616A}"/>
          </ac:spMkLst>
        </pc:spChg>
      </pc:sldChg>
      <pc:sldChg chg="modSp mod ord">
        <pc:chgData name="Aiswarya Manikandan" userId="1a38b87d-47de-4798-b306-0d09de394099" providerId="ADAL" clId="{D2E21BC0-C013-4BB7-987E-01E932B1473A}" dt="2026-03-17T09:25:38.111" v="1554" actId="20577"/>
        <pc:sldMkLst>
          <pc:docMk/>
          <pc:sldMk cId="255316340" sldId="265"/>
        </pc:sldMkLst>
        <pc:spChg chg="mod">
          <ac:chgData name="Aiswarya Manikandan" userId="1a38b87d-47de-4798-b306-0d09de394099" providerId="ADAL" clId="{D2E21BC0-C013-4BB7-987E-01E932B1473A}" dt="2026-03-17T09:25:38.111" v="1554" actId="20577"/>
          <ac:spMkLst>
            <pc:docMk/>
            <pc:sldMk cId="255316340" sldId="265"/>
            <ac:spMk id="3" creationId="{32D12824-4CF0-32BE-BA65-CA70B90AA9DF}"/>
          </ac:spMkLst>
        </pc:spChg>
        <pc:spChg chg="mod">
          <ac:chgData name="Aiswarya Manikandan" userId="1a38b87d-47de-4798-b306-0d09de394099" providerId="ADAL" clId="{D2E21BC0-C013-4BB7-987E-01E932B1473A}" dt="2026-03-17T07:09:38.015" v="970" actId="1035"/>
          <ac:spMkLst>
            <pc:docMk/>
            <pc:sldMk cId="255316340" sldId="265"/>
            <ac:spMk id="4" creationId="{B1639E4B-9AE6-DB8A-6EA1-929AB4C63A1F}"/>
          </ac:spMkLst>
        </pc:spChg>
      </pc:sldChg>
      <pc:sldChg chg="addSp delSp modSp mod">
        <pc:chgData name="Aiswarya Manikandan" userId="1a38b87d-47de-4798-b306-0d09de394099" providerId="ADAL" clId="{D2E21BC0-C013-4BB7-987E-01E932B1473A}" dt="2026-03-17T09:27:04.365" v="1557" actId="179"/>
        <pc:sldMkLst>
          <pc:docMk/>
          <pc:sldMk cId="716848549" sldId="266"/>
        </pc:sldMkLst>
        <pc:spChg chg="add del">
          <ac:chgData name="Aiswarya Manikandan" userId="1a38b87d-47de-4798-b306-0d09de394099" providerId="ADAL" clId="{D2E21BC0-C013-4BB7-987E-01E932B1473A}" dt="2026-03-17T07:14:25.215" v="1045" actId="478"/>
          <ac:spMkLst>
            <pc:docMk/>
            <pc:sldMk cId="716848549" sldId="266"/>
            <ac:spMk id="3" creationId="{60179AE9-DE34-F4F5-56D0-A7C05D27EBC2}"/>
          </ac:spMkLst>
        </pc:spChg>
        <pc:spChg chg="mod">
          <ac:chgData name="Aiswarya Manikandan" userId="1a38b87d-47de-4798-b306-0d09de394099" providerId="ADAL" clId="{D2E21BC0-C013-4BB7-987E-01E932B1473A}" dt="2026-03-17T09:27:04.365" v="1557" actId="179"/>
          <ac:spMkLst>
            <pc:docMk/>
            <pc:sldMk cId="716848549" sldId="266"/>
            <ac:spMk id="4" creationId="{3004E605-5CCB-0946-94E7-ADE3686F9FF1}"/>
          </ac:spMkLst>
        </pc:spChg>
        <pc:spChg chg="add del mod">
          <ac:chgData name="Aiswarya Manikandan" userId="1a38b87d-47de-4798-b306-0d09de394099" providerId="ADAL" clId="{D2E21BC0-C013-4BB7-987E-01E932B1473A}" dt="2026-03-17T07:14:25.420" v="1046" actId="478"/>
          <ac:spMkLst>
            <pc:docMk/>
            <pc:sldMk cId="716848549" sldId="266"/>
            <ac:spMk id="5" creationId="{12DAAEC6-47BE-B34E-EA2F-8698BE19B587}"/>
          </ac:spMkLst>
        </pc:spChg>
        <pc:spChg chg="add mod">
          <ac:chgData name="Aiswarya Manikandan" userId="1a38b87d-47de-4798-b306-0d09de394099" providerId="ADAL" clId="{D2E21BC0-C013-4BB7-987E-01E932B1473A}" dt="2026-03-17T07:22:01.113" v="1092" actId="27636"/>
          <ac:spMkLst>
            <pc:docMk/>
            <pc:sldMk cId="716848549" sldId="266"/>
            <ac:spMk id="6" creationId="{97DBDCD4-610C-F86A-DCC1-955351B0EA5F}"/>
          </ac:spMkLst>
        </pc:spChg>
      </pc:sldChg>
      <pc:sldChg chg="addSp delSp modSp mod">
        <pc:chgData name="Aiswarya Manikandan" userId="1a38b87d-47de-4798-b306-0d09de394099" providerId="ADAL" clId="{D2E21BC0-C013-4BB7-987E-01E932B1473A}" dt="2026-03-17T09:33:09.499" v="1810" actId="1036"/>
        <pc:sldMkLst>
          <pc:docMk/>
          <pc:sldMk cId="1786576136" sldId="267"/>
        </pc:sldMkLst>
        <pc:spChg chg="add mod">
          <ac:chgData name="Aiswarya Manikandan" userId="1a38b87d-47de-4798-b306-0d09de394099" providerId="ADAL" clId="{D2E21BC0-C013-4BB7-987E-01E932B1473A}" dt="2026-03-17T09:33:09.499" v="1810" actId="1036"/>
          <ac:spMkLst>
            <pc:docMk/>
            <pc:sldMk cId="1786576136" sldId="267"/>
            <ac:spMk id="2" creationId="{861DDB01-FBCB-F24A-AC33-25FB05EBECEC}"/>
          </ac:spMkLst>
        </pc:spChg>
        <pc:spChg chg="del">
          <ac:chgData name="Aiswarya Manikandan" userId="1a38b87d-47de-4798-b306-0d09de394099" providerId="ADAL" clId="{D2E21BC0-C013-4BB7-987E-01E932B1473A}" dt="2026-03-17T07:22:12.419" v="1093" actId="478"/>
          <ac:spMkLst>
            <pc:docMk/>
            <pc:sldMk cId="1786576136" sldId="267"/>
            <ac:spMk id="3" creationId="{CC587D85-7E95-50F1-E9B3-6BD7A9AE6675}"/>
          </ac:spMkLst>
        </pc:spChg>
        <pc:spChg chg="mod">
          <ac:chgData name="Aiswarya Manikandan" userId="1a38b87d-47de-4798-b306-0d09de394099" providerId="ADAL" clId="{D2E21BC0-C013-4BB7-987E-01E932B1473A}" dt="2026-03-17T09:33:04.598" v="1797" actId="1036"/>
          <ac:spMkLst>
            <pc:docMk/>
            <pc:sldMk cId="1786576136" sldId="267"/>
            <ac:spMk id="4" creationId="{590C37AC-AA09-C78E-BC86-D48BD23C0A3F}"/>
          </ac:spMkLst>
        </pc:spChg>
        <pc:spChg chg="add del mod">
          <ac:chgData name="Aiswarya Manikandan" userId="1a38b87d-47de-4798-b306-0d09de394099" providerId="ADAL" clId="{D2E21BC0-C013-4BB7-987E-01E932B1473A}" dt="2026-03-17T07:22:14.972" v="1094" actId="478"/>
          <ac:spMkLst>
            <pc:docMk/>
            <pc:sldMk cId="1786576136" sldId="267"/>
            <ac:spMk id="6" creationId="{71C1C0D9-B07A-B947-9025-E95BFAA7E806}"/>
          </ac:spMkLst>
        </pc:spChg>
      </pc:sldChg>
      <pc:sldChg chg="addSp modSp mod">
        <pc:chgData name="Aiswarya Manikandan" userId="1a38b87d-47de-4798-b306-0d09de394099" providerId="ADAL" clId="{D2E21BC0-C013-4BB7-987E-01E932B1473A}" dt="2026-03-17T09:36:13.107" v="1824" actId="108"/>
        <pc:sldMkLst>
          <pc:docMk/>
          <pc:sldMk cId="697916091" sldId="268"/>
        </pc:sldMkLst>
        <pc:spChg chg="mod">
          <ac:chgData name="Aiswarya Manikandan" userId="1a38b87d-47de-4798-b306-0d09de394099" providerId="ADAL" clId="{D2E21BC0-C013-4BB7-987E-01E932B1473A}" dt="2026-03-17T07:24:01.204" v="1118" actId="14100"/>
          <ac:spMkLst>
            <pc:docMk/>
            <pc:sldMk cId="697916091" sldId="268"/>
            <ac:spMk id="2" creationId="{B1F6CE27-6C38-7AFB-FB0C-F0A6ED002238}"/>
          </ac:spMkLst>
        </pc:spChg>
        <pc:spChg chg="mod">
          <ac:chgData name="Aiswarya Manikandan" userId="1a38b87d-47de-4798-b306-0d09de394099" providerId="ADAL" clId="{D2E21BC0-C013-4BB7-987E-01E932B1473A}" dt="2026-03-17T09:36:01.493" v="1823" actId="14100"/>
          <ac:spMkLst>
            <pc:docMk/>
            <pc:sldMk cId="697916091" sldId="268"/>
            <ac:spMk id="3" creationId="{601082F0-AF45-3F12-046D-B3E168871A2C}"/>
          </ac:spMkLst>
        </pc:spChg>
        <pc:spChg chg="add mod">
          <ac:chgData name="Aiswarya Manikandan" userId="1a38b87d-47de-4798-b306-0d09de394099" providerId="ADAL" clId="{D2E21BC0-C013-4BB7-987E-01E932B1473A}" dt="2026-03-17T09:36:13.107" v="1824" actId="108"/>
          <ac:spMkLst>
            <pc:docMk/>
            <pc:sldMk cId="697916091" sldId="268"/>
            <ac:spMk id="4" creationId="{A1D7B4C6-B772-251E-ED0E-A8207308138E}"/>
          </ac:spMkLst>
        </pc:spChg>
      </pc:sldChg>
      <pc:sldChg chg="addSp delSp modSp mod">
        <pc:chgData name="Aiswarya Manikandan" userId="1a38b87d-47de-4798-b306-0d09de394099" providerId="ADAL" clId="{D2E21BC0-C013-4BB7-987E-01E932B1473A}" dt="2026-03-17T09:39:06.641" v="1873" actId="20577"/>
        <pc:sldMkLst>
          <pc:docMk/>
          <pc:sldMk cId="1323681423" sldId="269"/>
        </pc:sldMkLst>
        <pc:spChg chg="mod">
          <ac:chgData name="Aiswarya Manikandan" userId="1a38b87d-47de-4798-b306-0d09de394099" providerId="ADAL" clId="{D2E21BC0-C013-4BB7-987E-01E932B1473A}" dt="2026-03-17T09:37:07.951" v="1868" actId="1076"/>
          <ac:spMkLst>
            <pc:docMk/>
            <pc:sldMk cId="1323681423" sldId="269"/>
            <ac:spMk id="4" creationId="{D52BF2F7-BF5B-73E0-A564-A9D0CE2B1581}"/>
          </ac:spMkLst>
        </pc:spChg>
        <pc:spChg chg="mod">
          <ac:chgData name="Aiswarya Manikandan" userId="1a38b87d-47de-4798-b306-0d09de394099" providerId="ADAL" clId="{D2E21BC0-C013-4BB7-987E-01E932B1473A}" dt="2026-03-17T09:39:06.641" v="1873" actId="20577"/>
          <ac:spMkLst>
            <pc:docMk/>
            <pc:sldMk cId="1323681423" sldId="269"/>
            <ac:spMk id="5" creationId="{342A2747-A146-0247-2993-D7C2522341AA}"/>
          </ac:spMkLst>
        </pc:spChg>
        <pc:spChg chg="add del mod">
          <ac:chgData name="Aiswarya Manikandan" userId="1a38b87d-47de-4798-b306-0d09de394099" providerId="ADAL" clId="{D2E21BC0-C013-4BB7-987E-01E932B1473A}" dt="2026-03-17T09:37:01.018" v="1867" actId="1037"/>
          <ac:spMkLst>
            <pc:docMk/>
            <pc:sldMk cId="1323681423" sldId="269"/>
            <ac:spMk id="6" creationId="{BA4A9D17-CB1A-EE72-0A90-C0F67A1EA513}"/>
          </ac:spMkLst>
        </pc:spChg>
      </pc:sldChg>
      <pc:sldChg chg="addSp modSp mod">
        <pc:chgData name="Aiswarya Manikandan" userId="1a38b87d-47de-4798-b306-0d09de394099" providerId="ADAL" clId="{D2E21BC0-C013-4BB7-987E-01E932B1473A}" dt="2026-03-17T09:40:48.602" v="1875" actId="20577"/>
        <pc:sldMkLst>
          <pc:docMk/>
          <pc:sldMk cId="2417591588" sldId="270"/>
        </pc:sldMkLst>
        <pc:spChg chg="add mod">
          <ac:chgData name="Aiswarya Manikandan" userId="1a38b87d-47de-4798-b306-0d09de394099" providerId="ADAL" clId="{D2E21BC0-C013-4BB7-987E-01E932B1473A}" dt="2026-03-17T09:37:20.854" v="1869" actId="20577"/>
          <ac:spMkLst>
            <pc:docMk/>
            <pc:sldMk cId="2417591588" sldId="270"/>
            <ac:spMk id="2" creationId="{70946EF9-2915-FEAC-F978-4E1E0F27E6AF}"/>
          </ac:spMkLst>
        </pc:spChg>
        <pc:spChg chg="mod">
          <ac:chgData name="Aiswarya Manikandan" userId="1a38b87d-47de-4798-b306-0d09de394099" providerId="ADAL" clId="{D2E21BC0-C013-4BB7-987E-01E932B1473A}" dt="2026-03-17T07:32:23.850" v="1410" actId="27636"/>
          <ac:spMkLst>
            <pc:docMk/>
            <pc:sldMk cId="2417591588" sldId="270"/>
            <ac:spMk id="6" creationId="{3B25A7DF-9136-D2C5-B254-ECA6F5F30BB1}"/>
          </ac:spMkLst>
        </pc:spChg>
        <pc:spChg chg="mod">
          <ac:chgData name="Aiswarya Manikandan" userId="1a38b87d-47de-4798-b306-0d09de394099" providerId="ADAL" clId="{D2E21BC0-C013-4BB7-987E-01E932B1473A}" dt="2026-03-17T09:40:48.602" v="1875" actId="20577"/>
          <ac:spMkLst>
            <pc:docMk/>
            <pc:sldMk cId="2417591588" sldId="270"/>
            <ac:spMk id="7" creationId="{39684401-1220-8855-913C-EE7E26D37D07}"/>
          </ac:spMkLst>
        </pc:spChg>
      </pc:sldChg>
      <pc:sldChg chg="delSp modSp mod">
        <pc:chgData name="Aiswarya Manikandan" userId="1a38b87d-47de-4798-b306-0d09de394099" providerId="ADAL" clId="{D2E21BC0-C013-4BB7-987E-01E932B1473A}" dt="2026-03-17T09:41:39.904" v="1877" actId="1076"/>
        <pc:sldMkLst>
          <pc:docMk/>
          <pc:sldMk cId="1212562883" sldId="271"/>
        </pc:sldMkLst>
        <pc:spChg chg="del mod">
          <ac:chgData name="Aiswarya Manikandan" userId="1a38b87d-47de-4798-b306-0d09de394099" providerId="ADAL" clId="{D2E21BC0-C013-4BB7-987E-01E932B1473A}" dt="2026-03-17T07:32:37.307" v="1412" actId="478"/>
          <ac:spMkLst>
            <pc:docMk/>
            <pc:sldMk cId="1212562883" sldId="271"/>
            <ac:spMk id="4" creationId="{A9B267F1-709F-7FBB-43E9-42E052A366E5}"/>
          </ac:spMkLst>
        </pc:spChg>
        <pc:spChg chg="mod">
          <ac:chgData name="Aiswarya Manikandan" userId="1a38b87d-47de-4798-b306-0d09de394099" providerId="ADAL" clId="{D2E21BC0-C013-4BB7-987E-01E932B1473A}" dt="2026-03-17T09:41:34.470" v="1876" actId="14100"/>
          <ac:spMkLst>
            <pc:docMk/>
            <pc:sldMk cId="1212562883" sldId="271"/>
            <ac:spMk id="5" creationId="{F6999F14-95A9-8333-D1DB-523A0BE7822B}"/>
          </ac:spMkLst>
        </pc:spChg>
        <pc:spChg chg="mod">
          <ac:chgData name="Aiswarya Manikandan" userId="1a38b87d-47de-4798-b306-0d09de394099" providerId="ADAL" clId="{D2E21BC0-C013-4BB7-987E-01E932B1473A}" dt="2026-03-17T09:41:39.904" v="1877" actId="1076"/>
          <ac:spMkLst>
            <pc:docMk/>
            <pc:sldMk cId="1212562883" sldId="271"/>
            <ac:spMk id="6" creationId="{3FDA9CD8-8857-9D93-2F7E-BF6FAFF28145}"/>
          </ac:spMkLst>
        </pc:spChg>
      </pc:sldChg>
      <pc:sldChg chg="modSp mod">
        <pc:chgData name="Aiswarya Manikandan" userId="1a38b87d-47de-4798-b306-0d09de394099" providerId="ADAL" clId="{D2E21BC0-C013-4BB7-987E-01E932B1473A}" dt="2026-03-17T09:08:09.754" v="1476" actId="20577"/>
        <pc:sldMkLst>
          <pc:docMk/>
          <pc:sldMk cId="560055994" sldId="272"/>
        </pc:sldMkLst>
        <pc:spChg chg="mod">
          <ac:chgData name="Aiswarya Manikandan" userId="1a38b87d-47de-4798-b306-0d09de394099" providerId="ADAL" clId="{D2E21BC0-C013-4BB7-987E-01E932B1473A}" dt="2026-03-17T07:33:21.135" v="1437" actId="1035"/>
          <ac:spMkLst>
            <pc:docMk/>
            <pc:sldMk cId="560055994" sldId="272"/>
            <ac:spMk id="3" creationId="{69082251-3D1C-484B-BE83-F433939D14FF}"/>
          </ac:spMkLst>
        </pc:spChg>
        <pc:spChg chg="mod">
          <ac:chgData name="Aiswarya Manikandan" userId="1a38b87d-47de-4798-b306-0d09de394099" providerId="ADAL" clId="{D2E21BC0-C013-4BB7-987E-01E932B1473A}" dt="2026-03-17T09:08:09.754" v="1476" actId="20577"/>
          <ac:spMkLst>
            <pc:docMk/>
            <pc:sldMk cId="560055994" sldId="272"/>
            <ac:spMk id="4" creationId="{5065AF56-13C9-7F32-1BF5-3534EA12D13D}"/>
          </ac:spMkLst>
        </pc:spChg>
      </pc:sldChg>
      <pc:sldChg chg="modSp mod">
        <pc:chgData name="Aiswarya Manikandan" userId="1a38b87d-47de-4798-b306-0d09de394099" providerId="ADAL" clId="{D2E21BC0-C013-4BB7-987E-01E932B1473A}" dt="2026-03-17T09:08:54.093" v="1518" actId="1035"/>
        <pc:sldMkLst>
          <pc:docMk/>
          <pc:sldMk cId="4159371096" sldId="273"/>
        </pc:sldMkLst>
        <pc:spChg chg="mod">
          <ac:chgData name="Aiswarya Manikandan" userId="1a38b87d-47de-4798-b306-0d09de394099" providerId="ADAL" clId="{D2E21BC0-C013-4BB7-987E-01E932B1473A}" dt="2026-03-17T09:08:39.944" v="1514" actId="1035"/>
          <ac:spMkLst>
            <pc:docMk/>
            <pc:sldMk cId="4159371096" sldId="273"/>
            <ac:spMk id="4" creationId="{5D8647F7-A6BF-CEB9-3803-B03BC6866475}"/>
          </ac:spMkLst>
        </pc:spChg>
        <pc:spChg chg="mod">
          <ac:chgData name="Aiswarya Manikandan" userId="1a38b87d-47de-4798-b306-0d09de394099" providerId="ADAL" clId="{D2E21BC0-C013-4BB7-987E-01E932B1473A}" dt="2026-03-17T09:08:54.093" v="1518" actId="1035"/>
          <ac:spMkLst>
            <pc:docMk/>
            <pc:sldMk cId="4159371096" sldId="273"/>
            <ac:spMk id="5" creationId="{815E5CE4-07C0-7400-9D17-67D2AF509D7C}"/>
          </ac:spMkLst>
        </pc:spChg>
      </pc:sldChg>
      <pc:sldChg chg="modSp mod">
        <pc:chgData name="Aiswarya Manikandan" userId="1a38b87d-47de-4798-b306-0d09de394099" providerId="ADAL" clId="{D2E21BC0-C013-4BB7-987E-01E932B1473A}" dt="2026-03-17T09:28:51.753" v="1574" actId="20577"/>
        <pc:sldMkLst>
          <pc:docMk/>
          <pc:sldMk cId="931267303" sldId="274"/>
        </pc:sldMkLst>
        <pc:spChg chg="mod">
          <ac:chgData name="Aiswarya Manikandan" userId="1a38b87d-47de-4798-b306-0d09de394099" providerId="ADAL" clId="{D2E21BC0-C013-4BB7-987E-01E932B1473A}" dt="2026-03-17T09:28:51.753" v="1574" actId="20577"/>
          <ac:spMkLst>
            <pc:docMk/>
            <pc:sldMk cId="931267303" sldId="274"/>
            <ac:spMk id="3" creationId="{0D322F76-87D8-4292-69D0-10CB151D7FD5}"/>
          </ac:spMkLst>
        </pc:spChg>
      </pc:sldChg>
    </pc:docChg>
  </pc:docChgLst>
  <pc:docChgLst>
    <pc:chgData name="Sidharth S" userId="620fcb82-d51d-441f-95f7-f3f6fb7e8183" providerId="ADAL" clId="{EE3B372B-31C2-40C0-A37E-7BCF86DADDB8}"/>
    <pc:docChg chg="modSld">
      <pc:chgData name="Sidharth S" userId="620fcb82-d51d-441f-95f7-f3f6fb7e8183" providerId="ADAL" clId="{EE3B372B-31C2-40C0-A37E-7BCF86DADDB8}" dt="2026-03-17T09:11:21.037" v="0" actId="20577"/>
      <pc:docMkLst>
        <pc:docMk/>
      </pc:docMkLst>
      <pc:sldChg chg="modSp mod">
        <pc:chgData name="Sidharth S" userId="620fcb82-d51d-441f-95f7-f3f6fb7e8183" providerId="ADAL" clId="{EE3B372B-31C2-40C0-A37E-7BCF86DADDB8}" dt="2026-03-17T09:11:21.037" v="0" actId="20577"/>
        <pc:sldMkLst>
          <pc:docMk/>
          <pc:sldMk cId="943838818" sldId="258"/>
        </pc:sldMkLst>
        <pc:spChg chg="mod">
          <ac:chgData name="Sidharth S" userId="620fcb82-d51d-441f-95f7-f3f6fb7e8183" providerId="ADAL" clId="{EE3B372B-31C2-40C0-A37E-7BCF86DADDB8}" dt="2026-03-17T09:11:21.037" v="0" actId="20577"/>
          <ac:spMkLst>
            <pc:docMk/>
            <pc:sldMk cId="943838818" sldId="258"/>
            <ac:spMk id="5" creationId="{FE6B1200-8659-A08B-65F4-F6BDE5E895E5}"/>
          </ac:spMkLst>
        </pc:spChg>
      </pc:sldChg>
    </pc:docChg>
  </pc:docChgLst>
  <pc:docChgLst>
    <pc:chgData name="A Gopalakrishnan" userId="fb3da0ea-7086-49a1-becf-e15d09a718cf" providerId="ADAL" clId="{9995C919-3B7F-4F64-AAB9-05C30614FC61}"/>
    <pc:docChg chg="delSld modSld">
      <pc:chgData name="A Gopalakrishnan" userId="fb3da0ea-7086-49a1-becf-e15d09a718cf" providerId="ADAL" clId="{9995C919-3B7F-4F64-AAB9-05C30614FC61}" dt="2026-03-18T05:05:25.797" v="17" actId="20577"/>
      <pc:docMkLst>
        <pc:docMk/>
      </pc:docMkLst>
      <pc:sldChg chg="modSp mod">
        <pc:chgData name="A Gopalakrishnan" userId="fb3da0ea-7086-49a1-becf-e15d09a718cf" providerId="ADAL" clId="{9995C919-3B7F-4F64-AAB9-05C30614FC61}" dt="2026-03-18T05:05:25.797" v="17" actId="20577"/>
        <pc:sldMkLst>
          <pc:docMk/>
          <pc:sldMk cId="427905452" sldId="257"/>
        </pc:sldMkLst>
        <pc:graphicFrameChg chg="modGraphic">
          <ac:chgData name="A Gopalakrishnan" userId="fb3da0ea-7086-49a1-becf-e15d09a718cf" providerId="ADAL" clId="{9995C919-3B7F-4F64-AAB9-05C30614FC61}" dt="2026-03-18T05:05:25.797" v="17" actId="20577"/>
          <ac:graphicFrameMkLst>
            <pc:docMk/>
            <pc:sldMk cId="427905452" sldId="257"/>
            <ac:graphicFrameMk id="4" creationId="{5DE842B7-7E78-8A3E-BD2C-3925A28C0CE5}"/>
          </ac:graphicFrameMkLst>
        </pc:graphicFrameChg>
      </pc:sldChg>
      <pc:sldChg chg="del">
        <pc:chgData name="A Gopalakrishnan" userId="fb3da0ea-7086-49a1-becf-e15d09a718cf" providerId="ADAL" clId="{9995C919-3B7F-4F64-AAB9-05C30614FC61}" dt="2026-03-18T05:03:17.726" v="9" actId="2696"/>
        <pc:sldMkLst>
          <pc:docMk/>
          <pc:sldMk cId="2528690404" sldId="27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41EF97-5982-B641-86E4-E61AD120CA0C}" type="datetimeFigureOut">
              <a:rPr lang="en-US" smtClean="0"/>
              <a:t>3/18/2026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A884E4-9809-4C47-A3A6-52EFBDBE09E1}" type="slidenum">
              <a:rPr lang="en-US" smtClean="0"/>
              <a:t>‹#›</a:t>
            </a:fld>
            <a:endParaRPr lang="en-US"/>
          </a:p>
        </p:txBody>
      </p:sp>
    </p:spTree>
    <p:extLst>
      <p:ext uri="{BB962C8B-B14F-4D97-AF65-F5344CB8AC3E}">
        <p14:creationId xmlns:p14="http://schemas.microsoft.com/office/powerpoint/2010/main" val="22760153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4A884E4-9809-4C47-A3A6-52EFBDBE09E1}" type="slidenum">
              <a:rPr lang="en-US" smtClean="0"/>
              <a:t>2</a:t>
            </a:fld>
            <a:endParaRPr lang="en-US"/>
          </a:p>
        </p:txBody>
      </p:sp>
    </p:spTree>
    <p:extLst>
      <p:ext uri="{BB962C8B-B14F-4D97-AF65-F5344CB8AC3E}">
        <p14:creationId xmlns:p14="http://schemas.microsoft.com/office/powerpoint/2010/main" val="23516852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24A884E4-9809-4C47-A3A6-52EFBDBE09E1}" type="slidenum">
              <a:rPr lang="en-US" smtClean="0"/>
              <a:t>14</a:t>
            </a:fld>
            <a:endParaRPr lang="en-US"/>
          </a:p>
        </p:txBody>
      </p:sp>
    </p:spTree>
    <p:extLst>
      <p:ext uri="{BB962C8B-B14F-4D97-AF65-F5344CB8AC3E}">
        <p14:creationId xmlns:p14="http://schemas.microsoft.com/office/powerpoint/2010/main" val="3606572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GB"/>
              <a:t>Click to edit Master title style</a:t>
            </a:r>
            <a:endParaRPr lang="en-US"/>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8EBD36C0-49BC-A147-A28F-D4C35E717E62}"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193EC3-2A13-2544-9130-0546C96F1AA0}" type="slidenum">
              <a:rPr lang="en-US" smtClean="0"/>
              <a:t>‹#›</a:t>
            </a:fld>
            <a:endParaRPr lang="en-US"/>
          </a:p>
        </p:txBody>
      </p:sp>
    </p:spTree>
    <p:extLst>
      <p:ext uri="{BB962C8B-B14F-4D97-AF65-F5344CB8AC3E}">
        <p14:creationId xmlns:p14="http://schemas.microsoft.com/office/powerpoint/2010/main" val="1566721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GB"/>
              <a:t>Click to edit Master title style</a:t>
            </a:r>
            <a:endParaRPr lang="en-US"/>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EBD36C0-49BC-A147-A28F-D4C35E717E62}"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193EC3-2A13-2544-9130-0546C96F1AA0}" type="slidenum">
              <a:rPr lang="en-US" smtClean="0"/>
              <a:t>‹#›</a:t>
            </a:fld>
            <a:endParaRPr lang="en-US"/>
          </a:p>
        </p:txBody>
      </p:sp>
    </p:spTree>
    <p:extLst>
      <p:ext uri="{BB962C8B-B14F-4D97-AF65-F5344CB8AC3E}">
        <p14:creationId xmlns:p14="http://schemas.microsoft.com/office/powerpoint/2010/main" val="100228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EBD36C0-49BC-A147-A28F-D4C35E717E62}"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193EC3-2A13-2544-9130-0546C96F1AA0}"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latin typeface="Arial"/>
              </a:rPr>
              <a:t>”</a:t>
            </a:r>
            <a:endParaRPr lang="en-US">
              <a:solidFill>
                <a:schemeClr val="accent1">
                  <a:lumMod val="60000"/>
                  <a:lumOff val="40000"/>
                </a:schemeClr>
              </a:solidFill>
              <a:latin typeface="Arial"/>
            </a:endParaRPr>
          </a:p>
        </p:txBody>
      </p:sp>
    </p:spTree>
    <p:extLst>
      <p:ext uri="{BB962C8B-B14F-4D97-AF65-F5344CB8AC3E}">
        <p14:creationId xmlns:p14="http://schemas.microsoft.com/office/powerpoint/2010/main" val="7736675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GB"/>
              <a:t>Click to edit Master title style</a:t>
            </a:r>
            <a:endParaRPr lang="en-US"/>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EBD36C0-49BC-A147-A28F-D4C35E717E62}"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193EC3-2A13-2544-9130-0546C96F1AA0}" type="slidenum">
              <a:rPr lang="en-US" smtClean="0"/>
              <a:t>‹#›</a:t>
            </a:fld>
            <a:endParaRPr lang="en-US"/>
          </a:p>
        </p:txBody>
      </p:sp>
    </p:spTree>
    <p:extLst>
      <p:ext uri="{BB962C8B-B14F-4D97-AF65-F5344CB8AC3E}">
        <p14:creationId xmlns:p14="http://schemas.microsoft.com/office/powerpoint/2010/main" val="25832319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EBD36C0-49BC-A147-A28F-D4C35E717E62}"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193EC3-2A13-2544-9130-0546C96F1AA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924906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GB"/>
              <a:t>Click to edit Master title style</a:t>
            </a:r>
            <a:endParaRPr lang="en-US"/>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EBD36C0-49BC-A147-A28F-D4C35E717E62}"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193EC3-2A13-2544-9130-0546C96F1AA0}" type="slidenum">
              <a:rPr lang="en-US" smtClean="0"/>
              <a:t>‹#›</a:t>
            </a:fld>
            <a:endParaRPr lang="en-US"/>
          </a:p>
        </p:txBody>
      </p:sp>
    </p:spTree>
    <p:extLst>
      <p:ext uri="{BB962C8B-B14F-4D97-AF65-F5344CB8AC3E}">
        <p14:creationId xmlns:p14="http://schemas.microsoft.com/office/powerpoint/2010/main" val="25986253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8EBD36C0-49BC-A147-A28F-D4C35E717E62}"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193EC3-2A13-2544-9130-0546C96F1AA0}" type="slidenum">
              <a:rPr lang="en-US" smtClean="0"/>
              <a:t>‹#›</a:t>
            </a:fld>
            <a:endParaRPr lang="en-US"/>
          </a:p>
        </p:txBody>
      </p:sp>
    </p:spTree>
    <p:extLst>
      <p:ext uri="{BB962C8B-B14F-4D97-AF65-F5344CB8AC3E}">
        <p14:creationId xmlns:p14="http://schemas.microsoft.com/office/powerpoint/2010/main" val="26339614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GB"/>
              <a:t>Click to edit Master title style</a:t>
            </a:r>
            <a:endParaRPr lang="en-US"/>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8EBD36C0-49BC-A147-A28F-D4C35E717E62}"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193EC3-2A13-2544-9130-0546C96F1AA0}" type="slidenum">
              <a:rPr lang="en-US" smtClean="0"/>
              <a:t>‹#›</a:t>
            </a:fld>
            <a:endParaRPr lang="en-US"/>
          </a:p>
        </p:txBody>
      </p:sp>
    </p:spTree>
    <p:extLst>
      <p:ext uri="{BB962C8B-B14F-4D97-AF65-F5344CB8AC3E}">
        <p14:creationId xmlns:p14="http://schemas.microsoft.com/office/powerpoint/2010/main" val="3888592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8EBD36C0-49BC-A147-A28F-D4C35E717E62}"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193EC3-2A13-2544-9130-0546C96F1AA0}" type="slidenum">
              <a:rPr lang="en-US" smtClean="0"/>
              <a:t>‹#›</a:t>
            </a:fld>
            <a:endParaRPr lang="en-US"/>
          </a:p>
        </p:txBody>
      </p:sp>
    </p:spTree>
    <p:extLst>
      <p:ext uri="{BB962C8B-B14F-4D97-AF65-F5344CB8AC3E}">
        <p14:creationId xmlns:p14="http://schemas.microsoft.com/office/powerpoint/2010/main" val="1619196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GB"/>
              <a:t>Click to edit Master title style</a:t>
            </a:r>
            <a:endParaRPr lang="en-US"/>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EBD36C0-49BC-A147-A28F-D4C35E717E62}"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193EC3-2A13-2544-9130-0546C96F1AA0}" type="slidenum">
              <a:rPr lang="en-US" smtClean="0"/>
              <a:t>‹#›</a:t>
            </a:fld>
            <a:endParaRPr lang="en-US"/>
          </a:p>
        </p:txBody>
      </p:sp>
    </p:spTree>
    <p:extLst>
      <p:ext uri="{BB962C8B-B14F-4D97-AF65-F5344CB8AC3E}">
        <p14:creationId xmlns:p14="http://schemas.microsoft.com/office/powerpoint/2010/main" val="2086154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77334" y="2160589"/>
            <a:ext cx="4184035" cy="38807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5089970" y="2160589"/>
            <a:ext cx="4184034" cy="38807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8EBD36C0-49BC-A147-A28F-D4C35E717E62}" type="datetimeFigureOut">
              <a:rPr lang="en-US" smtClean="0"/>
              <a:t>3/18/2026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193EC3-2A13-2544-9130-0546C96F1AA0}" type="slidenum">
              <a:rPr lang="en-US" smtClean="0"/>
              <a:t>‹#›</a:t>
            </a:fld>
            <a:endParaRPr lang="en-US"/>
          </a:p>
        </p:txBody>
      </p:sp>
    </p:spTree>
    <p:extLst>
      <p:ext uri="{BB962C8B-B14F-4D97-AF65-F5344CB8AC3E}">
        <p14:creationId xmlns:p14="http://schemas.microsoft.com/office/powerpoint/2010/main" val="1526470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8EBD36C0-49BC-A147-A28F-D4C35E717E62}" type="datetimeFigureOut">
              <a:rPr lang="en-US" smtClean="0"/>
              <a:t>3/18/2026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193EC3-2A13-2544-9130-0546C96F1AA0}" type="slidenum">
              <a:rPr lang="en-US" smtClean="0"/>
              <a:t>‹#›</a:t>
            </a:fld>
            <a:endParaRPr lang="en-US"/>
          </a:p>
        </p:txBody>
      </p:sp>
    </p:spTree>
    <p:extLst>
      <p:ext uri="{BB962C8B-B14F-4D97-AF65-F5344CB8AC3E}">
        <p14:creationId xmlns:p14="http://schemas.microsoft.com/office/powerpoint/2010/main" val="3258572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8EBD36C0-49BC-A147-A28F-D4C35E717E62}" type="datetimeFigureOut">
              <a:rPr lang="en-US" smtClean="0"/>
              <a:t>3/18/2026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193EC3-2A13-2544-9130-0546C96F1AA0}" type="slidenum">
              <a:rPr lang="en-US" smtClean="0"/>
              <a:t>‹#›</a:t>
            </a:fld>
            <a:endParaRPr lang="en-US"/>
          </a:p>
        </p:txBody>
      </p:sp>
    </p:spTree>
    <p:extLst>
      <p:ext uri="{BB962C8B-B14F-4D97-AF65-F5344CB8AC3E}">
        <p14:creationId xmlns:p14="http://schemas.microsoft.com/office/powerpoint/2010/main" val="893304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BD36C0-49BC-A147-A28F-D4C35E717E62}" type="datetimeFigureOut">
              <a:rPr lang="en-US" smtClean="0"/>
              <a:t>3/18/2026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193EC3-2A13-2544-9130-0546C96F1AA0}" type="slidenum">
              <a:rPr lang="en-US" smtClean="0"/>
              <a:t>‹#›</a:t>
            </a:fld>
            <a:endParaRPr lang="en-US"/>
          </a:p>
        </p:txBody>
      </p:sp>
    </p:spTree>
    <p:extLst>
      <p:ext uri="{BB962C8B-B14F-4D97-AF65-F5344CB8AC3E}">
        <p14:creationId xmlns:p14="http://schemas.microsoft.com/office/powerpoint/2010/main" val="2005522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GB"/>
              <a:t>Click to edit Master title style</a:t>
            </a:r>
            <a:endParaRPr lang="en-US"/>
          </a:p>
        </p:txBody>
      </p:sp>
      <p:sp>
        <p:nvSpPr>
          <p:cNvPr id="3" name="Content Placeholder 2"/>
          <p:cNvSpPr>
            <a:spLocks noGrp="1"/>
          </p:cNvSpPr>
          <p:nvPr>
            <p:ph idx="1"/>
          </p:nvPr>
        </p:nvSpPr>
        <p:spPr>
          <a:xfrm>
            <a:off x="4760461" y="514924"/>
            <a:ext cx="4513541" cy="552643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EBD36C0-49BC-A147-A28F-D4C35E717E62}" type="datetimeFigureOut">
              <a:rPr lang="en-US" smtClean="0"/>
              <a:t>3/18/2026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193EC3-2A13-2544-9130-0546C96F1AA0}" type="slidenum">
              <a:rPr lang="en-US" smtClean="0"/>
              <a:t>‹#›</a:t>
            </a:fld>
            <a:endParaRPr lang="en-US"/>
          </a:p>
        </p:txBody>
      </p:sp>
    </p:spTree>
    <p:extLst>
      <p:ext uri="{BB962C8B-B14F-4D97-AF65-F5344CB8AC3E}">
        <p14:creationId xmlns:p14="http://schemas.microsoft.com/office/powerpoint/2010/main" val="884458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GB"/>
              <a:t>Click to edit Master title style</a:t>
            </a:r>
            <a:endParaRPr lang="en-US"/>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8EBD36C0-49BC-A147-A28F-D4C35E717E62}" type="datetimeFigureOut">
              <a:rPr lang="en-US" smtClean="0"/>
              <a:t>3/18/2026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193EC3-2A13-2544-9130-0546C96F1AA0}" type="slidenum">
              <a:rPr lang="en-US" smtClean="0"/>
              <a:t>‹#›</a:t>
            </a:fld>
            <a:endParaRPr lang="en-US"/>
          </a:p>
        </p:txBody>
      </p:sp>
    </p:spTree>
    <p:extLst>
      <p:ext uri="{BB962C8B-B14F-4D97-AF65-F5344CB8AC3E}">
        <p14:creationId xmlns:p14="http://schemas.microsoft.com/office/powerpoint/2010/main" val="334343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GB"/>
              <a:t>Click to edit Master title style</a:t>
            </a:r>
            <a:endParaRPr lang="en-US"/>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EBD36C0-49BC-A147-A28F-D4C35E717E62}" type="datetimeFigureOut">
              <a:rPr lang="en-US" smtClean="0"/>
              <a:t>3/18/2026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C193EC3-2A13-2544-9130-0546C96F1AA0}" type="slidenum">
              <a:rPr lang="en-US" smtClean="0"/>
              <a:t>‹#›</a:t>
            </a:fld>
            <a:endParaRPr lang="en-US"/>
          </a:p>
        </p:txBody>
      </p:sp>
    </p:spTree>
    <p:extLst>
      <p:ext uri="{BB962C8B-B14F-4D97-AF65-F5344CB8AC3E}">
        <p14:creationId xmlns:p14="http://schemas.microsoft.com/office/powerpoint/2010/main" val="1829461878"/>
      </p:ext>
    </p:extLst>
  </p:cSld>
  <p:clrMap bg1="lt1" tx1="dk1" bg2="lt2" tx2="dk2" accent1="accent1" accent2="accent2" accent3="accent3" accent4="accent4" accent5="accent5" accent6="accent6" hlink="hlink" folHlink="folHlink"/>
  <p:sldLayoutIdLst>
    <p:sldLayoutId id="2147483899" r:id="rId1"/>
    <p:sldLayoutId id="2147483900" r:id="rId2"/>
    <p:sldLayoutId id="2147483901" r:id="rId3"/>
    <p:sldLayoutId id="2147483902" r:id="rId4"/>
    <p:sldLayoutId id="2147483903" r:id="rId5"/>
    <p:sldLayoutId id="2147483904" r:id="rId6"/>
    <p:sldLayoutId id="2147483905" r:id="rId7"/>
    <p:sldLayoutId id="2147483906" r:id="rId8"/>
    <p:sldLayoutId id="2147483907" r:id="rId9"/>
    <p:sldLayoutId id="2147483908" r:id="rId10"/>
    <p:sldLayoutId id="2147483909" r:id="rId11"/>
    <p:sldLayoutId id="2147483910" r:id="rId12"/>
    <p:sldLayoutId id="2147483911" r:id="rId13"/>
    <p:sldLayoutId id="2147483912" r:id="rId14"/>
    <p:sldLayoutId id="2147483913" r:id="rId15"/>
    <p:sldLayoutId id="214748391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37067-256A-99C4-6D68-C0B5C2BC015D}"/>
              </a:ext>
            </a:extLst>
          </p:cNvPr>
          <p:cNvSpPr>
            <a:spLocks noGrp="1"/>
          </p:cNvSpPr>
          <p:nvPr>
            <p:ph type="ctrTitle"/>
          </p:nvPr>
        </p:nvSpPr>
        <p:spPr>
          <a:xfrm>
            <a:off x="1399223" y="2228747"/>
            <a:ext cx="7982621" cy="1646302"/>
          </a:xfrm>
        </p:spPr>
        <p:txBody>
          <a:bodyPr/>
          <a:lstStyle/>
          <a:p>
            <a:pPr algn="ctr"/>
            <a:r>
              <a:rPr lang="en-US" sz="4000"/>
              <a:t>Bridging Intuition and Innovation in Bank Branch Audit with Domain Expertise, Knowledge and AI</a:t>
            </a:r>
            <a:endParaRPr lang="en-US"/>
          </a:p>
        </p:txBody>
      </p:sp>
      <p:sp>
        <p:nvSpPr>
          <p:cNvPr id="3" name="Subtitle 2">
            <a:extLst>
              <a:ext uri="{FF2B5EF4-FFF2-40B4-BE49-F238E27FC236}">
                <a16:creationId xmlns:a16="http://schemas.microsoft.com/office/drawing/2014/main" id="{ECA2F463-F218-72FB-ECEC-BC039949AF7E}"/>
              </a:ext>
            </a:extLst>
          </p:cNvPr>
          <p:cNvSpPr>
            <a:spLocks noGrp="1"/>
          </p:cNvSpPr>
          <p:nvPr>
            <p:ph type="subTitle" idx="1"/>
          </p:nvPr>
        </p:nvSpPr>
        <p:spPr>
          <a:xfrm>
            <a:off x="1507066" y="4273858"/>
            <a:ext cx="7766936" cy="1096899"/>
          </a:xfrm>
        </p:spPr>
        <p:txBody>
          <a:bodyPr/>
          <a:lstStyle/>
          <a:p>
            <a:pPr algn="ctr"/>
            <a:r>
              <a:rPr lang="en-US"/>
              <a:t>Bank Audit Seminar: 18-03-2026, Wednesday </a:t>
            </a:r>
          </a:p>
          <a:p>
            <a:pPr algn="ctr"/>
            <a:r>
              <a:rPr lang="en-US"/>
              <a:t>Ernakulam</a:t>
            </a:r>
            <a:endParaRPr lang="en-IN"/>
          </a:p>
          <a:p>
            <a:endParaRPr lang="en-US"/>
          </a:p>
        </p:txBody>
      </p:sp>
    </p:spTree>
    <p:extLst>
      <p:ext uri="{BB962C8B-B14F-4D97-AF65-F5344CB8AC3E}">
        <p14:creationId xmlns:p14="http://schemas.microsoft.com/office/powerpoint/2010/main" val="22542349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E16A8B9-5621-6EEC-8BD1-0F5A7477C420}"/>
              </a:ext>
            </a:extLst>
          </p:cNvPr>
          <p:cNvSpPr txBox="1"/>
          <p:nvPr/>
        </p:nvSpPr>
        <p:spPr>
          <a:xfrm>
            <a:off x="378460" y="562505"/>
            <a:ext cx="9019540" cy="1205458"/>
          </a:xfrm>
          <a:prstGeom prst="rect">
            <a:avLst/>
          </a:prstGeom>
          <a:noFill/>
        </p:spPr>
        <p:txBody>
          <a:bodyPr wrap="square">
            <a:spAutoFit/>
          </a:bodyPr>
          <a:lstStyle/>
          <a:p>
            <a:pPr marL="854075" lvl="3" indent="-225425">
              <a:spcBef>
                <a:spcPts val="1000"/>
              </a:spcBef>
              <a:buClr>
                <a:schemeClr val="accent1"/>
              </a:buClr>
              <a:buSzPct val="80000"/>
              <a:buFont typeface="Wingdings" pitchFamily="2" charset="2"/>
              <a:buChar char="v"/>
            </a:pPr>
            <a:r>
              <a:rPr lang="en-GB" sz="1600">
                <a:solidFill>
                  <a:schemeClr val="tx1">
                    <a:lumMod val="75000"/>
                    <a:lumOff val="25000"/>
                  </a:schemeClr>
                </a:solidFill>
              </a:rPr>
              <a:t>Weak Controls around validation of borrowers’ financial statement</a:t>
            </a:r>
            <a:endParaRPr lang="en-IN" sz="1600">
              <a:solidFill>
                <a:schemeClr val="tx1">
                  <a:lumMod val="75000"/>
                  <a:lumOff val="25000"/>
                </a:schemeClr>
              </a:solidFill>
            </a:endParaRPr>
          </a:p>
          <a:p>
            <a:pPr marL="854075" lvl="3" indent="-225425">
              <a:spcBef>
                <a:spcPts val="1000"/>
              </a:spcBef>
              <a:buClr>
                <a:schemeClr val="accent1"/>
              </a:buClr>
              <a:buSzPct val="80000"/>
              <a:buFont typeface="Wingdings" pitchFamily="2" charset="2"/>
              <a:buChar char="v"/>
            </a:pPr>
            <a:r>
              <a:rPr lang="en-IN" sz="1600">
                <a:solidFill>
                  <a:schemeClr val="tx1">
                    <a:lumMod val="75000"/>
                    <a:lumOff val="25000"/>
                  </a:schemeClr>
                </a:solidFill>
              </a:rPr>
              <a:t>Weak application controls for analysis of Audited financial statements content entered into spreadsheet template as a part of CMA data for critical ratio analysis related to liquidity, profitability, and other ratios. </a:t>
            </a:r>
          </a:p>
        </p:txBody>
      </p:sp>
      <p:sp>
        <p:nvSpPr>
          <p:cNvPr id="7" name="Content Placeholder 2">
            <a:extLst>
              <a:ext uri="{FF2B5EF4-FFF2-40B4-BE49-F238E27FC236}">
                <a16:creationId xmlns:a16="http://schemas.microsoft.com/office/drawing/2014/main" id="{19FEB02E-53B3-3318-F624-B652D82D591E}"/>
              </a:ext>
            </a:extLst>
          </p:cNvPr>
          <p:cNvSpPr>
            <a:spLocks noGrp="1"/>
          </p:cNvSpPr>
          <p:nvPr>
            <p:ph idx="1"/>
          </p:nvPr>
        </p:nvSpPr>
        <p:spPr>
          <a:xfrm>
            <a:off x="378460" y="2033836"/>
            <a:ext cx="9297528" cy="3560619"/>
          </a:xfrm>
        </p:spPr>
        <p:txBody>
          <a:bodyPr>
            <a:normAutofit/>
          </a:bodyPr>
          <a:lstStyle/>
          <a:p>
            <a:pPr marL="342900" lvl="2" indent="-342900"/>
            <a:r>
              <a:rPr lang="en-US" sz="1800"/>
              <a:t>System driven NPA identification and consolidation - NIL divergences </a:t>
            </a:r>
            <a:endParaRPr lang="en-IN" sz="1800"/>
          </a:p>
          <a:p>
            <a:pPr marL="342900" lvl="2" indent="-342900"/>
            <a:r>
              <a:rPr lang="en-US" sz="1800"/>
              <a:t>Review of advances with behavioral weaknesses</a:t>
            </a:r>
            <a:endParaRPr lang="en-IN" sz="1800"/>
          </a:p>
          <a:p>
            <a:pPr marL="342900" lvl="2" indent="-342900"/>
            <a:r>
              <a:rPr lang="en-US" sz="1800"/>
              <a:t>Review and analysis of advances under</a:t>
            </a:r>
            <a:r>
              <a:rPr lang="en-IN" sz="1800"/>
              <a:t> </a:t>
            </a:r>
          </a:p>
          <a:p>
            <a:pPr marL="854075" lvl="3" indent="-225425">
              <a:buFont typeface="Wingdings" pitchFamily="2" charset="2"/>
              <a:buChar char="v"/>
            </a:pPr>
            <a:r>
              <a:rPr lang="en-US" sz="1600"/>
              <a:t>SMA 0</a:t>
            </a:r>
            <a:endParaRPr lang="en-IN" sz="1600"/>
          </a:p>
          <a:p>
            <a:pPr marL="854075" lvl="3" indent="-225425">
              <a:buFont typeface="Wingdings" pitchFamily="2" charset="2"/>
              <a:buChar char="v"/>
            </a:pPr>
            <a:r>
              <a:rPr lang="en-US" sz="1600"/>
              <a:t>SMA 1</a:t>
            </a:r>
            <a:endParaRPr lang="en-IN" sz="1600"/>
          </a:p>
          <a:p>
            <a:pPr marL="854075" lvl="3" indent="-225425">
              <a:buFont typeface="Wingdings" pitchFamily="2" charset="2"/>
              <a:buChar char="v"/>
            </a:pPr>
            <a:r>
              <a:rPr lang="en-US" sz="1600"/>
              <a:t>SMA2</a:t>
            </a:r>
            <a:endParaRPr lang="en-IN" sz="1600"/>
          </a:p>
          <a:p>
            <a:pPr marL="854075" lvl="3" indent="-225425">
              <a:buFont typeface="Wingdings" pitchFamily="2" charset="2"/>
              <a:buChar char="v"/>
            </a:pPr>
            <a:r>
              <a:rPr lang="en-US" sz="1600"/>
              <a:t>SMA 3</a:t>
            </a:r>
            <a:endParaRPr lang="en-IN" sz="1600"/>
          </a:p>
          <a:p>
            <a:pPr marL="854075" lvl="3" indent="-225425">
              <a:buFont typeface="Wingdings" pitchFamily="2" charset="2"/>
              <a:buChar char="v"/>
            </a:pPr>
            <a:r>
              <a:rPr lang="en-US" sz="1600"/>
              <a:t>Probable NPAs</a:t>
            </a:r>
          </a:p>
        </p:txBody>
      </p:sp>
    </p:spTree>
    <p:extLst>
      <p:ext uri="{BB962C8B-B14F-4D97-AF65-F5344CB8AC3E}">
        <p14:creationId xmlns:p14="http://schemas.microsoft.com/office/powerpoint/2010/main" val="2816412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3004E605-5CCB-0946-94E7-ADE3686F9FF1}"/>
              </a:ext>
            </a:extLst>
          </p:cNvPr>
          <p:cNvSpPr txBox="1">
            <a:spLocks/>
          </p:cNvSpPr>
          <p:nvPr/>
        </p:nvSpPr>
        <p:spPr>
          <a:xfrm>
            <a:off x="750712" y="548641"/>
            <a:ext cx="8060266" cy="3241040"/>
          </a:xfrm>
          <a:prstGeom prst="rect">
            <a:avLst/>
          </a:prstGeom>
        </p:spPr>
        <p:txBody>
          <a:bodyPr vert="horz" lIns="91440" tIns="45720" rIns="91440" bIns="45720" rtlCol="0">
            <a:normAutofit fontScale="850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228600" lvl="2"/>
            <a:r>
              <a:rPr lang="en-US" sz="2100"/>
              <a:t>Product based review of advances </a:t>
            </a:r>
            <a:r>
              <a:rPr lang="en-IN" sz="2100"/>
              <a:t>for example types of retail advances:</a:t>
            </a:r>
          </a:p>
          <a:p>
            <a:pPr marL="854075" lvl="3" indent="-225425">
              <a:buFont typeface="Wingdings" pitchFamily="2" charset="2"/>
              <a:buChar char="v"/>
            </a:pPr>
            <a:r>
              <a:rPr lang="en-US" sz="1900"/>
              <a:t>Gold Loans</a:t>
            </a:r>
            <a:endParaRPr lang="en-IN" sz="1900"/>
          </a:p>
          <a:p>
            <a:pPr marL="854075" lvl="3" indent="-225425">
              <a:buFont typeface="Wingdings" pitchFamily="2" charset="2"/>
              <a:buChar char="v"/>
            </a:pPr>
            <a:r>
              <a:rPr lang="en-US" sz="1900"/>
              <a:t>Agricultural Loans</a:t>
            </a:r>
            <a:endParaRPr lang="en-IN" sz="1900"/>
          </a:p>
          <a:p>
            <a:pPr marL="854075" lvl="3" indent="-225425">
              <a:buFont typeface="Wingdings" pitchFamily="2" charset="2"/>
              <a:buChar char="v"/>
            </a:pPr>
            <a:r>
              <a:rPr lang="en-US" sz="1900"/>
              <a:t>Retail Loans</a:t>
            </a:r>
            <a:endParaRPr lang="en-IN" sz="1900"/>
          </a:p>
          <a:p>
            <a:pPr marL="854075" lvl="3" indent="-225425">
              <a:buFont typeface="Wingdings" pitchFamily="2" charset="2"/>
              <a:buChar char="v"/>
            </a:pPr>
            <a:r>
              <a:rPr lang="en-US" sz="1900"/>
              <a:t>Auto loans</a:t>
            </a:r>
            <a:endParaRPr lang="en-IN" sz="1900"/>
          </a:p>
          <a:p>
            <a:pPr marL="854075" lvl="3" indent="-225425">
              <a:buFont typeface="Wingdings" pitchFamily="2" charset="2"/>
              <a:buChar char="v"/>
            </a:pPr>
            <a:r>
              <a:rPr lang="en-US" sz="1900"/>
              <a:t>Home Loans</a:t>
            </a:r>
            <a:endParaRPr lang="en-IN" sz="1900"/>
          </a:p>
          <a:p>
            <a:pPr marL="854075" lvl="3" indent="-225425">
              <a:buFont typeface="Wingdings" pitchFamily="2" charset="2"/>
              <a:buChar char="v"/>
            </a:pPr>
            <a:r>
              <a:rPr lang="en-US" sz="1900"/>
              <a:t>Loan against property</a:t>
            </a:r>
            <a:endParaRPr lang="en-IN" sz="1900"/>
          </a:p>
          <a:p>
            <a:pPr marL="854075" lvl="3" indent="-225425">
              <a:buFont typeface="Wingdings" pitchFamily="2" charset="2"/>
              <a:buChar char="v"/>
            </a:pPr>
            <a:r>
              <a:rPr lang="en-US" sz="1900"/>
              <a:t>MSME</a:t>
            </a:r>
          </a:p>
          <a:p>
            <a:pPr marL="854075" lvl="3" indent="-225425">
              <a:buFont typeface="Wingdings" pitchFamily="2" charset="2"/>
              <a:buChar char="v"/>
            </a:pPr>
            <a:r>
              <a:rPr lang="en-US" sz="1900"/>
              <a:t>Term Loans in</a:t>
            </a:r>
            <a:r>
              <a:rPr lang="en-US" sz="1800"/>
              <a:t>cluding project Loans</a:t>
            </a:r>
            <a:endParaRPr lang="en-IN" sz="1800"/>
          </a:p>
        </p:txBody>
      </p:sp>
      <p:sp>
        <p:nvSpPr>
          <p:cNvPr id="6" name="Content Placeholder 2">
            <a:extLst>
              <a:ext uri="{FF2B5EF4-FFF2-40B4-BE49-F238E27FC236}">
                <a16:creationId xmlns:a16="http://schemas.microsoft.com/office/drawing/2014/main" id="{97DBDCD4-610C-F86A-DCC1-955351B0EA5F}"/>
              </a:ext>
            </a:extLst>
          </p:cNvPr>
          <p:cNvSpPr>
            <a:spLocks noGrp="1"/>
          </p:cNvSpPr>
          <p:nvPr>
            <p:ph idx="1"/>
          </p:nvPr>
        </p:nvSpPr>
        <p:spPr>
          <a:xfrm>
            <a:off x="750712" y="3789681"/>
            <a:ext cx="8982568" cy="2926079"/>
          </a:xfrm>
        </p:spPr>
        <p:txBody>
          <a:bodyPr>
            <a:normAutofit/>
          </a:bodyPr>
          <a:lstStyle/>
          <a:p>
            <a:r>
              <a:rPr lang="en-IN"/>
              <a:t>Clear understanding and knowledge of the credit assessment process of retail loans different from corporate loans.</a:t>
            </a:r>
          </a:p>
          <a:p>
            <a:pPr lvl="1">
              <a:buFont typeface="Wingdings" pitchFamily="2" charset="2"/>
              <a:buChar char="v"/>
            </a:pPr>
            <a:r>
              <a:rPr lang="en-US"/>
              <a:t>Important documents</a:t>
            </a:r>
          </a:p>
          <a:p>
            <a:pPr marL="1157288" lvl="3" indent="-225425">
              <a:buFont typeface="Arial" panose="020B0604020202020204" pitchFamily="34" charset="0"/>
              <a:buChar char="•"/>
            </a:pPr>
            <a:r>
              <a:rPr lang="en-US" sz="1600"/>
              <a:t>Loan Appraisal </a:t>
            </a:r>
            <a:endParaRPr lang="en-IN" sz="1600"/>
          </a:p>
          <a:p>
            <a:pPr marL="1157288" lvl="3" indent="-225425">
              <a:buFont typeface="Arial" panose="020B0604020202020204" pitchFamily="34" charset="0"/>
              <a:buChar char="•"/>
            </a:pPr>
            <a:r>
              <a:rPr lang="en-US" sz="1600"/>
              <a:t>Stock and Receivable audit report</a:t>
            </a:r>
            <a:endParaRPr lang="en-IN" sz="1600"/>
          </a:p>
          <a:p>
            <a:pPr marL="1157288" lvl="3" indent="-225425">
              <a:buFont typeface="Arial" panose="020B0604020202020204" pitchFamily="34" charset="0"/>
              <a:buChar char="•"/>
            </a:pPr>
            <a:r>
              <a:rPr lang="en-US" sz="1600"/>
              <a:t>Audited financial statements</a:t>
            </a:r>
            <a:endParaRPr lang="en-IN" sz="1600"/>
          </a:p>
          <a:p>
            <a:pPr marL="1157288" lvl="3" indent="-225425">
              <a:buFont typeface="Arial" panose="020B0604020202020204" pitchFamily="34" charset="0"/>
              <a:buChar char="•"/>
            </a:pPr>
            <a:r>
              <a:rPr lang="en-US" sz="1600"/>
              <a:t>In the major operating  cash credit accounts</a:t>
            </a:r>
            <a:endParaRPr lang="en-IN" sz="1600"/>
          </a:p>
          <a:p>
            <a:pPr marL="1157288" lvl="3" indent="-225425">
              <a:buFont typeface="Arial" panose="020B0604020202020204" pitchFamily="34" charset="0"/>
              <a:buChar char="•"/>
            </a:pPr>
            <a:r>
              <a:rPr lang="en-US" sz="1600"/>
              <a:t>Credit audit report</a:t>
            </a:r>
          </a:p>
        </p:txBody>
      </p:sp>
    </p:spTree>
    <p:extLst>
      <p:ext uri="{BB962C8B-B14F-4D97-AF65-F5344CB8AC3E}">
        <p14:creationId xmlns:p14="http://schemas.microsoft.com/office/powerpoint/2010/main" val="716848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590C37AC-AA09-C78E-BC86-D48BD23C0A3F}"/>
              </a:ext>
            </a:extLst>
          </p:cNvPr>
          <p:cNvSpPr txBox="1">
            <a:spLocks/>
          </p:cNvSpPr>
          <p:nvPr/>
        </p:nvSpPr>
        <p:spPr>
          <a:xfrm>
            <a:off x="159174" y="833120"/>
            <a:ext cx="9381066" cy="102616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893763" lvl="1"/>
            <a:r>
              <a:rPr lang="en-IN" sz="1800"/>
              <a:t>Internal Financial Controls over Financial Reporting (</a:t>
            </a:r>
            <a:r>
              <a:rPr lang="en-IN" sz="1800" err="1"/>
              <a:t>IFCoFR</a:t>
            </a:r>
            <a:r>
              <a:rPr lang="en-IN" sz="1800"/>
              <a:t>) </a:t>
            </a:r>
          </a:p>
          <a:p>
            <a:pPr marL="1341438" lvl="1" indent="-355600">
              <a:buFont typeface="Wingdings" panose="05000000000000000000" pitchFamily="2" charset="2"/>
              <a:buChar char="v"/>
            </a:pPr>
            <a:r>
              <a:rPr lang="en-IN"/>
              <a:t>Some of the internal controls have to be tested at branch level on a sample basis</a:t>
            </a:r>
            <a:endParaRPr lang="en-US"/>
          </a:p>
        </p:txBody>
      </p:sp>
      <p:sp>
        <p:nvSpPr>
          <p:cNvPr id="2" name="Content Placeholder 2">
            <a:extLst>
              <a:ext uri="{FF2B5EF4-FFF2-40B4-BE49-F238E27FC236}">
                <a16:creationId xmlns:a16="http://schemas.microsoft.com/office/drawing/2014/main" id="{861DDB01-FBCB-F24A-AC33-25FB05EBECEC}"/>
              </a:ext>
            </a:extLst>
          </p:cNvPr>
          <p:cNvSpPr txBox="1">
            <a:spLocks/>
          </p:cNvSpPr>
          <p:nvPr/>
        </p:nvSpPr>
        <p:spPr>
          <a:xfrm>
            <a:off x="758614" y="2066788"/>
            <a:ext cx="8690186" cy="3612652"/>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GB"/>
              <a:t>Reasons for the MOCs passed by the SBAs:</a:t>
            </a:r>
            <a:endParaRPr lang="en-IN"/>
          </a:p>
          <a:p>
            <a:pPr lvl="1">
              <a:buFont typeface="Wingdings" pitchFamily="2" charset="2"/>
              <a:buChar char="v"/>
            </a:pPr>
            <a:r>
              <a:rPr lang="en-IN"/>
              <a:t>Account NPA Classification</a:t>
            </a:r>
          </a:p>
          <a:p>
            <a:pPr lvl="1">
              <a:buFont typeface="Wingdings" pitchFamily="2" charset="2"/>
              <a:buChar char="v"/>
            </a:pPr>
            <a:r>
              <a:rPr lang="en-IN"/>
              <a:t>Excess Collection</a:t>
            </a:r>
          </a:p>
          <a:p>
            <a:pPr lvl="1">
              <a:buFont typeface="Wingdings" pitchFamily="2" charset="2"/>
              <a:buChar char="v"/>
            </a:pPr>
            <a:r>
              <a:rPr lang="en-IN"/>
              <a:t>Expenditure Related</a:t>
            </a:r>
          </a:p>
          <a:p>
            <a:pPr lvl="1">
              <a:buFont typeface="Wingdings" pitchFamily="2" charset="2"/>
              <a:buChar char="v"/>
            </a:pPr>
            <a:r>
              <a:rPr lang="en-IN"/>
              <a:t>Income Leakage - Fee Based</a:t>
            </a:r>
          </a:p>
          <a:p>
            <a:pPr lvl="1">
              <a:buFont typeface="Wingdings" pitchFamily="2" charset="2"/>
              <a:buChar char="v"/>
            </a:pPr>
            <a:r>
              <a:rPr lang="en-IN"/>
              <a:t>Income Leakage  -GST</a:t>
            </a:r>
          </a:p>
          <a:p>
            <a:pPr lvl="1">
              <a:buFont typeface="Wingdings" pitchFamily="2" charset="2"/>
              <a:buChar char="v"/>
            </a:pPr>
            <a:r>
              <a:rPr lang="en-IN"/>
              <a:t>Income Leakage - Interest Income </a:t>
            </a:r>
          </a:p>
          <a:p>
            <a:pPr lvl="1">
              <a:buFont typeface="Wingdings" pitchFamily="2" charset="2"/>
              <a:buChar char="v"/>
            </a:pPr>
            <a:r>
              <a:rPr lang="en-IN"/>
              <a:t>Interest Reversal</a:t>
            </a:r>
          </a:p>
          <a:p>
            <a:pPr lvl="1">
              <a:buFont typeface="Wingdings" pitchFamily="2" charset="2"/>
              <a:buChar char="v"/>
            </a:pPr>
            <a:r>
              <a:rPr lang="en-IN"/>
              <a:t>Provision Related</a:t>
            </a:r>
          </a:p>
          <a:p>
            <a:pPr lvl="1">
              <a:buFont typeface="Wingdings" pitchFamily="2" charset="2"/>
              <a:buChar char="v"/>
            </a:pPr>
            <a:r>
              <a:rPr lang="en-IN"/>
              <a:t>Others</a:t>
            </a:r>
          </a:p>
          <a:p>
            <a:pPr lvl="1">
              <a:buFont typeface="Wingdings" pitchFamily="2" charset="2"/>
              <a:buChar char="v"/>
            </a:pPr>
            <a:endParaRPr lang="en-US"/>
          </a:p>
        </p:txBody>
      </p:sp>
    </p:spTree>
    <p:extLst>
      <p:ext uri="{BB962C8B-B14F-4D97-AF65-F5344CB8AC3E}">
        <p14:creationId xmlns:p14="http://schemas.microsoft.com/office/powerpoint/2010/main" val="17865761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6CE27-6C38-7AFB-FB0C-F0A6ED002238}"/>
              </a:ext>
            </a:extLst>
          </p:cNvPr>
          <p:cNvSpPr>
            <a:spLocks noGrp="1"/>
          </p:cNvSpPr>
          <p:nvPr>
            <p:ph type="title"/>
          </p:nvPr>
        </p:nvSpPr>
        <p:spPr>
          <a:xfrm>
            <a:off x="677334" y="609600"/>
            <a:ext cx="8596668" cy="650240"/>
          </a:xfrm>
        </p:spPr>
        <p:txBody>
          <a:bodyPr/>
          <a:lstStyle/>
          <a:p>
            <a:r>
              <a:rPr lang="en-US"/>
              <a:t>AI and AI integration</a:t>
            </a:r>
          </a:p>
        </p:txBody>
      </p:sp>
      <p:sp>
        <p:nvSpPr>
          <p:cNvPr id="3" name="Content Placeholder 2">
            <a:extLst>
              <a:ext uri="{FF2B5EF4-FFF2-40B4-BE49-F238E27FC236}">
                <a16:creationId xmlns:a16="http://schemas.microsoft.com/office/drawing/2014/main" id="{601082F0-AF45-3F12-046D-B3E168871A2C}"/>
              </a:ext>
            </a:extLst>
          </p:cNvPr>
          <p:cNvSpPr>
            <a:spLocks noGrp="1"/>
          </p:cNvSpPr>
          <p:nvPr>
            <p:ph idx="1"/>
          </p:nvPr>
        </p:nvSpPr>
        <p:spPr>
          <a:xfrm>
            <a:off x="677334" y="1398589"/>
            <a:ext cx="8596668" cy="3884611"/>
          </a:xfrm>
        </p:spPr>
        <p:txBody>
          <a:bodyPr/>
          <a:lstStyle/>
          <a:p>
            <a:pPr lvl="0"/>
            <a:r>
              <a:rPr lang="en-US"/>
              <a:t>MOCs analysis  </a:t>
            </a:r>
            <a:endParaRPr lang="en-IN"/>
          </a:p>
          <a:p>
            <a:pPr lvl="0"/>
            <a:r>
              <a:rPr lang="en-US"/>
              <a:t>MIS and AI reports </a:t>
            </a:r>
            <a:endParaRPr lang="en-IN"/>
          </a:p>
          <a:p>
            <a:pPr marL="355600"/>
            <a:r>
              <a:rPr lang="en-US"/>
              <a:t>AI applications</a:t>
            </a:r>
            <a:endParaRPr lang="en-IN"/>
          </a:p>
          <a:p>
            <a:r>
              <a:rPr lang="en-US"/>
              <a:t>Application and integration of AI:</a:t>
            </a:r>
            <a:endParaRPr lang="en-IN"/>
          </a:p>
          <a:p>
            <a:pPr lvl="1">
              <a:buFont typeface="Wingdings" pitchFamily="2" charset="2"/>
              <a:buChar char="v"/>
            </a:pPr>
            <a:r>
              <a:rPr lang="en-US"/>
              <a:t>Accept AI wave holistically</a:t>
            </a:r>
            <a:endParaRPr lang="en-IN"/>
          </a:p>
          <a:p>
            <a:pPr lvl="1">
              <a:buFont typeface="Wingdings" pitchFamily="2" charset="2"/>
              <a:buChar char="v"/>
            </a:pPr>
            <a:r>
              <a:rPr lang="en-US"/>
              <a:t>Adapt AI with both hands and feet</a:t>
            </a:r>
            <a:endParaRPr lang="en-IN"/>
          </a:p>
          <a:p>
            <a:pPr lvl="1">
              <a:buFont typeface="Wingdings" pitchFamily="2" charset="2"/>
              <a:buChar char="v"/>
            </a:pPr>
            <a:r>
              <a:rPr lang="en-US"/>
              <a:t>Evolving Land scape: </a:t>
            </a:r>
          </a:p>
          <a:p>
            <a:pPr marL="720725" lvl="2" indent="0">
              <a:buNone/>
            </a:pPr>
            <a:r>
              <a:rPr lang="en-US"/>
              <a:t>Critical need for</a:t>
            </a:r>
          </a:p>
          <a:p>
            <a:pPr lvl="2">
              <a:buFont typeface="Arial" panose="020B0604020202020204" pitchFamily="34" charset="0"/>
              <a:buChar char="•"/>
            </a:pPr>
            <a:r>
              <a:rPr lang="en-US" sz="1600"/>
              <a:t>domain expertise along with</a:t>
            </a:r>
            <a:endParaRPr lang="en-IN" sz="1600"/>
          </a:p>
          <a:p>
            <a:pPr lvl="2">
              <a:buFont typeface="Arial" panose="020B0604020202020204" pitchFamily="34" charset="0"/>
              <a:buChar char="•"/>
            </a:pPr>
            <a:r>
              <a:rPr lang="en-US" sz="1600"/>
              <a:t>technical skills</a:t>
            </a:r>
          </a:p>
        </p:txBody>
      </p:sp>
      <p:sp>
        <p:nvSpPr>
          <p:cNvPr id="4" name="Content Placeholder 2">
            <a:extLst>
              <a:ext uri="{FF2B5EF4-FFF2-40B4-BE49-F238E27FC236}">
                <a16:creationId xmlns:a16="http://schemas.microsoft.com/office/drawing/2014/main" id="{A1D7B4C6-B772-251E-ED0E-A8207308138E}"/>
              </a:ext>
            </a:extLst>
          </p:cNvPr>
          <p:cNvSpPr txBox="1">
            <a:spLocks/>
          </p:cNvSpPr>
          <p:nvPr/>
        </p:nvSpPr>
        <p:spPr>
          <a:xfrm>
            <a:off x="193221" y="5152144"/>
            <a:ext cx="9080781" cy="1189850"/>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endParaRPr lang="en-IN" sz="1600"/>
          </a:p>
          <a:p>
            <a:pPr lvl="1"/>
            <a:r>
              <a:rPr lang="en-US" sz="1800"/>
              <a:t>Knowledge about the business domain critical in using Agentic AI to completely</a:t>
            </a:r>
            <a:endParaRPr lang="en-IN" sz="1800"/>
          </a:p>
          <a:p>
            <a:pPr lvl="2" indent="-249238">
              <a:buFont typeface="Wingdings" panose="05000000000000000000" pitchFamily="2" charset="2"/>
              <a:buChar char="v"/>
            </a:pPr>
            <a:r>
              <a:rPr lang="en-US" sz="1600"/>
              <a:t>rethink and rework audit processes and procedure</a:t>
            </a:r>
            <a:endParaRPr lang="en-IN" sz="1600"/>
          </a:p>
          <a:p>
            <a:pPr marL="914400" lvl="2" indent="0">
              <a:buNone/>
            </a:pPr>
            <a:endParaRPr lang="en-IN" sz="1600"/>
          </a:p>
        </p:txBody>
      </p:sp>
    </p:spTree>
    <p:extLst>
      <p:ext uri="{BB962C8B-B14F-4D97-AF65-F5344CB8AC3E}">
        <p14:creationId xmlns:p14="http://schemas.microsoft.com/office/powerpoint/2010/main" val="6979160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D52BF2F7-BF5B-73E0-A564-A9D0CE2B1581}"/>
              </a:ext>
            </a:extLst>
          </p:cNvPr>
          <p:cNvSpPr>
            <a:spLocks noGrp="1"/>
          </p:cNvSpPr>
          <p:nvPr>
            <p:ph idx="1"/>
          </p:nvPr>
        </p:nvSpPr>
        <p:spPr>
          <a:xfrm>
            <a:off x="-89182" y="292380"/>
            <a:ext cx="9080781" cy="2328900"/>
          </a:xfrm>
        </p:spPr>
        <p:txBody>
          <a:bodyPr>
            <a:noAutofit/>
          </a:bodyPr>
          <a:lstStyle/>
          <a:p>
            <a:pPr marL="0" lvl="0" indent="0">
              <a:buNone/>
            </a:pPr>
            <a:endParaRPr lang="en-IN" sz="1600"/>
          </a:p>
          <a:p>
            <a:pPr marL="1168400" lvl="2" indent="-274638">
              <a:buFont typeface="Wingdings" panose="05000000000000000000" pitchFamily="2" charset="2"/>
              <a:buChar char="v"/>
            </a:pPr>
            <a:r>
              <a:rPr lang="en-US" sz="1600"/>
              <a:t>understand business operations such as</a:t>
            </a:r>
            <a:endParaRPr lang="en-IN" sz="1600"/>
          </a:p>
          <a:p>
            <a:pPr lvl="3">
              <a:buFont typeface="Arial" panose="020B0604020202020204" pitchFamily="34" charset="0"/>
              <a:buChar char="•"/>
            </a:pPr>
            <a:r>
              <a:rPr lang="en-US" sz="1600"/>
              <a:t>Loan sanctions</a:t>
            </a:r>
            <a:endParaRPr lang="en-IN" sz="1600"/>
          </a:p>
          <a:p>
            <a:pPr lvl="3">
              <a:buFont typeface="Arial" panose="020B0604020202020204" pitchFamily="34" charset="0"/>
              <a:buChar char="•"/>
            </a:pPr>
            <a:r>
              <a:rPr lang="en-US" sz="1600"/>
              <a:t>Credit monitoring</a:t>
            </a:r>
            <a:endParaRPr lang="en-IN" sz="1600"/>
          </a:p>
          <a:p>
            <a:pPr lvl="3">
              <a:buFont typeface="Arial" panose="020B0604020202020204" pitchFamily="34" charset="0"/>
              <a:buChar char="•"/>
            </a:pPr>
            <a:r>
              <a:rPr lang="en-US" sz="1600"/>
              <a:t>Appraisals</a:t>
            </a:r>
            <a:endParaRPr lang="en-IN" sz="1600"/>
          </a:p>
          <a:p>
            <a:pPr lvl="3">
              <a:buFont typeface="Arial" panose="020B0604020202020204" pitchFamily="34" charset="0"/>
              <a:buChar char="•"/>
            </a:pPr>
            <a:r>
              <a:rPr lang="en-US" sz="1600"/>
              <a:t>Analysis</a:t>
            </a:r>
            <a:endParaRPr lang="en-IN" sz="1600"/>
          </a:p>
        </p:txBody>
      </p:sp>
      <p:sp>
        <p:nvSpPr>
          <p:cNvPr id="5" name="Content Placeholder 2">
            <a:extLst>
              <a:ext uri="{FF2B5EF4-FFF2-40B4-BE49-F238E27FC236}">
                <a16:creationId xmlns:a16="http://schemas.microsoft.com/office/drawing/2014/main" id="{342A2747-A146-0247-2993-D7C2522341AA}"/>
              </a:ext>
            </a:extLst>
          </p:cNvPr>
          <p:cNvSpPr txBox="1">
            <a:spLocks/>
          </p:cNvSpPr>
          <p:nvPr/>
        </p:nvSpPr>
        <p:spPr>
          <a:xfrm>
            <a:off x="12419" y="2460978"/>
            <a:ext cx="8596668" cy="193604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endParaRPr lang="en-IN"/>
          </a:p>
          <a:p>
            <a:pPr marL="720725" lvl="1"/>
            <a:r>
              <a:rPr lang="en-US" sz="1800"/>
              <a:t>Process of verification</a:t>
            </a:r>
            <a:endParaRPr lang="en-IN" sz="1800"/>
          </a:p>
          <a:p>
            <a:pPr marL="1076325" lvl="2" indent="-285750">
              <a:buFont typeface="Wingdings" panose="05000000000000000000" pitchFamily="2" charset="2"/>
              <a:buChar char="v"/>
            </a:pPr>
            <a:r>
              <a:rPr lang="en-US" sz="1600"/>
              <a:t>Of Claims with an understanding of claims’ business </a:t>
            </a:r>
            <a:endParaRPr lang="en-IN" sz="1600"/>
          </a:p>
          <a:p>
            <a:pPr marL="1076325" lvl="2" indent="-285750">
              <a:buFont typeface="Wingdings" panose="05000000000000000000" pitchFamily="2" charset="2"/>
              <a:buChar char="v"/>
            </a:pPr>
            <a:r>
              <a:rPr lang="en-US" sz="1600"/>
              <a:t>Of  Advances with understanding the lending business </a:t>
            </a:r>
            <a:endParaRPr lang="en-IN" sz="1600"/>
          </a:p>
          <a:p>
            <a:pPr marL="1076325" lvl="2" indent="-285750">
              <a:buFont typeface="Wingdings" panose="05000000000000000000" pitchFamily="2" charset="2"/>
              <a:buChar char="v"/>
            </a:pPr>
            <a:r>
              <a:rPr lang="en-US" sz="1600"/>
              <a:t>Fraud detection and fixation without understanding fraud</a:t>
            </a:r>
            <a:endParaRPr lang="en-IN" sz="1600"/>
          </a:p>
        </p:txBody>
      </p:sp>
      <p:sp>
        <p:nvSpPr>
          <p:cNvPr id="6" name="Content Placeholder 2">
            <a:extLst>
              <a:ext uri="{FF2B5EF4-FFF2-40B4-BE49-F238E27FC236}">
                <a16:creationId xmlns:a16="http://schemas.microsoft.com/office/drawing/2014/main" id="{BA4A9D17-CB1A-EE72-0A90-C0F67A1EA513}"/>
              </a:ext>
            </a:extLst>
          </p:cNvPr>
          <p:cNvSpPr txBox="1">
            <a:spLocks/>
          </p:cNvSpPr>
          <p:nvPr/>
        </p:nvSpPr>
        <p:spPr>
          <a:xfrm>
            <a:off x="-89181" y="4236720"/>
            <a:ext cx="9080780" cy="1971039"/>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endParaRPr lang="en-IN" sz="1600"/>
          </a:p>
          <a:p>
            <a:pPr marL="801688" lvl="1">
              <a:lnSpc>
                <a:spcPct val="150000"/>
              </a:lnSpc>
            </a:pPr>
            <a:r>
              <a:rPr lang="en-US"/>
              <a:t>Disruption is equal opportunity. AI will drive the next real “J-Drive” in economic growth and opportunities in the manner computers in the 1990, CBS, application software created opportunities for CA profession</a:t>
            </a:r>
            <a:endParaRPr lang="en-IN"/>
          </a:p>
        </p:txBody>
      </p:sp>
    </p:spTree>
    <p:extLst>
      <p:ext uri="{BB962C8B-B14F-4D97-AF65-F5344CB8AC3E}">
        <p14:creationId xmlns:p14="http://schemas.microsoft.com/office/powerpoint/2010/main" val="13236814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3B25A7DF-9136-D2C5-B254-ECA6F5F30BB1}"/>
              </a:ext>
            </a:extLst>
          </p:cNvPr>
          <p:cNvSpPr txBox="1">
            <a:spLocks/>
          </p:cNvSpPr>
          <p:nvPr/>
        </p:nvSpPr>
        <p:spPr>
          <a:xfrm>
            <a:off x="372534" y="106682"/>
            <a:ext cx="9127066" cy="2463798"/>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endParaRPr lang="en-IN" sz="1600"/>
          </a:p>
          <a:p>
            <a:pPr marL="808038" lvl="1" indent="-292100">
              <a:buFont typeface="Wingdings" pitchFamily="2" charset="2"/>
              <a:buChar char="v"/>
            </a:pPr>
            <a:r>
              <a:rPr lang="en-US"/>
              <a:t>Prolonged/ delayed  adoption. “Velocity gap” between AI pilot program and scaled enterprise implementations is similar to the prolonged adoption of optical </a:t>
            </a:r>
            <a:r>
              <a:rPr lang="en-US" err="1"/>
              <a:t>fibre</a:t>
            </a:r>
            <a:r>
              <a:rPr lang="en-US"/>
              <a:t> cable in 1990s . Bridging the gap required three distinct enterprise level shifts</a:t>
            </a:r>
            <a:endParaRPr lang="en-IN"/>
          </a:p>
          <a:p>
            <a:pPr lvl="2">
              <a:buFont typeface="Arial" panose="020B0604020202020204" pitchFamily="34" charset="0"/>
              <a:buChar char="•"/>
            </a:pPr>
            <a:r>
              <a:rPr lang="en-US" sz="1600"/>
              <a:t>Skilling all CAs, employees and students</a:t>
            </a:r>
            <a:endParaRPr lang="en-IN" sz="1600"/>
          </a:p>
          <a:p>
            <a:pPr lvl="2">
              <a:buFont typeface="Arial" panose="020B0604020202020204" pitchFamily="34" charset="0"/>
              <a:buChar char="•"/>
            </a:pPr>
            <a:r>
              <a:rPr lang="en-US" sz="1600"/>
              <a:t>Driving change management to move beyond proofs of Concept ( POC)</a:t>
            </a:r>
          </a:p>
          <a:p>
            <a:pPr lvl="2">
              <a:buFont typeface="Arial" panose="020B0604020202020204" pitchFamily="34" charset="0"/>
              <a:buChar char="•"/>
            </a:pPr>
            <a:r>
              <a:rPr lang="en-US" sz="1600"/>
              <a:t>Building a systemic architecture to ensure seamless data availability.</a:t>
            </a:r>
            <a:r>
              <a:rPr lang="en-IN" sz="1600"/>
              <a:t> </a:t>
            </a:r>
          </a:p>
        </p:txBody>
      </p:sp>
      <p:sp>
        <p:nvSpPr>
          <p:cNvPr id="7" name="Content Placeholder 2">
            <a:extLst>
              <a:ext uri="{FF2B5EF4-FFF2-40B4-BE49-F238E27FC236}">
                <a16:creationId xmlns:a16="http://schemas.microsoft.com/office/drawing/2014/main" id="{39684401-1220-8855-913C-EE7E26D37D07}"/>
              </a:ext>
            </a:extLst>
          </p:cNvPr>
          <p:cNvSpPr txBox="1">
            <a:spLocks/>
          </p:cNvSpPr>
          <p:nvPr/>
        </p:nvSpPr>
        <p:spPr>
          <a:xfrm>
            <a:off x="372534" y="2072640"/>
            <a:ext cx="9411546" cy="225552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endParaRPr lang="en-IN"/>
          </a:p>
          <a:p>
            <a:pPr marL="808038" lvl="1" indent="-292100">
              <a:buFont typeface="Wingdings" pitchFamily="2" charset="2"/>
              <a:buChar char="v"/>
            </a:pPr>
            <a:r>
              <a:rPr lang="en-US"/>
              <a:t>Large enterprises navigate the inertia of complex decision making in rolling out AI led transformation </a:t>
            </a:r>
          </a:p>
          <a:p>
            <a:pPr marL="808038" lvl="1" indent="-292100">
              <a:buFont typeface="Wingdings" pitchFamily="2" charset="2"/>
              <a:buChar char="v"/>
            </a:pPr>
            <a:r>
              <a:rPr lang="en-US"/>
              <a:t>Small and Medium sized enterprises being small, are agile in embracing the transformation. In smaller enterprises change is always faster.</a:t>
            </a:r>
            <a:endParaRPr lang="en-IN"/>
          </a:p>
          <a:p>
            <a:pPr marL="808038" lvl="1" indent="-292100">
              <a:buFont typeface="Wingdings" pitchFamily="2" charset="2"/>
              <a:buChar char="v"/>
            </a:pPr>
            <a:r>
              <a:rPr lang="en-IN"/>
              <a:t>S</a:t>
            </a:r>
            <a:r>
              <a:rPr lang="en-US"/>
              <a:t>mall Practice units of CA firms are well positioned to lead AI opportunity.</a:t>
            </a:r>
            <a:endParaRPr lang="en-IN" sz="1800"/>
          </a:p>
        </p:txBody>
      </p:sp>
      <p:sp>
        <p:nvSpPr>
          <p:cNvPr id="2" name="Content Placeholder 2">
            <a:extLst>
              <a:ext uri="{FF2B5EF4-FFF2-40B4-BE49-F238E27FC236}">
                <a16:creationId xmlns:a16="http://schemas.microsoft.com/office/drawing/2014/main" id="{70946EF9-2915-FEAC-F978-4E1E0F27E6AF}"/>
              </a:ext>
            </a:extLst>
          </p:cNvPr>
          <p:cNvSpPr txBox="1">
            <a:spLocks/>
          </p:cNvSpPr>
          <p:nvPr/>
        </p:nvSpPr>
        <p:spPr>
          <a:xfrm>
            <a:off x="362374" y="3667760"/>
            <a:ext cx="9127066" cy="347980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endParaRPr lang="en-IN"/>
          </a:p>
          <a:p>
            <a:pPr marL="808038" lvl="1" indent="-292100">
              <a:buFont typeface="Wingdings" pitchFamily="2" charset="2"/>
              <a:buChar char="v"/>
            </a:pPr>
            <a:r>
              <a:rPr lang="en-US"/>
              <a:t>AI Infrastructure</a:t>
            </a:r>
          </a:p>
          <a:p>
            <a:pPr marL="1201738" lvl="3" indent="-225425">
              <a:buFont typeface="Arial" panose="020B0604020202020204" pitchFamily="34" charset="0"/>
              <a:buChar char="•"/>
            </a:pPr>
            <a:r>
              <a:rPr lang="en-US" sz="1600"/>
              <a:t>$ five trillion investment in AI infrastructure by 2030 will trickle down to businesses, making adoption is a pure competitive opportunity.</a:t>
            </a:r>
            <a:endParaRPr lang="en-IN" sz="1600"/>
          </a:p>
          <a:p>
            <a:pPr marL="1201738" lvl="3" indent="-225425">
              <a:buFont typeface="Arial" panose="020B0604020202020204" pitchFamily="34" charset="0"/>
              <a:buChar char="•"/>
            </a:pPr>
            <a:r>
              <a:rPr lang="en-US" sz="1600"/>
              <a:t>Phenomenal opportunity for India’s Global Capability </a:t>
            </a:r>
            <a:r>
              <a:rPr lang="en-US" sz="1600" err="1"/>
              <a:t>Centres</a:t>
            </a:r>
            <a:endParaRPr lang="en-US" sz="1600"/>
          </a:p>
          <a:p>
            <a:pPr marL="1201738" lvl="3" indent="-225425">
              <a:buFont typeface="Arial" panose="020B0604020202020204" pitchFamily="34" charset="0"/>
              <a:buChar char="•"/>
            </a:pPr>
            <a:r>
              <a:rPr lang="en-US" sz="1600"/>
              <a:t>India is home for over six million tech employees and is well positioned to become the  “ AI office of the World” </a:t>
            </a:r>
          </a:p>
          <a:p>
            <a:pPr marL="1201738" lvl="3" indent="-225425">
              <a:buFont typeface="Arial" panose="020B0604020202020204" pitchFamily="34" charset="0"/>
              <a:buChar char="•"/>
            </a:pPr>
            <a:r>
              <a:rPr lang="en-US" sz="1600"/>
              <a:t>GCC will build the next generation of AI powered business capabilities and not for back – office operations.</a:t>
            </a:r>
            <a:r>
              <a:rPr lang="en-IN" sz="1600"/>
              <a:t> </a:t>
            </a:r>
          </a:p>
        </p:txBody>
      </p:sp>
    </p:spTree>
    <p:extLst>
      <p:ext uri="{BB962C8B-B14F-4D97-AF65-F5344CB8AC3E}">
        <p14:creationId xmlns:p14="http://schemas.microsoft.com/office/powerpoint/2010/main" val="24175915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F6999F14-95A9-8333-D1DB-523A0BE7822B}"/>
              </a:ext>
            </a:extLst>
          </p:cNvPr>
          <p:cNvSpPr txBox="1">
            <a:spLocks/>
          </p:cNvSpPr>
          <p:nvPr/>
        </p:nvSpPr>
        <p:spPr>
          <a:xfrm>
            <a:off x="270934" y="234949"/>
            <a:ext cx="8923866" cy="2819401"/>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endParaRPr lang="en-IN" sz="1600"/>
          </a:p>
          <a:p>
            <a:pPr marL="808038" lvl="1" indent="-292100">
              <a:buFont typeface="Wingdings" pitchFamily="2" charset="2"/>
              <a:buChar char="v"/>
            </a:pPr>
            <a:r>
              <a:rPr lang="en-US"/>
              <a:t>Challenge for the profession is the widening gap between current academic education  and industry requirements from professionals</a:t>
            </a:r>
            <a:endParaRPr lang="en-IN"/>
          </a:p>
          <a:p>
            <a:pPr marL="808038" lvl="1" indent="-292100">
              <a:buFont typeface="Wingdings" pitchFamily="2" charset="2"/>
              <a:buChar char="v"/>
            </a:pPr>
            <a:r>
              <a:rPr lang="en-US"/>
              <a:t>CAs to reconfigure the training model to make young CA professionals more current and  colleges/ Universities to reconfigure the syllabi to make the students more current</a:t>
            </a:r>
            <a:endParaRPr lang="en-IN"/>
          </a:p>
          <a:p>
            <a:pPr marL="808038" lvl="1" indent="-292100">
              <a:buFont typeface="Wingdings" pitchFamily="2" charset="2"/>
              <a:buChar char="v"/>
            </a:pPr>
            <a:r>
              <a:rPr lang="en-US"/>
              <a:t>Commit your self to</a:t>
            </a:r>
            <a:r>
              <a:rPr lang="en-IN"/>
              <a:t> </a:t>
            </a:r>
            <a:endParaRPr lang="en-US"/>
          </a:p>
          <a:p>
            <a:pPr marL="1208088" lvl="2" indent="-292100">
              <a:buFont typeface="Arial" panose="020B0604020202020204" pitchFamily="34" charset="0"/>
              <a:buChar char="•"/>
            </a:pPr>
            <a:r>
              <a:rPr lang="en-US" sz="1600"/>
              <a:t>Continuous adaption of AI in every aspect of the professional services provided</a:t>
            </a:r>
          </a:p>
          <a:p>
            <a:pPr marL="1208088" lvl="2" indent="-292100">
              <a:buFont typeface="Arial" panose="020B0604020202020204" pitchFamily="34" charset="0"/>
              <a:buChar char="•"/>
            </a:pPr>
            <a:r>
              <a:rPr lang="en-US" sz="1600"/>
              <a:t>Have to be absolutely prepared to be life long learners</a:t>
            </a:r>
          </a:p>
        </p:txBody>
      </p:sp>
      <p:sp>
        <p:nvSpPr>
          <p:cNvPr id="6" name="Content Placeholder 2">
            <a:extLst>
              <a:ext uri="{FF2B5EF4-FFF2-40B4-BE49-F238E27FC236}">
                <a16:creationId xmlns:a16="http://schemas.microsoft.com/office/drawing/2014/main" id="{3FDA9CD8-8857-9D93-2F7E-BF6FAFF28145}"/>
              </a:ext>
            </a:extLst>
          </p:cNvPr>
          <p:cNvSpPr txBox="1">
            <a:spLocks/>
          </p:cNvSpPr>
          <p:nvPr/>
        </p:nvSpPr>
        <p:spPr>
          <a:xfrm>
            <a:off x="270934" y="3144520"/>
            <a:ext cx="8596668" cy="2819401"/>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endParaRPr lang="en-IN"/>
          </a:p>
          <a:p>
            <a:pPr marL="808038" lvl="1" indent="-292100">
              <a:buFont typeface="Wingdings" pitchFamily="2" charset="2"/>
              <a:buChar char="v"/>
            </a:pPr>
            <a:r>
              <a:rPr lang="en-US"/>
              <a:t>No single skill will sustain a professional for Life as every sector faces ongoing technological disruption</a:t>
            </a:r>
            <a:r>
              <a:rPr lang="en-IN"/>
              <a:t> </a:t>
            </a:r>
          </a:p>
        </p:txBody>
      </p:sp>
    </p:spTree>
    <p:extLst>
      <p:ext uri="{BB962C8B-B14F-4D97-AF65-F5344CB8AC3E}">
        <p14:creationId xmlns:p14="http://schemas.microsoft.com/office/powerpoint/2010/main" val="12125628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BA36F-B7C7-8694-1740-CA5CC20D308C}"/>
              </a:ext>
            </a:extLst>
          </p:cNvPr>
          <p:cNvSpPr>
            <a:spLocks noGrp="1"/>
          </p:cNvSpPr>
          <p:nvPr>
            <p:ph type="title"/>
          </p:nvPr>
        </p:nvSpPr>
        <p:spPr/>
        <p:txBody>
          <a:bodyPr/>
          <a:lstStyle/>
          <a:p>
            <a:r>
              <a:rPr lang="en-US" b="1"/>
              <a:t>Confluence of Domain Knowledge, expertise and AI Vision</a:t>
            </a:r>
            <a:endParaRPr lang="en-US"/>
          </a:p>
        </p:txBody>
      </p:sp>
      <p:sp>
        <p:nvSpPr>
          <p:cNvPr id="3" name="Content Placeholder 2">
            <a:extLst>
              <a:ext uri="{FF2B5EF4-FFF2-40B4-BE49-F238E27FC236}">
                <a16:creationId xmlns:a16="http://schemas.microsoft.com/office/drawing/2014/main" id="{69082251-3D1C-484B-BE83-F433939D14FF}"/>
              </a:ext>
            </a:extLst>
          </p:cNvPr>
          <p:cNvSpPr>
            <a:spLocks noGrp="1"/>
          </p:cNvSpPr>
          <p:nvPr>
            <p:ph idx="1"/>
          </p:nvPr>
        </p:nvSpPr>
        <p:spPr>
          <a:xfrm>
            <a:off x="677334" y="2028510"/>
            <a:ext cx="8596668" cy="2767012"/>
          </a:xfrm>
        </p:spPr>
        <p:txBody>
          <a:bodyPr>
            <a:normAutofit lnSpcReduction="10000"/>
          </a:bodyPr>
          <a:lstStyle/>
          <a:p>
            <a:r>
              <a:rPr lang="en-US"/>
              <a:t>Build good Intuition at the rate of change in the profession based on domain knowledge and expertise</a:t>
            </a:r>
          </a:p>
          <a:p>
            <a:r>
              <a:rPr lang="en-US"/>
              <a:t>Intuition can be built with</a:t>
            </a:r>
            <a:endParaRPr lang="en-IN"/>
          </a:p>
          <a:p>
            <a:pPr lvl="1">
              <a:buFont typeface="Wingdings" pitchFamily="2" charset="2"/>
              <a:buChar char="v"/>
            </a:pPr>
            <a:r>
              <a:rPr lang="en-US"/>
              <a:t>Continuous Thinking on the professional domains like Bank Audit with</a:t>
            </a:r>
          </a:p>
          <a:p>
            <a:pPr marL="1022350" lvl="3" indent="-225425">
              <a:buFont typeface="Arial" panose="020B0604020202020204" pitchFamily="34" charset="0"/>
              <a:buChar char="•"/>
            </a:pPr>
            <a:r>
              <a:rPr lang="en-US" sz="1600"/>
              <a:t>With Will power/ passions/ deep interest</a:t>
            </a:r>
            <a:endParaRPr lang="en-IN" sz="1600"/>
          </a:p>
          <a:p>
            <a:pPr marL="1022350" lvl="3" indent="-225425">
              <a:buFont typeface="Arial" panose="020B0604020202020204" pitchFamily="34" charset="0"/>
              <a:buChar char="•"/>
            </a:pPr>
            <a:r>
              <a:rPr lang="en-US" sz="1600"/>
              <a:t>With devotion</a:t>
            </a:r>
            <a:endParaRPr lang="en-IN" sz="1600"/>
          </a:p>
          <a:p>
            <a:pPr marL="1022350" lvl="3" indent="-225425">
              <a:buFont typeface="Arial" panose="020B0604020202020204" pitchFamily="34" charset="0"/>
              <a:buChar char="•"/>
            </a:pPr>
            <a:r>
              <a:rPr lang="en-US" sz="1600"/>
              <a:t>Concentration</a:t>
            </a:r>
            <a:endParaRPr lang="en-IN" sz="1600"/>
          </a:p>
          <a:p>
            <a:pPr marL="1022350" lvl="3" indent="-225425">
              <a:buFont typeface="Arial" panose="020B0604020202020204" pitchFamily="34" charset="0"/>
              <a:buChar char="•"/>
            </a:pPr>
            <a:r>
              <a:rPr lang="en-US" sz="1600"/>
              <a:t>For long period</a:t>
            </a:r>
            <a:r>
              <a:rPr lang="en-IN" sz="1600"/>
              <a:t> </a:t>
            </a:r>
            <a:endParaRPr lang="en-US" sz="1600"/>
          </a:p>
        </p:txBody>
      </p:sp>
      <p:sp>
        <p:nvSpPr>
          <p:cNvPr id="4" name="Content Placeholder 2">
            <a:extLst>
              <a:ext uri="{FF2B5EF4-FFF2-40B4-BE49-F238E27FC236}">
                <a16:creationId xmlns:a16="http://schemas.microsoft.com/office/drawing/2014/main" id="{5065AF56-13C9-7F32-1BF5-3534EA12D13D}"/>
              </a:ext>
            </a:extLst>
          </p:cNvPr>
          <p:cNvSpPr txBox="1">
            <a:spLocks/>
          </p:cNvSpPr>
          <p:nvPr/>
        </p:nvSpPr>
        <p:spPr>
          <a:xfrm>
            <a:off x="677334" y="4524727"/>
            <a:ext cx="8596668" cy="184559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endParaRPr lang="en-IN"/>
          </a:p>
          <a:p>
            <a:pPr marL="720725" lvl="1" indent="-292100">
              <a:buFont typeface="Wingdings" pitchFamily="2" charset="2"/>
              <a:buChar char="v"/>
            </a:pPr>
            <a:r>
              <a:rPr lang="en-US"/>
              <a:t>Professional world in Bank Audit  is changing fast and the emerging opportunities are   very different and  the consequent need to  quickly develop your own Intuitions.</a:t>
            </a:r>
            <a:r>
              <a:rPr lang="en-IN"/>
              <a:t> </a:t>
            </a:r>
          </a:p>
        </p:txBody>
      </p:sp>
    </p:spTree>
    <p:extLst>
      <p:ext uri="{BB962C8B-B14F-4D97-AF65-F5344CB8AC3E}">
        <p14:creationId xmlns:p14="http://schemas.microsoft.com/office/powerpoint/2010/main" val="5600559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5D8647F7-A6BF-CEB9-3803-B03BC6866475}"/>
              </a:ext>
            </a:extLst>
          </p:cNvPr>
          <p:cNvSpPr txBox="1">
            <a:spLocks/>
          </p:cNvSpPr>
          <p:nvPr/>
        </p:nvSpPr>
        <p:spPr>
          <a:xfrm>
            <a:off x="172720" y="566703"/>
            <a:ext cx="9052560" cy="1607538"/>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515938" lvl="1" indent="0">
              <a:buNone/>
            </a:pPr>
            <a:endParaRPr lang="en-US"/>
          </a:p>
          <a:p>
            <a:pPr marL="808038" lvl="1" indent="-292100">
              <a:buFont typeface="Wingdings" pitchFamily="2" charset="2"/>
              <a:buChar char="v"/>
            </a:pPr>
            <a:r>
              <a:rPr lang="en-US"/>
              <a:t>Rewrite the professional career and discover new opportunities  with own Intuitions </a:t>
            </a:r>
          </a:p>
          <a:p>
            <a:pPr marL="808038" lvl="1" indent="-292100">
              <a:buFont typeface="Wingdings" pitchFamily="2" charset="2"/>
              <a:buChar char="v"/>
            </a:pPr>
            <a:r>
              <a:rPr lang="en-US"/>
              <a:t>Agency is a learnable skill. Agency is the belief that “individuals can shape their own outcomes “. Continue to make things happen with Agency The return of the investment in  Agency is very high</a:t>
            </a:r>
            <a:r>
              <a:rPr lang="en-IN"/>
              <a:t> </a:t>
            </a:r>
            <a:r>
              <a:rPr lang="en-US"/>
              <a:t> </a:t>
            </a:r>
          </a:p>
        </p:txBody>
      </p:sp>
      <p:sp>
        <p:nvSpPr>
          <p:cNvPr id="5" name="Content Placeholder 2">
            <a:extLst>
              <a:ext uri="{FF2B5EF4-FFF2-40B4-BE49-F238E27FC236}">
                <a16:creationId xmlns:a16="http://schemas.microsoft.com/office/drawing/2014/main" id="{815E5CE4-07C0-7400-9D17-67D2AF509D7C}"/>
              </a:ext>
            </a:extLst>
          </p:cNvPr>
          <p:cNvSpPr>
            <a:spLocks noGrp="1"/>
          </p:cNvSpPr>
          <p:nvPr>
            <p:ph idx="1"/>
          </p:nvPr>
        </p:nvSpPr>
        <p:spPr>
          <a:xfrm>
            <a:off x="546384" y="2123440"/>
            <a:ext cx="8596668" cy="1148080"/>
          </a:xfrm>
        </p:spPr>
        <p:txBody>
          <a:bodyPr>
            <a:normAutofit lnSpcReduction="10000"/>
          </a:bodyPr>
          <a:lstStyle/>
          <a:p>
            <a:pPr marL="0" indent="0">
              <a:buNone/>
            </a:pPr>
            <a:endParaRPr lang="en-US"/>
          </a:p>
          <a:p>
            <a:r>
              <a:rPr lang="en-US" err="1"/>
              <a:t>IFCoFR</a:t>
            </a:r>
            <a:endParaRPr lang="en-IN"/>
          </a:p>
          <a:p>
            <a:r>
              <a:rPr lang="en-US"/>
              <a:t>Expected Credit Loss: IND AS application</a:t>
            </a:r>
            <a:endParaRPr lang="en-IN"/>
          </a:p>
        </p:txBody>
      </p:sp>
    </p:spTree>
    <p:extLst>
      <p:ext uri="{BB962C8B-B14F-4D97-AF65-F5344CB8AC3E}">
        <p14:creationId xmlns:p14="http://schemas.microsoft.com/office/powerpoint/2010/main" val="41593710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64403-66FA-3F74-D678-6118FE5D2B73}"/>
              </a:ext>
            </a:extLst>
          </p:cNvPr>
          <p:cNvSpPr>
            <a:spLocks noGrp="1"/>
          </p:cNvSpPr>
          <p:nvPr>
            <p:ph type="title"/>
          </p:nvPr>
        </p:nvSpPr>
        <p:spPr/>
        <p:txBody>
          <a:bodyPr/>
          <a:lstStyle/>
          <a:p>
            <a:r>
              <a:rPr lang="en-US" b="1"/>
              <a:t>Conclusion</a:t>
            </a:r>
            <a:r>
              <a:rPr lang="en-IN"/>
              <a:t> </a:t>
            </a:r>
            <a:endParaRPr lang="en-US"/>
          </a:p>
        </p:txBody>
      </p:sp>
      <p:sp>
        <p:nvSpPr>
          <p:cNvPr id="3" name="Content Placeholder 2">
            <a:extLst>
              <a:ext uri="{FF2B5EF4-FFF2-40B4-BE49-F238E27FC236}">
                <a16:creationId xmlns:a16="http://schemas.microsoft.com/office/drawing/2014/main" id="{0D322F76-87D8-4292-69D0-10CB151D7FD5}"/>
              </a:ext>
            </a:extLst>
          </p:cNvPr>
          <p:cNvSpPr>
            <a:spLocks noGrp="1"/>
          </p:cNvSpPr>
          <p:nvPr>
            <p:ph idx="1"/>
          </p:nvPr>
        </p:nvSpPr>
        <p:spPr>
          <a:xfrm>
            <a:off x="677334" y="1488613"/>
            <a:ext cx="8852746" cy="3880773"/>
          </a:xfrm>
        </p:spPr>
        <p:txBody>
          <a:bodyPr>
            <a:normAutofit/>
          </a:bodyPr>
          <a:lstStyle/>
          <a:p>
            <a:r>
              <a:rPr lang="en-US" sz="1700"/>
              <a:t>Unprecedented opportunities for the profession</a:t>
            </a:r>
            <a:r>
              <a:rPr lang="en-IN" sz="1700"/>
              <a:t> </a:t>
            </a:r>
          </a:p>
          <a:p>
            <a:r>
              <a:rPr lang="en-US" sz="1700"/>
              <a:t>Anyone who says they are only excited or only fearful about AI is not very “Thoughtful”</a:t>
            </a:r>
            <a:endParaRPr lang="en-IN" sz="1700"/>
          </a:p>
          <a:p>
            <a:r>
              <a:rPr lang="en-US" sz="1700"/>
              <a:t>A single professional with drive and an Idea and Will power can make incredible things happen.</a:t>
            </a:r>
            <a:endParaRPr lang="en-IN" sz="1700"/>
          </a:p>
          <a:p>
            <a:r>
              <a:rPr lang="en-US" sz="1700"/>
              <a:t>History suggest that new roles will emerge faster than expected. Many of us will do the professional services/ job that don’t exist today, even really as a concept.  </a:t>
            </a:r>
            <a:endParaRPr lang="en-IN" sz="1700"/>
          </a:p>
          <a:p>
            <a:r>
              <a:rPr lang="en-US" sz="1700"/>
              <a:t>Transform from “Compliance to consultancy Advisory“ services</a:t>
            </a:r>
            <a:endParaRPr lang="en-IN" sz="1700"/>
          </a:p>
          <a:p>
            <a:r>
              <a:rPr lang="en-US" sz="1700"/>
              <a:t>A nation’s strength lies not in its wealth, but in its wisdom. Editorial in CA Journal March 2026</a:t>
            </a:r>
            <a:r>
              <a:rPr lang="en-IN" sz="1700"/>
              <a:t> </a:t>
            </a:r>
            <a:endParaRPr lang="en-US" sz="1700"/>
          </a:p>
        </p:txBody>
      </p:sp>
    </p:spTree>
    <p:extLst>
      <p:ext uri="{BB962C8B-B14F-4D97-AF65-F5344CB8AC3E}">
        <p14:creationId xmlns:p14="http://schemas.microsoft.com/office/powerpoint/2010/main" val="931267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AB10B-3257-A2A2-2A50-AE8B60DA40B3}"/>
              </a:ext>
            </a:extLst>
          </p:cNvPr>
          <p:cNvSpPr>
            <a:spLocks noGrp="1"/>
          </p:cNvSpPr>
          <p:nvPr>
            <p:ph type="title"/>
          </p:nvPr>
        </p:nvSpPr>
        <p:spPr>
          <a:xfrm>
            <a:off x="677334" y="609600"/>
            <a:ext cx="8596668" cy="762000"/>
          </a:xfrm>
        </p:spPr>
        <p:txBody>
          <a:bodyPr/>
          <a:lstStyle/>
          <a:p>
            <a:r>
              <a:rPr lang="en-US"/>
              <a:t>Contents of the presentation </a:t>
            </a:r>
          </a:p>
        </p:txBody>
      </p:sp>
      <p:graphicFrame>
        <p:nvGraphicFramePr>
          <p:cNvPr id="4" name="Content Placeholder 3">
            <a:extLst>
              <a:ext uri="{FF2B5EF4-FFF2-40B4-BE49-F238E27FC236}">
                <a16:creationId xmlns:a16="http://schemas.microsoft.com/office/drawing/2014/main" id="{5DE842B7-7E78-8A3E-BD2C-3925A28C0CE5}"/>
              </a:ext>
            </a:extLst>
          </p:cNvPr>
          <p:cNvGraphicFramePr>
            <a:graphicFrameLocks noGrp="1"/>
          </p:cNvGraphicFramePr>
          <p:nvPr>
            <p:ph idx="1"/>
            <p:extLst>
              <p:ext uri="{D42A27DB-BD31-4B8C-83A1-F6EECF244321}">
                <p14:modId xmlns:p14="http://schemas.microsoft.com/office/powerpoint/2010/main" val="2913008619"/>
              </p:ext>
            </p:extLst>
          </p:nvPr>
        </p:nvGraphicFramePr>
        <p:xfrm>
          <a:off x="677334" y="1848354"/>
          <a:ext cx="8596311" cy="2397760"/>
        </p:xfrm>
        <a:graphic>
          <a:graphicData uri="http://schemas.openxmlformats.org/drawingml/2006/table">
            <a:tbl>
              <a:tblPr firstRow="1" bandRow="1">
                <a:tableStyleId>{5C22544A-7EE6-4342-B048-85BDC9FD1C3A}</a:tableStyleId>
              </a:tblPr>
              <a:tblGrid>
                <a:gridCol w="883308">
                  <a:extLst>
                    <a:ext uri="{9D8B030D-6E8A-4147-A177-3AD203B41FA5}">
                      <a16:colId xmlns:a16="http://schemas.microsoft.com/office/drawing/2014/main" val="2288516143"/>
                    </a:ext>
                  </a:extLst>
                </a:gridCol>
                <a:gridCol w="5832088">
                  <a:extLst>
                    <a:ext uri="{9D8B030D-6E8A-4147-A177-3AD203B41FA5}">
                      <a16:colId xmlns:a16="http://schemas.microsoft.com/office/drawing/2014/main" val="18299704"/>
                    </a:ext>
                  </a:extLst>
                </a:gridCol>
                <a:gridCol w="1880915">
                  <a:extLst>
                    <a:ext uri="{9D8B030D-6E8A-4147-A177-3AD203B41FA5}">
                      <a16:colId xmlns:a16="http://schemas.microsoft.com/office/drawing/2014/main" val="1005330268"/>
                    </a:ext>
                  </a:extLst>
                </a:gridCol>
              </a:tblGrid>
              <a:tr h="370840">
                <a:tc>
                  <a:txBody>
                    <a:bodyPr/>
                    <a:lstStyle/>
                    <a:p>
                      <a:pPr algn="ctr"/>
                      <a:r>
                        <a:rPr lang="en-US"/>
                        <a:t>Sl. No</a:t>
                      </a:r>
                    </a:p>
                  </a:txBody>
                  <a:tcPr/>
                </a:tc>
                <a:tc>
                  <a:txBody>
                    <a:bodyPr/>
                    <a:lstStyle/>
                    <a:p>
                      <a:pPr algn="ctr"/>
                      <a:r>
                        <a:rPr lang="en-US"/>
                        <a:t>Particulars</a:t>
                      </a:r>
                    </a:p>
                  </a:txBody>
                  <a:tcPr/>
                </a:tc>
                <a:tc>
                  <a:txBody>
                    <a:bodyPr/>
                    <a:lstStyle/>
                    <a:p>
                      <a:pPr algn="ctr"/>
                      <a:r>
                        <a:rPr lang="en-US"/>
                        <a:t>Slide No.</a:t>
                      </a:r>
                    </a:p>
                  </a:txBody>
                  <a:tcPr/>
                </a:tc>
                <a:extLst>
                  <a:ext uri="{0D108BD9-81ED-4DB2-BD59-A6C34878D82A}">
                    <a16:rowId xmlns:a16="http://schemas.microsoft.com/office/drawing/2014/main" val="3582104951"/>
                  </a:ext>
                </a:extLst>
              </a:tr>
              <a:tr h="370840">
                <a:tc>
                  <a:txBody>
                    <a:bodyPr/>
                    <a:lstStyle/>
                    <a:p>
                      <a:pPr algn="ctr"/>
                      <a:r>
                        <a:rPr lang="en-US" dirty="0"/>
                        <a:t>1</a:t>
                      </a:r>
                    </a:p>
                  </a:txBody>
                  <a:tcPr/>
                </a:tc>
                <a:tc>
                  <a:txBody>
                    <a:bodyPr/>
                    <a:lstStyle/>
                    <a:p>
                      <a:r>
                        <a:rPr lang="en-US" sz="1800" kern="1200" dirty="0">
                          <a:solidFill>
                            <a:schemeClr val="dk1"/>
                          </a:solidFill>
                          <a:effectLst/>
                          <a:latin typeface="+mn-lt"/>
                          <a:ea typeface="+mn-ea"/>
                          <a:cs typeface="+mn-cs"/>
                        </a:rPr>
                        <a:t>Bank Branch Audit: Relevance and critical importance</a:t>
                      </a:r>
                      <a:endParaRPr lang="en-US" dirty="0"/>
                    </a:p>
                  </a:txBody>
                  <a:tcPr/>
                </a:tc>
                <a:tc>
                  <a:txBody>
                    <a:bodyPr/>
                    <a:lstStyle/>
                    <a:p>
                      <a:pPr algn="ctr"/>
                      <a:r>
                        <a:rPr lang="en-US" dirty="0"/>
                        <a:t>3</a:t>
                      </a:r>
                    </a:p>
                  </a:txBody>
                  <a:tcPr/>
                </a:tc>
                <a:extLst>
                  <a:ext uri="{0D108BD9-81ED-4DB2-BD59-A6C34878D82A}">
                    <a16:rowId xmlns:a16="http://schemas.microsoft.com/office/drawing/2014/main" val="3369746138"/>
                  </a:ext>
                </a:extLst>
              </a:tr>
              <a:tr h="370840">
                <a:tc>
                  <a:txBody>
                    <a:bodyPr/>
                    <a:lstStyle/>
                    <a:p>
                      <a:pPr algn="ctr"/>
                      <a:r>
                        <a:rPr lang="en-US" dirty="0"/>
                        <a:t>2</a:t>
                      </a:r>
                    </a:p>
                  </a:txBody>
                  <a:tcPr/>
                </a:tc>
                <a:tc>
                  <a:txBody>
                    <a:bodyPr/>
                    <a:lstStyle/>
                    <a:p>
                      <a:r>
                        <a:rPr lang="en-US" sz="1800" kern="1200">
                          <a:solidFill>
                            <a:schemeClr val="dk1"/>
                          </a:solidFill>
                          <a:effectLst/>
                          <a:latin typeface="+mn-lt"/>
                          <a:ea typeface="+mn-ea"/>
                          <a:cs typeface="+mn-cs"/>
                        </a:rPr>
                        <a:t>Domain Knowledge and Expertise</a:t>
                      </a:r>
                      <a:endParaRPr lang="en-US"/>
                    </a:p>
                  </a:txBody>
                  <a:tcPr/>
                </a:tc>
                <a:tc>
                  <a:txBody>
                    <a:bodyPr/>
                    <a:lstStyle/>
                    <a:p>
                      <a:pPr algn="ctr"/>
                      <a:r>
                        <a:rPr lang="en-US" dirty="0"/>
                        <a:t>5</a:t>
                      </a:r>
                    </a:p>
                  </a:txBody>
                  <a:tcPr/>
                </a:tc>
                <a:extLst>
                  <a:ext uri="{0D108BD9-81ED-4DB2-BD59-A6C34878D82A}">
                    <a16:rowId xmlns:a16="http://schemas.microsoft.com/office/drawing/2014/main" val="3378621436"/>
                  </a:ext>
                </a:extLst>
              </a:tr>
              <a:tr h="370840">
                <a:tc>
                  <a:txBody>
                    <a:bodyPr/>
                    <a:lstStyle/>
                    <a:p>
                      <a:pPr algn="ctr"/>
                      <a:r>
                        <a:rPr lang="en-US" dirty="0"/>
                        <a:t>3</a:t>
                      </a:r>
                    </a:p>
                  </a:txBody>
                  <a:tcPr anchor="ctr"/>
                </a:tc>
                <a:tc>
                  <a:txBody>
                    <a:bodyPr/>
                    <a:lstStyle/>
                    <a:p>
                      <a:r>
                        <a:rPr lang="en-US" sz="1800" kern="1200">
                          <a:solidFill>
                            <a:schemeClr val="dk1"/>
                          </a:solidFill>
                          <a:effectLst/>
                          <a:latin typeface="+mn-lt"/>
                          <a:ea typeface="+mn-ea"/>
                          <a:cs typeface="+mn-cs"/>
                        </a:rPr>
                        <a:t>AI Integration</a:t>
                      </a:r>
                    </a:p>
                    <a:p>
                      <a:pPr marL="342900" indent="-342900">
                        <a:buAutoNum type="alphaLcPeriod"/>
                      </a:pPr>
                      <a:r>
                        <a:rPr lang="en-US" sz="1800" kern="1200">
                          <a:solidFill>
                            <a:schemeClr val="dk1"/>
                          </a:solidFill>
                          <a:effectLst/>
                          <a:latin typeface="+mn-lt"/>
                          <a:ea typeface="+mn-ea"/>
                          <a:cs typeface="+mn-cs"/>
                        </a:rPr>
                        <a:t>MIS and AI reports </a:t>
                      </a:r>
                    </a:p>
                    <a:p>
                      <a:pPr marL="342900" indent="-342900">
                        <a:buAutoNum type="alphaLcPeriod"/>
                      </a:pPr>
                      <a:r>
                        <a:rPr lang="en-US" sz="1800" kern="1200">
                          <a:solidFill>
                            <a:schemeClr val="dk1"/>
                          </a:solidFill>
                          <a:effectLst/>
                          <a:latin typeface="+mn-lt"/>
                          <a:ea typeface="+mn-ea"/>
                          <a:cs typeface="+mn-cs"/>
                        </a:rPr>
                        <a:t>AI applications</a:t>
                      </a:r>
                      <a:r>
                        <a:rPr lang="en-IN">
                          <a:effectLst/>
                        </a:rPr>
                        <a:t> </a:t>
                      </a:r>
                      <a:endParaRPr lang="en-US"/>
                    </a:p>
                  </a:txBody>
                  <a:tcPr/>
                </a:tc>
                <a:tc>
                  <a:txBody>
                    <a:bodyPr/>
                    <a:lstStyle/>
                    <a:p>
                      <a:pPr algn="ctr"/>
                      <a:r>
                        <a:rPr lang="en-US" dirty="0"/>
                        <a:t>13</a:t>
                      </a:r>
                    </a:p>
                  </a:txBody>
                  <a:tcPr anchor="ctr"/>
                </a:tc>
                <a:extLst>
                  <a:ext uri="{0D108BD9-81ED-4DB2-BD59-A6C34878D82A}">
                    <a16:rowId xmlns:a16="http://schemas.microsoft.com/office/drawing/2014/main" val="2400511783"/>
                  </a:ext>
                </a:extLst>
              </a:tr>
              <a:tr h="370840">
                <a:tc>
                  <a:txBody>
                    <a:bodyPr/>
                    <a:lstStyle/>
                    <a:p>
                      <a:pPr algn="ctr"/>
                      <a:r>
                        <a:rPr lang="en-US" dirty="0"/>
                        <a:t>4</a:t>
                      </a:r>
                    </a:p>
                  </a:txBody>
                  <a:tcPr/>
                </a:tc>
                <a:tc>
                  <a:txBody>
                    <a:bodyPr/>
                    <a:lstStyle/>
                    <a:p>
                      <a:pPr marL="0" indent="0">
                        <a:buNone/>
                      </a:pPr>
                      <a:r>
                        <a:rPr lang="en-US" sz="1800" kern="1200">
                          <a:solidFill>
                            <a:schemeClr val="dk1"/>
                          </a:solidFill>
                          <a:effectLst/>
                          <a:latin typeface="+mn-lt"/>
                          <a:ea typeface="+mn-ea"/>
                          <a:cs typeface="+mn-cs"/>
                        </a:rPr>
                        <a:t>Confluence of Domain expertise and AI skills</a:t>
                      </a:r>
                      <a:endParaRPr lang="en-US"/>
                    </a:p>
                  </a:txBody>
                  <a:tcPr/>
                </a:tc>
                <a:tc>
                  <a:txBody>
                    <a:bodyPr/>
                    <a:lstStyle/>
                    <a:p>
                      <a:pPr algn="ctr"/>
                      <a:r>
                        <a:rPr lang="en-US" dirty="0"/>
                        <a:t>17</a:t>
                      </a:r>
                    </a:p>
                  </a:txBody>
                  <a:tcPr/>
                </a:tc>
                <a:extLst>
                  <a:ext uri="{0D108BD9-81ED-4DB2-BD59-A6C34878D82A}">
                    <a16:rowId xmlns:a16="http://schemas.microsoft.com/office/drawing/2014/main" val="1645359924"/>
                  </a:ext>
                </a:extLst>
              </a:tr>
            </a:tbl>
          </a:graphicData>
        </a:graphic>
      </p:graphicFrame>
    </p:spTree>
    <p:extLst>
      <p:ext uri="{BB962C8B-B14F-4D97-AF65-F5344CB8AC3E}">
        <p14:creationId xmlns:p14="http://schemas.microsoft.com/office/powerpoint/2010/main" val="427905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FC515-98B2-2C55-A249-AAA16379D840}"/>
              </a:ext>
            </a:extLst>
          </p:cNvPr>
          <p:cNvSpPr>
            <a:spLocks noGrp="1"/>
          </p:cNvSpPr>
          <p:nvPr>
            <p:ph type="title"/>
          </p:nvPr>
        </p:nvSpPr>
        <p:spPr>
          <a:xfrm>
            <a:off x="677334" y="609600"/>
            <a:ext cx="8596668" cy="1185746"/>
          </a:xfrm>
        </p:spPr>
        <p:txBody>
          <a:bodyPr>
            <a:normAutofit fontScale="90000"/>
          </a:bodyPr>
          <a:lstStyle/>
          <a:p>
            <a:r>
              <a:rPr lang="en-US"/>
              <a:t>Bank Branch Audit: Relevance and critical importance</a:t>
            </a:r>
          </a:p>
        </p:txBody>
      </p:sp>
      <p:sp>
        <p:nvSpPr>
          <p:cNvPr id="3" name="Content Placeholder 2">
            <a:extLst>
              <a:ext uri="{FF2B5EF4-FFF2-40B4-BE49-F238E27FC236}">
                <a16:creationId xmlns:a16="http://schemas.microsoft.com/office/drawing/2014/main" id="{07F3FE53-195C-3AB1-0703-81B78DFC9268}"/>
              </a:ext>
            </a:extLst>
          </p:cNvPr>
          <p:cNvSpPr>
            <a:spLocks noGrp="1"/>
          </p:cNvSpPr>
          <p:nvPr>
            <p:ph idx="1"/>
          </p:nvPr>
        </p:nvSpPr>
        <p:spPr>
          <a:xfrm>
            <a:off x="748454" y="1754706"/>
            <a:ext cx="8923866" cy="3400234"/>
          </a:xfrm>
        </p:spPr>
        <p:txBody>
          <a:bodyPr>
            <a:noAutofit/>
          </a:bodyPr>
          <a:lstStyle/>
          <a:p>
            <a:r>
              <a:rPr lang="en-US" sz="1500"/>
              <a:t>Certificates to be attested</a:t>
            </a:r>
            <a:endParaRPr lang="en-IN" sz="1500"/>
          </a:p>
          <a:p>
            <a:pPr marL="804863" lvl="2" indent="-231775">
              <a:buFont typeface="Wingdings" pitchFamily="2" charset="2"/>
              <a:buChar char="v"/>
            </a:pPr>
            <a:r>
              <a:rPr lang="en-US" sz="1500"/>
              <a:t>Statutory audit report</a:t>
            </a:r>
            <a:endParaRPr lang="en-IN" sz="1500"/>
          </a:p>
          <a:p>
            <a:pPr marL="804863" lvl="2" indent="-231775">
              <a:buFont typeface="Wingdings" pitchFamily="2" charset="2"/>
              <a:buChar char="v"/>
            </a:pPr>
            <a:r>
              <a:rPr lang="en-US" sz="1500"/>
              <a:t>Compliance with IRAC Norms of RBI</a:t>
            </a:r>
            <a:endParaRPr lang="en-IN" sz="1500"/>
          </a:p>
          <a:p>
            <a:pPr marL="804863" lvl="2" indent="-231775">
              <a:buFont typeface="Wingdings" pitchFamily="2" charset="2"/>
              <a:buChar char="v"/>
            </a:pPr>
            <a:r>
              <a:rPr lang="en-US" sz="1500"/>
              <a:t>MOCs </a:t>
            </a:r>
            <a:endParaRPr lang="en-IN" sz="1500"/>
          </a:p>
          <a:p>
            <a:pPr marL="804863" lvl="2" indent="-231775">
              <a:buFont typeface="Wingdings" pitchFamily="2" charset="2"/>
              <a:buChar char="v"/>
            </a:pPr>
            <a:r>
              <a:rPr lang="en-US" sz="1500"/>
              <a:t>NPA identification and process</a:t>
            </a:r>
            <a:endParaRPr lang="en-IN" sz="1500"/>
          </a:p>
          <a:p>
            <a:pPr marL="804863" lvl="2" indent="-231775">
              <a:buFont typeface="Wingdings" pitchFamily="2" charset="2"/>
              <a:buChar char="v"/>
            </a:pPr>
            <a:r>
              <a:rPr lang="en-US" sz="1500"/>
              <a:t>Authentication of financial statements</a:t>
            </a:r>
            <a:endParaRPr lang="en-IN" sz="1500"/>
          </a:p>
          <a:p>
            <a:pPr marL="804863" lvl="2" indent="-231775">
              <a:buFont typeface="Wingdings" pitchFamily="2" charset="2"/>
              <a:buChar char="v"/>
            </a:pPr>
            <a:r>
              <a:rPr lang="en-US" sz="1500"/>
              <a:t>Certificates</a:t>
            </a:r>
            <a:endParaRPr lang="en-IN" sz="1500"/>
          </a:p>
          <a:p>
            <a:pPr marL="804863" lvl="2" indent="-231775">
              <a:buFont typeface="Wingdings" pitchFamily="2" charset="2"/>
              <a:buChar char="v"/>
            </a:pPr>
            <a:r>
              <a:rPr lang="en-US" sz="1500"/>
              <a:t>Annexures and related schedules</a:t>
            </a:r>
            <a:endParaRPr lang="en-IN" sz="1500"/>
          </a:p>
          <a:p>
            <a:pPr marL="804863" lvl="2" indent="-231775">
              <a:buFont typeface="Wingdings" pitchFamily="2" charset="2"/>
              <a:buChar char="v"/>
            </a:pPr>
            <a:r>
              <a:rPr lang="en-US" sz="1500"/>
              <a:t>LFAR</a:t>
            </a:r>
            <a:endParaRPr lang="en-IN" sz="1500"/>
          </a:p>
          <a:p>
            <a:pPr marL="804863" lvl="2" indent="-231775">
              <a:buFont typeface="Wingdings" pitchFamily="2" charset="2"/>
              <a:buChar char="v"/>
            </a:pPr>
            <a:r>
              <a:rPr lang="en-US" sz="1500"/>
              <a:t>Tax Audit report</a:t>
            </a:r>
            <a:endParaRPr lang="en-IN" sz="1500"/>
          </a:p>
        </p:txBody>
      </p:sp>
      <p:sp>
        <p:nvSpPr>
          <p:cNvPr id="5" name="TextBox 4">
            <a:extLst>
              <a:ext uri="{FF2B5EF4-FFF2-40B4-BE49-F238E27FC236}">
                <a16:creationId xmlns:a16="http://schemas.microsoft.com/office/drawing/2014/main" id="{FE6B1200-8659-A08B-65F4-F6BDE5E895E5}"/>
              </a:ext>
            </a:extLst>
          </p:cNvPr>
          <p:cNvSpPr txBox="1"/>
          <p:nvPr/>
        </p:nvSpPr>
        <p:spPr>
          <a:xfrm>
            <a:off x="748454" y="5408940"/>
            <a:ext cx="8730826" cy="1540935"/>
          </a:xfrm>
          <a:prstGeom prst="rect">
            <a:avLst/>
          </a:prstGeom>
          <a:noFill/>
        </p:spPr>
        <p:txBody>
          <a:bodyPr wrap="square">
            <a:spAutoFit/>
          </a:bodyPr>
          <a:lstStyle/>
          <a:p>
            <a:pPr marL="342900" indent="-342900">
              <a:lnSpc>
                <a:spcPct val="80000"/>
              </a:lnSpc>
              <a:spcBef>
                <a:spcPts val="1000"/>
              </a:spcBef>
              <a:buClr>
                <a:schemeClr val="accent1"/>
              </a:buClr>
              <a:buSzPct val="80000"/>
              <a:buFont typeface="Wingdings 3" charset="2"/>
              <a:buChar char=""/>
            </a:pPr>
            <a:r>
              <a:rPr lang="en-US" sz="1500">
                <a:solidFill>
                  <a:schemeClr val="tx1">
                    <a:lumMod val="75000"/>
                    <a:lumOff val="25000"/>
                  </a:schemeClr>
                </a:solidFill>
              </a:rPr>
              <a:t>ICAI Guidance Note on Bank Audit 2026</a:t>
            </a:r>
            <a:endParaRPr lang="en-IN" sz="1500">
              <a:solidFill>
                <a:schemeClr val="tx1">
                  <a:lumMod val="75000"/>
                  <a:lumOff val="25000"/>
                </a:schemeClr>
              </a:solidFill>
            </a:endParaRPr>
          </a:p>
          <a:p>
            <a:pPr marL="342900" indent="-342900">
              <a:lnSpc>
                <a:spcPct val="80000"/>
              </a:lnSpc>
              <a:spcBef>
                <a:spcPts val="1000"/>
              </a:spcBef>
              <a:buClr>
                <a:schemeClr val="accent1"/>
              </a:buClr>
              <a:buSzPct val="80000"/>
              <a:buFont typeface="Wingdings 3" charset="2"/>
              <a:buChar char=""/>
            </a:pPr>
            <a:r>
              <a:rPr lang="en-US" sz="1500">
                <a:solidFill>
                  <a:schemeClr val="tx1">
                    <a:lumMod val="75000"/>
                    <a:lumOff val="25000"/>
                  </a:schemeClr>
                </a:solidFill>
              </a:rPr>
              <a:t>Consolidation of 9455 circulars into 244 master Directions to simplify the regulatory framework</a:t>
            </a:r>
            <a:endParaRPr lang="en-IN" sz="1500">
              <a:solidFill>
                <a:schemeClr val="tx1">
                  <a:lumMod val="75000"/>
                  <a:lumOff val="25000"/>
                </a:schemeClr>
              </a:solidFill>
            </a:endParaRPr>
          </a:p>
          <a:p>
            <a:pPr marL="342900" indent="-342900">
              <a:lnSpc>
                <a:spcPct val="80000"/>
              </a:lnSpc>
              <a:spcBef>
                <a:spcPts val="1000"/>
              </a:spcBef>
              <a:buClr>
                <a:schemeClr val="accent1"/>
              </a:buClr>
              <a:buSzPct val="80000"/>
              <a:buFont typeface="Wingdings 3" charset="2"/>
              <a:buChar char=""/>
            </a:pPr>
            <a:r>
              <a:rPr lang="en-US" sz="1500">
                <a:solidFill>
                  <a:schemeClr val="tx1">
                    <a:lumMod val="75000"/>
                    <a:lumOff val="25000"/>
                  </a:schemeClr>
                </a:solidFill>
              </a:rPr>
              <a:t>Plan for the audit and constitution of the Team</a:t>
            </a:r>
          </a:p>
          <a:p>
            <a:pPr marL="342900" indent="-342900">
              <a:lnSpc>
                <a:spcPct val="80000"/>
              </a:lnSpc>
              <a:spcBef>
                <a:spcPts val="1000"/>
              </a:spcBef>
              <a:buClr>
                <a:schemeClr val="accent1"/>
              </a:buClr>
              <a:buSzPct val="80000"/>
              <a:buFont typeface="Wingdings 3" charset="2"/>
              <a:buChar char=""/>
            </a:pPr>
            <a:r>
              <a:rPr lang="en-US" sz="1500">
                <a:solidFill>
                  <a:schemeClr val="tx1">
                    <a:lumMod val="75000"/>
                    <a:lumOff val="25000"/>
                  </a:schemeClr>
                </a:solidFill>
              </a:rPr>
              <a:t>Need for training to the team members and refreshing own knowledge</a:t>
            </a:r>
            <a:endParaRPr lang="en-IN" sz="1500">
              <a:solidFill>
                <a:schemeClr val="tx1">
                  <a:lumMod val="75000"/>
                  <a:lumOff val="25000"/>
                </a:schemeClr>
              </a:solidFill>
            </a:endParaRPr>
          </a:p>
          <a:p>
            <a:pPr marL="342900" indent="-342900">
              <a:lnSpc>
                <a:spcPct val="80000"/>
              </a:lnSpc>
              <a:spcBef>
                <a:spcPts val="1000"/>
              </a:spcBef>
              <a:buClr>
                <a:schemeClr val="accent1"/>
              </a:buClr>
              <a:buSzPct val="80000"/>
              <a:buFont typeface="Wingdings 3" charset="2"/>
              <a:buChar char=""/>
            </a:pPr>
            <a:endParaRPr lang="en-IN" sz="1500">
              <a:solidFill>
                <a:schemeClr val="tx1">
                  <a:lumMod val="75000"/>
                  <a:lumOff val="25000"/>
                </a:schemeClr>
              </a:solidFill>
            </a:endParaRPr>
          </a:p>
        </p:txBody>
      </p:sp>
    </p:spTree>
    <p:extLst>
      <p:ext uri="{BB962C8B-B14F-4D97-AF65-F5344CB8AC3E}">
        <p14:creationId xmlns:p14="http://schemas.microsoft.com/office/powerpoint/2010/main" val="943838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8EB9FA-E09F-A436-A57D-5BC19E908FAF}"/>
              </a:ext>
            </a:extLst>
          </p:cNvPr>
          <p:cNvSpPr>
            <a:spLocks noGrp="1"/>
          </p:cNvSpPr>
          <p:nvPr>
            <p:ph idx="1"/>
          </p:nvPr>
        </p:nvSpPr>
        <p:spPr>
          <a:xfrm>
            <a:off x="576972" y="409847"/>
            <a:ext cx="8760068" cy="6102713"/>
          </a:xfrm>
        </p:spPr>
        <p:txBody>
          <a:bodyPr>
            <a:noAutofit/>
          </a:bodyPr>
          <a:lstStyle/>
          <a:p>
            <a:pPr lvl="0"/>
            <a:r>
              <a:rPr lang="en-US" sz="1500"/>
              <a:t>Role and responsibility of the engagement partner</a:t>
            </a:r>
            <a:endParaRPr lang="en-IN" sz="1500"/>
          </a:p>
          <a:p>
            <a:r>
              <a:rPr lang="en-US" sz="1500"/>
              <a:t>Experience and expertise of the Engagement partner prerequisite</a:t>
            </a:r>
            <a:r>
              <a:rPr lang="en-IN" sz="1500"/>
              <a:t> </a:t>
            </a:r>
          </a:p>
          <a:p>
            <a:pPr marL="720725" lvl="2" indent="-231775">
              <a:buFont typeface="Wingdings" pitchFamily="2" charset="2"/>
              <a:buChar char="v"/>
            </a:pPr>
            <a:r>
              <a:rPr lang="en-US" sz="1500"/>
              <a:t>To guide the team members properly</a:t>
            </a:r>
            <a:endParaRPr lang="en-IN" sz="1500"/>
          </a:p>
          <a:p>
            <a:pPr marL="355600" lvl="2" indent="-355600"/>
            <a:r>
              <a:rPr lang="en-US" sz="1500"/>
              <a:t>Working papers to:</a:t>
            </a:r>
          </a:p>
          <a:p>
            <a:pPr marL="985838" lvl="3" indent="-220663">
              <a:buFont typeface="Arial" panose="020B0604020202020204" pitchFamily="34" charset="0"/>
              <a:buChar char="•"/>
            </a:pPr>
            <a:r>
              <a:rPr lang="en-US" sz="1500"/>
              <a:t>prove the execution of work done, </a:t>
            </a:r>
            <a:endParaRPr lang="en-IN" sz="1500"/>
          </a:p>
          <a:p>
            <a:pPr marL="985838" lvl="3" indent="-220663">
              <a:buFont typeface="Arial" panose="020B0604020202020204" pitchFamily="34" charset="0"/>
              <a:buChar char="•"/>
            </a:pPr>
            <a:r>
              <a:rPr lang="en-US" sz="1500"/>
              <a:t>document the issues raised and how those issues are resolved,</a:t>
            </a:r>
          </a:p>
          <a:p>
            <a:pPr marL="985838" lvl="3" indent="-220663">
              <a:buFont typeface="Arial" panose="020B0604020202020204" pitchFamily="34" charset="0"/>
              <a:buChar char="•"/>
            </a:pPr>
            <a:r>
              <a:rPr lang="en-US" sz="1500"/>
              <a:t>prove the methodology followed for verification of each certificate and report attested.</a:t>
            </a:r>
            <a:endParaRPr lang="en-IN" sz="1500"/>
          </a:p>
          <a:p>
            <a:pPr marL="985838" lvl="3" indent="-220663">
              <a:buFont typeface="Arial" panose="020B0604020202020204" pitchFamily="34" charset="0"/>
              <a:buChar char="•"/>
            </a:pPr>
            <a:r>
              <a:rPr lang="en-US" sz="1500"/>
              <a:t>Work not documented is work not done</a:t>
            </a:r>
            <a:endParaRPr lang="en-IN" sz="1500"/>
          </a:p>
          <a:p>
            <a:pPr lvl="0"/>
            <a:r>
              <a:rPr lang="en-US" sz="1500"/>
              <a:t>Meeting the expectations of regulators RBI, Finance Ministry, Management, Board, Shareholders, society. </a:t>
            </a:r>
            <a:endParaRPr lang="en-IN" sz="1500"/>
          </a:p>
          <a:p>
            <a:pPr lvl="0"/>
            <a:r>
              <a:rPr lang="en-US" sz="1500"/>
              <a:t>Grand and great opportunity to CAs excel in the profession with enhanced quality in the Bank Branch audit</a:t>
            </a:r>
            <a:endParaRPr lang="en-IN" sz="1500"/>
          </a:p>
          <a:p>
            <a:pPr lvl="0"/>
            <a:r>
              <a:rPr lang="en-US" sz="1500"/>
              <a:t>Private sector Banks: </a:t>
            </a:r>
          </a:p>
          <a:p>
            <a:pPr marL="720725" lvl="2">
              <a:buFont typeface="Wingdings" pitchFamily="2" charset="2"/>
              <a:buChar char="v"/>
            </a:pPr>
            <a:r>
              <a:rPr lang="en-US" sz="1500"/>
              <a:t>Two Joint Statutory Central Auditors conduct the audit of the entire bank through review of centralized processes and systems of the Bank. </a:t>
            </a:r>
            <a:endParaRPr lang="en-IN" sz="1500"/>
          </a:p>
          <a:p>
            <a:pPr marL="720725" lvl="2">
              <a:buFont typeface="Wingdings" pitchFamily="2" charset="2"/>
              <a:buChar char="v"/>
            </a:pPr>
            <a:r>
              <a:rPr lang="en-US" sz="1500"/>
              <a:t>No audit of branches by several auditors.</a:t>
            </a:r>
            <a:endParaRPr lang="en-IN" sz="1500"/>
          </a:p>
          <a:p>
            <a:pPr marL="720725" lvl="2">
              <a:buFont typeface="Wingdings" pitchFamily="2" charset="2"/>
              <a:buChar char="v"/>
            </a:pPr>
            <a:r>
              <a:rPr lang="en-US" sz="1500"/>
              <a:t>SCAs conduct the audit of top </a:t>
            </a:r>
            <a:r>
              <a:rPr lang="en-US" sz="1500">
                <a:highlight>
                  <a:srgbClr val="FFFF00"/>
                </a:highlight>
              </a:rPr>
              <a:t>200</a:t>
            </a:r>
            <a:r>
              <a:rPr lang="en-US" sz="1500"/>
              <a:t> branches covering about 50% of the Advances as well as deposits.</a:t>
            </a:r>
            <a:endParaRPr lang="en-IN" sz="1500"/>
          </a:p>
          <a:p>
            <a:endParaRPr lang="en-US" sz="1500"/>
          </a:p>
        </p:txBody>
      </p:sp>
    </p:spTree>
    <p:extLst>
      <p:ext uri="{BB962C8B-B14F-4D97-AF65-F5344CB8AC3E}">
        <p14:creationId xmlns:p14="http://schemas.microsoft.com/office/powerpoint/2010/main" val="914710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FB3EF-C8F3-4AD3-9E67-BFEE02B0E68C}"/>
              </a:ext>
            </a:extLst>
          </p:cNvPr>
          <p:cNvSpPr>
            <a:spLocks noGrp="1"/>
          </p:cNvSpPr>
          <p:nvPr>
            <p:ph type="title"/>
          </p:nvPr>
        </p:nvSpPr>
        <p:spPr>
          <a:xfrm>
            <a:off x="677334" y="609600"/>
            <a:ext cx="8596668" cy="812800"/>
          </a:xfrm>
        </p:spPr>
        <p:txBody>
          <a:bodyPr/>
          <a:lstStyle/>
          <a:p>
            <a:r>
              <a:rPr lang="en-US"/>
              <a:t>Domain Knowledge and Expertise</a:t>
            </a:r>
            <a:r>
              <a:rPr lang="en-IN"/>
              <a:t> </a:t>
            </a:r>
            <a:endParaRPr lang="en-US"/>
          </a:p>
        </p:txBody>
      </p:sp>
      <p:sp>
        <p:nvSpPr>
          <p:cNvPr id="3" name="Content Placeholder 2">
            <a:extLst>
              <a:ext uri="{FF2B5EF4-FFF2-40B4-BE49-F238E27FC236}">
                <a16:creationId xmlns:a16="http://schemas.microsoft.com/office/drawing/2014/main" id="{F46D35E2-88BD-EF25-F393-E568FE439D49}"/>
              </a:ext>
            </a:extLst>
          </p:cNvPr>
          <p:cNvSpPr>
            <a:spLocks noGrp="1"/>
          </p:cNvSpPr>
          <p:nvPr>
            <p:ph idx="1"/>
          </p:nvPr>
        </p:nvSpPr>
        <p:spPr>
          <a:xfrm>
            <a:off x="677334" y="1607433"/>
            <a:ext cx="8832426" cy="3880773"/>
          </a:xfrm>
        </p:spPr>
        <p:txBody>
          <a:bodyPr>
            <a:normAutofit/>
          </a:bodyPr>
          <a:lstStyle/>
          <a:p>
            <a:r>
              <a:rPr lang="en-GB"/>
              <a:t>Understanding the Business of Bank Branch and the nature of activities carried out at the bank branch. </a:t>
            </a:r>
            <a:endParaRPr lang="en-IN"/>
          </a:p>
          <a:p>
            <a:r>
              <a:rPr lang="en-GB"/>
              <a:t>Sound and complete knowledge of the business of the bank. </a:t>
            </a:r>
            <a:endParaRPr lang="en-IN"/>
          </a:p>
          <a:p>
            <a:r>
              <a:rPr lang="en-GB"/>
              <a:t>Overall IT policy, processes, controls</a:t>
            </a:r>
            <a:endParaRPr lang="en-IN"/>
          </a:p>
          <a:p>
            <a:r>
              <a:rPr lang="en-GB"/>
              <a:t>Accounting procedures</a:t>
            </a:r>
            <a:endParaRPr lang="en-IN"/>
          </a:p>
          <a:p>
            <a:r>
              <a:rPr lang="en-GB"/>
              <a:t>Use of data analysis tools for better and effective audit. Data review and analysis through CBS</a:t>
            </a:r>
            <a:endParaRPr lang="en-IN"/>
          </a:p>
          <a:p>
            <a:r>
              <a:rPr lang="en-GB"/>
              <a:t>Test of controls and substantive checking of sample transactions</a:t>
            </a:r>
            <a:endParaRPr lang="en-IN"/>
          </a:p>
          <a:p>
            <a:r>
              <a:rPr lang="en-IN"/>
              <a:t>Incorrect IRACP Classifications of Advances significant audit risks </a:t>
            </a:r>
            <a:endParaRPr lang="en-US"/>
          </a:p>
        </p:txBody>
      </p:sp>
    </p:spTree>
    <p:extLst>
      <p:ext uri="{BB962C8B-B14F-4D97-AF65-F5344CB8AC3E}">
        <p14:creationId xmlns:p14="http://schemas.microsoft.com/office/powerpoint/2010/main" val="630113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6E635B-0A61-EEDB-1918-1A9457C3BBCF}"/>
              </a:ext>
            </a:extLst>
          </p:cNvPr>
          <p:cNvSpPr>
            <a:spLocks noGrp="1"/>
          </p:cNvSpPr>
          <p:nvPr>
            <p:ph idx="1"/>
          </p:nvPr>
        </p:nvSpPr>
        <p:spPr>
          <a:xfrm>
            <a:off x="538480" y="1318438"/>
            <a:ext cx="9123680" cy="3506433"/>
          </a:xfrm>
        </p:spPr>
        <p:txBody>
          <a:bodyPr>
            <a:normAutofit/>
          </a:bodyPr>
          <a:lstStyle/>
          <a:p>
            <a:r>
              <a:rPr lang="en-GB"/>
              <a:t>Reasons observed for the divergence in asset classification and provisioning  during Supervisory Cycle 2024-25 (FY 2023-24)</a:t>
            </a:r>
          </a:p>
          <a:p>
            <a:pPr lvl="1">
              <a:buFont typeface="Wingdings" pitchFamily="2" charset="2"/>
              <a:buChar char="v"/>
            </a:pPr>
            <a:r>
              <a:rPr lang="en-GB"/>
              <a:t>Waiver/relaxations granted during financial difficulty tantamount to a concession granted to borrower. Such waiver amounts to restructuring </a:t>
            </a:r>
            <a:endParaRPr lang="en-IN"/>
          </a:p>
          <a:p>
            <a:pPr lvl="1">
              <a:buFont typeface="Wingdings" pitchFamily="2" charset="2"/>
              <a:buChar char="v"/>
            </a:pPr>
            <a:r>
              <a:rPr lang="en-GB"/>
              <a:t>One facility of the  borrower was Non-Performing Asset (NPA), others classified as Standard. </a:t>
            </a:r>
            <a:endParaRPr lang="en-IN"/>
          </a:p>
          <a:p>
            <a:pPr lvl="1">
              <a:buFont typeface="Wingdings" pitchFamily="2" charset="2"/>
              <a:buChar char="v"/>
            </a:pPr>
            <a:r>
              <a:rPr lang="en-GB"/>
              <a:t>Realisable value of the security less than 10 per cent of the outstanding.  Account  not classified as loss asset. </a:t>
            </a:r>
            <a:endParaRPr lang="en-IN"/>
          </a:p>
          <a:p>
            <a:pPr lvl="1">
              <a:buFont typeface="Wingdings" pitchFamily="2" charset="2"/>
              <a:buChar char="v"/>
            </a:pPr>
            <a:r>
              <a:rPr lang="en-GB"/>
              <a:t>Not implemented the logic “Default by either the borrower or the co-borrower leads to asset classification downgrade of all the remaining loan accounts”</a:t>
            </a:r>
            <a:endParaRPr lang="en-IN"/>
          </a:p>
        </p:txBody>
      </p:sp>
      <p:sp>
        <p:nvSpPr>
          <p:cNvPr id="8" name="Content Placeholder 2">
            <a:extLst>
              <a:ext uri="{FF2B5EF4-FFF2-40B4-BE49-F238E27FC236}">
                <a16:creationId xmlns:a16="http://schemas.microsoft.com/office/drawing/2014/main" id="{1AD14ED2-7B53-5FC5-9632-4D77F0A517D7}"/>
              </a:ext>
            </a:extLst>
          </p:cNvPr>
          <p:cNvSpPr txBox="1">
            <a:spLocks/>
          </p:cNvSpPr>
          <p:nvPr/>
        </p:nvSpPr>
        <p:spPr>
          <a:xfrm>
            <a:off x="538480" y="4548345"/>
            <a:ext cx="8704580" cy="1557815"/>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IN"/>
              <a:t>Identification of the control weaknesses in the CBS:</a:t>
            </a:r>
          </a:p>
          <a:p>
            <a:pPr lvl="1">
              <a:buFont typeface="Wingdings" pitchFamily="2" charset="2"/>
              <a:buChar char="v"/>
            </a:pPr>
            <a:r>
              <a:rPr lang="en-GB"/>
              <a:t>Manual </a:t>
            </a:r>
            <a:r>
              <a:rPr lang="en-GB" err="1"/>
              <a:t>updation</a:t>
            </a:r>
            <a:r>
              <a:rPr lang="en-GB"/>
              <a:t> instead of centralised / automated process of data fields having impact on Asset Classification such as:</a:t>
            </a:r>
            <a:endParaRPr lang="en-IN"/>
          </a:p>
        </p:txBody>
      </p:sp>
      <p:sp>
        <p:nvSpPr>
          <p:cNvPr id="4" name="TextBox 3">
            <a:extLst>
              <a:ext uri="{FF2B5EF4-FFF2-40B4-BE49-F238E27FC236}">
                <a16:creationId xmlns:a16="http://schemas.microsoft.com/office/drawing/2014/main" id="{9A5BA58B-D59D-6805-61B4-93D69C6151A6}"/>
              </a:ext>
            </a:extLst>
          </p:cNvPr>
          <p:cNvSpPr txBox="1"/>
          <p:nvPr/>
        </p:nvSpPr>
        <p:spPr>
          <a:xfrm>
            <a:off x="609600" y="464104"/>
            <a:ext cx="8633460" cy="738664"/>
          </a:xfrm>
          <a:prstGeom prst="rect">
            <a:avLst/>
          </a:prstGeom>
          <a:noFill/>
        </p:spPr>
        <p:txBody>
          <a:bodyPr wrap="square">
            <a:spAutoFit/>
          </a:bodyPr>
          <a:lstStyle/>
          <a:p>
            <a:pPr>
              <a:spcBef>
                <a:spcPts val="1000"/>
              </a:spcBef>
              <a:buClr>
                <a:schemeClr val="accent1"/>
              </a:buClr>
              <a:buSzPct val="80000"/>
            </a:pPr>
            <a:r>
              <a:rPr lang="en-GB" sz="2100">
                <a:solidFill>
                  <a:schemeClr val="tx1">
                    <a:lumMod val="75000"/>
                    <a:lumOff val="25000"/>
                  </a:schemeClr>
                </a:solidFill>
              </a:rPr>
              <a:t>Suggested Areas of Domain Knowledge and expertise in Bank Audit in Advances.</a:t>
            </a:r>
          </a:p>
        </p:txBody>
      </p:sp>
      <p:sp>
        <p:nvSpPr>
          <p:cNvPr id="6" name="TextBox 5">
            <a:extLst>
              <a:ext uri="{FF2B5EF4-FFF2-40B4-BE49-F238E27FC236}">
                <a16:creationId xmlns:a16="http://schemas.microsoft.com/office/drawing/2014/main" id="{D17C033D-CB2A-815F-7712-0625D25EB3E1}"/>
              </a:ext>
            </a:extLst>
          </p:cNvPr>
          <p:cNvSpPr txBox="1"/>
          <p:nvPr/>
        </p:nvSpPr>
        <p:spPr>
          <a:xfrm>
            <a:off x="1496060" y="5631002"/>
            <a:ext cx="2852420" cy="984885"/>
          </a:xfrm>
          <a:prstGeom prst="rect">
            <a:avLst/>
          </a:prstGeom>
          <a:noFill/>
        </p:spPr>
        <p:txBody>
          <a:bodyPr wrap="square">
            <a:spAutoFit/>
          </a:bodyPr>
          <a:lstStyle/>
          <a:p>
            <a:pPr marL="288000" indent="-342900">
              <a:spcBef>
                <a:spcPts val="600"/>
              </a:spcBef>
              <a:buClr>
                <a:schemeClr val="accent1"/>
              </a:buClr>
              <a:buSzPct val="80000"/>
              <a:buFont typeface="Arial" panose="020B0604020202020204" pitchFamily="34" charset="0"/>
              <a:buChar char="•"/>
            </a:pPr>
            <a:r>
              <a:rPr lang="en-GB" sz="1600">
                <a:solidFill>
                  <a:schemeClr val="tx1">
                    <a:lumMod val="75000"/>
                    <a:lumOff val="25000"/>
                  </a:schemeClr>
                </a:solidFill>
              </a:rPr>
              <a:t>Loan Sanction Date, </a:t>
            </a:r>
            <a:endParaRPr lang="en-IN" sz="1600">
              <a:solidFill>
                <a:schemeClr val="tx1">
                  <a:lumMod val="75000"/>
                  <a:lumOff val="25000"/>
                </a:schemeClr>
              </a:solidFill>
            </a:endParaRPr>
          </a:p>
          <a:p>
            <a:pPr marL="288000" indent="-342900">
              <a:spcBef>
                <a:spcPts val="600"/>
              </a:spcBef>
              <a:buClr>
                <a:schemeClr val="accent1"/>
              </a:buClr>
              <a:buSzPct val="80000"/>
              <a:buFont typeface="Arial" panose="020B0604020202020204" pitchFamily="34" charset="0"/>
              <a:buChar char="•"/>
            </a:pPr>
            <a:r>
              <a:rPr lang="en-GB" sz="1600">
                <a:solidFill>
                  <a:schemeClr val="tx1">
                    <a:lumMod val="75000"/>
                    <a:lumOff val="25000"/>
                  </a:schemeClr>
                </a:solidFill>
              </a:rPr>
              <a:t>Period of Loan,</a:t>
            </a:r>
            <a:endParaRPr lang="en-IN" sz="1600">
              <a:solidFill>
                <a:schemeClr val="tx1">
                  <a:lumMod val="75000"/>
                  <a:lumOff val="25000"/>
                </a:schemeClr>
              </a:solidFill>
            </a:endParaRPr>
          </a:p>
          <a:p>
            <a:pPr marL="288000" indent="-342900">
              <a:spcBef>
                <a:spcPts val="600"/>
              </a:spcBef>
              <a:buClr>
                <a:schemeClr val="accent1"/>
              </a:buClr>
              <a:buSzPct val="80000"/>
              <a:buFont typeface="Arial" panose="020B0604020202020204" pitchFamily="34" charset="0"/>
              <a:buChar char="•"/>
            </a:pPr>
            <a:r>
              <a:rPr lang="en-GB" sz="1600">
                <a:solidFill>
                  <a:schemeClr val="tx1">
                    <a:lumMod val="75000"/>
                    <a:lumOff val="25000"/>
                  </a:schemeClr>
                </a:solidFill>
              </a:rPr>
              <a:t>Rate of interest, </a:t>
            </a:r>
            <a:endParaRPr lang="en-IN" sz="1600">
              <a:solidFill>
                <a:schemeClr val="tx1">
                  <a:lumMod val="75000"/>
                  <a:lumOff val="25000"/>
                </a:schemeClr>
              </a:solidFill>
            </a:endParaRPr>
          </a:p>
        </p:txBody>
      </p:sp>
    </p:spTree>
    <p:extLst>
      <p:ext uri="{BB962C8B-B14F-4D97-AF65-F5344CB8AC3E}">
        <p14:creationId xmlns:p14="http://schemas.microsoft.com/office/powerpoint/2010/main" val="135030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DE349D-A641-25E4-8F4E-5EBD58D71855}"/>
              </a:ext>
            </a:extLst>
          </p:cNvPr>
          <p:cNvSpPr>
            <a:spLocks noGrp="1"/>
          </p:cNvSpPr>
          <p:nvPr>
            <p:ph idx="1"/>
          </p:nvPr>
        </p:nvSpPr>
        <p:spPr>
          <a:xfrm>
            <a:off x="1288062" y="536119"/>
            <a:ext cx="3802098" cy="1252042"/>
          </a:xfrm>
        </p:spPr>
        <p:txBody>
          <a:bodyPr>
            <a:normAutofit lnSpcReduction="10000"/>
          </a:bodyPr>
          <a:lstStyle/>
          <a:p>
            <a:pPr marL="180000">
              <a:spcBef>
                <a:spcPts val="600"/>
              </a:spcBef>
              <a:buFont typeface="Arial" panose="020B0604020202020204" pitchFamily="34" charset="0"/>
              <a:buChar char="•"/>
            </a:pPr>
            <a:r>
              <a:rPr lang="en-GB" sz="1600"/>
              <a:t>Moratorium,</a:t>
            </a:r>
            <a:endParaRPr lang="en-IN" sz="1600"/>
          </a:p>
          <a:p>
            <a:pPr marL="180000">
              <a:spcBef>
                <a:spcPts val="600"/>
              </a:spcBef>
              <a:buFont typeface="Arial" panose="020B0604020202020204" pitchFamily="34" charset="0"/>
              <a:buChar char="•"/>
            </a:pPr>
            <a:r>
              <a:rPr lang="en-GB" sz="1600"/>
              <a:t>Nature of facility, </a:t>
            </a:r>
            <a:endParaRPr lang="en-IN" sz="1600"/>
          </a:p>
          <a:p>
            <a:pPr marL="180000">
              <a:spcBef>
                <a:spcPts val="600"/>
              </a:spcBef>
              <a:buFont typeface="Arial" panose="020B0604020202020204" pitchFamily="34" charset="0"/>
              <a:buChar char="•"/>
            </a:pPr>
            <a:r>
              <a:rPr lang="en-GB" sz="1600"/>
              <a:t>Priority sector,</a:t>
            </a:r>
            <a:endParaRPr lang="en-IN" sz="1600"/>
          </a:p>
          <a:p>
            <a:pPr marL="180000">
              <a:spcBef>
                <a:spcPts val="600"/>
              </a:spcBef>
              <a:buFont typeface="Arial" panose="020B0604020202020204" pitchFamily="34" charset="0"/>
              <a:buChar char="•"/>
            </a:pPr>
            <a:r>
              <a:rPr lang="en-IN" sz="1600"/>
              <a:t>Terms of re-</a:t>
            </a:r>
            <a:r>
              <a:rPr lang="en-IN" sz="1600" err="1"/>
              <a:t>schedulement</a:t>
            </a:r>
            <a:r>
              <a:rPr lang="en-IN" sz="1600"/>
              <a:t> </a:t>
            </a:r>
            <a:endParaRPr lang="en-US" sz="1600"/>
          </a:p>
        </p:txBody>
      </p:sp>
      <p:sp>
        <p:nvSpPr>
          <p:cNvPr id="7" name="Content Placeholder 2">
            <a:extLst>
              <a:ext uri="{FF2B5EF4-FFF2-40B4-BE49-F238E27FC236}">
                <a16:creationId xmlns:a16="http://schemas.microsoft.com/office/drawing/2014/main" id="{16EBA94E-2EC1-1852-41A3-4BB4823CBE70}"/>
              </a:ext>
            </a:extLst>
          </p:cNvPr>
          <p:cNvSpPr txBox="1">
            <a:spLocks/>
          </p:cNvSpPr>
          <p:nvPr/>
        </p:nvSpPr>
        <p:spPr>
          <a:xfrm>
            <a:off x="475262" y="2113281"/>
            <a:ext cx="9390097" cy="3982719"/>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IN"/>
              <a:t>Knowledge on Business Process Controls of Applications and systems such as:</a:t>
            </a:r>
          </a:p>
          <a:p>
            <a:pPr marL="763588" lvl="2" indent="-225425">
              <a:buFont typeface="Wingdings" pitchFamily="2" charset="2"/>
              <a:buChar char="v"/>
            </a:pPr>
            <a:r>
              <a:rPr lang="en-GB" sz="1600"/>
              <a:t>Loan management system</a:t>
            </a:r>
            <a:endParaRPr lang="en-IN" sz="1600"/>
          </a:p>
          <a:p>
            <a:pPr marL="763588" lvl="2" indent="-225425">
              <a:buFont typeface="Wingdings" pitchFamily="2" charset="2"/>
              <a:buChar char="v"/>
            </a:pPr>
            <a:r>
              <a:rPr lang="en-GB" sz="1600"/>
              <a:t>Core banking applications </a:t>
            </a:r>
            <a:endParaRPr lang="en-IN" sz="1600"/>
          </a:p>
          <a:p>
            <a:pPr marL="763588" lvl="2" indent="-225425">
              <a:buFont typeface="Wingdings" pitchFamily="2" charset="2"/>
              <a:buChar char="v"/>
            </a:pPr>
            <a:r>
              <a:rPr lang="en-GB" sz="1600"/>
              <a:t>Asset classification system (NPA marking system) the test of the adequacy of system configuration controls</a:t>
            </a:r>
            <a:endParaRPr lang="en-IN" sz="1600"/>
          </a:p>
          <a:p>
            <a:pPr marL="763588" lvl="2" indent="-225425">
              <a:buFont typeface="Wingdings" pitchFamily="2" charset="2"/>
              <a:buChar char="v"/>
            </a:pPr>
            <a:r>
              <a:rPr lang="en-GB" sz="1600"/>
              <a:t>Process controls</a:t>
            </a:r>
            <a:endParaRPr lang="en-IN" sz="1600"/>
          </a:p>
          <a:p>
            <a:pPr marL="763588" lvl="2" indent="-225425">
              <a:buFont typeface="Wingdings" pitchFamily="2" charset="2"/>
              <a:buChar char="v"/>
            </a:pPr>
            <a:r>
              <a:rPr lang="en-GB" sz="1600"/>
              <a:t>Maker checker controls </a:t>
            </a:r>
            <a:endParaRPr lang="en-IN" sz="1600"/>
          </a:p>
          <a:p>
            <a:pPr marL="763588" lvl="2" indent="-225425">
              <a:buFont typeface="Wingdings" pitchFamily="2" charset="2"/>
              <a:buChar char="v"/>
            </a:pPr>
            <a:r>
              <a:rPr lang="en-GB" sz="1600"/>
              <a:t>Master data controls</a:t>
            </a:r>
            <a:endParaRPr lang="en-IN" sz="1600"/>
          </a:p>
          <a:p>
            <a:pPr marL="763588" lvl="2" indent="-225425">
              <a:buFont typeface="Wingdings" pitchFamily="2" charset="2"/>
              <a:buChar char="v"/>
            </a:pPr>
            <a:r>
              <a:rPr lang="en-GB" sz="1600"/>
              <a:t>Reporting controls</a:t>
            </a:r>
            <a:endParaRPr lang="en-IN" sz="1600"/>
          </a:p>
          <a:p>
            <a:pPr marL="763588" lvl="2" indent="-225425">
              <a:buFont typeface="Wingdings" pitchFamily="2" charset="2"/>
              <a:buChar char="v"/>
            </a:pPr>
            <a:r>
              <a:rPr lang="en-GB" sz="1600"/>
              <a:t>Data upload/ interface controls</a:t>
            </a:r>
          </a:p>
          <a:p>
            <a:pPr marL="763588" lvl="2" indent="-225425">
              <a:buFont typeface="Wingdings" pitchFamily="2" charset="2"/>
              <a:buChar char="v"/>
            </a:pPr>
            <a:r>
              <a:rPr lang="en-IN" sz="1600"/>
              <a:t>Information produced by the Entity (IPE) controls, controls around end user computing sheets and information security controls</a:t>
            </a:r>
            <a:endParaRPr lang="en-US" sz="1600"/>
          </a:p>
          <a:p>
            <a:pPr marL="763588" lvl="2" indent="-225425">
              <a:buFont typeface="Wingdings" pitchFamily="2" charset="2"/>
              <a:buChar char="v"/>
            </a:pPr>
            <a:endParaRPr lang="en-IN" sz="1600"/>
          </a:p>
        </p:txBody>
      </p:sp>
    </p:spTree>
    <p:extLst>
      <p:ext uri="{BB962C8B-B14F-4D97-AF65-F5344CB8AC3E}">
        <p14:creationId xmlns:p14="http://schemas.microsoft.com/office/powerpoint/2010/main" val="834317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867EA3C4-C426-6C74-3136-732443862C3A}"/>
              </a:ext>
            </a:extLst>
          </p:cNvPr>
          <p:cNvSpPr txBox="1">
            <a:spLocks/>
          </p:cNvSpPr>
          <p:nvPr/>
        </p:nvSpPr>
        <p:spPr>
          <a:xfrm>
            <a:off x="417690" y="734907"/>
            <a:ext cx="9092070" cy="350643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IN"/>
              <a:t>Knowledge about Asset Quality: </a:t>
            </a:r>
          </a:p>
          <a:p>
            <a:pPr marL="1076325" lvl="2" indent="-225425" defTabSz="584200">
              <a:buFont typeface="Wingdings" pitchFamily="2" charset="2"/>
              <a:buChar char="v"/>
            </a:pPr>
            <a:r>
              <a:rPr lang="en-IN" sz="1600"/>
              <a:t>Process of continuous monitoring of classification of accounts as per IRAC norms by the system, without manual intervention, into</a:t>
            </a:r>
          </a:p>
          <a:p>
            <a:pPr lvl="3">
              <a:buFont typeface="Arial" panose="020B0604020202020204" pitchFamily="34" charset="0"/>
              <a:buChar char="•"/>
            </a:pPr>
            <a:r>
              <a:rPr lang="en-GB" sz="1600"/>
              <a:t>Standard</a:t>
            </a:r>
            <a:endParaRPr lang="en-IN" sz="1600"/>
          </a:p>
          <a:p>
            <a:pPr lvl="3">
              <a:buFont typeface="Arial" panose="020B0604020202020204" pitchFamily="34" charset="0"/>
              <a:buChar char="•"/>
            </a:pPr>
            <a:r>
              <a:rPr lang="en-GB" sz="1600"/>
              <a:t>SMA</a:t>
            </a:r>
            <a:endParaRPr lang="en-IN" sz="1600"/>
          </a:p>
          <a:p>
            <a:pPr lvl="3">
              <a:buFont typeface="Arial" panose="020B0604020202020204" pitchFamily="34" charset="0"/>
              <a:buChar char="•"/>
            </a:pPr>
            <a:r>
              <a:rPr lang="en-GB" sz="1600"/>
              <a:t>Sub-standard</a:t>
            </a:r>
            <a:endParaRPr lang="en-IN" sz="1600"/>
          </a:p>
          <a:p>
            <a:pPr lvl="3">
              <a:buFont typeface="Arial" panose="020B0604020202020204" pitchFamily="34" charset="0"/>
              <a:buChar char="•"/>
            </a:pPr>
            <a:r>
              <a:rPr lang="en-GB" sz="1600"/>
              <a:t>Doubtful or loss</a:t>
            </a:r>
            <a:endParaRPr lang="en-IN" sz="1600"/>
          </a:p>
          <a:p>
            <a:pPr marL="893763" lvl="3" indent="182563">
              <a:buFont typeface="Wingdings" panose="05000000000000000000" pitchFamily="2" charset="2"/>
              <a:buChar char="v"/>
            </a:pPr>
            <a:r>
              <a:rPr lang="en-GB" sz="1600"/>
              <a:t>Correct recognition of income </a:t>
            </a:r>
            <a:endParaRPr lang="en-IN" sz="1600"/>
          </a:p>
          <a:p>
            <a:pPr marL="893763" lvl="3" indent="182563">
              <a:buFont typeface="Wingdings" panose="05000000000000000000" pitchFamily="2" charset="2"/>
              <a:buChar char="v"/>
            </a:pPr>
            <a:r>
              <a:rPr lang="en-IN" sz="1600"/>
              <a:t>Adequacy of provision thereof </a:t>
            </a:r>
          </a:p>
        </p:txBody>
      </p:sp>
      <p:sp>
        <p:nvSpPr>
          <p:cNvPr id="8" name="Content Placeholder 2">
            <a:extLst>
              <a:ext uri="{FF2B5EF4-FFF2-40B4-BE49-F238E27FC236}">
                <a16:creationId xmlns:a16="http://schemas.microsoft.com/office/drawing/2014/main" id="{DDCF51CC-5D4E-B0CB-53B0-E89E12E4616A}"/>
              </a:ext>
            </a:extLst>
          </p:cNvPr>
          <p:cNvSpPr txBox="1">
            <a:spLocks/>
          </p:cNvSpPr>
          <p:nvPr/>
        </p:nvSpPr>
        <p:spPr>
          <a:xfrm>
            <a:off x="417690" y="4171244"/>
            <a:ext cx="8173156" cy="350643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IN"/>
              <a:t>Effectiveness of the system for compiling data </a:t>
            </a:r>
          </a:p>
          <a:p>
            <a:pPr marL="1076325" lvl="2">
              <a:buFont typeface="Wingdings" pitchFamily="2" charset="2"/>
              <a:buChar char="v"/>
            </a:pPr>
            <a:r>
              <a:rPr lang="en-GB" sz="1600"/>
              <a:t>Relating to NPA and their provision</a:t>
            </a:r>
            <a:endParaRPr lang="en-IN" sz="1600"/>
          </a:p>
          <a:p>
            <a:pPr marL="1076325" lvl="2">
              <a:buFont typeface="Wingdings" pitchFamily="2" charset="2"/>
              <a:buChar char="v"/>
            </a:pPr>
            <a:r>
              <a:rPr lang="en-GB" sz="1600"/>
              <a:t>Data integrity</a:t>
            </a:r>
            <a:endParaRPr lang="en-IN" sz="1600"/>
          </a:p>
          <a:p>
            <a:pPr marL="1076325" lvl="2">
              <a:buFont typeface="Wingdings" pitchFamily="2" charset="2"/>
              <a:buChar char="v"/>
            </a:pPr>
            <a:r>
              <a:rPr lang="en-GB" sz="1600"/>
              <a:t>System of suspension of charging of interest and  adherence thereto</a:t>
            </a:r>
            <a:endParaRPr lang="en-IN" sz="1600"/>
          </a:p>
          <a:p>
            <a:pPr marL="1076325" lvl="2">
              <a:buFont typeface="Wingdings" pitchFamily="2" charset="2"/>
              <a:buChar char="v"/>
            </a:pPr>
            <a:r>
              <a:rPr lang="en-GB" sz="1600"/>
              <a:t>Detection and Classification of Frauds </a:t>
            </a:r>
            <a:endParaRPr lang="en-IN" sz="1600"/>
          </a:p>
          <a:p>
            <a:pPr marL="1076325" lvl="2">
              <a:buFont typeface="Wingdings" pitchFamily="2" charset="2"/>
              <a:buChar char="v"/>
            </a:pPr>
            <a:r>
              <a:rPr lang="en-IN" sz="1600"/>
              <a:t>Early Warning Signals (EWS) and Red Flagged Accounts (RFA) </a:t>
            </a:r>
          </a:p>
        </p:txBody>
      </p:sp>
    </p:spTree>
    <p:extLst>
      <p:ext uri="{BB962C8B-B14F-4D97-AF65-F5344CB8AC3E}">
        <p14:creationId xmlns:p14="http://schemas.microsoft.com/office/powerpoint/2010/main" val="500892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D12824-4CF0-32BE-BA65-CA70B90AA9DF}"/>
              </a:ext>
            </a:extLst>
          </p:cNvPr>
          <p:cNvSpPr>
            <a:spLocks noGrp="1"/>
          </p:cNvSpPr>
          <p:nvPr>
            <p:ph idx="1"/>
          </p:nvPr>
        </p:nvSpPr>
        <p:spPr>
          <a:xfrm>
            <a:off x="460588" y="530474"/>
            <a:ext cx="9475892" cy="3868806"/>
          </a:xfrm>
        </p:spPr>
        <p:txBody>
          <a:bodyPr>
            <a:normAutofit/>
          </a:bodyPr>
          <a:lstStyle/>
          <a:p>
            <a:r>
              <a:rPr lang="en-IN"/>
              <a:t>Audit of Advances and NPA related matters</a:t>
            </a:r>
          </a:p>
          <a:p>
            <a:pPr marL="720725" lvl="2" indent="-182563">
              <a:buFont typeface="Wingdings" pitchFamily="2" charset="2"/>
              <a:buChar char="v"/>
            </a:pPr>
            <a:r>
              <a:rPr lang="en-IN" sz="1600"/>
              <a:t>Clarity on the latest Income Recognition and Asset Classification (IRAC) Guidelines of RBI. </a:t>
            </a:r>
          </a:p>
          <a:p>
            <a:pPr marL="720725" lvl="2" indent="-182563">
              <a:buFont typeface="Wingdings" pitchFamily="2" charset="2"/>
              <a:buChar char="v"/>
            </a:pPr>
            <a:r>
              <a:rPr lang="en-IN" sz="1600"/>
              <a:t>Coverage of automation: Exceptions to automation</a:t>
            </a:r>
          </a:p>
          <a:p>
            <a:pPr marL="720725" lvl="2" indent="-182563">
              <a:buFont typeface="Wingdings" pitchFamily="2" charset="2"/>
              <a:buChar char="v"/>
            </a:pPr>
            <a:r>
              <a:rPr lang="en-IN" sz="1600"/>
              <a:t>Matching the  business logic and system logic.</a:t>
            </a:r>
          </a:p>
          <a:p>
            <a:pPr marL="720725" lvl="2" indent="-182563">
              <a:buFont typeface="Wingdings" pitchFamily="2" charset="2"/>
              <a:buChar char="v"/>
            </a:pPr>
            <a:r>
              <a:rPr lang="en-IN" sz="1600"/>
              <a:t>Updated system and other parameters / configurations of the System to ensure strict compliance with the regulatory guidelines on an ongoing basis through System based </a:t>
            </a:r>
          </a:p>
          <a:p>
            <a:pPr marL="1157288" lvl="4" indent="-236538">
              <a:buFont typeface="Arial" panose="020B0604020202020204" pitchFamily="34" charset="0"/>
              <a:buChar char="•"/>
            </a:pPr>
            <a:r>
              <a:rPr lang="en-IN" sz="1600"/>
              <a:t>Identification</a:t>
            </a:r>
          </a:p>
          <a:p>
            <a:pPr marL="1157288" lvl="4" indent="-236538">
              <a:buFont typeface="Arial" panose="020B0604020202020204" pitchFamily="34" charset="0"/>
              <a:buChar char="•"/>
            </a:pPr>
            <a:r>
              <a:rPr lang="en-IN" sz="1600"/>
              <a:t>Classification </a:t>
            </a:r>
          </a:p>
          <a:p>
            <a:pPr marL="1157288" lvl="4" indent="-236538">
              <a:buFont typeface="Arial" panose="020B0604020202020204" pitchFamily="34" charset="0"/>
              <a:buChar char="•"/>
            </a:pPr>
            <a:r>
              <a:rPr lang="en-IN" sz="1600"/>
              <a:t>Provisioning</a:t>
            </a:r>
          </a:p>
          <a:p>
            <a:pPr marL="1157288" lvl="4" indent="-236538">
              <a:buFont typeface="Arial" panose="020B0604020202020204" pitchFamily="34" charset="0"/>
              <a:buChar char="•"/>
            </a:pPr>
            <a:r>
              <a:rPr lang="en-IN" sz="1600"/>
              <a:t>Income recognition</a:t>
            </a:r>
          </a:p>
        </p:txBody>
      </p:sp>
      <p:sp>
        <p:nvSpPr>
          <p:cNvPr id="4" name="Content Placeholder 2">
            <a:extLst>
              <a:ext uri="{FF2B5EF4-FFF2-40B4-BE49-F238E27FC236}">
                <a16:creationId xmlns:a16="http://schemas.microsoft.com/office/drawing/2014/main" id="{B1639E4B-9AE6-DB8A-6EA1-929AB4C63A1F}"/>
              </a:ext>
            </a:extLst>
          </p:cNvPr>
          <p:cNvSpPr txBox="1">
            <a:spLocks/>
          </p:cNvSpPr>
          <p:nvPr/>
        </p:nvSpPr>
        <p:spPr>
          <a:xfrm>
            <a:off x="338668" y="4457983"/>
            <a:ext cx="9293012" cy="1912337"/>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IN"/>
              <a:t>Common errors observed</a:t>
            </a:r>
          </a:p>
          <a:p>
            <a:pPr marL="854075" lvl="3" indent="-225425">
              <a:buFont typeface="Wingdings" pitchFamily="2" charset="2"/>
              <a:buChar char="v"/>
            </a:pPr>
            <a:r>
              <a:rPr lang="en-GB" sz="1600"/>
              <a:t>DP calculated on the basis of manual returns is entered in the CBS. </a:t>
            </a:r>
            <a:endParaRPr lang="en-IN" sz="1600"/>
          </a:p>
          <a:p>
            <a:pPr marL="854075" lvl="3" indent="-225425">
              <a:buFont typeface="Wingdings" pitchFamily="2" charset="2"/>
              <a:buChar char="v"/>
            </a:pPr>
            <a:r>
              <a:rPr lang="en-GB" sz="1600"/>
              <a:t>Lack of independent application systems to assess the quality of stock statements and periodical returns. </a:t>
            </a:r>
            <a:endParaRPr lang="en-IN" sz="1600"/>
          </a:p>
          <a:p>
            <a:pPr marL="854075" lvl="3" indent="-225425">
              <a:buFont typeface="Wingdings" pitchFamily="2" charset="2"/>
              <a:buChar char="v"/>
            </a:pPr>
            <a:r>
              <a:rPr lang="en-GB" sz="1600"/>
              <a:t>Weak Validation controls with respect to DP limits. </a:t>
            </a:r>
            <a:endParaRPr lang="en-IN" sz="1600"/>
          </a:p>
        </p:txBody>
      </p:sp>
    </p:spTree>
    <p:extLst>
      <p:ext uri="{BB962C8B-B14F-4D97-AF65-F5344CB8AC3E}">
        <p14:creationId xmlns:p14="http://schemas.microsoft.com/office/powerpoint/2010/main" val="25531634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9AA1D38DD4BE14B90A06FF81CDBAACE" ma:contentTypeVersion="14" ma:contentTypeDescription="Create a new document." ma:contentTypeScope="" ma:versionID="92a01264004ceaa65b4260a92d3eb362">
  <xsd:schema xmlns:xsd="http://www.w3.org/2001/XMLSchema" xmlns:xs="http://www.w3.org/2001/XMLSchema" xmlns:p="http://schemas.microsoft.com/office/2006/metadata/properties" xmlns:ns2="8b2f67fb-6588-4bb5-9c7c-96a7e390e758" xmlns:ns3="93378b30-7183-4d12-9c8c-7513455bfda3" targetNamespace="http://schemas.microsoft.com/office/2006/metadata/properties" ma:root="true" ma:fieldsID="1de888a079c06c874c92e62988dfcab2" ns2:_="" ns3:_="">
    <xsd:import namespace="8b2f67fb-6588-4bb5-9c7c-96a7e390e758"/>
    <xsd:import namespace="93378b30-7183-4d12-9c8c-7513455bfda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2f67fb-6588-4bb5-9c7c-96a7e390e7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b43561fb-d71f-436d-88f1-5c9cc46975ce"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descriptio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3378b30-7183-4d12-9c8c-7513455bfda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55782f7e-490e-4d8a-bee2-0f88bda8a619}" ma:internalName="TaxCatchAll" ma:showField="CatchAllData" ma:web="93378b30-7183-4d12-9c8c-7513455bfda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93378b30-7183-4d12-9c8c-7513455bfda3" xsi:nil="true"/>
    <lcf76f155ced4ddcb4097134ff3c332f xmlns="8b2f67fb-6588-4bb5-9c7c-96a7e390e75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67221C9-18DF-496F-BC40-64BBCB600150}">
  <ds:schemaRefs>
    <ds:schemaRef ds:uri="http://schemas.microsoft.com/sharepoint/v3/contenttype/forms"/>
  </ds:schemaRefs>
</ds:datastoreItem>
</file>

<file path=customXml/itemProps2.xml><?xml version="1.0" encoding="utf-8"?>
<ds:datastoreItem xmlns:ds="http://schemas.openxmlformats.org/officeDocument/2006/customXml" ds:itemID="{1DBF2135-B15D-4635-8D7B-B5BDD9C6CDE9}">
  <ds:schemaRefs>
    <ds:schemaRef ds:uri="8b2f67fb-6588-4bb5-9c7c-96a7e390e758"/>
    <ds:schemaRef ds:uri="93378b30-7183-4d12-9c8c-7513455bfda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53766643-E1D6-4E89-90B0-B702CDD60034}">
  <ds:schemaRefs>
    <ds:schemaRef ds:uri="http://schemas.microsoft.com/office/2006/documentManagement/types"/>
    <ds:schemaRef ds:uri="http://purl.org/dc/dcmitype/"/>
    <ds:schemaRef ds:uri="http://www.w3.org/XML/1998/namespace"/>
    <ds:schemaRef ds:uri="http://schemas.openxmlformats.org/package/2006/metadata/core-properties"/>
    <ds:schemaRef ds:uri="http://schemas.microsoft.com/office/2006/metadata/properties"/>
    <ds:schemaRef ds:uri="http://purl.org/dc/terms/"/>
    <ds:schemaRef ds:uri="93378b30-7183-4d12-9c8c-7513455bfda3"/>
    <ds:schemaRef ds:uri="http://schemas.microsoft.com/office/infopath/2007/PartnerControls"/>
    <ds:schemaRef ds:uri="8b2f67fb-6588-4bb5-9c7c-96a7e390e758"/>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{26A8C9BA-F081-3A48-89B6-3B59CE05F86C}tf10001060</Template>
  <TotalTime>0</TotalTime>
  <Words>1664</Words>
  <Application>Microsoft Office PowerPoint</Application>
  <PresentationFormat>Widescreen</PresentationFormat>
  <Paragraphs>223</Paragraphs>
  <Slides>19</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Trebuchet MS</vt:lpstr>
      <vt:lpstr>Wingdings</vt:lpstr>
      <vt:lpstr>Wingdings 3</vt:lpstr>
      <vt:lpstr>Facet</vt:lpstr>
      <vt:lpstr>Bridging Intuition and Innovation in Bank Branch Audit with Domain Expertise, Knowledge and AI</vt:lpstr>
      <vt:lpstr>Contents of the presentation </vt:lpstr>
      <vt:lpstr>Bank Branch Audit: Relevance and critical importance</vt:lpstr>
      <vt:lpstr>PowerPoint Presentation</vt:lpstr>
      <vt:lpstr>Domain Knowledge and Expertise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AI and AI integration</vt:lpstr>
      <vt:lpstr>PowerPoint Presentation</vt:lpstr>
      <vt:lpstr>PowerPoint Presentation</vt:lpstr>
      <vt:lpstr>PowerPoint Presentation</vt:lpstr>
      <vt:lpstr>Confluence of Domain Knowledge, expertise and AI Vision</vt:lpstr>
      <vt:lpstr>PowerPoint Presentation</vt:lpstr>
      <vt:lpstr>Conclusion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pranavgpai2004@gmail.com</dc:creator>
  <cp:lastModifiedBy>A Gopalakrishnan</cp:lastModifiedBy>
  <cp:revision>1</cp:revision>
  <dcterms:created xsi:type="dcterms:W3CDTF">2026-03-16T04:25:38Z</dcterms:created>
  <dcterms:modified xsi:type="dcterms:W3CDTF">2026-03-18T05:05:33Z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0x01010039AA1D38DD4BE14B90A06FF81CDBAACE</vt:lpwstr>
  </property>
  <property fmtid="{D5CDD505-2E9C-101B-9397-08002B2CF9AE}" pid="3" name="MediaServiceImageTags">
    <vt:lpwstr/>
  </property>
</Properties>
</file>