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9.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4"/>
  </p:sldMasterIdLst>
  <p:notesMasterIdLst>
    <p:notesMasterId r:id="rId56"/>
  </p:notesMasterIdLst>
  <p:sldIdLst>
    <p:sldId id="256" r:id="rId5"/>
    <p:sldId id="276" r:id="rId6"/>
    <p:sldId id="277" r:id="rId7"/>
    <p:sldId id="293" r:id="rId8"/>
    <p:sldId id="305" r:id="rId9"/>
    <p:sldId id="306" r:id="rId10"/>
    <p:sldId id="307" r:id="rId11"/>
    <p:sldId id="308" r:id="rId12"/>
    <p:sldId id="309" r:id="rId13"/>
    <p:sldId id="310" r:id="rId14"/>
    <p:sldId id="294" r:id="rId15"/>
    <p:sldId id="295" r:id="rId16"/>
    <p:sldId id="296" r:id="rId17"/>
    <p:sldId id="318" r:id="rId18"/>
    <p:sldId id="265" r:id="rId19"/>
    <p:sldId id="267" r:id="rId20"/>
    <p:sldId id="257" r:id="rId21"/>
    <p:sldId id="258" r:id="rId22"/>
    <p:sldId id="259" r:id="rId23"/>
    <p:sldId id="268" r:id="rId24"/>
    <p:sldId id="269" r:id="rId25"/>
    <p:sldId id="270" r:id="rId26"/>
    <p:sldId id="271" r:id="rId27"/>
    <p:sldId id="272" r:id="rId28"/>
    <p:sldId id="273" r:id="rId29"/>
    <p:sldId id="274" r:id="rId30"/>
    <p:sldId id="275" r:id="rId31"/>
    <p:sldId id="289" r:id="rId32"/>
    <p:sldId id="290" r:id="rId33"/>
    <p:sldId id="301" r:id="rId34"/>
    <p:sldId id="299" r:id="rId35"/>
    <p:sldId id="278" r:id="rId36"/>
    <p:sldId id="279" r:id="rId37"/>
    <p:sldId id="280" r:id="rId38"/>
    <p:sldId id="281" r:id="rId39"/>
    <p:sldId id="282" r:id="rId40"/>
    <p:sldId id="283" r:id="rId41"/>
    <p:sldId id="284" r:id="rId42"/>
    <p:sldId id="285" r:id="rId43"/>
    <p:sldId id="286" r:id="rId44"/>
    <p:sldId id="287" r:id="rId45"/>
    <p:sldId id="288" r:id="rId46"/>
    <p:sldId id="291" r:id="rId47"/>
    <p:sldId id="292" r:id="rId48"/>
    <p:sldId id="297" r:id="rId49"/>
    <p:sldId id="298" r:id="rId50"/>
    <p:sldId id="300" r:id="rId51"/>
    <p:sldId id="304" r:id="rId52"/>
    <p:sldId id="311" r:id="rId53"/>
    <p:sldId id="312" r:id="rId54"/>
    <p:sldId id="314" r:id="rId55"/>
  </p:sldIdLst>
  <p:sldSz cx="12192000" cy="68580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AE9CB1-D1ED-46C3-B12A-A8E61875E2FB}" v="126" dt="2025-03-22T14:18:46.1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risti Agarwal" userId="55629e87-8eaa-4696-a8ec-75965d48ca4f" providerId="ADAL" clId="{7DAE9CB1-D1ED-46C3-B12A-A8E61875E2FB}"/>
    <pc:docChg chg="undo custSel delSld modSld">
      <pc:chgData name="Shristi Agarwal" userId="55629e87-8eaa-4696-a8ec-75965d48ca4f" providerId="ADAL" clId="{7DAE9CB1-D1ED-46C3-B12A-A8E61875E2FB}" dt="2025-03-22T14:19:38.787" v="235" actId="2696"/>
      <pc:docMkLst>
        <pc:docMk/>
      </pc:docMkLst>
      <pc:sldChg chg="modSp mod">
        <pc:chgData name="Shristi Agarwal" userId="55629e87-8eaa-4696-a8ec-75965d48ca4f" providerId="ADAL" clId="{7DAE9CB1-D1ED-46C3-B12A-A8E61875E2FB}" dt="2025-03-22T14:18:37.574" v="234" actId="20577"/>
        <pc:sldMkLst>
          <pc:docMk/>
          <pc:sldMk cId="1698376274" sldId="256"/>
        </pc:sldMkLst>
        <pc:spChg chg="mod">
          <ac:chgData name="Shristi Agarwal" userId="55629e87-8eaa-4696-a8ec-75965d48ca4f" providerId="ADAL" clId="{7DAE9CB1-D1ED-46C3-B12A-A8E61875E2FB}" dt="2025-03-22T14:18:37.574" v="234" actId="20577"/>
          <ac:spMkLst>
            <pc:docMk/>
            <pc:sldMk cId="1698376274" sldId="256"/>
            <ac:spMk id="3" creationId="{09D097B3-0777-0A5F-78DB-6D0278B2CC21}"/>
          </ac:spMkLst>
        </pc:spChg>
        <pc:picChg chg="mod">
          <ac:chgData name="Shristi Agarwal" userId="55629e87-8eaa-4696-a8ec-75965d48ca4f" providerId="ADAL" clId="{7DAE9CB1-D1ED-46C3-B12A-A8E61875E2FB}" dt="2025-03-21T09:41:42.432" v="0" actId="1036"/>
          <ac:picMkLst>
            <pc:docMk/>
            <pc:sldMk cId="1698376274" sldId="256"/>
            <ac:picMk id="5" creationId="{6351EBD4-C63A-4CE4-941B-CCD840DAB6EA}"/>
          </ac:picMkLst>
        </pc:picChg>
      </pc:sldChg>
      <pc:sldChg chg="addSp delSp modSp mod">
        <pc:chgData name="Shristi Agarwal" userId="55629e87-8eaa-4696-a8ec-75965d48ca4f" providerId="ADAL" clId="{7DAE9CB1-D1ED-46C3-B12A-A8E61875E2FB}" dt="2025-03-22T14:16:30.333" v="171"/>
        <pc:sldMkLst>
          <pc:docMk/>
          <pc:sldMk cId="630379319" sldId="257"/>
        </pc:sldMkLst>
        <pc:spChg chg="del">
          <ac:chgData name="Shristi Agarwal" userId="55629e87-8eaa-4696-a8ec-75965d48ca4f" providerId="ADAL" clId="{7DAE9CB1-D1ED-46C3-B12A-A8E61875E2FB}" dt="2025-03-22T14:13:08.349" v="118" actId="478"/>
          <ac:spMkLst>
            <pc:docMk/>
            <pc:sldMk cId="630379319" sldId="257"/>
            <ac:spMk id="3" creationId="{EC231FDC-2BB3-D8C2-44E8-C27E5C3F0A25}"/>
          </ac:spMkLst>
        </pc:spChg>
        <pc:spChg chg="add mod">
          <ac:chgData name="Shristi Agarwal" userId="55629e87-8eaa-4696-a8ec-75965d48ca4f" providerId="ADAL" clId="{7DAE9CB1-D1ED-46C3-B12A-A8E61875E2FB}" dt="2025-03-22T14:16:30.333" v="171"/>
          <ac:spMkLst>
            <pc:docMk/>
            <pc:sldMk cId="630379319" sldId="257"/>
            <ac:spMk id="4" creationId="{75BC053E-D50F-89D4-9EFB-AA25FD0071DA}"/>
          </ac:spMkLst>
        </pc:spChg>
      </pc:sldChg>
      <pc:sldChg chg="addSp delSp modSp mod">
        <pc:chgData name="Shristi Agarwal" userId="55629e87-8eaa-4696-a8ec-75965d48ca4f" providerId="ADAL" clId="{7DAE9CB1-D1ED-46C3-B12A-A8E61875E2FB}" dt="2025-03-22T14:16:32.645" v="172"/>
        <pc:sldMkLst>
          <pc:docMk/>
          <pc:sldMk cId="318720954" sldId="258"/>
        </pc:sldMkLst>
        <pc:spChg chg="del">
          <ac:chgData name="Shristi Agarwal" userId="55629e87-8eaa-4696-a8ec-75965d48ca4f" providerId="ADAL" clId="{7DAE9CB1-D1ED-46C3-B12A-A8E61875E2FB}" dt="2025-03-22T14:13:12.340" v="119" actId="478"/>
          <ac:spMkLst>
            <pc:docMk/>
            <pc:sldMk cId="318720954" sldId="258"/>
            <ac:spMk id="3" creationId="{7ED80ABF-A5BD-66C9-C920-CB851E39F6BB}"/>
          </ac:spMkLst>
        </pc:spChg>
        <pc:spChg chg="add mod">
          <ac:chgData name="Shristi Agarwal" userId="55629e87-8eaa-4696-a8ec-75965d48ca4f" providerId="ADAL" clId="{7DAE9CB1-D1ED-46C3-B12A-A8E61875E2FB}" dt="2025-03-22T14:16:32.645" v="172"/>
          <ac:spMkLst>
            <pc:docMk/>
            <pc:sldMk cId="318720954" sldId="258"/>
            <ac:spMk id="4" creationId="{6F4491EE-9147-B548-484F-8DE3B7BCFA1F}"/>
          </ac:spMkLst>
        </pc:spChg>
      </pc:sldChg>
      <pc:sldChg chg="addSp delSp modSp mod">
        <pc:chgData name="Shristi Agarwal" userId="55629e87-8eaa-4696-a8ec-75965d48ca4f" providerId="ADAL" clId="{7DAE9CB1-D1ED-46C3-B12A-A8E61875E2FB}" dt="2025-03-22T14:16:36.587" v="173"/>
        <pc:sldMkLst>
          <pc:docMk/>
          <pc:sldMk cId="267479853" sldId="259"/>
        </pc:sldMkLst>
        <pc:spChg chg="del">
          <ac:chgData name="Shristi Agarwal" userId="55629e87-8eaa-4696-a8ec-75965d48ca4f" providerId="ADAL" clId="{7DAE9CB1-D1ED-46C3-B12A-A8E61875E2FB}" dt="2025-03-22T14:13:16.369" v="120" actId="478"/>
          <ac:spMkLst>
            <pc:docMk/>
            <pc:sldMk cId="267479853" sldId="259"/>
            <ac:spMk id="4" creationId="{BC363887-F23A-2734-99C3-03A8704ADC88}"/>
          </ac:spMkLst>
        </pc:spChg>
        <pc:spChg chg="add mod">
          <ac:chgData name="Shristi Agarwal" userId="55629e87-8eaa-4696-a8ec-75965d48ca4f" providerId="ADAL" clId="{7DAE9CB1-D1ED-46C3-B12A-A8E61875E2FB}" dt="2025-03-22T14:16:36.587" v="173"/>
          <ac:spMkLst>
            <pc:docMk/>
            <pc:sldMk cId="267479853" sldId="259"/>
            <ac:spMk id="5" creationId="{6101FE14-C632-DBEA-DAAE-366D64F50A95}"/>
          </ac:spMkLst>
        </pc:spChg>
      </pc:sldChg>
      <pc:sldChg chg="addSp delSp modSp mod">
        <pc:chgData name="Shristi Agarwal" userId="55629e87-8eaa-4696-a8ec-75965d48ca4f" providerId="ADAL" clId="{7DAE9CB1-D1ED-46C3-B12A-A8E61875E2FB}" dt="2025-03-22T14:16:24.714" v="169"/>
        <pc:sldMkLst>
          <pc:docMk/>
          <pc:sldMk cId="2453235822" sldId="265"/>
        </pc:sldMkLst>
        <pc:spChg chg="mod">
          <ac:chgData name="Shristi Agarwal" userId="55629e87-8eaa-4696-a8ec-75965d48ca4f" providerId="ADAL" clId="{7DAE9CB1-D1ED-46C3-B12A-A8E61875E2FB}" dt="2025-03-21T10:01:55.154" v="59" actId="1076"/>
          <ac:spMkLst>
            <pc:docMk/>
            <pc:sldMk cId="2453235822" sldId="265"/>
            <ac:spMk id="3" creationId="{382CFF62-1841-34E3-FACC-AA0EA7FF45D0}"/>
          </ac:spMkLst>
        </pc:spChg>
        <pc:spChg chg="del">
          <ac:chgData name="Shristi Agarwal" userId="55629e87-8eaa-4696-a8ec-75965d48ca4f" providerId="ADAL" clId="{7DAE9CB1-D1ED-46C3-B12A-A8E61875E2FB}" dt="2025-03-22T14:12:59.520" v="116" actId="478"/>
          <ac:spMkLst>
            <pc:docMk/>
            <pc:sldMk cId="2453235822" sldId="265"/>
            <ac:spMk id="4" creationId="{3D9E2ABC-E687-4B27-3B65-872D0749A354}"/>
          </ac:spMkLst>
        </pc:spChg>
        <pc:spChg chg="add mod">
          <ac:chgData name="Shristi Agarwal" userId="55629e87-8eaa-4696-a8ec-75965d48ca4f" providerId="ADAL" clId="{7DAE9CB1-D1ED-46C3-B12A-A8E61875E2FB}" dt="2025-03-22T14:16:24.714" v="169"/>
          <ac:spMkLst>
            <pc:docMk/>
            <pc:sldMk cId="2453235822" sldId="265"/>
            <ac:spMk id="5" creationId="{08B91D93-DAC5-60AD-BC70-C6F5D1941DD2}"/>
          </ac:spMkLst>
        </pc:spChg>
      </pc:sldChg>
      <pc:sldChg chg="addSp delSp modSp mod">
        <pc:chgData name="Shristi Agarwal" userId="55629e87-8eaa-4696-a8ec-75965d48ca4f" providerId="ADAL" clId="{7DAE9CB1-D1ED-46C3-B12A-A8E61875E2FB}" dt="2025-03-22T14:16:27.979" v="170"/>
        <pc:sldMkLst>
          <pc:docMk/>
          <pc:sldMk cId="1903156308" sldId="267"/>
        </pc:sldMkLst>
        <pc:spChg chg="del">
          <ac:chgData name="Shristi Agarwal" userId="55629e87-8eaa-4696-a8ec-75965d48ca4f" providerId="ADAL" clId="{7DAE9CB1-D1ED-46C3-B12A-A8E61875E2FB}" dt="2025-03-22T14:13:04.324" v="117" actId="478"/>
          <ac:spMkLst>
            <pc:docMk/>
            <pc:sldMk cId="1903156308" sldId="267"/>
            <ac:spMk id="4" creationId="{2B006237-5958-30CD-9F92-87C08EDFB2DB}"/>
          </ac:spMkLst>
        </pc:spChg>
        <pc:spChg chg="add mod">
          <ac:chgData name="Shristi Agarwal" userId="55629e87-8eaa-4696-a8ec-75965d48ca4f" providerId="ADAL" clId="{7DAE9CB1-D1ED-46C3-B12A-A8E61875E2FB}" dt="2025-03-22T14:16:27.979" v="170"/>
          <ac:spMkLst>
            <pc:docMk/>
            <pc:sldMk cId="1903156308" sldId="267"/>
            <ac:spMk id="6" creationId="{01A0A3C5-7F8E-A098-854E-6732C31D77F0}"/>
          </ac:spMkLst>
        </pc:spChg>
      </pc:sldChg>
      <pc:sldChg chg="addSp delSp modSp mod">
        <pc:chgData name="Shristi Agarwal" userId="55629e87-8eaa-4696-a8ec-75965d48ca4f" providerId="ADAL" clId="{7DAE9CB1-D1ED-46C3-B12A-A8E61875E2FB}" dt="2025-03-22T14:16:39.207" v="174"/>
        <pc:sldMkLst>
          <pc:docMk/>
          <pc:sldMk cId="3371662230" sldId="268"/>
        </pc:sldMkLst>
        <pc:spChg chg="del">
          <ac:chgData name="Shristi Agarwal" userId="55629e87-8eaa-4696-a8ec-75965d48ca4f" providerId="ADAL" clId="{7DAE9CB1-D1ED-46C3-B12A-A8E61875E2FB}" dt="2025-03-22T14:13:20.082" v="121" actId="478"/>
          <ac:spMkLst>
            <pc:docMk/>
            <pc:sldMk cId="3371662230" sldId="268"/>
            <ac:spMk id="4" creationId="{91B4BC70-1F3D-401B-266A-0C338E646AC4}"/>
          </ac:spMkLst>
        </pc:spChg>
        <pc:spChg chg="add mod">
          <ac:chgData name="Shristi Agarwal" userId="55629e87-8eaa-4696-a8ec-75965d48ca4f" providerId="ADAL" clId="{7DAE9CB1-D1ED-46C3-B12A-A8E61875E2FB}" dt="2025-03-22T14:16:39.207" v="174"/>
          <ac:spMkLst>
            <pc:docMk/>
            <pc:sldMk cId="3371662230" sldId="268"/>
            <ac:spMk id="5" creationId="{AFE10A48-6310-0216-D481-89827184E90B}"/>
          </ac:spMkLst>
        </pc:spChg>
      </pc:sldChg>
      <pc:sldChg chg="addSp delSp modSp mod">
        <pc:chgData name="Shristi Agarwal" userId="55629e87-8eaa-4696-a8ec-75965d48ca4f" providerId="ADAL" clId="{7DAE9CB1-D1ED-46C3-B12A-A8E61875E2FB}" dt="2025-03-22T14:16:43.835" v="175"/>
        <pc:sldMkLst>
          <pc:docMk/>
          <pc:sldMk cId="1609692496" sldId="269"/>
        </pc:sldMkLst>
        <pc:spChg chg="del">
          <ac:chgData name="Shristi Agarwal" userId="55629e87-8eaa-4696-a8ec-75965d48ca4f" providerId="ADAL" clId="{7DAE9CB1-D1ED-46C3-B12A-A8E61875E2FB}" dt="2025-03-22T14:13:25.577" v="122" actId="478"/>
          <ac:spMkLst>
            <pc:docMk/>
            <pc:sldMk cId="1609692496" sldId="269"/>
            <ac:spMk id="3" creationId="{F0FE92C9-2B59-0008-B810-8208BCFA7BAA}"/>
          </ac:spMkLst>
        </pc:spChg>
        <pc:spChg chg="add mod">
          <ac:chgData name="Shristi Agarwal" userId="55629e87-8eaa-4696-a8ec-75965d48ca4f" providerId="ADAL" clId="{7DAE9CB1-D1ED-46C3-B12A-A8E61875E2FB}" dt="2025-03-22T14:16:43.835" v="175"/>
          <ac:spMkLst>
            <pc:docMk/>
            <pc:sldMk cId="1609692496" sldId="269"/>
            <ac:spMk id="4" creationId="{6D55063E-1C24-B721-0246-A7597FE79707}"/>
          </ac:spMkLst>
        </pc:spChg>
      </pc:sldChg>
      <pc:sldChg chg="addSp delSp modSp mod">
        <pc:chgData name="Shristi Agarwal" userId="55629e87-8eaa-4696-a8ec-75965d48ca4f" providerId="ADAL" clId="{7DAE9CB1-D1ED-46C3-B12A-A8E61875E2FB}" dt="2025-03-22T14:16:46.681" v="176"/>
        <pc:sldMkLst>
          <pc:docMk/>
          <pc:sldMk cId="803390486" sldId="270"/>
        </pc:sldMkLst>
        <pc:spChg chg="del">
          <ac:chgData name="Shristi Agarwal" userId="55629e87-8eaa-4696-a8ec-75965d48ca4f" providerId="ADAL" clId="{7DAE9CB1-D1ED-46C3-B12A-A8E61875E2FB}" dt="2025-03-22T14:13:29.883" v="123" actId="478"/>
          <ac:spMkLst>
            <pc:docMk/>
            <pc:sldMk cId="803390486" sldId="270"/>
            <ac:spMk id="3" creationId="{8263200A-8CD6-99DD-4F7C-1DFC38A7F206}"/>
          </ac:spMkLst>
        </pc:spChg>
        <pc:spChg chg="add mod">
          <ac:chgData name="Shristi Agarwal" userId="55629e87-8eaa-4696-a8ec-75965d48ca4f" providerId="ADAL" clId="{7DAE9CB1-D1ED-46C3-B12A-A8E61875E2FB}" dt="2025-03-22T14:16:46.681" v="176"/>
          <ac:spMkLst>
            <pc:docMk/>
            <pc:sldMk cId="803390486" sldId="270"/>
            <ac:spMk id="4" creationId="{28CF2A08-9DEA-7AF2-173E-ADF735DB3BB7}"/>
          </ac:spMkLst>
        </pc:spChg>
      </pc:sldChg>
      <pc:sldChg chg="addSp delSp modSp mod">
        <pc:chgData name="Shristi Agarwal" userId="55629e87-8eaa-4696-a8ec-75965d48ca4f" providerId="ADAL" clId="{7DAE9CB1-D1ED-46C3-B12A-A8E61875E2FB}" dt="2025-03-22T14:16:48.870" v="177"/>
        <pc:sldMkLst>
          <pc:docMk/>
          <pc:sldMk cId="1489834231" sldId="271"/>
        </pc:sldMkLst>
        <pc:spChg chg="del">
          <ac:chgData name="Shristi Agarwal" userId="55629e87-8eaa-4696-a8ec-75965d48ca4f" providerId="ADAL" clId="{7DAE9CB1-D1ED-46C3-B12A-A8E61875E2FB}" dt="2025-03-22T14:13:33.642" v="124" actId="478"/>
          <ac:spMkLst>
            <pc:docMk/>
            <pc:sldMk cId="1489834231" sldId="271"/>
            <ac:spMk id="3" creationId="{3F5B1D64-5889-5D3F-EC14-879FA600F4F3}"/>
          </ac:spMkLst>
        </pc:spChg>
        <pc:spChg chg="add mod">
          <ac:chgData name="Shristi Agarwal" userId="55629e87-8eaa-4696-a8ec-75965d48ca4f" providerId="ADAL" clId="{7DAE9CB1-D1ED-46C3-B12A-A8E61875E2FB}" dt="2025-03-22T14:16:48.870" v="177"/>
          <ac:spMkLst>
            <pc:docMk/>
            <pc:sldMk cId="1489834231" sldId="271"/>
            <ac:spMk id="4" creationId="{206EA3A0-1F80-58D6-1F87-DCD909429967}"/>
          </ac:spMkLst>
        </pc:spChg>
      </pc:sldChg>
      <pc:sldChg chg="addSp delSp modSp mod">
        <pc:chgData name="Shristi Agarwal" userId="55629e87-8eaa-4696-a8ec-75965d48ca4f" providerId="ADAL" clId="{7DAE9CB1-D1ED-46C3-B12A-A8E61875E2FB}" dt="2025-03-22T14:16:51.363" v="178"/>
        <pc:sldMkLst>
          <pc:docMk/>
          <pc:sldMk cId="2158692747" sldId="272"/>
        </pc:sldMkLst>
        <pc:spChg chg="del">
          <ac:chgData name="Shristi Agarwal" userId="55629e87-8eaa-4696-a8ec-75965d48ca4f" providerId="ADAL" clId="{7DAE9CB1-D1ED-46C3-B12A-A8E61875E2FB}" dt="2025-03-22T14:13:38.174" v="125" actId="478"/>
          <ac:spMkLst>
            <pc:docMk/>
            <pc:sldMk cId="2158692747" sldId="272"/>
            <ac:spMk id="3" creationId="{FBF6CE9C-B61E-84ED-6390-032E61676790}"/>
          </ac:spMkLst>
        </pc:spChg>
        <pc:spChg chg="add mod">
          <ac:chgData name="Shristi Agarwal" userId="55629e87-8eaa-4696-a8ec-75965d48ca4f" providerId="ADAL" clId="{7DAE9CB1-D1ED-46C3-B12A-A8E61875E2FB}" dt="2025-03-22T14:16:51.363" v="178"/>
          <ac:spMkLst>
            <pc:docMk/>
            <pc:sldMk cId="2158692747" sldId="272"/>
            <ac:spMk id="4" creationId="{544F3CBB-8D2B-406D-525E-1C8DD3A73EE2}"/>
          </ac:spMkLst>
        </pc:spChg>
      </pc:sldChg>
      <pc:sldChg chg="addSp delSp modSp mod">
        <pc:chgData name="Shristi Agarwal" userId="55629e87-8eaa-4696-a8ec-75965d48ca4f" providerId="ADAL" clId="{7DAE9CB1-D1ED-46C3-B12A-A8E61875E2FB}" dt="2025-03-22T14:16:55.734" v="179"/>
        <pc:sldMkLst>
          <pc:docMk/>
          <pc:sldMk cId="1767744832" sldId="273"/>
        </pc:sldMkLst>
        <pc:spChg chg="del">
          <ac:chgData name="Shristi Agarwal" userId="55629e87-8eaa-4696-a8ec-75965d48ca4f" providerId="ADAL" clId="{7DAE9CB1-D1ED-46C3-B12A-A8E61875E2FB}" dt="2025-03-22T14:13:41.956" v="126" actId="478"/>
          <ac:spMkLst>
            <pc:docMk/>
            <pc:sldMk cId="1767744832" sldId="273"/>
            <ac:spMk id="3" creationId="{C36A82CC-F07A-3D96-56C2-9C4110C60A46}"/>
          </ac:spMkLst>
        </pc:spChg>
        <pc:spChg chg="add mod">
          <ac:chgData name="Shristi Agarwal" userId="55629e87-8eaa-4696-a8ec-75965d48ca4f" providerId="ADAL" clId="{7DAE9CB1-D1ED-46C3-B12A-A8E61875E2FB}" dt="2025-03-22T14:16:55.734" v="179"/>
          <ac:spMkLst>
            <pc:docMk/>
            <pc:sldMk cId="1767744832" sldId="273"/>
            <ac:spMk id="4" creationId="{D17DA9FC-EEAD-7225-F093-ACFD17516720}"/>
          </ac:spMkLst>
        </pc:spChg>
      </pc:sldChg>
      <pc:sldChg chg="addSp delSp modSp mod">
        <pc:chgData name="Shristi Agarwal" userId="55629e87-8eaa-4696-a8ec-75965d48ca4f" providerId="ADAL" clId="{7DAE9CB1-D1ED-46C3-B12A-A8E61875E2FB}" dt="2025-03-22T14:16:58.934" v="180"/>
        <pc:sldMkLst>
          <pc:docMk/>
          <pc:sldMk cId="379673015" sldId="274"/>
        </pc:sldMkLst>
        <pc:spChg chg="del">
          <ac:chgData name="Shristi Agarwal" userId="55629e87-8eaa-4696-a8ec-75965d48ca4f" providerId="ADAL" clId="{7DAE9CB1-D1ED-46C3-B12A-A8E61875E2FB}" dt="2025-03-22T14:13:45.757" v="127" actId="478"/>
          <ac:spMkLst>
            <pc:docMk/>
            <pc:sldMk cId="379673015" sldId="274"/>
            <ac:spMk id="3" creationId="{89CE1C10-BFCB-D928-CA5A-1E29AE6E2AF9}"/>
          </ac:spMkLst>
        </pc:spChg>
        <pc:spChg chg="add mod">
          <ac:chgData name="Shristi Agarwal" userId="55629e87-8eaa-4696-a8ec-75965d48ca4f" providerId="ADAL" clId="{7DAE9CB1-D1ED-46C3-B12A-A8E61875E2FB}" dt="2025-03-22T14:16:58.934" v="180"/>
          <ac:spMkLst>
            <pc:docMk/>
            <pc:sldMk cId="379673015" sldId="274"/>
            <ac:spMk id="4" creationId="{4DD5E1C1-1B25-883D-73FC-449F764D1DAA}"/>
          </ac:spMkLst>
        </pc:spChg>
      </pc:sldChg>
      <pc:sldChg chg="addSp delSp modSp mod">
        <pc:chgData name="Shristi Agarwal" userId="55629e87-8eaa-4696-a8ec-75965d48ca4f" providerId="ADAL" clId="{7DAE9CB1-D1ED-46C3-B12A-A8E61875E2FB}" dt="2025-03-22T14:17:01.315" v="181"/>
        <pc:sldMkLst>
          <pc:docMk/>
          <pc:sldMk cId="157892024" sldId="275"/>
        </pc:sldMkLst>
        <pc:spChg chg="mod">
          <ac:chgData name="Shristi Agarwal" userId="55629e87-8eaa-4696-a8ec-75965d48ca4f" providerId="ADAL" clId="{7DAE9CB1-D1ED-46C3-B12A-A8E61875E2FB}" dt="2025-03-21T10:02:47.262" v="66" actId="1076"/>
          <ac:spMkLst>
            <pc:docMk/>
            <pc:sldMk cId="157892024" sldId="275"/>
            <ac:spMk id="2" creationId="{B768ED00-BBEF-9E52-D1F5-51FFD4F3DCC9}"/>
          </ac:spMkLst>
        </pc:spChg>
        <pc:spChg chg="mod">
          <ac:chgData name="Shristi Agarwal" userId="55629e87-8eaa-4696-a8ec-75965d48ca4f" providerId="ADAL" clId="{7DAE9CB1-D1ED-46C3-B12A-A8E61875E2FB}" dt="2025-03-21T10:03:23.836" v="71" actId="1076"/>
          <ac:spMkLst>
            <pc:docMk/>
            <pc:sldMk cId="157892024" sldId="275"/>
            <ac:spMk id="3" creationId="{8B1B3A3A-A235-6A5F-73EE-6D76C62704DD}"/>
          </ac:spMkLst>
        </pc:spChg>
        <pc:spChg chg="del">
          <ac:chgData name="Shristi Agarwal" userId="55629e87-8eaa-4696-a8ec-75965d48ca4f" providerId="ADAL" clId="{7DAE9CB1-D1ED-46C3-B12A-A8E61875E2FB}" dt="2025-03-22T14:13:49.734" v="128" actId="478"/>
          <ac:spMkLst>
            <pc:docMk/>
            <pc:sldMk cId="157892024" sldId="275"/>
            <ac:spMk id="4" creationId="{46814B99-1E8F-212C-90FB-CF6EA369A1E8}"/>
          </ac:spMkLst>
        </pc:spChg>
        <pc:spChg chg="add mod">
          <ac:chgData name="Shristi Agarwal" userId="55629e87-8eaa-4696-a8ec-75965d48ca4f" providerId="ADAL" clId="{7DAE9CB1-D1ED-46C3-B12A-A8E61875E2FB}" dt="2025-03-22T14:17:01.315" v="181"/>
          <ac:spMkLst>
            <pc:docMk/>
            <pc:sldMk cId="157892024" sldId="275"/>
            <ac:spMk id="5" creationId="{A38DFC90-14F4-4627-D9CA-B2784175DDFC}"/>
          </ac:spMkLst>
        </pc:spChg>
      </pc:sldChg>
      <pc:sldChg chg="modSp mod">
        <pc:chgData name="Shristi Agarwal" userId="55629e87-8eaa-4696-a8ec-75965d48ca4f" providerId="ADAL" clId="{7DAE9CB1-D1ED-46C3-B12A-A8E61875E2FB}" dt="2025-03-22T14:15:47.185" v="155" actId="1036"/>
        <pc:sldMkLst>
          <pc:docMk/>
          <pc:sldMk cId="3061279251" sldId="276"/>
        </pc:sldMkLst>
        <pc:spChg chg="mod">
          <ac:chgData name="Shristi Agarwal" userId="55629e87-8eaa-4696-a8ec-75965d48ca4f" providerId="ADAL" clId="{7DAE9CB1-D1ED-46C3-B12A-A8E61875E2FB}" dt="2025-03-22T14:15:47.185" v="155" actId="1036"/>
          <ac:spMkLst>
            <pc:docMk/>
            <pc:sldMk cId="3061279251" sldId="276"/>
            <ac:spMk id="3" creationId="{E47FC686-9755-FEFD-1E46-86CACC88459A}"/>
          </ac:spMkLst>
        </pc:spChg>
      </pc:sldChg>
      <pc:sldChg chg="addSp delSp modSp mod">
        <pc:chgData name="Shristi Agarwal" userId="55629e87-8eaa-4696-a8ec-75965d48ca4f" providerId="ADAL" clId="{7DAE9CB1-D1ED-46C3-B12A-A8E61875E2FB}" dt="2025-03-22T14:15:49.797" v="156"/>
        <pc:sldMkLst>
          <pc:docMk/>
          <pc:sldMk cId="101185858" sldId="277"/>
        </pc:sldMkLst>
        <pc:spChg chg="mod">
          <ac:chgData name="Shristi Agarwal" userId="55629e87-8eaa-4696-a8ec-75965d48ca4f" providerId="ADAL" clId="{7DAE9CB1-D1ED-46C3-B12A-A8E61875E2FB}" dt="2025-03-21T10:05:23.158" v="73" actId="123"/>
          <ac:spMkLst>
            <pc:docMk/>
            <pc:sldMk cId="101185858" sldId="277"/>
            <ac:spMk id="3" creationId="{41F002F7-D899-0D21-5AD4-48C721E0B541}"/>
          </ac:spMkLst>
        </pc:spChg>
        <pc:spChg chg="del">
          <ac:chgData name="Shristi Agarwal" userId="55629e87-8eaa-4696-a8ec-75965d48ca4f" providerId="ADAL" clId="{7DAE9CB1-D1ED-46C3-B12A-A8E61875E2FB}" dt="2025-03-22T14:12:02.493" v="104" actId="478"/>
          <ac:spMkLst>
            <pc:docMk/>
            <pc:sldMk cId="101185858" sldId="277"/>
            <ac:spMk id="4" creationId="{07B99573-DBF2-6F23-AB8D-6DA20403A6C6}"/>
          </ac:spMkLst>
        </pc:spChg>
        <pc:spChg chg="add mod">
          <ac:chgData name="Shristi Agarwal" userId="55629e87-8eaa-4696-a8ec-75965d48ca4f" providerId="ADAL" clId="{7DAE9CB1-D1ED-46C3-B12A-A8E61875E2FB}" dt="2025-03-22T14:15:49.797" v="156"/>
          <ac:spMkLst>
            <pc:docMk/>
            <pc:sldMk cId="101185858" sldId="277"/>
            <ac:spMk id="5" creationId="{8C496BEA-8679-8B36-7C02-C10C6E41DF7B}"/>
          </ac:spMkLst>
        </pc:spChg>
      </pc:sldChg>
      <pc:sldChg chg="addSp delSp modSp mod">
        <pc:chgData name="Shristi Agarwal" userId="55629e87-8eaa-4696-a8ec-75965d48ca4f" providerId="ADAL" clId="{7DAE9CB1-D1ED-46C3-B12A-A8E61875E2FB}" dt="2025-03-22T14:17:14.757" v="186"/>
        <pc:sldMkLst>
          <pc:docMk/>
          <pc:sldMk cId="941002372" sldId="278"/>
        </pc:sldMkLst>
        <pc:spChg chg="del">
          <ac:chgData name="Shristi Agarwal" userId="55629e87-8eaa-4696-a8ec-75965d48ca4f" providerId="ADAL" clId="{7DAE9CB1-D1ED-46C3-B12A-A8E61875E2FB}" dt="2025-03-22T14:14:11.996" v="133" actId="478"/>
          <ac:spMkLst>
            <pc:docMk/>
            <pc:sldMk cId="941002372" sldId="278"/>
            <ac:spMk id="3" creationId="{7261DCFD-5817-6B2E-33DA-F21F47008A4C}"/>
          </ac:spMkLst>
        </pc:spChg>
        <pc:spChg chg="add mod">
          <ac:chgData name="Shristi Agarwal" userId="55629e87-8eaa-4696-a8ec-75965d48ca4f" providerId="ADAL" clId="{7DAE9CB1-D1ED-46C3-B12A-A8E61875E2FB}" dt="2025-03-22T14:17:14.757" v="186"/>
          <ac:spMkLst>
            <pc:docMk/>
            <pc:sldMk cId="941002372" sldId="278"/>
            <ac:spMk id="4" creationId="{5CE8CAA9-B462-07E9-5CD9-DCE30EB09B59}"/>
          </ac:spMkLst>
        </pc:spChg>
      </pc:sldChg>
      <pc:sldChg chg="addSp delSp modSp mod">
        <pc:chgData name="Shristi Agarwal" userId="55629e87-8eaa-4696-a8ec-75965d48ca4f" providerId="ADAL" clId="{7DAE9CB1-D1ED-46C3-B12A-A8E61875E2FB}" dt="2025-03-22T14:17:16.982" v="187"/>
        <pc:sldMkLst>
          <pc:docMk/>
          <pc:sldMk cId="2253060476" sldId="279"/>
        </pc:sldMkLst>
        <pc:spChg chg="del">
          <ac:chgData name="Shristi Agarwal" userId="55629e87-8eaa-4696-a8ec-75965d48ca4f" providerId="ADAL" clId="{7DAE9CB1-D1ED-46C3-B12A-A8E61875E2FB}" dt="2025-03-22T14:14:15.828" v="134" actId="478"/>
          <ac:spMkLst>
            <pc:docMk/>
            <pc:sldMk cId="2253060476" sldId="279"/>
            <ac:spMk id="4" creationId="{5D1C7141-F293-572A-4B50-00320B9444E2}"/>
          </ac:spMkLst>
        </pc:spChg>
        <pc:spChg chg="add mod">
          <ac:chgData name="Shristi Agarwal" userId="55629e87-8eaa-4696-a8ec-75965d48ca4f" providerId="ADAL" clId="{7DAE9CB1-D1ED-46C3-B12A-A8E61875E2FB}" dt="2025-03-22T14:17:16.982" v="187"/>
          <ac:spMkLst>
            <pc:docMk/>
            <pc:sldMk cId="2253060476" sldId="279"/>
            <ac:spMk id="5" creationId="{CD6051F5-4902-877A-AF51-D839AAA1C201}"/>
          </ac:spMkLst>
        </pc:spChg>
      </pc:sldChg>
      <pc:sldChg chg="addSp delSp modSp mod">
        <pc:chgData name="Shristi Agarwal" userId="55629e87-8eaa-4696-a8ec-75965d48ca4f" providerId="ADAL" clId="{7DAE9CB1-D1ED-46C3-B12A-A8E61875E2FB}" dt="2025-03-22T14:17:20.303" v="188"/>
        <pc:sldMkLst>
          <pc:docMk/>
          <pc:sldMk cId="613067615" sldId="280"/>
        </pc:sldMkLst>
        <pc:spChg chg="del">
          <ac:chgData name="Shristi Agarwal" userId="55629e87-8eaa-4696-a8ec-75965d48ca4f" providerId="ADAL" clId="{7DAE9CB1-D1ED-46C3-B12A-A8E61875E2FB}" dt="2025-03-22T14:14:19.904" v="135" actId="478"/>
          <ac:spMkLst>
            <pc:docMk/>
            <pc:sldMk cId="613067615" sldId="280"/>
            <ac:spMk id="3" creationId="{9E12954E-59FD-6EF5-3912-C476027F43AF}"/>
          </ac:spMkLst>
        </pc:spChg>
        <pc:spChg chg="add mod">
          <ac:chgData name="Shristi Agarwal" userId="55629e87-8eaa-4696-a8ec-75965d48ca4f" providerId="ADAL" clId="{7DAE9CB1-D1ED-46C3-B12A-A8E61875E2FB}" dt="2025-03-22T14:17:20.303" v="188"/>
          <ac:spMkLst>
            <pc:docMk/>
            <pc:sldMk cId="613067615" sldId="280"/>
            <ac:spMk id="4" creationId="{17BD9C88-B693-FE18-9C6A-D26DE57EA2D9}"/>
          </ac:spMkLst>
        </pc:spChg>
      </pc:sldChg>
      <pc:sldChg chg="addSp delSp modSp mod">
        <pc:chgData name="Shristi Agarwal" userId="55629e87-8eaa-4696-a8ec-75965d48ca4f" providerId="ADAL" clId="{7DAE9CB1-D1ED-46C3-B12A-A8E61875E2FB}" dt="2025-03-22T14:17:22.665" v="189"/>
        <pc:sldMkLst>
          <pc:docMk/>
          <pc:sldMk cId="1558805932" sldId="281"/>
        </pc:sldMkLst>
        <pc:spChg chg="del">
          <ac:chgData name="Shristi Agarwal" userId="55629e87-8eaa-4696-a8ec-75965d48ca4f" providerId="ADAL" clId="{7DAE9CB1-D1ED-46C3-B12A-A8E61875E2FB}" dt="2025-03-22T14:14:23.887" v="136" actId="478"/>
          <ac:spMkLst>
            <pc:docMk/>
            <pc:sldMk cId="1558805932" sldId="281"/>
            <ac:spMk id="4" creationId="{B3A7DA2D-3723-5E77-7056-755D4A36AD37}"/>
          </ac:spMkLst>
        </pc:spChg>
        <pc:spChg chg="add mod">
          <ac:chgData name="Shristi Agarwal" userId="55629e87-8eaa-4696-a8ec-75965d48ca4f" providerId="ADAL" clId="{7DAE9CB1-D1ED-46C3-B12A-A8E61875E2FB}" dt="2025-03-22T14:17:22.665" v="189"/>
          <ac:spMkLst>
            <pc:docMk/>
            <pc:sldMk cId="1558805932" sldId="281"/>
            <ac:spMk id="5" creationId="{8EF6C8EF-3E3B-625A-4F33-A58CDBDF9D89}"/>
          </ac:spMkLst>
        </pc:spChg>
      </pc:sldChg>
      <pc:sldChg chg="addSp delSp modSp mod">
        <pc:chgData name="Shristi Agarwal" userId="55629e87-8eaa-4696-a8ec-75965d48ca4f" providerId="ADAL" clId="{7DAE9CB1-D1ED-46C3-B12A-A8E61875E2FB}" dt="2025-03-22T14:17:25.168" v="190"/>
        <pc:sldMkLst>
          <pc:docMk/>
          <pc:sldMk cId="2683559428" sldId="282"/>
        </pc:sldMkLst>
        <pc:spChg chg="del">
          <ac:chgData name="Shristi Agarwal" userId="55629e87-8eaa-4696-a8ec-75965d48ca4f" providerId="ADAL" clId="{7DAE9CB1-D1ED-46C3-B12A-A8E61875E2FB}" dt="2025-03-22T14:14:28.015" v="137" actId="478"/>
          <ac:spMkLst>
            <pc:docMk/>
            <pc:sldMk cId="2683559428" sldId="282"/>
            <ac:spMk id="3" creationId="{17446A32-68E3-4A5E-4779-E9D174DC669E}"/>
          </ac:spMkLst>
        </pc:spChg>
        <pc:spChg chg="add mod">
          <ac:chgData name="Shristi Agarwal" userId="55629e87-8eaa-4696-a8ec-75965d48ca4f" providerId="ADAL" clId="{7DAE9CB1-D1ED-46C3-B12A-A8E61875E2FB}" dt="2025-03-22T14:17:25.168" v="190"/>
          <ac:spMkLst>
            <pc:docMk/>
            <pc:sldMk cId="2683559428" sldId="282"/>
            <ac:spMk id="4" creationId="{E7D3A6DE-EE77-8BD8-47E9-58FC0B3D758C}"/>
          </ac:spMkLst>
        </pc:spChg>
      </pc:sldChg>
      <pc:sldChg chg="addSp delSp modSp mod">
        <pc:chgData name="Shristi Agarwal" userId="55629e87-8eaa-4696-a8ec-75965d48ca4f" providerId="ADAL" clId="{7DAE9CB1-D1ED-46C3-B12A-A8E61875E2FB}" dt="2025-03-22T14:17:28.408" v="191"/>
        <pc:sldMkLst>
          <pc:docMk/>
          <pc:sldMk cId="2584238798" sldId="283"/>
        </pc:sldMkLst>
        <pc:spChg chg="del">
          <ac:chgData name="Shristi Agarwal" userId="55629e87-8eaa-4696-a8ec-75965d48ca4f" providerId="ADAL" clId="{7DAE9CB1-D1ED-46C3-B12A-A8E61875E2FB}" dt="2025-03-22T14:14:32.951" v="138" actId="478"/>
          <ac:spMkLst>
            <pc:docMk/>
            <pc:sldMk cId="2584238798" sldId="283"/>
            <ac:spMk id="3" creationId="{163A65D2-81D2-3E3F-EB62-D745F24FD571}"/>
          </ac:spMkLst>
        </pc:spChg>
        <pc:spChg chg="add mod">
          <ac:chgData name="Shristi Agarwal" userId="55629e87-8eaa-4696-a8ec-75965d48ca4f" providerId="ADAL" clId="{7DAE9CB1-D1ED-46C3-B12A-A8E61875E2FB}" dt="2025-03-22T14:17:28.408" v="191"/>
          <ac:spMkLst>
            <pc:docMk/>
            <pc:sldMk cId="2584238798" sldId="283"/>
            <ac:spMk id="4" creationId="{632E950F-1620-8904-29D9-BD1987DB3B41}"/>
          </ac:spMkLst>
        </pc:spChg>
      </pc:sldChg>
      <pc:sldChg chg="addSp delSp modSp mod">
        <pc:chgData name="Shristi Agarwal" userId="55629e87-8eaa-4696-a8ec-75965d48ca4f" providerId="ADAL" clId="{7DAE9CB1-D1ED-46C3-B12A-A8E61875E2FB}" dt="2025-03-22T14:17:30.761" v="192"/>
        <pc:sldMkLst>
          <pc:docMk/>
          <pc:sldMk cId="1590233953" sldId="284"/>
        </pc:sldMkLst>
        <pc:spChg chg="del">
          <ac:chgData name="Shristi Agarwal" userId="55629e87-8eaa-4696-a8ec-75965d48ca4f" providerId="ADAL" clId="{7DAE9CB1-D1ED-46C3-B12A-A8E61875E2FB}" dt="2025-03-22T14:14:36.647" v="139" actId="478"/>
          <ac:spMkLst>
            <pc:docMk/>
            <pc:sldMk cId="1590233953" sldId="284"/>
            <ac:spMk id="3" creationId="{C9830C4F-280D-C7A6-E15E-BEDEFE659A5B}"/>
          </ac:spMkLst>
        </pc:spChg>
        <pc:spChg chg="add mod">
          <ac:chgData name="Shristi Agarwal" userId="55629e87-8eaa-4696-a8ec-75965d48ca4f" providerId="ADAL" clId="{7DAE9CB1-D1ED-46C3-B12A-A8E61875E2FB}" dt="2025-03-22T14:17:30.761" v="192"/>
          <ac:spMkLst>
            <pc:docMk/>
            <pc:sldMk cId="1590233953" sldId="284"/>
            <ac:spMk id="4" creationId="{C01BD5EB-AE46-2270-ECCE-47C61FDDFBA2}"/>
          </ac:spMkLst>
        </pc:spChg>
      </pc:sldChg>
      <pc:sldChg chg="addSp delSp modSp mod">
        <pc:chgData name="Shristi Agarwal" userId="55629e87-8eaa-4696-a8ec-75965d48ca4f" providerId="ADAL" clId="{7DAE9CB1-D1ED-46C3-B12A-A8E61875E2FB}" dt="2025-03-22T14:17:32.976" v="193"/>
        <pc:sldMkLst>
          <pc:docMk/>
          <pc:sldMk cId="4193393586" sldId="285"/>
        </pc:sldMkLst>
        <pc:spChg chg="del">
          <ac:chgData name="Shristi Agarwal" userId="55629e87-8eaa-4696-a8ec-75965d48ca4f" providerId="ADAL" clId="{7DAE9CB1-D1ED-46C3-B12A-A8E61875E2FB}" dt="2025-03-22T14:14:40.662" v="140" actId="478"/>
          <ac:spMkLst>
            <pc:docMk/>
            <pc:sldMk cId="4193393586" sldId="285"/>
            <ac:spMk id="3" creationId="{A6C82FBA-AF72-A04E-8B80-B5A0CEF34C10}"/>
          </ac:spMkLst>
        </pc:spChg>
        <pc:spChg chg="add mod">
          <ac:chgData name="Shristi Agarwal" userId="55629e87-8eaa-4696-a8ec-75965d48ca4f" providerId="ADAL" clId="{7DAE9CB1-D1ED-46C3-B12A-A8E61875E2FB}" dt="2025-03-22T14:17:32.976" v="193"/>
          <ac:spMkLst>
            <pc:docMk/>
            <pc:sldMk cId="4193393586" sldId="285"/>
            <ac:spMk id="4" creationId="{BF0FDE99-6248-8BD9-1286-972F30FF5326}"/>
          </ac:spMkLst>
        </pc:spChg>
      </pc:sldChg>
      <pc:sldChg chg="addSp delSp modSp mod">
        <pc:chgData name="Shristi Agarwal" userId="55629e87-8eaa-4696-a8ec-75965d48ca4f" providerId="ADAL" clId="{7DAE9CB1-D1ED-46C3-B12A-A8E61875E2FB}" dt="2025-03-22T14:17:35.189" v="194"/>
        <pc:sldMkLst>
          <pc:docMk/>
          <pc:sldMk cId="3496017675" sldId="286"/>
        </pc:sldMkLst>
        <pc:spChg chg="del">
          <ac:chgData name="Shristi Agarwal" userId="55629e87-8eaa-4696-a8ec-75965d48ca4f" providerId="ADAL" clId="{7DAE9CB1-D1ED-46C3-B12A-A8E61875E2FB}" dt="2025-03-22T14:14:44.923" v="141" actId="478"/>
          <ac:spMkLst>
            <pc:docMk/>
            <pc:sldMk cId="3496017675" sldId="286"/>
            <ac:spMk id="3" creationId="{749BDA33-24FA-006A-C765-D8CFE4BC6F62}"/>
          </ac:spMkLst>
        </pc:spChg>
        <pc:spChg chg="add mod">
          <ac:chgData name="Shristi Agarwal" userId="55629e87-8eaa-4696-a8ec-75965d48ca4f" providerId="ADAL" clId="{7DAE9CB1-D1ED-46C3-B12A-A8E61875E2FB}" dt="2025-03-22T14:17:35.189" v="194"/>
          <ac:spMkLst>
            <pc:docMk/>
            <pc:sldMk cId="3496017675" sldId="286"/>
            <ac:spMk id="4" creationId="{3BFCA7E7-D86B-23DF-1BD6-C0CD20E71DB4}"/>
          </ac:spMkLst>
        </pc:spChg>
      </pc:sldChg>
      <pc:sldChg chg="addSp delSp modSp mod">
        <pc:chgData name="Shristi Agarwal" userId="55629e87-8eaa-4696-a8ec-75965d48ca4f" providerId="ADAL" clId="{7DAE9CB1-D1ED-46C3-B12A-A8E61875E2FB}" dt="2025-03-22T14:17:38.641" v="195"/>
        <pc:sldMkLst>
          <pc:docMk/>
          <pc:sldMk cId="647254487" sldId="287"/>
        </pc:sldMkLst>
        <pc:spChg chg="del">
          <ac:chgData name="Shristi Agarwal" userId="55629e87-8eaa-4696-a8ec-75965d48ca4f" providerId="ADAL" clId="{7DAE9CB1-D1ED-46C3-B12A-A8E61875E2FB}" dt="2025-03-22T14:14:48.721" v="142" actId="478"/>
          <ac:spMkLst>
            <pc:docMk/>
            <pc:sldMk cId="647254487" sldId="287"/>
            <ac:spMk id="4" creationId="{C104E490-34F3-4282-BDCE-B1F7C451067D}"/>
          </ac:spMkLst>
        </pc:spChg>
        <pc:spChg chg="add mod">
          <ac:chgData name="Shristi Agarwal" userId="55629e87-8eaa-4696-a8ec-75965d48ca4f" providerId="ADAL" clId="{7DAE9CB1-D1ED-46C3-B12A-A8E61875E2FB}" dt="2025-03-22T14:17:38.641" v="195"/>
          <ac:spMkLst>
            <pc:docMk/>
            <pc:sldMk cId="647254487" sldId="287"/>
            <ac:spMk id="5" creationId="{84F16999-FAC1-F2FB-6D55-89C121A993F6}"/>
          </ac:spMkLst>
        </pc:spChg>
      </pc:sldChg>
      <pc:sldChg chg="addSp delSp modSp mod">
        <pc:chgData name="Shristi Agarwal" userId="55629e87-8eaa-4696-a8ec-75965d48ca4f" providerId="ADAL" clId="{7DAE9CB1-D1ED-46C3-B12A-A8E61875E2FB}" dt="2025-03-22T14:17:40.967" v="196"/>
        <pc:sldMkLst>
          <pc:docMk/>
          <pc:sldMk cId="2540914880" sldId="288"/>
        </pc:sldMkLst>
        <pc:spChg chg="del">
          <ac:chgData name="Shristi Agarwal" userId="55629e87-8eaa-4696-a8ec-75965d48ca4f" providerId="ADAL" clId="{7DAE9CB1-D1ED-46C3-B12A-A8E61875E2FB}" dt="2025-03-22T14:14:52.314" v="143" actId="478"/>
          <ac:spMkLst>
            <pc:docMk/>
            <pc:sldMk cId="2540914880" sldId="288"/>
            <ac:spMk id="4" creationId="{3ACA42DC-7F9E-4BBA-DEF9-7DDCE7B7794F}"/>
          </ac:spMkLst>
        </pc:spChg>
        <pc:spChg chg="add mod">
          <ac:chgData name="Shristi Agarwal" userId="55629e87-8eaa-4696-a8ec-75965d48ca4f" providerId="ADAL" clId="{7DAE9CB1-D1ED-46C3-B12A-A8E61875E2FB}" dt="2025-03-22T14:17:40.967" v="196"/>
          <ac:spMkLst>
            <pc:docMk/>
            <pc:sldMk cId="2540914880" sldId="288"/>
            <ac:spMk id="5" creationId="{7BC8B359-9091-44AF-5E51-6CFBA5A638FA}"/>
          </ac:spMkLst>
        </pc:spChg>
      </pc:sldChg>
      <pc:sldChg chg="addSp delSp modSp mod">
        <pc:chgData name="Shristi Agarwal" userId="55629e87-8eaa-4696-a8ec-75965d48ca4f" providerId="ADAL" clId="{7DAE9CB1-D1ED-46C3-B12A-A8E61875E2FB}" dt="2025-03-22T14:17:04.567" v="182"/>
        <pc:sldMkLst>
          <pc:docMk/>
          <pc:sldMk cId="3051966856" sldId="289"/>
        </pc:sldMkLst>
        <pc:spChg chg="del">
          <ac:chgData name="Shristi Agarwal" userId="55629e87-8eaa-4696-a8ec-75965d48ca4f" providerId="ADAL" clId="{7DAE9CB1-D1ED-46C3-B12A-A8E61875E2FB}" dt="2025-03-22T14:13:53.829" v="129" actId="478"/>
          <ac:spMkLst>
            <pc:docMk/>
            <pc:sldMk cId="3051966856" sldId="289"/>
            <ac:spMk id="4" creationId="{686D61A1-CA0A-EB44-8523-3F054CD3B86C}"/>
          </ac:spMkLst>
        </pc:spChg>
        <pc:spChg chg="add mod">
          <ac:chgData name="Shristi Agarwal" userId="55629e87-8eaa-4696-a8ec-75965d48ca4f" providerId="ADAL" clId="{7DAE9CB1-D1ED-46C3-B12A-A8E61875E2FB}" dt="2025-03-22T14:17:04.567" v="182"/>
          <ac:spMkLst>
            <pc:docMk/>
            <pc:sldMk cId="3051966856" sldId="289"/>
            <ac:spMk id="5" creationId="{DD186F91-B1CC-0C2B-6C12-678B82043E44}"/>
          </ac:spMkLst>
        </pc:spChg>
      </pc:sldChg>
      <pc:sldChg chg="addSp delSp modSp mod">
        <pc:chgData name="Shristi Agarwal" userId="55629e87-8eaa-4696-a8ec-75965d48ca4f" providerId="ADAL" clId="{7DAE9CB1-D1ED-46C3-B12A-A8E61875E2FB}" dt="2025-03-22T14:17:07.019" v="183"/>
        <pc:sldMkLst>
          <pc:docMk/>
          <pc:sldMk cId="735090742" sldId="290"/>
        </pc:sldMkLst>
        <pc:spChg chg="del">
          <ac:chgData name="Shristi Agarwal" userId="55629e87-8eaa-4696-a8ec-75965d48ca4f" providerId="ADAL" clId="{7DAE9CB1-D1ED-46C3-B12A-A8E61875E2FB}" dt="2025-03-22T14:13:58.730" v="130" actId="478"/>
          <ac:spMkLst>
            <pc:docMk/>
            <pc:sldMk cId="735090742" sldId="290"/>
            <ac:spMk id="4" creationId="{B9062001-9D78-C4FA-3513-9F7E21C6CE14}"/>
          </ac:spMkLst>
        </pc:spChg>
        <pc:spChg chg="add mod">
          <ac:chgData name="Shristi Agarwal" userId="55629e87-8eaa-4696-a8ec-75965d48ca4f" providerId="ADAL" clId="{7DAE9CB1-D1ED-46C3-B12A-A8E61875E2FB}" dt="2025-03-22T14:17:07.019" v="183"/>
          <ac:spMkLst>
            <pc:docMk/>
            <pc:sldMk cId="735090742" sldId="290"/>
            <ac:spMk id="5" creationId="{B929EA3C-A5AC-BCC0-151C-E238977BF0E4}"/>
          </ac:spMkLst>
        </pc:spChg>
      </pc:sldChg>
      <pc:sldChg chg="addSp delSp modSp mod">
        <pc:chgData name="Shristi Agarwal" userId="55629e87-8eaa-4696-a8ec-75965d48ca4f" providerId="ADAL" clId="{7DAE9CB1-D1ED-46C3-B12A-A8E61875E2FB}" dt="2025-03-22T14:17:43.182" v="197"/>
        <pc:sldMkLst>
          <pc:docMk/>
          <pc:sldMk cId="4110801561" sldId="291"/>
        </pc:sldMkLst>
        <pc:spChg chg="del">
          <ac:chgData name="Shristi Agarwal" userId="55629e87-8eaa-4696-a8ec-75965d48ca4f" providerId="ADAL" clId="{7DAE9CB1-D1ED-46C3-B12A-A8E61875E2FB}" dt="2025-03-22T14:14:55.951" v="144" actId="478"/>
          <ac:spMkLst>
            <pc:docMk/>
            <pc:sldMk cId="4110801561" sldId="291"/>
            <ac:spMk id="4" creationId="{4D490848-CC8E-D0F0-D44D-C8B3AE154768}"/>
          </ac:spMkLst>
        </pc:spChg>
        <pc:spChg chg="add mod">
          <ac:chgData name="Shristi Agarwal" userId="55629e87-8eaa-4696-a8ec-75965d48ca4f" providerId="ADAL" clId="{7DAE9CB1-D1ED-46C3-B12A-A8E61875E2FB}" dt="2025-03-22T14:17:43.182" v="197"/>
          <ac:spMkLst>
            <pc:docMk/>
            <pc:sldMk cId="4110801561" sldId="291"/>
            <ac:spMk id="5" creationId="{458E139F-6D0A-3864-3D3B-5D0BE69EA992}"/>
          </ac:spMkLst>
        </pc:spChg>
      </pc:sldChg>
      <pc:sldChg chg="addSp delSp modSp mod">
        <pc:chgData name="Shristi Agarwal" userId="55629e87-8eaa-4696-a8ec-75965d48ca4f" providerId="ADAL" clId="{7DAE9CB1-D1ED-46C3-B12A-A8E61875E2FB}" dt="2025-03-22T14:17:46.951" v="198"/>
        <pc:sldMkLst>
          <pc:docMk/>
          <pc:sldMk cId="1886919410" sldId="292"/>
        </pc:sldMkLst>
        <pc:spChg chg="add mod">
          <ac:chgData name="Shristi Agarwal" userId="55629e87-8eaa-4696-a8ec-75965d48ca4f" providerId="ADAL" clId="{7DAE9CB1-D1ED-46C3-B12A-A8E61875E2FB}" dt="2025-03-22T14:17:46.951" v="198"/>
          <ac:spMkLst>
            <pc:docMk/>
            <pc:sldMk cId="1886919410" sldId="292"/>
            <ac:spMk id="3" creationId="{51CD474B-D742-6347-3CC5-F967F887B7E4}"/>
          </ac:spMkLst>
        </pc:spChg>
        <pc:spChg chg="del">
          <ac:chgData name="Shristi Agarwal" userId="55629e87-8eaa-4696-a8ec-75965d48ca4f" providerId="ADAL" clId="{7DAE9CB1-D1ED-46C3-B12A-A8E61875E2FB}" dt="2025-03-22T14:14:59.845" v="145" actId="478"/>
          <ac:spMkLst>
            <pc:docMk/>
            <pc:sldMk cId="1886919410" sldId="292"/>
            <ac:spMk id="4" creationId="{CE1E1D44-1426-A6BB-14D2-2FE7BE94CAD4}"/>
          </ac:spMkLst>
        </pc:spChg>
      </pc:sldChg>
      <pc:sldChg chg="addSp delSp modSp mod">
        <pc:chgData name="Shristi Agarwal" userId="55629e87-8eaa-4696-a8ec-75965d48ca4f" providerId="ADAL" clId="{7DAE9CB1-D1ED-46C3-B12A-A8E61875E2FB}" dt="2025-03-22T14:15:53.155" v="158" actId="1036"/>
        <pc:sldMkLst>
          <pc:docMk/>
          <pc:sldMk cId="2472258567" sldId="293"/>
        </pc:sldMkLst>
        <pc:spChg chg="mod">
          <ac:chgData name="Shristi Agarwal" userId="55629e87-8eaa-4696-a8ec-75965d48ca4f" providerId="ADAL" clId="{7DAE9CB1-D1ED-46C3-B12A-A8E61875E2FB}" dt="2025-03-21T10:00:14.831" v="51" actId="255"/>
          <ac:spMkLst>
            <pc:docMk/>
            <pc:sldMk cId="2472258567" sldId="293"/>
            <ac:spMk id="2" creationId="{D9294677-2FEE-E0BC-E404-DB4E07AC6300}"/>
          </ac:spMkLst>
        </pc:spChg>
        <pc:spChg chg="del">
          <ac:chgData name="Shristi Agarwal" userId="55629e87-8eaa-4696-a8ec-75965d48ca4f" providerId="ADAL" clId="{7DAE9CB1-D1ED-46C3-B12A-A8E61875E2FB}" dt="2025-03-22T14:12:07.392" v="105" actId="478"/>
          <ac:spMkLst>
            <pc:docMk/>
            <pc:sldMk cId="2472258567" sldId="293"/>
            <ac:spMk id="3" creationId="{DB52FD33-08DA-94CC-BD4D-2255B6101CF4}"/>
          </ac:spMkLst>
        </pc:spChg>
        <pc:spChg chg="add mod">
          <ac:chgData name="Shristi Agarwal" userId="55629e87-8eaa-4696-a8ec-75965d48ca4f" providerId="ADAL" clId="{7DAE9CB1-D1ED-46C3-B12A-A8E61875E2FB}" dt="2025-03-22T14:15:53.155" v="158" actId="1036"/>
          <ac:spMkLst>
            <pc:docMk/>
            <pc:sldMk cId="2472258567" sldId="293"/>
            <ac:spMk id="4" creationId="{767E53CE-7293-DDED-7D91-2515281A1D40}"/>
          </ac:spMkLst>
        </pc:spChg>
      </pc:sldChg>
      <pc:sldChg chg="addSp delSp modSp mod">
        <pc:chgData name="Shristi Agarwal" userId="55629e87-8eaa-4696-a8ec-75965d48ca4f" providerId="ADAL" clId="{7DAE9CB1-D1ED-46C3-B12A-A8E61875E2FB}" dt="2025-03-22T14:16:13.682" v="165"/>
        <pc:sldMkLst>
          <pc:docMk/>
          <pc:sldMk cId="3387212857" sldId="294"/>
        </pc:sldMkLst>
        <pc:spChg chg="del">
          <ac:chgData name="Shristi Agarwal" userId="55629e87-8eaa-4696-a8ec-75965d48ca4f" providerId="ADAL" clId="{7DAE9CB1-D1ED-46C3-B12A-A8E61875E2FB}" dt="2025-03-22T14:12:43.885" v="112" actId="478"/>
          <ac:spMkLst>
            <pc:docMk/>
            <pc:sldMk cId="3387212857" sldId="294"/>
            <ac:spMk id="3" creationId="{FA964AAE-383E-F43C-D4EB-E3B431AEA83E}"/>
          </ac:spMkLst>
        </pc:spChg>
        <pc:spChg chg="add mod">
          <ac:chgData name="Shristi Agarwal" userId="55629e87-8eaa-4696-a8ec-75965d48ca4f" providerId="ADAL" clId="{7DAE9CB1-D1ED-46C3-B12A-A8E61875E2FB}" dt="2025-03-22T14:16:13.682" v="165"/>
          <ac:spMkLst>
            <pc:docMk/>
            <pc:sldMk cId="3387212857" sldId="294"/>
            <ac:spMk id="4" creationId="{44145535-70F6-C8F1-6067-5A248CA6B4A0}"/>
          </ac:spMkLst>
        </pc:spChg>
      </pc:sldChg>
      <pc:sldChg chg="addSp delSp modSp mod">
        <pc:chgData name="Shristi Agarwal" userId="55629e87-8eaa-4696-a8ec-75965d48ca4f" providerId="ADAL" clId="{7DAE9CB1-D1ED-46C3-B12A-A8E61875E2FB}" dt="2025-03-22T14:16:16.035" v="166"/>
        <pc:sldMkLst>
          <pc:docMk/>
          <pc:sldMk cId="2695835513" sldId="295"/>
        </pc:sldMkLst>
        <pc:spChg chg="mod">
          <ac:chgData name="Shristi Agarwal" userId="55629e87-8eaa-4696-a8ec-75965d48ca4f" providerId="ADAL" clId="{7DAE9CB1-D1ED-46C3-B12A-A8E61875E2FB}" dt="2025-03-21T09:58:30.216" v="39" actId="403"/>
          <ac:spMkLst>
            <pc:docMk/>
            <pc:sldMk cId="2695835513" sldId="295"/>
            <ac:spMk id="2" creationId="{5043475C-90EB-D900-41CF-E2C7E33A5C6B}"/>
          </ac:spMkLst>
        </pc:spChg>
        <pc:spChg chg="del">
          <ac:chgData name="Shristi Agarwal" userId="55629e87-8eaa-4696-a8ec-75965d48ca4f" providerId="ADAL" clId="{7DAE9CB1-D1ED-46C3-B12A-A8E61875E2FB}" dt="2025-03-22T14:12:47.621" v="113" actId="478"/>
          <ac:spMkLst>
            <pc:docMk/>
            <pc:sldMk cId="2695835513" sldId="295"/>
            <ac:spMk id="3" creationId="{BE09AA02-1737-93C4-31E9-1B623D18AD6D}"/>
          </ac:spMkLst>
        </pc:spChg>
        <pc:spChg chg="add mod">
          <ac:chgData name="Shristi Agarwal" userId="55629e87-8eaa-4696-a8ec-75965d48ca4f" providerId="ADAL" clId="{7DAE9CB1-D1ED-46C3-B12A-A8E61875E2FB}" dt="2025-03-22T14:16:16.035" v="166"/>
          <ac:spMkLst>
            <pc:docMk/>
            <pc:sldMk cId="2695835513" sldId="295"/>
            <ac:spMk id="4" creationId="{8959C2A7-0F1C-9256-8EA1-C5E7FC20876A}"/>
          </ac:spMkLst>
        </pc:spChg>
        <pc:graphicFrameChg chg="mod">
          <ac:chgData name="Shristi Agarwal" userId="55629e87-8eaa-4696-a8ec-75965d48ca4f" providerId="ADAL" clId="{7DAE9CB1-D1ED-46C3-B12A-A8E61875E2FB}" dt="2025-03-21T09:57:45.368" v="28" actId="255"/>
          <ac:graphicFrameMkLst>
            <pc:docMk/>
            <pc:sldMk cId="2695835513" sldId="295"/>
            <ac:graphicFrameMk id="5" creationId="{E3AD831E-80A0-1AAD-EBCB-16DD0212F38F}"/>
          </ac:graphicFrameMkLst>
        </pc:graphicFrameChg>
      </pc:sldChg>
      <pc:sldChg chg="addSp delSp modSp mod">
        <pc:chgData name="Shristi Agarwal" userId="55629e87-8eaa-4696-a8ec-75965d48ca4f" providerId="ADAL" clId="{7DAE9CB1-D1ED-46C3-B12A-A8E61875E2FB}" dt="2025-03-22T14:16:19.520" v="167"/>
        <pc:sldMkLst>
          <pc:docMk/>
          <pc:sldMk cId="3043024960" sldId="296"/>
        </pc:sldMkLst>
        <pc:spChg chg="del">
          <ac:chgData name="Shristi Agarwal" userId="55629e87-8eaa-4696-a8ec-75965d48ca4f" providerId="ADAL" clId="{7DAE9CB1-D1ED-46C3-B12A-A8E61875E2FB}" dt="2025-03-22T14:12:51.703" v="114" actId="478"/>
          <ac:spMkLst>
            <pc:docMk/>
            <pc:sldMk cId="3043024960" sldId="296"/>
            <ac:spMk id="3" creationId="{CE5B8884-32C8-45F0-7F55-93827EBFAE9B}"/>
          </ac:spMkLst>
        </pc:spChg>
        <pc:spChg chg="add mod">
          <ac:chgData name="Shristi Agarwal" userId="55629e87-8eaa-4696-a8ec-75965d48ca4f" providerId="ADAL" clId="{7DAE9CB1-D1ED-46C3-B12A-A8E61875E2FB}" dt="2025-03-22T14:16:19.520" v="167"/>
          <ac:spMkLst>
            <pc:docMk/>
            <pc:sldMk cId="3043024960" sldId="296"/>
            <ac:spMk id="7" creationId="{BBC9A8D1-3756-E712-FD61-7A5CED8521BA}"/>
          </ac:spMkLst>
        </pc:spChg>
      </pc:sldChg>
      <pc:sldChg chg="addSp delSp modSp mod">
        <pc:chgData name="Shristi Agarwal" userId="55629e87-8eaa-4696-a8ec-75965d48ca4f" providerId="ADAL" clId="{7DAE9CB1-D1ED-46C3-B12A-A8E61875E2FB}" dt="2025-03-22T14:17:49.172" v="199"/>
        <pc:sldMkLst>
          <pc:docMk/>
          <pc:sldMk cId="3039220610" sldId="297"/>
        </pc:sldMkLst>
        <pc:spChg chg="add mod">
          <ac:chgData name="Shristi Agarwal" userId="55629e87-8eaa-4696-a8ec-75965d48ca4f" providerId="ADAL" clId="{7DAE9CB1-D1ED-46C3-B12A-A8E61875E2FB}" dt="2025-03-22T14:17:49.172" v="199"/>
          <ac:spMkLst>
            <pc:docMk/>
            <pc:sldMk cId="3039220610" sldId="297"/>
            <ac:spMk id="3" creationId="{ADAF0466-2B72-9759-F5D5-C6D2AEA18E24}"/>
          </ac:spMkLst>
        </pc:spChg>
        <pc:spChg chg="del">
          <ac:chgData name="Shristi Agarwal" userId="55629e87-8eaa-4696-a8ec-75965d48ca4f" providerId="ADAL" clId="{7DAE9CB1-D1ED-46C3-B12A-A8E61875E2FB}" dt="2025-03-22T14:15:03.651" v="146" actId="478"/>
          <ac:spMkLst>
            <pc:docMk/>
            <pc:sldMk cId="3039220610" sldId="297"/>
            <ac:spMk id="4" creationId="{C0D7DC0D-5754-65BE-009A-1CB0C8E28509}"/>
          </ac:spMkLst>
        </pc:spChg>
      </pc:sldChg>
      <pc:sldChg chg="addSp delSp modSp mod">
        <pc:chgData name="Shristi Agarwal" userId="55629e87-8eaa-4696-a8ec-75965d48ca4f" providerId="ADAL" clId="{7DAE9CB1-D1ED-46C3-B12A-A8E61875E2FB}" dt="2025-03-22T14:17:51.576" v="200"/>
        <pc:sldMkLst>
          <pc:docMk/>
          <pc:sldMk cId="3139858506" sldId="298"/>
        </pc:sldMkLst>
        <pc:spChg chg="add mod">
          <ac:chgData name="Shristi Agarwal" userId="55629e87-8eaa-4696-a8ec-75965d48ca4f" providerId="ADAL" clId="{7DAE9CB1-D1ED-46C3-B12A-A8E61875E2FB}" dt="2025-03-22T14:17:51.576" v="200"/>
          <ac:spMkLst>
            <pc:docMk/>
            <pc:sldMk cId="3139858506" sldId="298"/>
            <ac:spMk id="3" creationId="{3FEAEFDD-C325-D53A-4DF1-F54514C0C15A}"/>
          </ac:spMkLst>
        </pc:spChg>
        <pc:spChg chg="del">
          <ac:chgData name="Shristi Agarwal" userId="55629e87-8eaa-4696-a8ec-75965d48ca4f" providerId="ADAL" clId="{7DAE9CB1-D1ED-46C3-B12A-A8E61875E2FB}" dt="2025-03-22T14:15:07.754" v="147" actId="478"/>
          <ac:spMkLst>
            <pc:docMk/>
            <pc:sldMk cId="3139858506" sldId="298"/>
            <ac:spMk id="4" creationId="{4502EC96-87F4-30D8-712B-7765BD28C5AB}"/>
          </ac:spMkLst>
        </pc:spChg>
      </pc:sldChg>
      <pc:sldChg chg="addSp delSp modSp mod">
        <pc:chgData name="Shristi Agarwal" userId="55629e87-8eaa-4696-a8ec-75965d48ca4f" providerId="ADAL" clId="{7DAE9CB1-D1ED-46C3-B12A-A8E61875E2FB}" dt="2025-03-22T14:17:12.567" v="185"/>
        <pc:sldMkLst>
          <pc:docMk/>
          <pc:sldMk cId="3887373992" sldId="299"/>
        </pc:sldMkLst>
        <pc:spChg chg="mod">
          <ac:chgData name="Shristi Agarwal" userId="55629e87-8eaa-4696-a8ec-75965d48ca4f" providerId="ADAL" clId="{7DAE9CB1-D1ED-46C3-B12A-A8E61875E2FB}" dt="2025-03-21T09:47:53.979" v="13" actId="1076"/>
          <ac:spMkLst>
            <pc:docMk/>
            <pc:sldMk cId="3887373992" sldId="299"/>
            <ac:spMk id="2" creationId="{747E60D7-B06F-5034-B016-7C7560FDFE20}"/>
          </ac:spMkLst>
        </pc:spChg>
        <pc:spChg chg="mod">
          <ac:chgData name="Shristi Agarwal" userId="55629e87-8eaa-4696-a8ec-75965d48ca4f" providerId="ADAL" clId="{7DAE9CB1-D1ED-46C3-B12A-A8E61875E2FB}" dt="2025-03-21T09:47:31.399" v="7" actId="14100"/>
          <ac:spMkLst>
            <pc:docMk/>
            <pc:sldMk cId="3887373992" sldId="299"/>
            <ac:spMk id="3" creationId="{F91064D5-B433-D068-DF9E-ABBD1422A163}"/>
          </ac:spMkLst>
        </pc:spChg>
        <pc:spChg chg="del">
          <ac:chgData name="Shristi Agarwal" userId="55629e87-8eaa-4696-a8ec-75965d48ca4f" providerId="ADAL" clId="{7DAE9CB1-D1ED-46C3-B12A-A8E61875E2FB}" dt="2025-03-22T14:14:07.642" v="132" actId="478"/>
          <ac:spMkLst>
            <pc:docMk/>
            <pc:sldMk cId="3887373992" sldId="299"/>
            <ac:spMk id="4" creationId="{015106BC-C2D7-E40D-5A5C-A586178F82EC}"/>
          </ac:spMkLst>
        </pc:spChg>
        <pc:spChg chg="add mod">
          <ac:chgData name="Shristi Agarwal" userId="55629e87-8eaa-4696-a8ec-75965d48ca4f" providerId="ADAL" clId="{7DAE9CB1-D1ED-46C3-B12A-A8E61875E2FB}" dt="2025-03-22T14:17:12.567" v="185"/>
          <ac:spMkLst>
            <pc:docMk/>
            <pc:sldMk cId="3887373992" sldId="299"/>
            <ac:spMk id="5" creationId="{E533ED2C-A307-5E4C-70FF-1D8613CC4440}"/>
          </ac:spMkLst>
        </pc:spChg>
      </pc:sldChg>
      <pc:sldChg chg="addSp delSp modSp mod">
        <pc:chgData name="Shristi Agarwal" userId="55629e87-8eaa-4696-a8ec-75965d48ca4f" providerId="ADAL" clId="{7DAE9CB1-D1ED-46C3-B12A-A8E61875E2FB}" dt="2025-03-22T14:17:54.964" v="201"/>
        <pc:sldMkLst>
          <pc:docMk/>
          <pc:sldMk cId="2333254719" sldId="300"/>
        </pc:sldMkLst>
        <pc:spChg chg="del">
          <ac:chgData name="Shristi Agarwal" userId="55629e87-8eaa-4696-a8ec-75965d48ca4f" providerId="ADAL" clId="{7DAE9CB1-D1ED-46C3-B12A-A8E61875E2FB}" dt="2025-03-22T14:15:11.808" v="148" actId="478"/>
          <ac:spMkLst>
            <pc:docMk/>
            <pc:sldMk cId="2333254719" sldId="300"/>
            <ac:spMk id="3" creationId="{E30F4721-B2D5-D107-5BBC-26D082E647DD}"/>
          </ac:spMkLst>
        </pc:spChg>
        <pc:spChg chg="add mod">
          <ac:chgData name="Shristi Agarwal" userId="55629e87-8eaa-4696-a8ec-75965d48ca4f" providerId="ADAL" clId="{7DAE9CB1-D1ED-46C3-B12A-A8E61875E2FB}" dt="2025-03-22T14:17:54.964" v="201"/>
          <ac:spMkLst>
            <pc:docMk/>
            <pc:sldMk cId="2333254719" sldId="300"/>
            <ac:spMk id="4" creationId="{F916B87E-BE77-4548-72F4-5D1C68F273CA}"/>
          </ac:spMkLst>
        </pc:spChg>
      </pc:sldChg>
      <pc:sldChg chg="addSp delSp modSp mod">
        <pc:chgData name="Shristi Agarwal" userId="55629e87-8eaa-4696-a8ec-75965d48ca4f" providerId="ADAL" clId="{7DAE9CB1-D1ED-46C3-B12A-A8E61875E2FB}" dt="2025-03-22T14:17:10.303" v="184"/>
        <pc:sldMkLst>
          <pc:docMk/>
          <pc:sldMk cId="2179753158" sldId="301"/>
        </pc:sldMkLst>
        <pc:spChg chg="add mod">
          <ac:chgData name="Shristi Agarwal" userId="55629e87-8eaa-4696-a8ec-75965d48ca4f" providerId="ADAL" clId="{7DAE9CB1-D1ED-46C3-B12A-A8E61875E2FB}" dt="2025-03-22T14:17:10.303" v="184"/>
          <ac:spMkLst>
            <pc:docMk/>
            <pc:sldMk cId="2179753158" sldId="301"/>
            <ac:spMk id="3" creationId="{08DA45BE-75C2-4791-24B4-10A15B5374FB}"/>
          </ac:spMkLst>
        </pc:spChg>
        <pc:spChg chg="del">
          <ac:chgData name="Shristi Agarwal" userId="55629e87-8eaa-4696-a8ec-75965d48ca4f" providerId="ADAL" clId="{7DAE9CB1-D1ED-46C3-B12A-A8E61875E2FB}" dt="2025-03-22T14:14:02.635" v="131" actId="478"/>
          <ac:spMkLst>
            <pc:docMk/>
            <pc:sldMk cId="2179753158" sldId="301"/>
            <ac:spMk id="4" creationId="{57225BCB-17C6-5E9B-5E46-9DC94709BA23}"/>
          </ac:spMkLst>
        </pc:spChg>
      </pc:sldChg>
      <pc:sldChg chg="addSp delSp modSp mod">
        <pc:chgData name="Shristi Agarwal" userId="55629e87-8eaa-4696-a8ec-75965d48ca4f" providerId="ADAL" clId="{7DAE9CB1-D1ED-46C3-B12A-A8E61875E2FB}" dt="2025-03-22T14:17:57.430" v="202"/>
        <pc:sldMkLst>
          <pc:docMk/>
          <pc:sldMk cId="1342341822" sldId="304"/>
        </pc:sldMkLst>
        <pc:spChg chg="del">
          <ac:chgData name="Shristi Agarwal" userId="55629e87-8eaa-4696-a8ec-75965d48ca4f" providerId="ADAL" clId="{7DAE9CB1-D1ED-46C3-B12A-A8E61875E2FB}" dt="2025-03-22T14:15:15.887" v="149" actId="478"/>
          <ac:spMkLst>
            <pc:docMk/>
            <pc:sldMk cId="1342341822" sldId="304"/>
            <ac:spMk id="3" creationId="{488A84FD-0CEA-D157-E375-B037E8DBE978}"/>
          </ac:spMkLst>
        </pc:spChg>
        <pc:spChg chg="add mod">
          <ac:chgData name="Shristi Agarwal" userId="55629e87-8eaa-4696-a8ec-75965d48ca4f" providerId="ADAL" clId="{7DAE9CB1-D1ED-46C3-B12A-A8E61875E2FB}" dt="2025-03-22T14:17:57.430" v="202"/>
          <ac:spMkLst>
            <pc:docMk/>
            <pc:sldMk cId="1342341822" sldId="304"/>
            <ac:spMk id="4" creationId="{563448BD-5879-FB91-7EA8-037D5A599792}"/>
          </ac:spMkLst>
        </pc:spChg>
      </pc:sldChg>
      <pc:sldChg chg="addSp delSp modSp mod">
        <pc:chgData name="Shristi Agarwal" userId="55629e87-8eaa-4696-a8ec-75965d48ca4f" providerId="ADAL" clId="{7DAE9CB1-D1ED-46C3-B12A-A8E61875E2FB}" dt="2025-03-22T14:15:55.891" v="159"/>
        <pc:sldMkLst>
          <pc:docMk/>
          <pc:sldMk cId="2063365479" sldId="305"/>
        </pc:sldMkLst>
        <pc:spChg chg="add mod">
          <ac:chgData name="Shristi Agarwal" userId="55629e87-8eaa-4696-a8ec-75965d48ca4f" providerId="ADAL" clId="{7DAE9CB1-D1ED-46C3-B12A-A8E61875E2FB}" dt="2025-03-22T14:15:55.891" v="159"/>
          <ac:spMkLst>
            <pc:docMk/>
            <pc:sldMk cId="2063365479" sldId="305"/>
            <ac:spMk id="3" creationId="{4FB5B6E9-4363-E431-DA71-8337F17D9522}"/>
          </ac:spMkLst>
        </pc:spChg>
        <pc:spChg chg="del">
          <ac:chgData name="Shristi Agarwal" userId="55629e87-8eaa-4696-a8ec-75965d48ca4f" providerId="ADAL" clId="{7DAE9CB1-D1ED-46C3-B12A-A8E61875E2FB}" dt="2025-03-22T14:12:11.710" v="106" actId="478"/>
          <ac:spMkLst>
            <pc:docMk/>
            <pc:sldMk cId="2063365479" sldId="305"/>
            <ac:spMk id="4" creationId="{0BFDE035-907F-7BB9-BCEE-F5C5EA0DFE42}"/>
          </ac:spMkLst>
        </pc:spChg>
        <pc:spChg chg="mod">
          <ac:chgData name="Shristi Agarwal" userId="55629e87-8eaa-4696-a8ec-75965d48ca4f" providerId="ADAL" clId="{7DAE9CB1-D1ED-46C3-B12A-A8E61875E2FB}" dt="2025-03-21T10:05:30.578" v="74" actId="123"/>
          <ac:spMkLst>
            <pc:docMk/>
            <pc:sldMk cId="2063365479" sldId="305"/>
            <ac:spMk id="12" creationId="{164A0359-AF7D-CD74-D5DF-3D7E5F02DD3D}"/>
          </ac:spMkLst>
        </pc:spChg>
      </pc:sldChg>
      <pc:sldChg chg="addSp delSp modSp mod">
        <pc:chgData name="Shristi Agarwal" userId="55629e87-8eaa-4696-a8ec-75965d48ca4f" providerId="ADAL" clId="{7DAE9CB1-D1ED-46C3-B12A-A8E61875E2FB}" dt="2025-03-22T14:15:59.589" v="160"/>
        <pc:sldMkLst>
          <pc:docMk/>
          <pc:sldMk cId="1748388001" sldId="306"/>
        </pc:sldMkLst>
        <pc:spChg chg="mod">
          <ac:chgData name="Shristi Agarwal" userId="55629e87-8eaa-4696-a8ec-75965d48ca4f" providerId="ADAL" clId="{7DAE9CB1-D1ED-46C3-B12A-A8E61875E2FB}" dt="2025-03-21T10:05:39.127" v="75" actId="123"/>
          <ac:spMkLst>
            <pc:docMk/>
            <pc:sldMk cId="1748388001" sldId="306"/>
            <ac:spMk id="3" creationId="{CD8A8A14-065D-976A-8846-0CAE9885E77F}"/>
          </ac:spMkLst>
        </pc:spChg>
        <pc:spChg chg="del">
          <ac:chgData name="Shristi Agarwal" userId="55629e87-8eaa-4696-a8ec-75965d48ca4f" providerId="ADAL" clId="{7DAE9CB1-D1ED-46C3-B12A-A8E61875E2FB}" dt="2025-03-22T14:12:17.289" v="107" actId="478"/>
          <ac:spMkLst>
            <pc:docMk/>
            <pc:sldMk cId="1748388001" sldId="306"/>
            <ac:spMk id="4" creationId="{5E9D33F6-598D-78A7-762E-D0137AE7B590}"/>
          </ac:spMkLst>
        </pc:spChg>
        <pc:spChg chg="add mod">
          <ac:chgData name="Shristi Agarwal" userId="55629e87-8eaa-4696-a8ec-75965d48ca4f" providerId="ADAL" clId="{7DAE9CB1-D1ED-46C3-B12A-A8E61875E2FB}" dt="2025-03-22T14:15:59.589" v="160"/>
          <ac:spMkLst>
            <pc:docMk/>
            <pc:sldMk cId="1748388001" sldId="306"/>
            <ac:spMk id="5" creationId="{D9A83A0A-0C32-39D3-2592-EC16E3A4CA9E}"/>
          </ac:spMkLst>
        </pc:spChg>
      </pc:sldChg>
      <pc:sldChg chg="addSp delSp modSp mod">
        <pc:chgData name="Shristi Agarwal" userId="55629e87-8eaa-4696-a8ec-75965d48ca4f" providerId="ADAL" clId="{7DAE9CB1-D1ED-46C3-B12A-A8E61875E2FB}" dt="2025-03-22T14:16:01.853" v="161"/>
        <pc:sldMkLst>
          <pc:docMk/>
          <pc:sldMk cId="427371658" sldId="307"/>
        </pc:sldMkLst>
        <pc:spChg chg="del">
          <ac:chgData name="Shristi Agarwal" userId="55629e87-8eaa-4696-a8ec-75965d48ca4f" providerId="ADAL" clId="{7DAE9CB1-D1ED-46C3-B12A-A8E61875E2FB}" dt="2025-03-22T14:12:23.680" v="108" actId="478"/>
          <ac:spMkLst>
            <pc:docMk/>
            <pc:sldMk cId="427371658" sldId="307"/>
            <ac:spMk id="4" creationId="{05737FE4-2FC8-5873-B068-EEE9B6FC7493}"/>
          </ac:spMkLst>
        </pc:spChg>
        <pc:spChg chg="add mod">
          <ac:chgData name="Shristi Agarwal" userId="55629e87-8eaa-4696-a8ec-75965d48ca4f" providerId="ADAL" clId="{7DAE9CB1-D1ED-46C3-B12A-A8E61875E2FB}" dt="2025-03-22T14:16:01.853" v="161"/>
          <ac:spMkLst>
            <pc:docMk/>
            <pc:sldMk cId="427371658" sldId="307"/>
            <ac:spMk id="5" creationId="{EF723D0B-CDC0-5295-F05F-7E2D7B2BF260}"/>
          </ac:spMkLst>
        </pc:spChg>
      </pc:sldChg>
      <pc:sldChg chg="addSp delSp modSp mod">
        <pc:chgData name="Shristi Agarwal" userId="55629e87-8eaa-4696-a8ec-75965d48ca4f" providerId="ADAL" clId="{7DAE9CB1-D1ED-46C3-B12A-A8E61875E2FB}" dt="2025-03-22T14:16:05.356" v="162"/>
        <pc:sldMkLst>
          <pc:docMk/>
          <pc:sldMk cId="1780560128" sldId="308"/>
        </pc:sldMkLst>
        <pc:spChg chg="add mod">
          <ac:chgData name="Shristi Agarwal" userId="55629e87-8eaa-4696-a8ec-75965d48ca4f" providerId="ADAL" clId="{7DAE9CB1-D1ED-46C3-B12A-A8E61875E2FB}" dt="2025-03-22T14:16:05.356" v="162"/>
          <ac:spMkLst>
            <pc:docMk/>
            <pc:sldMk cId="1780560128" sldId="308"/>
            <ac:spMk id="3" creationId="{4B8B299E-2DED-4854-3F2E-7F52A8F8DF8B}"/>
          </ac:spMkLst>
        </pc:spChg>
        <pc:spChg chg="del">
          <ac:chgData name="Shristi Agarwal" userId="55629e87-8eaa-4696-a8ec-75965d48ca4f" providerId="ADAL" clId="{7DAE9CB1-D1ED-46C3-B12A-A8E61875E2FB}" dt="2025-03-22T14:12:28.283" v="109" actId="478"/>
          <ac:spMkLst>
            <pc:docMk/>
            <pc:sldMk cId="1780560128" sldId="308"/>
            <ac:spMk id="4" creationId="{4F3D1C3D-7D7A-78ED-D004-2C4E9B57C79E}"/>
          </ac:spMkLst>
        </pc:spChg>
      </pc:sldChg>
      <pc:sldChg chg="addSp delSp modSp mod">
        <pc:chgData name="Shristi Agarwal" userId="55629e87-8eaa-4696-a8ec-75965d48ca4f" providerId="ADAL" clId="{7DAE9CB1-D1ED-46C3-B12A-A8E61875E2FB}" dt="2025-03-22T14:16:07.874" v="163"/>
        <pc:sldMkLst>
          <pc:docMk/>
          <pc:sldMk cId="2812210637" sldId="309"/>
        </pc:sldMkLst>
        <pc:spChg chg="add mod">
          <ac:chgData name="Shristi Agarwal" userId="55629e87-8eaa-4696-a8ec-75965d48ca4f" providerId="ADAL" clId="{7DAE9CB1-D1ED-46C3-B12A-A8E61875E2FB}" dt="2025-03-22T14:16:07.874" v="163"/>
          <ac:spMkLst>
            <pc:docMk/>
            <pc:sldMk cId="2812210637" sldId="309"/>
            <ac:spMk id="3" creationId="{518C329A-5D0E-E37B-6C3F-EFFF2628A388}"/>
          </ac:spMkLst>
        </pc:spChg>
        <pc:spChg chg="del">
          <ac:chgData name="Shristi Agarwal" userId="55629e87-8eaa-4696-a8ec-75965d48ca4f" providerId="ADAL" clId="{7DAE9CB1-D1ED-46C3-B12A-A8E61875E2FB}" dt="2025-03-22T14:12:34.635" v="110" actId="478"/>
          <ac:spMkLst>
            <pc:docMk/>
            <pc:sldMk cId="2812210637" sldId="309"/>
            <ac:spMk id="4" creationId="{8F774229-F093-8588-4B3D-7FB581BDAB45}"/>
          </ac:spMkLst>
        </pc:spChg>
      </pc:sldChg>
      <pc:sldChg chg="addSp delSp modSp mod">
        <pc:chgData name="Shristi Agarwal" userId="55629e87-8eaa-4696-a8ec-75965d48ca4f" providerId="ADAL" clId="{7DAE9CB1-D1ED-46C3-B12A-A8E61875E2FB}" dt="2025-03-22T14:16:10.324" v="164"/>
        <pc:sldMkLst>
          <pc:docMk/>
          <pc:sldMk cId="1691313959" sldId="310"/>
        </pc:sldMkLst>
        <pc:spChg chg="add mod">
          <ac:chgData name="Shristi Agarwal" userId="55629e87-8eaa-4696-a8ec-75965d48ca4f" providerId="ADAL" clId="{7DAE9CB1-D1ED-46C3-B12A-A8E61875E2FB}" dt="2025-03-22T14:16:10.324" v="164"/>
          <ac:spMkLst>
            <pc:docMk/>
            <pc:sldMk cId="1691313959" sldId="310"/>
            <ac:spMk id="3" creationId="{EF2079FE-E294-018E-09B0-A0DBAEF5A2F5}"/>
          </ac:spMkLst>
        </pc:spChg>
        <pc:spChg chg="del">
          <ac:chgData name="Shristi Agarwal" userId="55629e87-8eaa-4696-a8ec-75965d48ca4f" providerId="ADAL" clId="{7DAE9CB1-D1ED-46C3-B12A-A8E61875E2FB}" dt="2025-03-22T14:12:39.874" v="111" actId="478"/>
          <ac:spMkLst>
            <pc:docMk/>
            <pc:sldMk cId="1691313959" sldId="310"/>
            <ac:spMk id="4" creationId="{D144BDCC-4695-10E5-5B33-04B60454200E}"/>
          </ac:spMkLst>
        </pc:spChg>
      </pc:sldChg>
      <pc:sldChg chg="addSp delSp modSp mod">
        <pc:chgData name="Shristi Agarwal" userId="55629e87-8eaa-4696-a8ec-75965d48ca4f" providerId="ADAL" clId="{7DAE9CB1-D1ED-46C3-B12A-A8E61875E2FB}" dt="2025-03-22T14:17:59.880" v="203"/>
        <pc:sldMkLst>
          <pc:docMk/>
          <pc:sldMk cId="3643515521" sldId="311"/>
        </pc:sldMkLst>
        <pc:spChg chg="add mod">
          <ac:chgData name="Shristi Agarwal" userId="55629e87-8eaa-4696-a8ec-75965d48ca4f" providerId="ADAL" clId="{7DAE9CB1-D1ED-46C3-B12A-A8E61875E2FB}" dt="2025-03-22T14:17:59.880" v="203"/>
          <ac:spMkLst>
            <pc:docMk/>
            <pc:sldMk cId="3643515521" sldId="311"/>
            <ac:spMk id="3" creationId="{5C8800B0-C4FB-0574-D5AB-E062F23AF310}"/>
          </ac:spMkLst>
        </pc:spChg>
        <pc:spChg chg="del">
          <ac:chgData name="Shristi Agarwal" userId="55629e87-8eaa-4696-a8ec-75965d48ca4f" providerId="ADAL" clId="{7DAE9CB1-D1ED-46C3-B12A-A8E61875E2FB}" dt="2025-03-22T14:15:19.523" v="150" actId="478"/>
          <ac:spMkLst>
            <pc:docMk/>
            <pc:sldMk cId="3643515521" sldId="311"/>
            <ac:spMk id="4" creationId="{429834E8-5F25-2CFC-8AA1-BC5217E62178}"/>
          </ac:spMkLst>
        </pc:spChg>
      </pc:sldChg>
      <pc:sldChg chg="addSp delSp modSp mod">
        <pc:chgData name="Shristi Agarwal" userId="55629e87-8eaa-4696-a8ec-75965d48ca4f" providerId="ADAL" clId="{7DAE9CB1-D1ED-46C3-B12A-A8E61875E2FB}" dt="2025-03-22T14:18:03.378" v="204"/>
        <pc:sldMkLst>
          <pc:docMk/>
          <pc:sldMk cId="678421642" sldId="312"/>
        </pc:sldMkLst>
        <pc:spChg chg="add mod">
          <ac:chgData name="Shristi Agarwal" userId="55629e87-8eaa-4696-a8ec-75965d48ca4f" providerId="ADAL" clId="{7DAE9CB1-D1ED-46C3-B12A-A8E61875E2FB}" dt="2025-03-22T14:18:03.378" v="204"/>
          <ac:spMkLst>
            <pc:docMk/>
            <pc:sldMk cId="678421642" sldId="312"/>
            <ac:spMk id="3" creationId="{1F8FA215-0BD5-C014-AA09-BE0B43528F2E}"/>
          </ac:spMkLst>
        </pc:spChg>
        <pc:spChg chg="del">
          <ac:chgData name="Shristi Agarwal" userId="55629e87-8eaa-4696-a8ec-75965d48ca4f" providerId="ADAL" clId="{7DAE9CB1-D1ED-46C3-B12A-A8E61875E2FB}" dt="2025-03-22T14:15:27.556" v="151" actId="478"/>
          <ac:spMkLst>
            <pc:docMk/>
            <pc:sldMk cId="678421642" sldId="312"/>
            <ac:spMk id="4" creationId="{EB00A73E-EB4D-1935-C12A-B70FD93F7873}"/>
          </ac:spMkLst>
        </pc:spChg>
      </pc:sldChg>
      <pc:sldChg chg="addSp delSp modSp mod">
        <pc:chgData name="Shristi Agarwal" userId="55629e87-8eaa-4696-a8ec-75965d48ca4f" providerId="ADAL" clId="{7DAE9CB1-D1ED-46C3-B12A-A8E61875E2FB}" dt="2025-03-22T14:18:05.593" v="205"/>
        <pc:sldMkLst>
          <pc:docMk/>
          <pc:sldMk cId="4171907868" sldId="314"/>
        </pc:sldMkLst>
        <pc:spChg chg="del">
          <ac:chgData name="Shristi Agarwal" userId="55629e87-8eaa-4696-a8ec-75965d48ca4f" providerId="ADAL" clId="{7DAE9CB1-D1ED-46C3-B12A-A8E61875E2FB}" dt="2025-03-22T14:15:32.028" v="152" actId="478"/>
          <ac:spMkLst>
            <pc:docMk/>
            <pc:sldMk cId="4171907868" sldId="314"/>
            <ac:spMk id="4" creationId="{1F3858DC-8279-8852-14F6-E2E187925C8A}"/>
          </ac:spMkLst>
        </pc:spChg>
        <pc:spChg chg="add mod">
          <ac:chgData name="Shristi Agarwal" userId="55629e87-8eaa-4696-a8ec-75965d48ca4f" providerId="ADAL" clId="{7DAE9CB1-D1ED-46C3-B12A-A8E61875E2FB}" dt="2025-03-22T14:18:05.593" v="205"/>
          <ac:spMkLst>
            <pc:docMk/>
            <pc:sldMk cId="4171907868" sldId="314"/>
            <ac:spMk id="5" creationId="{EA23128D-F503-2700-99B8-6A9399F34384}"/>
          </ac:spMkLst>
        </pc:spChg>
      </pc:sldChg>
      <pc:sldChg chg="addSp delSp modSp del mod">
        <pc:chgData name="Shristi Agarwal" userId="55629e87-8eaa-4696-a8ec-75965d48ca4f" providerId="ADAL" clId="{7DAE9CB1-D1ED-46C3-B12A-A8E61875E2FB}" dt="2025-03-22T14:19:38.787" v="235" actId="2696"/>
        <pc:sldMkLst>
          <pc:docMk/>
          <pc:sldMk cId="3163568335" sldId="317"/>
        </pc:sldMkLst>
        <pc:spChg chg="del">
          <ac:chgData name="Shristi Agarwal" userId="55629e87-8eaa-4696-a8ec-75965d48ca4f" providerId="ADAL" clId="{7DAE9CB1-D1ED-46C3-B12A-A8E61875E2FB}" dt="2025-03-22T14:18:12.229" v="206" actId="478"/>
          <ac:spMkLst>
            <pc:docMk/>
            <pc:sldMk cId="3163568335" sldId="317"/>
            <ac:spMk id="3" creationId="{21B763C0-AAA6-F66D-9BF1-45F7A59E98EE}"/>
          </ac:spMkLst>
        </pc:spChg>
        <pc:spChg chg="del">
          <ac:chgData name="Shristi Agarwal" userId="55629e87-8eaa-4696-a8ec-75965d48ca4f" providerId="ADAL" clId="{7DAE9CB1-D1ED-46C3-B12A-A8E61875E2FB}" dt="2025-03-22T14:15:36.099" v="153" actId="478"/>
          <ac:spMkLst>
            <pc:docMk/>
            <pc:sldMk cId="3163568335" sldId="317"/>
            <ac:spMk id="4" creationId="{BFA23C66-5FD2-C041-8156-F5E6D7CDB0AF}"/>
          </ac:spMkLst>
        </pc:spChg>
        <pc:spChg chg="add del mod">
          <ac:chgData name="Shristi Agarwal" userId="55629e87-8eaa-4696-a8ec-75965d48ca4f" providerId="ADAL" clId="{7DAE9CB1-D1ED-46C3-B12A-A8E61875E2FB}" dt="2025-03-22T14:18:16.346" v="207" actId="478"/>
          <ac:spMkLst>
            <pc:docMk/>
            <pc:sldMk cId="3163568335" sldId="317"/>
            <ac:spMk id="6" creationId="{29FB2CEF-E5DA-65C8-3807-2FF14AFDD122}"/>
          </ac:spMkLst>
        </pc:spChg>
      </pc:sldChg>
      <pc:sldChg chg="addSp delSp modSp mod">
        <pc:chgData name="Shristi Agarwal" userId="55629e87-8eaa-4696-a8ec-75965d48ca4f" providerId="ADAL" clId="{7DAE9CB1-D1ED-46C3-B12A-A8E61875E2FB}" dt="2025-03-22T14:16:22.273" v="168"/>
        <pc:sldMkLst>
          <pc:docMk/>
          <pc:sldMk cId="1569310454" sldId="318"/>
        </pc:sldMkLst>
        <pc:spChg chg="add mod">
          <ac:chgData name="Shristi Agarwal" userId="55629e87-8eaa-4696-a8ec-75965d48ca4f" providerId="ADAL" clId="{7DAE9CB1-D1ED-46C3-B12A-A8E61875E2FB}" dt="2025-03-22T14:16:22.273" v="168"/>
          <ac:spMkLst>
            <pc:docMk/>
            <pc:sldMk cId="1569310454" sldId="318"/>
            <ac:spMk id="3" creationId="{BA34CF1C-E440-3662-CDFD-0674F44E2546}"/>
          </ac:spMkLst>
        </pc:spChg>
        <pc:spChg chg="del">
          <ac:chgData name="Shristi Agarwal" userId="55629e87-8eaa-4696-a8ec-75965d48ca4f" providerId="ADAL" clId="{7DAE9CB1-D1ED-46C3-B12A-A8E61875E2FB}" dt="2025-03-22T14:12:55.765" v="115" actId="478"/>
          <ac:spMkLst>
            <pc:docMk/>
            <pc:sldMk cId="1569310454" sldId="318"/>
            <ac:spMk id="4" creationId="{C63BE9E3-D720-E26F-DB49-8FA31D6A533D}"/>
          </ac:spMkLst>
        </pc:spChg>
      </pc:sldChg>
    </pc:docChg>
  </pc:docChgLst>
  <pc:docChgLst>
    <pc:chgData name="Prikshit Rajiv Agarwal" userId="4054e9c4-4fc9-44e9-9181-c057065af8ae" providerId="ADAL" clId="{E4169566-16EC-4FBD-AA87-E39E06683B5D}"/>
    <pc:docChg chg="undo redo custSel addSld delSld modSld sldOrd modNotesMaster">
      <pc:chgData name="Prikshit Rajiv Agarwal" userId="4054e9c4-4fc9-44e9-9181-c057065af8ae" providerId="ADAL" clId="{E4169566-16EC-4FBD-AA87-E39E06683B5D}" dt="2025-03-21T10:10:10.839" v="428" actId="123"/>
      <pc:docMkLst>
        <pc:docMk/>
      </pc:docMkLst>
      <pc:sldChg chg="modSp mod">
        <pc:chgData name="Prikshit Rajiv Agarwal" userId="4054e9c4-4fc9-44e9-9181-c057065af8ae" providerId="ADAL" clId="{E4169566-16EC-4FBD-AA87-E39E06683B5D}" dt="2025-03-21T09:29:52.941" v="126" actId="20577"/>
        <pc:sldMkLst>
          <pc:docMk/>
          <pc:sldMk cId="1698376274" sldId="256"/>
        </pc:sldMkLst>
        <pc:spChg chg="mod">
          <ac:chgData name="Prikshit Rajiv Agarwal" userId="4054e9c4-4fc9-44e9-9181-c057065af8ae" providerId="ADAL" clId="{E4169566-16EC-4FBD-AA87-E39E06683B5D}" dt="2025-03-21T09:29:52.941" v="126" actId="20577"/>
          <ac:spMkLst>
            <pc:docMk/>
            <pc:sldMk cId="1698376274" sldId="256"/>
            <ac:spMk id="2" creationId="{7D936FEC-EDFC-A5AF-EEE6-69BD561D59BC}"/>
          </ac:spMkLst>
        </pc:spChg>
      </pc:sldChg>
      <pc:sldChg chg="addSp delSp modSp mod">
        <pc:chgData name="Prikshit Rajiv Agarwal" userId="4054e9c4-4fc9-44e9-9181-c057065af8ae" providerId="ADAL" clId="{E4169566-16EC-4FBD-AA87-E39E06683B5D}" dt="2025-03-21T09:54:31.368" v="310"/>
        <pc:sldMkLst>
          <pc:docMk/>
          <pc:sldMk cId="630379319" sldId="257"/>
        </pc:sldMkLst>
        <pc:spChg chg="mod">
          <ac:chgData name="Prikshit Rajiv Agarwal" userId="4054e9c4-4fc9-44e9-9181-c057065af8ae" providerId="ADAL" clId="{E4169566-16EC-4FBD-AA87-E39E06683B5D}" dt="2025-03-21T09:28:43.913" v="122" actId="255"/>
          <ac:spMkLst>
            <pc:docMk/>
            <pc:sldMk cId="630379319" sldId="257"/>
            <ac:spMk id="2" creationId="{DA3CDC4E-249B-A882-0F33-F977667DF4AA}"/>
          </ac:spMkLst>
        </pc:spChg>
        <pc:spChg chg="mod">
          <ac:chgData name="Prikshit Rajiv Agarwal" userId="4054e9c4-4fc9-44e9-9181-c057065af8ae" providerId="ADAL" clId="{E4169566-16EC-4FBD-AA87-E39E06683B5D}" dt="2025-03-21T09:27:58.391" v="116" actId="26606"/>
          <ac:spMkLst>
            <pc:docMk/>
            <pc:sldMk cId="630379319" sldId="257"/>
            <ac:spMk id="3" creationId="{EC231FDC-2BB3-D8C2-44E8-C27E5C3F0A25}"/>
          </ac:spMkLst>
        </pc:spChg>
        <pc:spChg chg="add">
          <ac:chgData name="Prikshit Rajiv Agarwal" userId="4054e9c4-4fc9-44e9-9181-c057065af8ae" providerId="ADAL" clId="{E4169566-16EC-4FBD-AA87-E39E06683B5D}" dt="2025-03-21T09:27:58.391" v="116" actId="26606"/>
          <ac:spMkLst>
            <pc:docMk/>
            <pc:sldMk cId="630379319" sldId="257"/>
            <ac:spMk id="7" creationId="{3FD711E9-7F79-40A9-8D9E-4AE293C154A5}"/>
          </ac:spMkLst>
        </pc:spChg>
        <pc:spChg chg="add del">
          <ac:chgData name="Prikshit Rajiv Agarwal" userId="4054e9c4-4fc9-44e9-9181-c057065af8ae" providerId="ADAL" clId="{E4169566-16EC-4FBD-AA87-E39E06683B5D}" dt="2025-03-21T09:27:22.082" v="111" actId="26606"/>
          <ac:spMkLst>
            <pc:docMk/>
            <pc:sldMk cId="630379319" sldId="257"/>
            <ac:spMk id="10" creationId="{3FD711E9-7F79-40A9-8D9E-4AE293C154A5}"/>
          </ac:spMkLst>
        </pc:spChg>
        <pc:spChg chg="add del">
          <ac:chgData name="Prikshit Rajiv Agarwal" userId="4054e9c4-4fc9-44e9-9181-c057065af8ae" providerId="ADAL" clId="{E4169566-16EC-4FBD-AA87-E39E06683B5D}" dt="2025-03-21T09:27:32.378" v="113" actId="26606"/>
          <ac:spMkLst>
            <pc:docMk/>
            <pc:sldMk cId="630379319" sldId="257"/>
            <ac:spMk id="12" creationId="{059D8741-EAD6-41B1-A882-70D70FC35821}"/>
          </ac:spMkLst>
        </pc:spChg>
        <pc:spChg chg="add del">
          <ac:chgData name="Prikshit Rajiv Agarwal" userId="4054e9c4-4fc9-44e9-9181-c057065af8ae" providerId="ADAL" clId="{E4169566-16EC-4FBD-AA87-E39E06683B5D}" dt="2025-03-21T09:27:32.378" v="113" actId="26606"/>
          <ac:spMkLst>
            <pc:docMk/>
            <pc:sldMk cId="630379319" sldId="257"/>
            <ac:spMk id="13" creationId="{5118BA95-03E7-41B7-B442-0AF8C0A7FF68}"/>
          </ac:spMkLst>
        </pc:spChg>
        <pc:spChg chg="add del">
          <ac:chgData name="Prikshit Rajiv Agarwal" userId="4054e9c4-4fc9-44e9-9181-c057065af8ae" providerId="ADAL" clId="{E4169566-16EC-4FBD-AA87-E39E06683B5D}" dt="2025-03-21T09:27:32.378" v="113" actId="26606"/>
          <ac:spMkLst>
            <pc:docMk/>
            <pc:sldMk cId="630379319" sldId="257"/>
            <ac:spMk id="14" creationId="{45444F36-3103-4D11-A25F-C054D4606DA4}"/>
          </ac:spMkLst>
        </pc:spChg>
        <pc:spChg chg="add del">
          <ac:chgData name="Prikshit Rajiv Agarwal" userId="4054e9c4-4fc9-44e9-9181-c057065af8ae" providerId="ADAL" clId="{E4169566-16EC-4FBD-AA87-E39E06683B5D}" dt="2025-03-21T09:27:32.378" v="113" actId="26606"/>
          <ac:spMkLst>
            <pc:docMk/>
            <pc:sldMk cId="630379319" sldId="257"/>
            <ac:spMk id="16" creationId="{AD9B3EAD-A2B3-42C4-927C-3455E3E69EE6}"/>
          </ac:spMkLst>
        </pc:spChg>
        <pc:spChg chg="add del">
          <ac:chgData name="Prikshit Rajiv Agarwal" userId="4054e9c4-4fc9-44e9-9181-c057065af8ae" providerId="ADAL" clId="{E4169566-16EC-4FBD-AA87-E39E06683B5D}" dt="2025-03-21T09:27:45.073" v="115" actId="26606"/>
          <ac:spMkLst>
            <pc:docMk/>
            <pc:sldMk cId="630379319" sldId="257"/>
            <ac:spMk id="18" creationId="{3FD711E9-7F79-40A9-8D9E-4AE293C154A5}"/>
          </ac:spMkLst>
        </pc:spChg>
        <pc:graphicFrameChg chg="mod ord modGraphic">
          <ac:chgData name="Prikshit Rajiv Agarwal" userId="4054e9c4-4fc9-44e9-9181-c057065af8ae" providerId="ADAL" clId="{E4169566-16EC-4FBD-AA87-E39E06683B5D}" dt="2025-03-21T09:54:31.368" v="310"/>
          <ac:graphicFrameMkLst>
            <pc:docMk/>
            <pc:sldMk cId="630379319" sldId="257"/>
            <ac:graphicFrameMk id="5" creationId="{E69495FB-562E-43F1-1B7F-FDCE8A13F141}"/>
          </ac:graphicFrameMkLst>
        </pc:graphicFrameChg>
      </pc:sldChg>
      <pc:sldChg chg="modSp mod">
        <pc:chgData name="Prikshit Rajiv Agarwal" userId="4054e9c4-4fc9-44e9-9181-c057065af8ae" providerId="ADAL" clId="{E4169566-16EC-4FBD-AA87-E39E06683B5D}" dt="2025-03-21T09:26:44.953" v="109" actId="255"/>
        <pc:sldMkLst>
          <pc:docMk/>
          <pc:sldMk cId="318720954" sldId="258"/>
        </pc:sldMkLst>
        <pc:spChg chg="mod">
          <ac:chgData name="Prikshit Rajiv Agarwal" userId="4054e9c4-4fc9-44e9-9181-c057065af8ae" providerId="ADAL" clId="{E4169566-16EC-4FBD-AA87-E39E06683B5D}" dt="2025-03-21T09:26:44.953" v="109" actId="255"/>
          <ac:spMkLst>
            <pc:docMk/>
            <pc:sldMk cId="318720954" sldId="258"/>
            <ac:spMk id="2" creationId="{BD9027D1-B5B1-A716-42B9-BAE708AA0A4D}"/>
          </ac:spMkLst>
        </pc:spChg>
      </pc:sldChg>
      <pc:sldChg chg="modSp mod">
        <pc:chgData name="Prikshit Rajiv Agarwal" userId="4054e9c4-4fc9-44e9-9181-c057065af8ae" providerId="ADAL" clId="{E4169566-16EC-4FBD-AA87-E39E06683B5D}" dt="2025-03-21T10:09:26.988" v="423" actId="123"/>
        <pc:sldMkLst>
          <pc:docMk/>
          <pc:sldMk cId="267479853" sldId="259"/>
        </pc:sldMkLst>
        <pc:spChg chg="mod">
          <ac:chgData name="Prikshit Rajiv Agarwal" userId="4054e9c4-4fc9-44e9-9181-c057065af8ae" providerId="ADAL" clId="{E4169566-16EC-4FBD-AA87-E39E06683B5D}" dt="2025-03-21T10:09:26.988" v="423" actId="123"/>
          <ac:spMkLst>
            <pc:docMk/>
            <pc:sldMk cId="267479853" sldId="259"/>
            <ac:spMk id="3" creationId="{6577D4E7-7F6E-CF5C-2DF7-750467769BAA}"/>
          </ac:spMkLst>
        </pc:spChg>
      </pc:sldChg>
      <pc:sldChg chg="modSp mod">
        <pc:chgData name="Prikshit Rajiv Agarwal" userId="4054e9c4-4fc9-44e9-9181-c057065af8ae" providerId="ADAL" clId="{E4169566-16EC-4FBD-AA87-E39E06683B5D}" dt="2025-03-21T10:08:44.201" v="418" actId="20577"/>
        <pc:sldMkLst>
          <pc:docMk/>
          <pc:sldMk cId="2453235822" sldId="265"/>
        </pc:sldMkLst>
        <pc:spChg chg="mod">
          <ac:chgData name="Prikshit Rajiv Agarwal" userId="4054e9c4-4fc9-44e9-9181-c057065af8ae" providerId="ADAL" clId="{E4169566-16EC-4FBD-AA87-E39E06683B5D}" dt="2025-03-21T10:08:44.201" v="418" actId="20577"/>
          <ac:spMkLst>
            <pc:docMk/>
            <pc:sldMk cId="2453235822" sldId="265"/>
            <ac:spMk id="3" creationId="{382CFF62-1841-34E3-FACC-AA0EA7FF45D0}"/>
          </ac:spMkLst>
        </pc:spChg>
      </pc:sldChg>
      <pc:sldChg chg="del">
        <pc:chgData name="Prikshit Rajiv Agarwal" userId="4054e9c4-4fc9-44e9-9181-c057065af8ae" providerId="ADAL" clId="{E4169566-16EC-4FBD-AA87-E39E06683B5D}" dt="2025-03-21T10:06:22.906" v="399" actId="47"/>
        <pc:sldMkLst>
          <pc:docMk/>
          <pc:sldMk cId="119276300" sldId="266"/>
        </pc:sldMkLst>
      </pc:sldChg>
      <pc:sldChg chg="modSp mod">
        <pc:chgData name="Prikshit Rajiv Agarwal" userId="4054e9c4-4fc9-44e9-9181-c057065af8ae" providerId="ADAL" clId="{E4169566-16EC-4FBD-AA87-E39E06683B5D}" dt="2025-03-21T10:08:37.311" v="416" actId="123"/>
        <pc:sldMkLst>
          <pc:docMk/>
          <pc:sldMk cId="1903156308" sldId="267"/>
        </pc:sldMkLst>
        <pc:spChg chg="mod">
          <ac:chgData name="Prikshit Rajiv Agarwal" userId="4054e9c4-4fc9-44e9-9181-c057065af8ae" providerId="ADAL" clId="{E4169566-16EC-4FBD-AA87-E39E06683B5D}" dt="2025-03-21T10:08:37.311" v="416" actId="123"/>
          <ac:spMkLst>
            <pc:docMk/>
            <pc:sldMk cId="1903156308" sldId="267"/>
            <ac:spMk id="3" creationId="{0E5E7AF7-4C72-7E3D-5414-20A804297C03}"/>
          </ac:spMkLst>
        </pc:spChg>
      </pc:sldChg>
      <pc:sldChg chg="modSp mod">
        <pc:chgData name="Prikshit Rajiv Agarwal" userId="4054e9c4-4fc9-44e9-9181-c057065af8ae" providerId="ADAL" clId="{E4169566-16EC-4FBD-AA87-E39E06683B5D}" dt="2025-03-21T10:09:37.066" v="425" actId="123"/>
        <pc:sldMkLst>
          <pc:docMk/>
          <pc:sldMk cId="3371662230" sldId="268"/>
        </pc:sldMkLst>
        <pc:spChg chg="mod">
          <ac:chgData name="Prikshit Rajiv Agarwal" userId="4054e9c4-4fc9-44e9-9181-c057065af8ae" providerId="ADAL" clId="{E4169566-16EC-4FBD-AA87-E39E06683B5D}" dt="2025-03-21T10:09:37.066" v="425" actId="123"/>
          <ac:spMkLst>
            <pc:docMk/>
            <pc:sldMk cId="3371662230" sldId="268"/>
            <ac:spMk id="3" creationId="{DEA1D53C-5744-D5AB-D2F4-1196586EA2BD}"/>
          </ac:spMkLst>
        </pc:spChg>
      </pc:sldChg>
      <pc:sldChg chg="modSp mod">
        <pc:chgData name="Prikshit Rajiv Agarwal" userId="4054e9c4-4fc9-44e9-9181-c057065af8ae" providerId="ADAL" clId="{E4169566-16EC-4FBD-AA87-E39E06683B5D}" dt="2025-03-21T10:09:47.341" v="426" actId="123"/>
        <pc:sldMkLst>
          <pc:docMk/>
          <pc:sldMk cId="1489834231" sldId="271"/>
        </pc:sldMkLst>
        <pc:spChg chg="mod">
          <ac:chgData name="Prikshit Rajiv Agarwal" userId="4054e9c4-4fc9-44e9-9181-c057065af8ae" providerId="ADAL" clId="{E4169566-16EC-4FBD-AA87-E39E06683B5D}" dt="2025-03-21T10:09:47.341" v="426" actId="123"/>
          <ac:spMkLst>
            <pc:docMk/>
            <pc:sldMk cId="1489834231" sldId="271"/>
            <ac:spMk id="7" creationId="{E73B24DA-9D28-37DF-FC93-AB1C9395650F}"/>
          </ac:spMkLst>
        </pc:spChg>
      </pc:sldChg>
      <pc:sldChg chg="modSp mod">
        <pc:chgData name="Prikshit Rajiv Agarwal" userId="4054e9c4-4fc9-44e9-9181-c057065af8ae" providerId="ADAL" clId="{E4169566-16EC-4FBD-AA87-E39E06683B5D}" dt="2025-03-21T10:04:04.934" v="394" actId="27636"/>
        <pc:sldMkLst>
          <pc:docMk/>
          <pc:sldMk cId="4110801561" sldId="291"/>
        </pc:sldMkLst>
        <pc:spChg chg="mod">
          <ac:chgData name="Prikshit Rajiv Agarwal" userId="4054e9c4-4fc9-44e9-9181-c057065af8ae" providerId="ADAL" clId="{E4169566-16EC-4FBD-AA87-E39E06683B5D}" dt="2025-03-21T10:04:04.934" v="394" actId="27636"/>
          <ac:spMkLst>
            <pc:docMk/>
            <pc:sldMk cId="4110801561" sldId="291"/>
            <ac:spMk id="3" creationId="{3AAC580E-3D8C-1497-8CB2-C9BC80520CC4}"/>
          </ac:spMkLst>
        </pc:spChg>
      </pc:sldChg>
      <pc:sldChg chg="addSp delSp modSp mod">
        <pc:chgData name="Prikshit Rajiv Agarwal" userId="4054e9c4-4fc9-44e9-9181-c057065af8ae" providerId="ADAL" clId="{E4169566-16EC-4FBD-AA87-E39E06683B5D}" dt="2025-03-21T09:34:27.022" v="160" actId="403"/>
        <pc:sldMkLst>
          <pc:docMk/>
          <pc:sldMk cId="2472258567" sldId="293"/>
        </pc:sldMkLst>
        <pc:spChg chg="mod">
          <ac:chgData name="Prikshit Rajiv Agarwal" userId="4054e9c4-4fc9-44e9-9181-c057065af8ae" providerId="ADAL" clId="{E4169566-16EC-4FBD-AA87-E39E06683B5D}" dt="2025-03-21T09:34:11.871" v="156" actId="26606"/>
          <ac:spMkLst>
            <pc:docMk/>
            <pc:sldMk cId="2472258567" sldId="293"/>
            <ac:spMk id="2" creationId="{D9294677-2FEE-E0BC-E404-DB4E07AC6300}"/>
          </ac:spMkLst>
        </pc:spChg>
        <pc:spChg chg="add del">
          <ac:chgData name="Prikshit Rajiv Agarwal" userId="4054e9c4-4fc9-44e9-9181-c057065af8ae" providerId="ADAL" clId="{E4169566-16EC-4FBD-AA87-E39E06683B5D}" dt="2025-03-21T09:32:18.161" v="143" actId="26606"/>
          <ac:spMkLst>
            <pc:docMk/>
            <pc:sldMk cId="2472258567" sldId="293"/>
            <ac:spMk id="14" creationId="{BCFFB95F-D901-4937-8084-8A7BAA84FAFB}"/>
          </ac:spMkLst>
        </pc:spChg>
        <pc:spChg chg="add del">
          <ac:chgData name="Prikshit Rajiv Agarwal" userId="4054e9c4-4fc9-44e9-9181-c057065af8ae" providerId="ADAL" clId="{E4169566-16EC-4FBD-AA87-E39E06683B5D}" dt="2025-03-21T09:32:07.918" v="134" actId="26606"/>
          <ac:spMkLst>
            <pc:docMk/>
            <pc:sldMk cId="2472258567" sldId="293"/>
            <ac:spMk id="23" creationId="{5118BA95-03E7-41B7-B442-0AF8C0A7FF68}"/>
          </ac:spMkLst>
        </pc:spChg>
        <pc:spChg chg="add del">
          <ac:chgData name="Prikshit Rajiv Agarwal" userId="4054e9c4-4fc9-44e9-9181-c057065af8ae" providerId="ADAL" clId="{E4169566-16EC-4FBD-AA87-E39E06683B5D}" dt="2025-03-21T09:32:07.918" v="134" actId="26606"/>
          <ac:spMkLst>
            <pc:docMk/>
            <pc:sldMk cId="2472258567" sldId="293"/>
            <ac:spMk id="25" creationId="{059D8741-EAD6-41B1-A882-70D70FC35821}"/>
          </ac:spMkLst>
        </pc:spChg>
        <pc:spChg chg="add del">
          <ac:chgData name="Prikshit Rajiv Agarwal" userId="4054e9c4-4fc9-44e9-9181-c057065af8ae" providerId="ADAL" clId="{E4169566-16EC-4FBD-AA87-E39E06683B5D}" dt="2025-03-21T09:32:07.918" v="134" actId="26606"/>
          <ac:spMkLst>
            <pc:docMk/>
            <pc:sldMk cId="2472258567" sldId="293"/>
            <ac:spMk id="27" creationId="{45444F36-3103-4D11-A25F-C054D4606DA4}"/>
          </ac:spMkLst>
        </pc:spChg>
        <pc:spChg chg="add del">
          <ac:chgData name="Prikshit Rajiv Agarwal" userId="4054e9c4-4fc9-44e9-9181-c057065af8ae" providerId="ADAL" clId="{E4169566-16EC-4FBD-AA87-E39E06683B5D}" dt="2025-03-21T09:32:07.918" v="134" actId="26606"/>
          <ac:spMkLst>
            <pc:docMk/>
            <pc:sldMk cId="2472258567" sldId="293"/>
            <ac:spMk id="29" creationId="{AD9B3EAD-A2B3-42C4-927C-3455E3E69EE6}"/>
          </ac:spMkLst>
        </pc:spChg>
        <pc:spChg chg="add del">
          <ac:chgData name="Prikshit Rajiv Agarwal" userId="4054e9c4-4fc9-44e9-9181-c057065af8ae" providerId="ADAL" clId="{E4169566-16EC-4FBD-AA87-E39E06683B5D}" dt="2025-03-21T09:32:09.545" v="136" actId="26606"/>
          <ac:spMkLst>
            <pc:docMk/>
            <pc:sldMk cId="2472258567" sldId="293"/>
            <ac:spMk id="31" creationId="{5118BA95-03E7-41B7-B442-0AF8C0A7FF68}"/>
          </ac:spMkLst>
        </pc:spChg>
        <pc:spChg chg="add del">
          <ac:chgData name="Prikshit Rajiv Agarwal" userId="4054e9c4-4fc9-44e9-9181-c057065af8ae" providerId="ADAL" clId="{E4169566-16EC-4FBD-AA87-E39E06683B5D}" dt="2025-03-21T09:32:09.545" v="136" actId="26606"/>
          <ac:spMkLst>
            <pc:docMk/>
            <pc:sldMk cId="2472258567" sldId="293"/>
            <ac:spMk id="32" creationId="{059D8741-EAD6-41B1-A882-70D70FC35821}"/>
          </ac:spMkLst>
        </pc:spChg>
        <pc:spChg chg="add del">
          <ac:chgData name="Prikshit Rajiv Agarwal" userId="4054e9c4-4fc9-44e9-9181-c057065af8ae" providerId="ADAL" clId="{E4169566-16EC-4FBD-AA87-E39E06683B5D}" dt="2025-03-21T09:32:09.545" v="136" actId="26606"/>
          <ac:spMkLst>
            <pc:docMk/>
            <pc:sldMk cId="2472258567" sldId="293"/>
            <ac:spMk id="33" creationId="{45444F36-3103-4D11-A25F-C054D4606DA4}"/>
          </ac:spMkLst>
        </pc:spChg>
        <pc:spChg chg="add del">
          <ac:chgData name="Prikshit Rajiv Agarwal" userId="4054e9c4-4fc9-44e9-9181-c057065af8ae" providerId="ADAL" clId="{E4169566-16EC-4FBD-AA87-E39E06683B5D}" dt="2025-03-21T09:32:09.545" v="136" actId="26606"/>
          <ac:spMkLst>
            <pc:docMk/>
            <pc:sldMk cId="2472258567" sldId="293"/>
            <ac:spMk id="34" creationId="{AD9B3EAD-A2B3-42C4-927C-3455E3E69EE6}"/>
          </ac:spMkLst>
        </pc:spChg>
        <pc:spChg chg="add del">
          <ac:chgData name="Prikshit Rajiv Agarwal" userId="4054e9c4-4fc9-44e9-9181-c057065af8ae" providerId="ADAL" clId="{E4169566-16EC-4FBD-AA87-E39E06683B5D}" dt="2025-03-21T09:32:11.711" v="138" actId="26606"/>
          <ac:spMkLst>
            <pc:docMk/>
            <pc:sldMk cId="2472258567" sldId="293"/>
            <ac:spMk id="36" creationId="{7F436110-A18F-4051-A35C-BC7FA676BE66}"/>
          </ac:spMkLst>
        </pc:spChg>
        <pc:spChg chg="add del">
          <ac:chgData name="Prikshit Rajiv Agarwal" userId="4054e9c4-4fc9-44e9-9181-c057065af8ae" providerId="ADAL" clId="{E4169566-16EC-4FBD-AA87-E39E06683B5D}" dt="2025-03-21T09:32:13.932" v="140" actId="26606"/>
          <ac:spMkLst>
            <pc:docMk/>
            <pc:sldMk cId="2472258567" sldId="293"/>
            <ac:spMk id="38" creationId="{BCFFB95F-D901-4937-8084-8A7BAA84FAFB}"/>
          </ac:spMkLst>
        </pc:spChg>
        <pc:spChg chg="add del">
          <ac:chgData name="Prikshit Rajiv Agarwal" userId="4054e9c4-4fc9-44e9-9181-c057065af8ae" providerId="ADAL" clId="{E4169566-16EC-4FBD-AA87-E39E06683B5D}" dt="2025-03-21T09:32:18.064" v="142" actId="26606"/>
          <ac:spMkLst>
            <pc:docMk/>
            <pc:sldMk cId="2472258567" sldId="293"/>
            <ac:spMk id="42" creationId="{BCFFB95F-D901-4937-8084-8A7BAA84FAFB}"/>
          </ac:spMkLst>
        </pc:spChg>
        <pc:spChg chg="add del">
          <ac:chgData name="Prikshit Rajiv Agarwal" userId="4054e9c4-4fc9-44e9-9181-c057065af8ae" providerId="ADAL" clId="{E4169566-16EC-4FBD-AA87-E39E06683B5D}" dt="2025-03-21T09:33:17.413" v="148" actId="26606"/>
          <ac:spMkLst>
            <pc:docMk/>
            <pc:sldMk cId="2472258567" sldId="293"/>
            <ac:spMk id="47" creationId="{3FD711E9-7F79-40A9-8D9E-4AE293C154A5}"/>
          </ac:spMkLst>
        </pc:spChg>
        <pc:spChg chg="add del">
          <ac:chgData name="Prikshit Rajiv Agarwal" userId="4054e9c4-4fc9-44e9-9181-c057065af8ae" providerId="ADAL" clId="{E4169566-16EC-4FBD-AA87-E39E06683B5D}" dt="2025-03-21T09:33:11.611" v="145" actId="26606"/>
          <ac:spMkLst>
            <pc:docMk/>
            <pc:sldMk cId="2472258567" sldId="293"/>
            <ac:spMk id="52" creationId="{3FD711E9-7F79-40A9-8D9E-4AE293C154A5}"/>
          </ac:spMkLst>
        </pc:spChg>
        <pc:spChg chg="add del">
          <ac:chgData name="Prikshit Rajiv Agarwal" userId="4054e9c4-4fc9-44e9-9181-c057065af8ae" providerId="ADAL" clId="{E4169566-16EC-4FBD-AA87-E39E06683B5D}" dt="2025-03-21T09:33:17.333" v="147" actId="26606"/>
          <ac:spMkLst>
            <pc:docMk/>
            <pc:sldMk cId="2472258567" sldId="293"/>
            <ac:spMk id="54" creationId="{3FD711E9-7F79-40A9-8D9E-4AE293C154A5}"/>
          </ac:spMkLst>
        </pc:spChg>
        <pc:spChg chg="add del">
          <ac:chgData name="Prikshit Rajiv Agarwal" userId="4054e9c4-4fc9-44e9-9181-c057065af8ae" providerId="ADAL" clId="{E4169566-16EC-4FBD-AA87-E39E06683B5D}" dt="2025-03-21T09:34:11.871" v="156" actId="26606"/>
          <ac:spMkLst>
            <pc:docMk/>
            <pc:sldMk cId="2472258567" sldId="293"/>
            <ac:spMk id="56" creationId="{45444F36-3103-4D11-A25F-C054D4606DA4}"/>
          </ac:spMkLst>
        </pc:spChg>
        <pc:spChg chg="add del">
          <ac:chgData name="Prikshit Rajiv Agarwal" userId="4054e9c4-4fc9-44e9-9181-c057065af8ae" providerId="ADAL" clId="{E4169566-16EC-4FBD-AA87-E39E06683B5D}" dt="2025-03-21T09:34:11.871" v="156" actId="26606"/>
          <ac:spMkLst>
            <pc:docMk/>
            <pc:sldMk cId="2472258567" sldId="293"/>
            <ac:spMk id="57" creationId="{5118BA95-03E7-41B7-B442-0AF8C0A7FF68}"/>
          </ac:spMkLst>
        </pc:spChg>
        <pc:spChg chg="add del">
          <ac:chgData name="Prikshit Rajiv Agarwal" userId="4054e9c4-4fc9-44e9-9181-c057065af8ae" providerId="ADAL" clId="{E4169566-16EC-4FBD-AA87-E39E06683B5D}" dt="2025-03-21T09:34:11.871" v="156" actId="26606"/>
          <ac:spMkLst>
            <pc:docMk/>
            <pc:sldMk cId="2472258567" sldId="293"/>
            <ac:spMk id="58" creationId="{AD9B3EAD-A2B3-42C4-927C-3455E3E69EE6}"/>
          </ac:spMkLst>
        </pc:spChg>
        <pc:spChg chg="add del">
          <ac:chgData name="Prikshit Rajiv Agarwal" userId="4054e9c4-4fc9-44e9-9181-c057065af8ae" providerId="ADAL" clId="{E4169566-16EC-4FBD-AA87-E39E06683B5D}" dt="2025-03-21T09:34:11.871" v="156" actId="26606"/>
          <ac:spMkLst>
            <pc:docMk/>
            <pc:sldMk cId="2472258567" sldId="293"/>
            <ac:spMk id="59" creationId="{059D8741-EAD6-41B1-A882-70D70FC35821}"/>
          </ac:spMkLst>
        </pc:spChg>
        <pc:spChg chg="add del">
          <ac:chgData name="Prikshit Rajiv Agarwal" userId="4054e9c4-4fc9-44e9-9181-c057065af8ae" providerId="ADAL" clId="{E4169566-16EC-4FBD-AA87-E39E06683B5D}" dt="2025-03-21T09:33:40.741" v="150" actId="26606"/>
          <ac:spMkLst>
            <pc:docMk/>
            <pc:sldMk cId="2472258567" sldId="293"/>
            <ac:spMk id="64" creationId="{3FD711E9-7F79-40A9-8D9E-4AE293C154A5}"/>
          </ac:spMkLst>
        </pc:spChg>
        <pc:spChg chg="add del">
          <ac:chgData name="Prikshit Rajiv Agarwal" userId="4054e9c4-4fc9-44e9-9181-c057065af8ae" providerId="ADAL" clId="{E4169566-16EC-4FBD-AA87-E39E06683B5D}" dt="2025-03-21T09:34:11.871" v="156" actId="26606"/>
          <ac:spMkLst>
            <pc:docMk/>
            <pc:sldMk cId="2472258567" sldId="293"/>
            <ac:spMk id="66" creationId="{3FD711E9-7F79-40A9-8D9E-4AE293C154A5}"/>
          </ac:spMkLst>
        </pc:spChg>
        <pc:spChg chg="add del">
          <ac:chgData name="Prikshit Rajiv Agarwal" userId="4054e9c4-4fc9-44e9-9181-c057065af8ae" providerId="ADAL" clId="{E4169566-16EC-4FBD-AA87-E39E06683B5D}" dt="2025-03-21T09:33:55.384" v="153" actId="26606"/>
          <ac:spMkLst>
            <pc:docMk/>
            <pc:sldMk cId="2472258567" sldId="293"/>
            <ac:spMk id="71" creationId="{3FD711E9-7F79-40A9-8D9E-4AE293C154A5}"/>
          </ac:spMkLst>
        </pc:spChg>
        <pc:spChg chg="add del">
          <ac:chgData name="Prikshit Rajiv Agarwal" userId="4054e9c4-4fc9-44e9-9181-c057065af8ae" providerId="ADAL" clId="{E4169566-16EC-4FBD-AA87-E39E06683B5D}" dt="2025-03-21T09:34:11.093" v="155" actId="26606"/>
          <ac:spMkLst>
            <pc:docMk/>
            <pc:sldMk cId="2472258567" sldId="293"/>
            <ac:spMk id="76" creationId="{BCFFB95F-D901-4937-8084-8A7BAA84FAFB}"/>
          </ac:spMkLst>
        </pc:spChg>
        <pc:grpChg chg="add del">
          <ac:chgData name="Prikshit Rajiv Agarwal" userId="4054e9c4-4fc9-44e9-9181-c057065af8ae" providerId="ADAL" clId="{E4169566-16EC-4FBD-AA87-E39E06683B5D}" dt="2025-03-21T09:32:18.161" v="143" actId="26606"/>
          <ac:grpSpMkLst>
            <pc:docMk/>
            <pc:sldMk cId="2472258567" sldId="293"/>
            <ac:grpSpMk id="15" creationId="{60F473BD-3FD3-4548-A8F5-11D3C9CB88BC}"/>
          </ac:grpSpMkLst>
        </pc:grpChg>
        <pc:grpChg chg="add del">
          <ac:chgData name="Prikshit Rajiv Agarwal" userId="4054e9c4-4fc9-44e9-9181-c057065af8ae" providerId="ADAL" clId="{E4169566-16EC-4FBD-AA87-E39E06683B5D}" dt="2025-03-21T09:32:13.932" v="140" actId="26606"/>
          <ac:grpSpMkLst>
            <pc:docMk/>
            <pc:sldMk cId="2472258567" sldId="293"/>
            <ac:grpSpMk id="39" creationId="{60F473BD-3FD3-4548-A8F5-11D3C9CB88BC}"/>
          </ac:grpSpMkLst>
        </pc:grpChg>
        <pc:grpChg chg="add del">
          <ac:chgData name="Prikshit Rajiv Agarwal" userId="4054e9c4-4fc9-44e9-9181-c057065af8ae" providerId="ADAL" clId="{E4169566-16EC-4FBD-AA87-E39E06683B5D}" dt="2025-03-21T09:32:18.064" v="142" actId="26606"/>
          <ac:grpSpMkLst>
            <pc:docMk/>
            <pc:sldMk cId="2472258567" sldId="293"/>
            <ac:grpSpMk id="43" creationId="{60F473BD-3FD3-4548-A8F5-11D3C9CB88BC}"/>
          </ac:grpSpMkLst>
        </pc:grpChg>
        <pc:grpChg chg="add del">
          <ac:chgData name="Prikshit Rajiv Agarwal" userId="4054e9c4-4fc9-44e9-9181-c057065af8ae" providerId="ADAL" clId="{E4169566-16EC-4FBD-AA87-E39E06683B5D}" dt="2025-03-21T09:34:11.093" v="155" actId="26606"/>
          <ac:grpSpMkLst>
            <pc:docMk/>
            <pc:sldMk cId="2472258567" sldId="293"/>
            <ac:grpSpMk id="73" creationId="{60F473BD-3FD3-4548-A8F5-11D3C9CB88BC}"/>
          </ac:grpSpMkLst>
        </pc:grpChg>
        <pc:graphicFrameChg chg="mod modGraphic">
          <ac:chgData name="Prikshit Rajiv Agarwal" userId="4054e9c4-4fc9-44e9-9181-c057065af8ae" providerId="ADAL" clId="{E4169566-16EC-4FBD-AA87-E39E06683B5D}" dt="2025-03-21T09:34:27.022" v="160" actId="403"/>
          <ac:graphicFrameMkLst>
            <pc:docMk/>
            <pc:sldMk cId="2472258567" sldId="293"/>
            <ac:graphicFrameMk id="12" creationId="{7A3CCF80-42DE-2A0B-1CB5-71F6BCB025D0}"/>
          </ac:graphicFrameMkLst>
        </pc:graphicFrameChg>
      </pc:sldChg>
      <pc:sldChg chg="modSp mod">
        <pc:chgData name="Prikshit Rajiv Agarwal" userId="4054e9c4-4fc9-44e9-9181-c057065af8ae" providerId="ADAL" clId="{E4169566-16EC-4FBD-AA87-E39E06683B5D}" dt="2025-03-21T10:06:03.283" v="398" actId="123"/>
        <pc:sldMkLst>
          <pc:docMk/>
          <pc:sldMk cId="3387212857" sldId="294"/>
        </pc:sldMkLst>
        <pc:spChg chg="mod">
          <ac:chgData name="Prikshit Rajiv Agarwal" userId="4054e9c4-4fc9-44e9-9181-c057065af8ae" providerId="ADAL" clId="{E4169566-16EC-4FBD-AA87-E39E06683B5D}" dt="2025-03-21T10:06:03.283" v="398" actId="123"/>
          <ac:spMkLst>
            <pc:docMk/>
            <pc:sldMk cId="3387212857" sldId="294"/>
            <ac:spMk id="7" creationId="{584D3CA1-579B-F57C-B908-367AD1CD1F85}"/>
          </ac:spMkLst>
        </pc:spChg>
      </pc:sldChg>
      <pc:sldChg chg="addSp delSp modSp mod">
        <pc:chgData name="Prikshit Rajiv Agarwal" userId="4054e9c4-4fc9-44e9-9181-c057065af8ae" providerId="ADAL" clId="{E4169566-16EC-4FBD-AA87-E39E06683B5D}" dt="2025-03-21T09:31:25.636" v="132" actId="26606"/>
        <pc:sldMkLst>
          <pc:docMk/>
          <pc:sldMk cId="2695835513" sldId="295"/>
        </pc:sldMkLst>
        <pc:spChg chg="mod">
          <ac:chgData name="Prikshit Rajiv Agarwal" userId="4054e9c4-4fc9-44e9-9181-c057065af8ae" providerId="ADAL" clId="{E4169566-16EC-4FBD-AA87-E39E06683B5D}" dt="2025-03-21T09:31:25.636" v="132" actId="26606"/>
          <ac:spMkLst>
            <pc:docMk/>
            <pc:sldMk cId="2695835513" sldId="295"/>
            <ac:spMk id="2" creationId="{5043475C-90EB-D900-41CF-E2C7E33A5C6B}"/>
          </ac:spMkLst>
        </pc:spChg>
        <pc:spChg chg="mod">
          <ac:chgData name="Prikshit Rajiv Agarwal" userId="4054e9c4-4fc9-44e9-9181-c057065af8ae" providerId="ADAL" clId="{E4169566-16EC-4FBD-AA87-E39E06683B5D}" dt="2025-03-21T09:31:25.636" v="132" actId="26606"/>
          <ac:spMkLst>
            <pc:docMk/>
            <pc:sldMk cId="2695835513" sldId="295"/>
            <ac:spMk id="3" creationId="{BE09AA02-1737-93C4-31E9-1B623D18AD6D}"/>
          </ac:spMkLst>
        </pc:spChg>
        <pc:spChg chg="add del">
          <ac:chgData name="Prikshit Rajiv Agarwal" userId="4054e9c4-4fc9-44e9-9181-c057065af8ae" providerId="ADAL" clId="{E4169566-16EC-4FBD-AA87-E39E06683B5D}" dt="2025-03-21T09:31:25.636" v="132" actId="26606"/>
          <ac:spMkLst>
            <pc:docMk/>
            <pc:sldMk cId="2695835513" sldId="295"/>
            <ac:spMk id="20" creationId="{5118BA95-03E7-41B7-B442-0AF8C0A7FF68}"/>
          </ac:spMkLst>
        </pc:spChg>
        <pc:spChg chg="add del">
          <ac:chgData name="Prikshit Rajiv Agarwal" userId="4054e9c4-4fc9-44e9-9181-c057065af8ae" providerId="ADAL" clId="{E4169566-16EC-4FBD-AA87-E39E06683B5D}" dt="2025-03-21T09:31:25.636" v="132" actId="26606"/>
          <ac:spMkLst>
            <pc:docMk/>
            <pc:sldMk cId="2695835513" sldId="295"/>
            <ac:spMk id="22" creationId="{059D8741-EAD6-41B1-A882-70D70FC35821}"/>
          </ac:spMkLst>
        </pc:spChg>
        <pc:spChg chg="add del">
          <ac:chgData name="Prikshit Rajiv Agarwal" userId="4054e9c4-4fc9-44e9-9181-c057065af8ae" providerId="ADAL" clId="{E4169566-16EC-4FBD-AA87-E39E06683B5D}" dt="2025-03-21T09:31:25.636" v="132" actId="26606"/>
          <ac:spMkLst>
            <pc:docMk/>
            <pc:sldMk cId="2695835513" sldId="295"/>
            <ac:spMk id="24" creationId="{45444F36-3103-4D11-A25F-C054D4606DA4}"/>
          </ac:spMkLst>
        </pc:spChg>
        <pc:spChg chg="add del">
          <ac:chgData name="Prikshit Rajiv Agarwal" userId="4054e9c4-4fc9-44e9-9181-c057065af8ae" providerId="ADAL" clId="{E4169566-16EC-4FBD-AA87-E39E06683B5D}" dt="2025-03-21T09:31:25.636" v="132" actId="26606"/>
          <ac:spMkLst>
            <pc:docMk/>
            <pc:sldMk cId="2695835513" sldId="295"/>
            <ac:spMk id="26" creationId="{AD9B3EAD-A2B3-42C4-927C-3455E3E69EE6}"/>
          </ac:spMkLst>
        </pc:spChg>
        <pc:spChg chg="add del">
          <ac:chgData name="Prikshit Rajiv Agarwal" userId="4054e9c4-4fc9-44e9-9181-c057065af8ae" providerId="ADAL" clId="{E4169566-16EC-4FBD-AA87-E39E06683B5D}" dt="2025-03-21T09:31:09.911" v="128" actId="26606"/>
          <ac:spMkLst>
            <pc:docMk/>
            <pc:sldMk cId="2695835513" sldId="295"/>
            <ac:spMk id="31" creationId="{BCFFB95F-D901-4937-8084-8A7BAA84FAFB}"/>
          </ac:spMkLst>
        </pc:spChg>
        <pc:spChg chg="add del">
          <ac:chgData name="Prikshit Rajiv Agarwal" userId="4054e9c4-4fc9-44e9-9181-c057065af8ae" providerId="ADAL" clId="{E4169566-16EC-4FBD-AA87-E39E06683B5D}" dt="2025-03-21T09:31:25.636" v="132" actId="26606"/>
          <ac:spMkLst>
            <pc:docMk/>
            <pc:sldMk cId="2695835513" sldId="295"/>
            <ac:spMk id="38" creationId="{5FB4329C-BF98-421E-8A0D-43A2CF95E1DC}"/>
          </ac:spMkLst>
        </pc:spChg>
        <pc:spChg chg="add del">
          <ac:chgData name="Prikshit Rajiv Agarwal" userId="4054e9c4-4fc9-44e9-9181-c057065af8ae" providerId="ADAL" clId="{E4169566-16EC-4FBD-AA87-E39E06683B5D}" dt="2025-03-21T09:31:25.636" v="132" actId="26606"/>
          <ac:spMkLst>
            <pc:docMk/>
            <pc:sldMk cId="2695835513" sldId="295"/>
            <ac:spMk id="39" creationId="{F3CDC6B8-20F2-4C8D-8599-EC572C0BFF59}"/>
          </ac:spMkLst>
        </pc:spChg>
        <pc:grpChg chg="add del">
          <ac:chgData name="Prikshit Rajiv Agarwal" userId="4054e9c4-4fc9-44e9-9181-c057065af8ae" providerId="ADAL" clId="{E4169566-16EC-4FBD-AA87-E39E06683B5D}" dt="2025-03-21T09:31:09.911" v="128" actId="26606"/>
          <ac:grpSpMkLst>
            <pc:docMk/>
            <pc:sldMk cId="2695835513" sldId="295"/>
            <ac:grpSpMk id="33" creationId="{60F473BD-3FD3-4548-A8F5-11D3C9CB88BC}"/>
          </ac:grpSpMkLst>
        </pc:grpChg>
        <pc:grpChg chg="add del">
          <ac:chgData name="Prikshit Rajiv Agarwal" userId="4054e9c4-4fc9-44e9-9181-c057065af8ae" providerId="ADAL" clId="{E4169566-16EC-4FBD-AA87-E39E06683B5D}" dt="2025-03-21T09:31:25.636" v="132" actId="26606"/>
          <ac:grpSpMkLst>
            <pc:docMk/>
            <pc:sldMk cId="2695835513" sldId="295"/>
            <ac:grpSpMk id="40" creationId="{B4342043-9755-451A-9341-6461ADE858EA}"/>
          </ac:grpSpMkLst>
        </pc:grpChg>
        <pc:graphicFrameChg chg="mod ord modGraphic">
          <ac:chgData name="Prikshit Rajiv Agarwal" userId="4054e9c4-4fc9-44e9-9181-c057065af8ae" providerId="ADAL" clId="{E4169566-16EC-4FBD-AA87-E39E06683B5D}" dt="2025-03-21T09:31:25.636" v="132" actId="26606"/>
          <ac:graphicFrameMkLst>
            <pc:docMk/>
            <pc:sldMk cId="2695835513" sldId="295"/>
            <ac:graphicFrameMk id="5" creationId="{E3AD831E-80A0-1AAD-EBCB-16DD0212F38F}"/>
          </ac:graphicFrameMkLst>
        </pc:graphicFrameChg>
      </pc:sldChg>
      <pc:sldChg chg="addSp delSp modSp mod">
        <pc:chgData name="Prikshit Rajiv Agarwal" userId="4054e9c4-4fc9-44e9-9181-c057065af8ae" providerId="ADAL" clId="{E4169566-16EC-4FBD-AA87-E39E06683B5D}" dt="2025-03-21T09:55:36.328" v="355" actId="478"/>
        <pc:sldMkLst>
          <pc:docMk/>
          <pc:sldMk cId="3043024960" sldId="296"/>
        </pc:sldMkLst>
        <pc:spChg chg="mod">
          <ac:chgData name="Prikshit Rajiv Agarwal" userId="4054e9c4-4fc9-44e9-9181-c057065af8ae" providerId="ADAL" clId="{E4169566-16EC-4FBD-AA87-E39E06683B5D}" dt="2025-03-21T09:55:20.687" v="354" actId="6549"/>
          <ac:spMkLst>
            <pc:docMk/>
            <pc:sldMk cId="3043024960" sldId="296"/>
            <ac:spMk id="2" creationId="{74C05D94-7409-A0A1-C6DC-55889BB7FB60}"/>
          </ac:spMkLst>
        </pc:spChg>
        <pc:spChg chg="add del mod">
          <ac:chgData name="Prikshit Rajiv Agarwal" userId="4054e9c4-4fc9-44e9-9181-c057065af8ae" providerId="ADAL" clId="{E4169566-16EC-4FBD-AA87-E39E06683B5D}" dt="2025-03-21T09:18:29.536" v="3"/>
          <ac:spMkLst>
            <pc:docMk/>
            <pc:sldMk cId="3043024960" sldId="296"/>
            <ac:spMk id="7" creationId="{CFF78187-2C7B-3AC4-3A17-A559B75D7F1A}"/>
          </ac:spMkLst>
        </pc:spChg>
        <pc:spChg chg="add mod">
          <ac:chgData name="Prikshit Rajiv Agarwal" userId="4054e9c4-4fc9-44e9-9181-c057065af8ae" providerId="ADAL" clId="{E4169566-16EC-4FBD-AA87-E39E06683B5D}" dt="2025-03-21T09:19:15.434" v="60" actId="20577"/>
          <ac:spMkLst>
            <pc:docMk/>
            <pc:sldMk cId="3043024960" sldId="296"/>
            <ac:spMk id="8" creationId="{F1E48023-2678-3D70-8EFF-DBCD6240237A}"/>
          </ac:spMkLst>
        </pc:spChg>
        <pc:spChg chg="add del mod">
          <ac:chgData name="Prikshit Rajiv Agarwal" userId="4054e9c4-4fc9-44e9-9181-c057065af8ae" providerId="ADAL" clId="{E4169566-16EC-4FBD-AA87-E39E06683B5D}" dt="2025-03-21T09:55:36.328" v="355" actId="478"/>
          <ac:spMkLst>
            <pc:docMk/>
            <pc:sldMk cId="3043024960" sldId="296"/>
            <ac:spMk id="10" creationId="{54F5AF61-30DA-C176-8F0B-9FBF4D0F91F8}"/>
          </ac:spMkLst>
        </pc:spChg>
      </pc:sldChg>
      <pc:sldChg chg="modSp">
        <pc:chgData name="Prikshit Rajiv Agarwal" userId="4054e9c4-4fc9-44e9-9181-c057065af8ae" providerId="ADAL" clId="{E4169566-16EC-4FBD-AA87-E39E06683B5D}" dt="2025-03-21T10:10:10.839" v="428" actId="123"/>
        <pc:sldMkLst>
          <pc:docMk/>
          <pc:sldMk cId="2179753158" sldId="301"/>
        </pc:sldMkLst>
        <pc:graphicFrameChg chg="mod">
          <ac:chgData name="Prikshit Rajiv Agarwal" userId="4054e9c4-4fc9-44e9-9181-c057065af8ae" providerId="ADAL" clId="{E4169566-16EC-4FBD-AA87-E39E06683B5D}" dt="2025-03-21T10:10:10.839" v="428" actId="123"/>
          <ac:graphicFrameMkLst>
            <pc:docMk/>
            <pc:sldMk cId="2179753158" sldId="301"/>
            <ac:graphicFrameMk id="6" creationId="{1FF42D97-65E1-3D08-0581-D78AE1CFCF90}"/>
          </ac:graphicFrameMkLst>
        </pc:graphicFrameChg>
      </pc:sldChg>
      <pc:sldChg chg="modSp mod">
        <pc:chgData name="Prikshit Rajiv Agarwal" userId="4054e9c4-4fc9-44e9-9181-c057065af8ae" providerId="ADAL" clId="{E4169566-16EC-4FBD-AA87-E39E06683B5D}" dt="2025-03-21T10:05:39.262" v="395" actId="123"/>
        <pc:sldMkLst>
          <pc:docMk/>
          <pc:sldMk cId="1748388001" sldId="306"/>
        </pc:sldMkLst>
        <pc:spChg chg="mod">
          <ac:chgData name="Prikshit Rajiv Agarwal" userId="4054e9c4-4fc9-44e9-9181-c057065af8ae" providerId="ADAL" clId="{E4169566-16EC-4FBD-AA87-E39E06683B5D}" dt="2025-03-21T10:05:39.262" v="395" actId="123"/>
          <ac:spMkLst>
            <pc:docMk/>
            <pc:sldMk cId="1748388001" sldId="306"/>
            <ac:spMk id="3" creationId="{CD8A8A14-065D-976A-8846-0CAE9885E77F}"/>
          </ac:spMkLst>
        </pc:spChg>
      </pc:sldChg>
      <pc:sldChg chg="modSp mod">
        <pc:chgData name="Prikshit Rajiv Agarwal" userId="4054e9c4-4fc9-44e9-9181-c057065af8ae" providerId="ADAL" clId="{E4169566-16EC-4FBD-AA87-E39E06683B5D}" dt="2025-03-21T10:05:44.647" v="396" actId="123"/>
        <pc:sldMkLst>
          <pc:docMk/>
          <pc:sldMk cId="427371658" sldId="307"/>
        </pc:sldMkLst>
        <pc:spChg chg="mod">
          <ac:chgData name="Prikshit Rajiv Agarwal" userId="4054e9c4-4fc9-44e9-9181-c057065af8ae" providerId="ADAL" clId="{E4169566-16EC-4FBD-AA87-E39E06683B5D}" dt="2025-03-21T10:05:44.647" v="396" actId="123"/>
          <ac:spMkLst>
            <pc:docMk/>
            <pc:sldMk cId="427371658" sldId="307"/>
            <ac:spMk id="3" creationId="{0845C3EC-C368-45F9-C26B-1D3C26EFF31C}"/>
          </ac:spMkLst>
        </pc:spChg>
      </pc:sldChg>
      <pc:sldChg chg="modSp mod">
        <pc:chgData name="Prikshit Rajiv Agarwal" userId="4054e9c4-4fc9-44e9-9181-c057065af8ae" providerId="ADAL" clId="{E4169566-16EC-4FBD-AA87-E39E06683B5D}" dt="2025-03-21T10:05:50.478" v="397" actId="123"/>
        <pc:sldMkLst>
          <pc:docMk/>
          <pc:sldMk cId="1780560128" sldId="308"/>
        </pc:sldMkLst>
        <pc:spChg chg="mod">
          <ac:chgData name="Prikshit Rajiv Agarwal" userId="4054e9c4-4fc9-44e9-9181-c057065af8ae" providerId="ADAL" clId="{E4169566-16EC-4FBD-AA87-E39E06683B5D}" dt="2025-03-21T10:05:50.478" v="397" actId="123"/>
          <ac:spMkLst>
            <pc:docMk/>
            <pc:sldMk cId="1780560128" sldId="308"/>
            <ac:spMk id="20" creationId="{4E09CD5C-9A47-BC4B-406E-FD37502739C8}"/>
          </ac:spMkLst>
        </pc:spChg>
      </pc:sldChg>
      <pc:sldChg chg="modSp del mod">
        <pc:chgData name="Prikshit Rajiv Agarwal" userId="4054e9c4-4fc9-44e9-9181-c057065af8ae" providerId="ADAL" clId="{E4169566-16EC-4FBD-AA87-E39E06683B5D}" dt="2025-03-21T09:21:53.062" v="64" actId="47"/>
        <pc:sldMkLst>
          <pc:docMk/>
          <pc:sldMk cId="590359284" sldId="315"/>
        </pc:sldMkLst>
        <pc:spChg chg="mod">
          <ac:chgData name="Prikshit Rajiv Agarwal" userId="4054e9c4-4fc9-44e9-9181-c057065af8ae" providerId="ADAL" clId="{E4169566-16EC-4FBD-AA87-E39E06683B5D}" dt="2025-03-21T09:21:42.091" v="62" actId="20577"/>
          <ac:spMkLst>
            <pc:docMk/>
            <pc:sldMk cId="590359284" sldId="315"/>
            <ac:spMk id="2" creationId="{B0E69240-97D5-EDAE-7370-9EF20C7B1E9D}"/>
          </ac:spMkLst>
        </pc:spChg>
      </pc:sldChg>
      <pc:sldChg chg="addSp modSp new del mod">
        <pc:chgData name="Prikshit Rajiv Agarwal" userId="4054e9c4-4fc9-44e9-9181-c057065af8ae" providerId="ADAL" clId="{E4169566-16EC-4FBD-AA87-E39E06683B5D}" dt="2025-03-21T09:23:28.490" v="93" actId="47"/>
        <pc:sldMkLst>
          <pc:docMk/>
          <pc:sldMk cId="2405690918" sldId="316"/>
        </pc:sldMkLst>
        <pc:spChg chg="add mod">
          <ac:chgData name="Prikshit Rajiv Agarwal" userId="4054e9c4-4fc9-44e9-9181-c057065af8ae" providerId="ADAL" clId="{E4169566-16EC-4FBD-AA87-E39E06683B5D}" dt="2025-03-21T09:22:13.246" v="80" actId="122"/>
          <ac:spMkLst>
            <pc:docMk/>
            <pc:sldMk cId="2405690918" sldId="316"/>
            <ac:spMk id="3" creationId="{F4E61E62-B672-9D2C-8738-4CB02220A69C}"/>
          </ac:spMkLst>
        </pc:spChg>
      </pc:sldChg>
      <pc:sldChg chg="modSp new mod">
        <pc:chgData name="Prikshit Rajiv Agarwal" userId="4054e9c4-4fc9-44e9-9181-c057065af8ae" providerId="ADAL" clId="{E4169566-16EC-4FBD-AA87-E39E06683B5D}" dt="2025-03-21T09:23:14.073" v="92" actId="20577"/>
        <pc:sldMkLst>
          <pc:docMk/>
          <pc:sldMk cId="3163568335" sldId="317"/>
        </pc:sldMkLst>
        <pc:spChg chg="mod">
          <ac:chgData name="Prikshit Rajiv Agarwal" userId="4054e9c4-4fc9-44e9-9181-c057065af8ae" providerId="ADAL" clId="{E4169566-16EC-4FBD-AA87-E39E06683B5D}" dt="2025-03-21T09:23:14.073" v="92" actId="20577"/>
          <ac:spMkLst>
            <pc:docMk/>
            <pc:sldMk cId="3163568335" sldId="317"/>
            <ac:spMk id="2" creationId="{65D90B7E-33FE-3429-E179-09F60048B67C}"/>
          </ac:spMkLst>
        </pc:spChg>
      </pc:sldChg>
      <pc:sldChg chg="addSp delSp modSp add mod ord">
        <pc:chgData name="Prikshit Rajiv Agarwal" userId="4054e9c4-4fc9-44e9-9181-c057065af8ae" providerId="ADAL" clId="{E4169566-16EC-4FBD-AA87-E39E06683B5D}" dt="2025-03-21T10:07:33.990" v="415" actId="5793"/>
        <pc:sldMkLst>
          <pc:docMk/>
          <pc:sldMk cId="1569310454" sldId="318"/>
        </pc:sldMkLst>
        <pc:spChg chg="mod">
          <ac:chgData name="Prikshit Rajiv Agarwal" userId="4054e9c4-4fc9-44e9-9181-c057065af8ae" providerId="ADAL" clId="{E4169566-16EC-4FBD-AA87-E39E06683B5D}" dt="2025-03-21T09:59:09.950" v="358" actId="207"/>
          <ac:spMkLst>
            <pc:docMk/>
            <pc:sldMk cId="1569310454" sldId="318"/>
            <ac:spMk id="2" creationId="{B6A8F964-65B7-B115-8086-14157D0D7F19}"/>
          </ac:spMkLst>
        </pc:spChg>
        <pc:spChg chg="del mod">
          <ac:chgData name="Prikshit Rajiv Agarwal" userId="4054e9c4-4fc9-44e9-9181-c057065af8ae" providerId="ADAL" clId="{E4169566-16EC-4FBD-AA87-E39E06683B5D}" dt="2025-03-21T10:00:32.879" v="379" actId="478"/>
          <ac:spMkLst>
            <pc:docMk/>
            <pc:sldMk cId="1569310454" sldId="318"/>
            <ac:spMk id="3" creationId="{95B26C83-C996-11A8-CFEE-BF099F24A697}"/>
          </ac:spMkLst>
        </pc:spChg>
        <pc:spChg chg="add mod">
          <ac:chgData name="Prikshit Rajiv Agarwal" userId="4054e9c4-4fc9-44e9-9181-c057065af8ae" providerId="ADAL" clId="{E4169566-16EC-4FBD-AA87-E39E06683B5D}" dt="2025-03-21T10:07:33.990" v="415" actId="5793"/>
          <ac:spMkLst>
            <pc:docMk/>
            <pc:sldMk cId="1569310454" sldId="318"/>
            <ac:spMk id="5" creationId="{FABB06C0-7A0F-79FD-706F-ABA99303BB74}"/>
          </ac:spMkLst>
        </pc:spChg>
        <pc:spChg chg="add del mod">
          <ac:chgData name="Prikshit Rajiv Agarwal" userId="4054e9c4-4fc9-44e9-9181-c057065af8ae" providerId="ADAL" clId="{E4169566-16EC-4FBD-AA87-E39E06683B5D}" dt="2025-03-21T10:00:37.331" v="380" actId="478"/>
          <ac:spMkLst>
            <pc:docMk/>
            <pc:sldMk cId="1569310454" sldId="318"/>
            <ac:spMk id="7" creationId="{8870E237-767F-A27B-90EA-42D6A5C033AF}"/>
          </ac:spMkLst>
        </pc:spChg>
      </pc:sldChg>
    </pc:docChg>
  </pc:docChgLst>
  <pc:docChgLst>
    <pc:chgData name="Aditi Modi" userId="414571e2-c583-4c6f-ab60-66d6b11e1bd9" providerId="ADAL" clId="{7590D928-6F5E-4E19-825C-56AFFD874B6F}"/>
    <pc:docChg chg="undo custSel addSld delSld modSld sldOrd">
      <pc:chgData name="Aditi Modi" userId="414571e2-c583-4c6f-ab60-66d6b11e1bd9" providerId="ADAL" clId="{7590D928-6F5E-4E19-825C-56AFFD874B6F}" dt="2025-03-21T10:15:56.481" v="211" actId="14100"/>
      <pc:docMkLst>
        <pc:docMk/>
      </pc:docMkLst>
      <pc:sldChg chg="modSp mod">
        <pc:chgData name="Aditi Modi" userId="414571e2-c583-4c6f-ab60-66d6b11e1bd9" providerId="ADAL" clId="{7590D928-6F5E-4E19-825C-56AFFD874B6F}" dt="2025-03-21T09:48:14.315" v="123"/>
        <pc:sldMkLst>
          <pc:docMk/>
          <pc:sldMk cId="630379319" sldId="257"/>
        </pc:sldMkLst>
        <pc:graphicFrameChg chg="mod">
          <ac:chgData name="Aditi Modi" userId="414571e2-c583-4c6f-ab60-66d6b11e1bd9" providerId="ADAL" clId="{7590D928-6F5E-4E19-825C-56AFFD874B6F}" dt="2025-03-21T09:48:14.315" v="123"/>
          <ac:graphicFrameMkLst>
            <pc:docMk/>
            <pc:sldMk cId="630379319" sldId="257"/>
            <ac:graphicFrameMk id="5" creationId="{E69495FB-562E-43F1-1B7F-FDCE8A13F141}"/>
          </ac:graphicFrameMkLst>
        </pc:graphicFrameChg>
      </pc:sldChg>
      <pc:sldChg chg="modSp mod">
        <pc:chgData name="Aditi Modi" userId="414571e2-c583-4c6f-ab60-66d6b11e1bd9" providerId="ADAL" clId="{7590D928-6F5E-4E19-825C-56AFFD874B6F}" dt="2025-03-21T09:48:00.490" v="121" actId="20577"/>
        <pc:sldMkLst>
          <pc:docMk/>
          <pc:sldMk cId="2453235822" sldId="265"/>
        </pc:sldMkLst>
        <pc:spChg chg="mod">
          <ac:chgData name="Aditi Modi" userId="414571e2-c583-4c6f-ab60-66d6b11e1bd9" providerId="ADAL" clId="{7590D928-6F5E-4E19-825C-56AFFD874B6F}" dt="2025-03-21T09:48:00.490" v="121" actId="20577"/>
          <ac:spMkLst>
            <pc:docMk/>
            <pc:sldMk cId="2453235822" sldId="265"/>
            <ac:spMk id="3" creationId="{382CFF62-1841-34E3-FACC-AA0EA7FF45D0}"/>
          </ac:spMkLst>
        </pc:spChg>
      </pc:sldChg>
      <pc:sldChg chg="modSp mod">
        <pc:chgData name="Aditi Modi" userId="414571e2-c583-4c6f-ab60-66d6b11e1bd9" providerId="ADAL" clId="{7590D928-6F5E-4E19-825C-56AFFD874B6F}" dt="2025-03-21T09:59:37.559" v="181" actId="255"/>
        <pc:sldMkLst>
          <pc:docMk/>
          <pc:sldMk cId="1489834231" sldId="271"/>
        </pc:sldMkLst>
        <pc:spChg chg="mod">
          <ac:chgData name="Aditi Modi" userId="414571e2-c583-4c6f-ab60-66d6b11e1bd9" providerId="ADAL" clId="{7590D928-6F5E-4E19-825C-56AFFD874B6F}" dt="2025-03-21T09:59:37.559" v="181" actId="255"/>
          <ac:spMkLst>
            <pc:docMk/>
            <pc:sldMk cId="1489834231" sldId="271"/>
            <ac:spMk id="7" creationId="{E73B24DA-9D28-37DF-FC93-AB1C9395650F}"/>
          </ac:spMkLst>
        </pc:spChg>
      </pc:sldChg>
      <pc:sldChg chg="modSp mod">
        <pc:chgData name="Aditi Modi" userId="414571e2-c583-4c6f-ab60-66d6b11e1bd9" providerId="ADAL" clId="{7590D928-6F5E-4E19-825C-56AFFD874B6F}" dt="2025-03-21T10:07:02.377" v="201" actId="255"/>
        <pc:sldMkLst>
          <pc:docMk/>
          <pc:sldMk cId="2253060476" sldId="279"/>
        </pc:sldMkLst>
        <pc:spChg chg="mod">
          <ac:chgData name="Aditi Modi" userId="414571e2-c583-4c6f-ab60-66d6b11e1bd9" providerId="ADAL" clId="{7590D928-6F5E-4E19-825C-56AFFD874B6F}" dt="2025-03-21T10:07:02.377" v="201" actId="255"/>
          <ac:spMkLst>
            <pc:docMk/>
            <pc:sldMk cId="2253060476" sldId="279"/>
            <ac:spMk id="3" creationId="{23BE6A9D-666D-44F2-6BCB-34DEB8207178}"/>
          </ac:spMkLst>
        </pc:spChg>
      </pc:sldChg>
      <pc:sldChg chg="modSp mod">
        <pc:chgData name="Aditi Modi" userId="414571e2-c583-4c6f-ab60-66d6b11e1bd9" providerId="ADAL" clId="{7590D928-6F5E-4E19-825C-56AFFD874B6F}" dt="2025-03-21T10:06:48.967" v="200" actId="255"/>
        <pc:sldMkLst>
          <pc:docMk/>
          <pc:sldMk cId="1558805932" sldId="281"/>
        </pc:sldMkLst>
        <pc:spChg chg="mod">
          <ac:chgData name="Aditi Modi" userId="414571e2-c583-4c6f-ab60-66d6b11e1bd9" providerId="ADAL" clId="{7590D928-6F5E-4E19-825C-56AFFD874B6F}" dt="2025-03-21T10:06:48.967" v="200" actId="255"/>
          <ac:spMkLst>
            <pc:docMk/>
            <pc:sldMk cId="1558805932" sldId="281"/>
            <ac:spMk id="3" creationId="{1ED4E69C-855E-D6F1-42E6-9B7A2D21DF60}"/>
          </ac:spMkLst>
        </pc:spChg>
      </pc:sldChg>
      <pc:sldChg chg="modSp">
        <pc:chgData name="Aditi Modi" userId="414571e2-c583-4c6f-ab60-66d6b11e1bd9" providerId="ADAL" clId="{7590D928-6F5E-4E19-825C-56AFFD874B6F}" dt="2025-03-21T10:01:31.222" v="183" actId="255"/>
        <pc:sldMkLst>
          <pc:docMk/>
          <pc:sldMk cId="1590233953" sldId="284"/>
        </pc:sldMkLst>
        <pc:graphicFrameChg chg="mod">
          <ac:chgData name="Aditi Modi" userId="414571e2-c583-4c6f-ab60-66d6b11e1bd9" providerId="ADAL" clId="{7590D928-6F5E-4E19-825C-56AFFD874B6F}" dt="2025-03-21T10:01:31.222" v="183" actId="255"/>
          <ac:graphicFrameMkLst>
            <pc:docMk/>
            <pc:sldMk cId="1590233953" sldId="284"/>
            <ac:graphicFrameMk id="5" creationId="{1684E60D-260F-1948-8CED-D52A480AEC0C}"/>
          </ac:graphicFrameMkLst>
        </pc:graphicFrameChg>
      </pc:sldChg>
      <pc:sldChg chg="modSp mod">
        <pc:chgData name="Aditi Modi" userId="414571e2-c583-4c6f-ab60-66d6b11e1bd9" providerId="ADAL" clId="{7590D928-6F5E-4E19-825C-56AFFD874B6F}" dt="2025-03-21T10:15:56.481" v="211" actId="14100"/>
        <pc:sldMkLst>
          <pc:docMk/>
          <pc:sldMk cId="3496017675" sldId="286"/>
        </pc:sldMkLst>
        <pc:graphicFrameChg chg="mod">
          <ac:chgData name="Aditi Modi" userId="414571e2-c583-4c6f-ab60-66d6b11e1bd9" providerId="ADAL" clId="{7590D928-6F5E-4E19-825C-56AFFD874B6F}" dt="2025-03-21T10:15:56.481" v="211" actId="14100"/>
          <ac:graphicFrameMkLst>
            <pc:docMk/>
            <pc:sldMk cId="3496017675" sldId="286"/>
            <ac:graphicFrameMk id="5" creationId="{509769C0-1D85-F757-911E-48F971CE061F}"/>
          </ac:graphicFrameMkLst>
        </pc:graphicFrameChg>
      </pc:sldChg>
      <pc:sldChg chg="modSp mod">
        <pc:chgData name="Aditi Modi" userId="414571e2-c583-4c6f-ab60-66d6b11e1bd9" providerId="ADAL" clId="{7590D928-6F5E-4E19-825C-56AFFD874B6F}" dt="2025-03-21T10:06:24.323" v="199" actId="27636"/>
        <pc:sldMkLst>
          <pc:docMk/>
          <pc:sldMk cId="647254487" sldId="287"/>
        </pc:sldMkLst>
        <pc:spChg chg="mod">
          <ac:chgData name="Aditi Modi" userId="414571e2-c583-4c6f-ab60-66d6b11e1bd9" providerId="ADAL" clId="{7590D928-6F5E-4E19-825C-56AFFD874B6F}" dt="2025-03-21T10:06:24.323" v="199" actId="27636"/>
          <ac:spMkLst>
            <pc:docMk/>
            <pc:sldMk cId="647254487" sldId="287"/>
            <ac:spMk id="3" creationId="{F87ACBAF-E5E2-2056-A764-548B8F5A45A0}"/>
          </ac:spMkLst>
        </pc:spChg>
      </pc:sldChg>
      <pc:sldChg chg="modSp mod">
        <pc:chgData name="Aditi Modi" userId="414571e2-c583-4c6f-ab60-66d6b11e1bd9" providerId="ADAL" clId="{7590D928-6F5E-4E19-825C-56AFFD874B6F}" dt="2025-03-21T10:06:14.391" v="196" actId="255"/>
        <pc:sldMkLst>
          <pc:docMk/>
          <pc:sldMk cId="2540914880" sldId="288"/>
        </pc:sldMkLst>
        <pc:spChg chg="mod">
          <ac:chgData name="Aditi Modi" userId="414571e2-c583-4c6f-ab60-66d6b11e1bd9" providerId="ADAL" clId="{7590D928-6F5E-4E19-825C-56AFFD874B6F}" dt="2025-03-21T10:06:14.391" v="196" actId="255"/>
          <ac:spMkLst>
            <pc:docMk/>
            <pc:sldMk cId="2540914880" sldId="288"/>
            <ac:spMk id="3" creationId="{9CC722BB-2C6E-EC6A-B4F4-67EDEDA40ED0}"/>
          </ac:spMkLst>
        </pc:spChg>
      </pc:sldChg>
      <pc:sldChg chg="modSp mod ord">
        <pc:chgData name="Aditi Modi" userId="414571e2-c583-4c6f-ab60-66d6b11e1bd9" providerId="ADAL" clId="{7590D928-6F5E-4E19-825C-56AFFD874B6F}" dt="2025-03-21T09:46:47.803" v="107"/>
        <pc:sldMkLst>
          <pc:docMk/>
          <pc:sldMk cId="3051966856" sldId="289"/>
        </pc:sldMkLst>
        <pc:spChg chg="mod">
          <ac:chgData name="Aditi Modi" userId="414571e2-c583-4c6f-ab60-66d6b11e1bd9" providerId="ADAL" clId="{7590D928-6F5E-4E19-825C-56AFFD874B6F}" dt="2025-03-21T09:46:17.700" v="103" actId="20577"/>
          <ac:spMkLst>
            <pc:docMk/>
            <pc:sldMk cId="3051966856" sldId="289"/>
            <ac:spMk id="2" creationId="{4E9F58DE-9BA2-C1FF-FC71-70954A4736B9}"/>
          </ac:spMkLst>
        </pc:spChg>
      </pc:sldChg>
      <pc:sldChg chg="modSp mod ord">
        <pc:chgData name="Aditi Modi" userId="414571e2-c583-4c6f-ab60-66d6b11e1bd9" providerId="ADAL" clId="{7590D928-6F5E-4E19-825C-56AFFD874B6F}" dt="2025-03-21T09:47:03.006" v="109"/>
        <pc:sldMkLst>
          <pc:docMk/>
          <pc:sldMk cId="735090742" sldId="290"/>
        </pc:sldMkLst>
        <pc:spChg chg="mod">
          <ac:chgData name="Aditi Modi" userId="414571e2-c583-4c6f-ab60-66d6b11e1bd9" providerId="ADAL" clId="{7590D928-6F5E-4E19-825C-56AFFD874B6F}" dt="2025-03-21T09:46:10.835" v="92" actId="20577"/>
          <ac:spMkLst>
            <pc:docMk/>
            <pc:sldMk cId="735090742" sldId="290"/>
            <ac:spMk id="2" creationId="{C218740C-DEEC-6C70-D0EF-4B130F907096}"/>
          </ac:spMkLst>
        </pc:spChg>
      </pc:sldChg>
      <pc:sldChg chg="modSp mod">
        <pc:chgData name="Aditi Modi" userId="414571e2-c583-4c6f-ab60-66d6b11e1bd9" providerId="ADAL" clId="{7590D928-6F5E-4E19-825C-56AFFD874B6F}" dt="2025-03-21T10:05:34.581" v="193" actId="255"/>
        <pc:sldMkLst>
          <pc:docMk/>
          <pc:sldMk cId="4110801561" sldId="291"/>
        </pc:sldMkLst>
        <pc:spChg chg="mod">
          <ac:chgData name="Aditi Modi" userId="414571e2-c583-4c6f-ab60-66d6b11e1bd9" providerId="ADAL" clId="{7590D928-6F5E-4E19-825C-56AFFD874B6F}" dt="2025-03-21T10:02:49.331" v="188" actId="20577"/>
          <ac:spMkLst>
            <pc:docMk/>
            <pc:sldMk cId="4110801561" sldId="291"/>
            <ac:spMk id="2" creationId="{1768E6DC-C719-6001-D54D-2E09D73D1937}"/>
          </ac:spMkLst>
        </pc:spChg>
        <pc:spChg chg="mod">
          <ac:chgData name="Aditi Modi" userId="414571e2-c583-4c6f-ab60-66d6b11e1bd9" providerId="ADAL" clId="{7590D928-6F5E-4E19-825C-56AFFD874B6F}" dt="2025-03-21T10:05:34.581" v="193" actId="255"/>
          <ac:spMkLst>
            <pc:docMk/>
            <pc:sldMk cId="4110801561" sldId="291"/>
            <ac:spMk id="3" creationId="{3AAC580E-3D8C-1497-8CB2-C9BC80520CC4}"/>
          </ac:spMkLst>
        </pc:spChg>
      </pc:sldChg>
      <pc:sldChg chg="addSp delSp modSp mod">
        <pc:chgData name="Aditi Modi" userId="414571e2-c583-4c6f-ab60-66d6b11e1bd9" providerId="ADAL" clId="{7590D928-6F5E-4E19-825C-56AFFD874B6F}" dt="2025-03-21T09:31:48.024" v="70" actId="26606"/>
        <pc:sldMkLst>
          <pc:docMk/>
          <pc:sldMk cId="2472258567" sldId="293"/>
        </pc:sldMkLst>
        <pc:spChg chg="mod">
          <ac:chgData name="Aditi Modi" userId="414571e2-c583-4c6f-ab60-66d6b11e1bd9" providerId="ADAL" clId="{7590D928-6F5E-4E19-825C-56AFFD874B6F}" dt="2025-03-21T09:31:48.024" v="70" actId="26606"/>
          <ac:spMkLst>
            <pc:docMk/>
            <pc:sldMk cId="2472258567" sldId="293"/>
            <ac:spMk id="2" creationId="{D9294677-2FEE-E0BC-E404-DB4E07AC6300}"/>
          </ac:spMkLst>
        </pc:spChg>
        <pc:spChg chg="add del">
          <ac:chgData name="Aditi Modi" userId="414571e2-c583-4c6f-ab60-66d6b11e1bd9" providerId="ADAL" clId="{7590D928-6F5E-4E19-825C-56AFFD874B6F}" dt="2025-03-21T09:31:48.024" v="70" actId="26606"/>
          <ac:spMkLst>
            <pc:docMk/>
            <pc:sldMk cId="2472258567" sldId="293"/>
            <ac:spMk id="11" creationId="{3FD711E9-7F79-40A9-8D9E-4AE293C154A5}"/>
          </ac:spMkLst>
        </pc:spChg>
        <pc:spChg chg="add">
          <ac:chgData name="Aditi Modi" userId="414571e2-c583-4c6f-ab60-66d6b11e1bd9" providerId="ADAL" clId="{7590D928-6F5E-4E19-825C-56AFFD874B6F}" dt="2025-03-21T09:31:48.024" v="70" actId="26606"/>
          <ac:spMkLst>
            <pc:docMk/>
            <pc:sldMk cId="2472258567" sldId="293"/>
            <ac:spMk id="14" creationId="{BCFFB95F-D901-4937-8084-8A7BAA84FAFB}"/>
          </ac:spMkLst>
        </pc:spChg>
        <pc:spChg chg="add del">
          <ac:chgData name="Aditi Modi" userId="414571e2-c583-4c6f-ab60-66d6b11e1bd9" providerId="ADAL" clId="{7590D928-6F5E-4E19-825C-56AFFD874B6F}" dt="2025-03-21T09:31:21.200" v="69" actId="26606"/>
          <ac:spMkLst>
            <pc:docMk/>
            <pc:sldMk cId="2472258567" sldId="293"/>
            <ac:spMk id="17" creationId="{BCFFB95F-D901-4937-8084-8A7BAA84FAFB}"/>
          </ac:spMkLst>
        </pc:spChg>
        <pc:grpChg chg="add">
          <ac:chgData name="Aditi Modi" userId="414571e2-c583-4c6f-ab60-66d6b11e1bd9" providerId="ADAL" clId="{7590D928-6F5E-4E19-825C-56AFFD874B6F}" dt="2025-03-21T09:31:48.024" v="70" actId="26606"/>
          <ac:grpSpMkLst>
            <pc:docMk/>
            <pc:sldMk cId="2472258567" sldId="293"/>
            <ac:grpSpMk id="15" creationId="{60F473BD-3FD3-4548-A8F5-11D3C9CB88BC}"/>
          </ac:grpSpMkLst>
        </pc:grpChg>
        <pc:grpChg chg="add del">
          <ac:chgData name="Aditi Modi" userId="414571e2-c583-4c6f-ab60-66d6b11e1bd9" providerId="ADAL" clId="{7590D928-6F5E-4E19-825C-56AFFD874B6F}" dt="2025-03-21T09:31:21.200" v="69" actId="26606"/>
          <ac:grpSpMkLst>
            <pc:docMk/>
            <pc:sldMk cId="2472258567" sldId="293"/>
            <ac:grpSpMk id="19" creationId="{60F473BD-3FD3-4548-A8F5-11D3C9CB88BC}"/>
          </ac:grpSpMkLst>
        </pc:grpChg>
        <pc:graphicFrameChg chg="mod ord modGraphic">
          <ac:chgData name="Aditi Modi" userId="414571e2-c583-4c6f-ab60-66d6b11e1bd9" providerId="ADAL" clId="{7590D928-6F5E-4E19-825C-56AFFD874B6F}" dt="2025-03-21T09:31:48.024" v="70" actId="26606"/>
          <ac:graphicFrameMkLst>
            <pc:docMk/>
            <pc:sldMk cId="2472258567" sldId="293"/>
            <ac:graphicFrameMk id="12" creationId="{7A3CCF80-42DE-2A0B-1CB5-71F6BCB025D0}"/>
          </ac:graphicFrameMkLst>
        </pc:graphicFrameChg>
      </pc:sldChg>
      <pc:sldChg chg="modSp mod">
        <pc:chgData name="Aditi Modi" userId="414571e2-c583-4c6f-ab60-66d6b11e1bd9" providerId="ADAL" clId="{7590D928-6F5E-4E19-825C-56AFFD874B6F}" dt="2025-03-21T10:11:38.030" v="205" actId="123"/>
        <pc:sldMkLst>
          <pc:docMk/>
          <pc:sldMk cId="3387212857" sldId="294"/>
        </pc:sldMkLst>
        <pc:spChg chg="mod">
          <ac:chgData name="Aditi Modi" userId="414571e2-c583-4c6f-ab60-66d6b11e1bd9" providerId="ADAL" clId="{7590D928-6F5E-4E19-825C-56AFFD874B6F}" dt="2025-03-21T10:11:38.030" v="205" actId="123"/>
          <ac:spMkLst>
            <pc:docMk/>
            <pc:sldMk cId="3387212857" sldId="294"/>
            <ac:spMk id="7" creationId="{584D3CA1-579B-F57C-B908-367AD1CD1F85}"/>
          </ac:spMkLst>
        </pc:spChg>
      </pc:sldChg>
      <pc:sldChg chg="modSp mod">
        <pc:chgData name="Aditi Modi" userId="414571e2-c583-4c6f-ab60-66d6b11e1bd9" providerId="ADAL" clId="{7590D928-6F5E-4E19-825C-56AFFD874B6F}" dt="2025-03-21T09:58:41.068" v="180" actId="108"/>
        <pc:sldMkLst>
          <pc:docMk/>
          <pc:sldMk cId="2695835513" sldId="295"/>
        </pc:sldMkLst>
        <pc:spChg chg="mod">
          <ac:chgData name="Aditi Modi" userId="414571e2-c583-4c6f-ab60-66d6b11e1bd9" providerId="ADAL" clId="{7590D928-6F5E-4E19-825C-56AFFD874B6F}" dt="2025-03-21T09:58:41.068" v="180" actId="108"/>
          <ac:spMkLst>
            <pc:docMk/>
            <pc:sldMk cId="2695835513" sldId="295"/>
            <ac:spMk id="2" creationId="{5043475C-90EB-D900-41CF-E2C7E33A5C6B}"/>
          </ac:spMkLst>
        </pc:spChg>
      </pc:sldChg>
      <pc:sldChg chg="addSp delSp modSp mod">
        <pc:chgData name="Aditi Modi" userId="414571e2-c583-4c6f-ab60-66d6b11e1bd9" providerId="ADAL" clId="{7590D928-6F5E-4E19-825C-56AFFD874B6F}" dt="2025-03-21T09:55:53.064" v="179" actId="478"/>
        <pc:sldMkLst>
          <pc:docMk/>
          <pc:sldMk cId="3043024960" sldId="296"/>
        </pc:sldMkLst>
        <pc:spChg chg="mod">
          <ac:chgData name="Aditi Modi" userId="414571e2-c583-4c6f-ab60-66d6b11e1bd9" providerId="ADAL" clId="{7590D928-6F5E-4E19-825C-56AFFD874B6F}" dt="2025-03-21T09:55:00.666" v="175" actId="20577"/>
          <ac:spMkLst>
            <pc:docMk/>
            <pc:sldMk cId="3043024960" sldId="296"/>
            <ac:spMk id="2" creationId="{74C05D94-7409-A0A1-C6DC-55889BB7FB60}"/>
          </ac:spMkLst>
        </pc:spChg>
        <pc:spChg chg="add del">
          <ac:chgData name="Aditi Modi" userId="414571e2-c583-4c6f-ab60-66d6b11e1bd9" providerId="ADAL" clId="{7590D928-6F5E-4E19-825C-56AFFD874B6F}" dt="2025-03-21T09:55:43.965" v="178" actId="478"/>
          <ac:spMkLst>
            <pc:docMk/>
            <pc:sldMk cId="3043024960" sldId="296"/>
            <ac:spMk id="8" creationId="{F1E48023-2678-3D70-8EFF-DBCD6240237A}"/>
          </ac:spMkLst>
        </pc:spChg>
        <pc:spChg chg="add del">
          <ac:chgData name="Aditi Modi" userId="414571e2-c583-4c6f-ab60-66d6b11e1bd9" providerId="ADAL" clId="{7590D928-6F5E-4E19-825C-56AFFD874B6F}" dt="2025-03-21T09:55:53.064" v="179" actId="478"/>
          <ac:spMkLst>
            <pc:docMk/>
            <pc:sldMk cId="3043024960" sldId="296"/>
            <ac:spMk id="10" creationId="{54F5AF61-30DA-C176-8F0B-9FBF4D0F91F8}"/>
          </ac:spMkLst>
        </pc:spChg>
      </pc:sldChg>
      <pc:sldChg chg="modSp mod ord">
        <pc:chgData name="Aditi Modi" userId="414571e2-c583-4c6f-ab60-66d6b11e1bd9" providerId="ADAL" clId="{7590D928-6F5E-4E19-825C-56AFFD874B6F}" dt="2025-03-21T10:01:08.821" v="182" actId="123"/>
        <pc:sldMkLst>
          <pc:docMk/>
          <pc:sldMk cId="3887373992" sldId="299"/>
        </pc:sldMkLst>
        <pc:spChg chg="mod">
          <ac:chgData name="Aditi Modi" userId="414571e2-c583-4c6f-ab60-66d6b11e1bd9" providerId="ADAL" clId="{7590D928-6F5E-4E19-825C-56AFFD874B6F}" dt="2025-03-21T10:01:08.821" v="182" actId="123"/>
          <ac:spMkLst>
            <pc:docMk/>
            <pc:sldMk cId="3887373992" sldId="299"/>
            <ac:spMk id="3" creationId="{F91064D5-B433-D068-DF9E-ABBD1422A163}"/>
          </ac:spMkLst>
        </pc:spChg>
      </pc:sldChg>
      <pc:sldChg chg="modSp mod ord">
        <pc:chgData name="Aditi Modi" userId="414571e2-c583-4c6f-ab60-66d6b11e1bd9" providerId="ADAL" clId="{7590D928-6F5E-4E19-825C-56AFFD874B6F}" dt="2025-03-21T10:09:21.256" v="202" actId="255"/>
        <pc:sldMkLst>
          <pc:docMk/>
          <pc:sldMk cId="2063365479" sldId="305"/>
        </pc:sldMkLst>
        <pc:spChg chg="mod">
          <ac:chgData name="Aditi Modi" userId="414571e2-c583-4c6f-ab60-66d6b11e1bd9" providerId="ADAL" clId="{7590D928-6F5E-4E19-825C-56AFFD874B6F}" dt="2025-03-21T10:09:21.256" v="202" actId="255"/>
          <ac:spMkLst>
            <pc:docMk/>
            <pc:sldMk cId="2063365479" sldId="305"/>
            <ac:spMk id="2" creationId="{CE00A2AB-D942-F6EE-9722-5DB071B16409}"/>
          </ac:spMkLst>
        </pc:spChg>
      </pc:sldChg>
      <pc:sldChg chg="modSp mod ord">
        <pc:chgData name="Aditi Modi" userId="414571e2-c583-4c6f-ab60-66d6b11e1bd9" providerId="ADAL" clId="{7590D928-6F5E-4E19-825C-56AFFD874B6F}" dt="2025-03-21T10:13:56.728" v="210" actId="255"/>
        <pc:sldMkLst>
          <pc:docMk/>
          <pc:sldMk cId="1748388001" sldId="306"/>
        </pc:sldMkLst>
        <pc:spChg chg="mod">
          <ac:chgData name="Aditi Modi" userId="414571e2-c583-4c6f-ab60-66d6b11e1bd9" providerId="ADAL" clId="{7590D928-6F5E-4E19-825C-56AFFD874B6F}" dt="2025-03-21T10:13:56.728" v="210" actId="255"/>
          <ac:spMkLst>
            <pc:docMk/>
            <pc:sldMk cId="1748388001" sldId="306"/>
            <ac:spMk id="3" creationId="{CD8A8A14-065D-976A-8846-0CAE9885E77F}"/>
          </ac:spMkLst>
        </pc:spChg>
      </pc:sldChg>
      <pc:sldChg chg="modSp mod ord">
        <pc:chgData name="Aditi Modi" userId="414571e2-c583-4c6f-ab60-66d6b11e1bd9" providerId="ADAL" clId="{7590D928-6F5E-4E19-825C-56AFFD874B6F}" dt="2025-03-21T10:12:14.258" v="209" actId="123"/>
        <pc:sldMkLst>
          <pc:docMk/>
          <pc:sldMk cId="427371658" sldId="307"/>
        </pc:sldMkLst>
        <pc:spChg chg="mod">
          <ac:chgData name="Aditi Modi" userId="414571e2-c583-4c6f-ab60-66d6b11e1bd9" providerId="ADAL" clId="{7590D928-6F5E-4E19-825C-56AFFD874B6F}" dt="2025-03-21T09:28:55.303" v="67" actId="20577"/>
          <ac:spMkLst>
            <pc:docMk/>
            <pc:sldMk cId="427371658" sldId="307"/>
            <ac:spMk id="2" creationId="{6F685251-9599-E0B4-E468-2ED5030BC59F}"/>
          </ac:spMkLst>
        </pc:spChg>
        <pc:spChg chg="mod">
          <ac:chgData name="Aditi Modi" userId="414571e2-c583-4c6f-ab60-66d6b11e1bd9" providerId="ADAL" clId="{7590D928-6F5E-4E19-825C-56AFFD874B6F}" dt="2025-03-21T10:12:14.258" v="209" actId="123"/>
          <ac:spMkLst>
            <pc:docMk/>
            <pc:sldMk cId="427371658" sldId="307"/>
            <ac:spMk id="3" creationId="{0845C3EC-C368-45F9-C26B-1D3C26EFF31C}"/>
          </ac:spMkLst>
        </pc:spChg>
      </pc:sldChg>
      <pc:sldChg chg="modSp mod ord">
        <pc:chgData name="Aditi Modi" userId="414571e2-c583-4c6f-ab60-66d6b11e1bd9" providerId="ADAL" clId="{7590D928-6F5E-4E19-825C-56AFFD874B6F}" dt="2025-03-21T10:11:51.892" v="207" actId="123"/>
        <pc:sldMkLst>
          <pc:docMk/>
          <pc:sldMk cId="1780560128" sldId="308"/>
        </pc:sldMkLst>
        <pc:spChg chg="mod">
          <ac:chgData name="Aditi Modi" userId="414571e2-c583-4c6f-ab60-66d6b11e1bd9" providerId="ADAL" clId="{7590D928-6F5E-4E19-825C-56AFFD874B6F}" dt="2025-03-21T10:11:51.892" v="207" actId="123"/>
          <ac:spMkLst>
            <pc:docMk/>
            <pc:sldMk cId="1780560128" sldId="308"/>
            <ac:spMk id="20" creationId="{4E09CD5C-9A47-BC4B-406E-FD37502739C8}"/>
          </ac:spMkLst>
        </pc:spChg>
      </pc:sldChg>
      <pc:sldChg chg="ord">
        <pc:chgData name="Aditi Modi" userId="414571e2-c583-4c6f-ab60-66d6b11e1bd9" providerId="ADAL" clId="{7590D928-6F5E-4E19-825C-56AFFD874B6F}" dt="2025-03-21T09:51:26.077" v="131"/>
        <pc:sldMkLst>
          <pc:docMk/>
          <pc:sldMk cId="2812210637" sldId="309"/>
        </pc:sldMkLst>
      </pc:sldChg>
      <pc:sldChg chg="ord">
        <pc:chgData name="Aditi Modi" userId="414571e2-c583-4c6f-ab60-66d6b11e1bd9" providerId="ADAL" clId="{7590D928-6F5E-4E19-825C-56AFFD874B6F}" dt="2025-03-21T09:52:09.269" v="133"/>
        <pc:sldMkLst>
          <pc:docMk/>
          <pc:sldMk cId="1691313959" sldId="310"/>
        </pc:sldMkLst>
      </pc:sldChg>
      <pc:sldChg chg="modSp mod">
        <pc:chgData name="Aditi Modi" userId="414571e2-c583-4c6f-ab60-66d6b11e1bd9" providerId="ADAL" clId="{7590D928-6F5E-4E19-825C-56AFFD874B6F}" dt="2025-03-21T10:05:17.863" v="191" actId="123"/>
        <pc:sldMkLst>
          <pc:docMk/>
          <pc:sldMk cId="4171907868" sldId="314"/>
        </pc:sldMkLst>
        <pc:spChg chg="mod">
          <ac:chgData name="Aditi Modi" userId="414571e2-c583-4c6f-ab60-66d6b11e1bd9" providerId="ADAL" clId="{7590D928-6F5E-4E19-825C-56AFFD874B6F}" dt="2025-03-21T10:05:17.863" v="191" actId="123"/>
          <ac:spMkLst>
            <pc:docMk/>
            <pc:sldMk cId="4171907868" sldId="314"/>
            <ac:spMk id="3" creationId="{CFA3CC8B-22C9-4985-82BE-DD60227177F5}"/>
          </ac:spMkLst>
        </pc:spChg>
      </pc:sldChg>
      <pc:sldChg chg="modSp add mod">
        <pc:chgData name="Aditi Modi" userId="414571e2-c583-4c6f-ab60-66d6b11e1bd9" providerId="ADAL" clId="{7590D928-6F5E-4E19-825C-56AFFD874B6F}" dt="2025-03-21T09:18:55.637" v="12" actId="20577"/>
        <pc:sldMkLst>
          <pc:docMk/>
          <pc:sldMk cId="590359284" sldId="315"/>
        </pc:sldMkLst>
        <pc:spChg chg="mod">
          <ac:chgData name="Aditi Modi" userId="414571e2-c583-4c6f-ab60-66d6b11e1bd9" providerId="ADAL" clId="{7590D928-6F5E-4E19-825C-56AFFD874B6F}" dt="2025-03-21T09:18:55.637" v="12" actId="20577"/>
          <ac:spMkLst>
            <pc:docMk/>
            <pc:sldMk cId="590359284" sldId="315"/>
            <ac:spMk id="3" creationId="{22418B90-396D-5C14-2FB0-AB5C206DA0C3}"/>
          </ac:spMkLst>
        </pc:spChg>
      </pc:sldChg>
      <pc:sldChg chg="addSp modSp mod setBg">
        <pc:chgData name="Aditi Modi" userId="414571e2-c583-4c6f-ab60-66d6b11e1bd9" providerId="ADAL" clId="{7590D928-6F5E-4E19-825C-56AFFD874B6F}" dt="2025-03-21T10:04:38.434" v="190" actId="1076"/>
        <pc:sldMkLst>
          <pc:docMk/>
          <pc:sldMk cId="3163568335" sldId="317"/>
        </pc:sldMkLst>
        <pc:spChg chg="mod">
          <ac:chgData name="Aditi Modi" userId="414571e2-c583-4c6f-ab60-66d6b11e1bd9" providerId="ADAL" clId="{7590D928-6F5E-4E19-825C-56AFFD874B6F}" dt="2025-03-21T10:04:38.434" v="190" actId="1076"/>
          <ac:spMkLst>
            <pc:docMk/>
            <pc:sldMk cId="3163568335" sldId="317"/>
            <ac:spMk id="2" creationId="{65D90B7E-33FE-3429-E179-09F60048B67C}"/>
          </ac:spMkLst>
        </pc:spChg>
        <pc:spChg chg="mod">
          <ac:chgData name="Aditi Modi" userId="414571e2-c583-4c6f-ab60-66d6b11e1bd9" providerId="ADAL" clId="{7590D928-6F5E-4E19-825C-56AFFD874B6F}" dt="2025-03-21T09:25:15.846" v="66" actId="26606"/>
          <ac:spMkLst>
            <pc:docMk/>
            <pc:sldMk cId="3163568335" sldId="317"/>
            <ac:spMk id="3" creationId="{21B763C0-AAA6-F66D-9BF1-45F7A59E98EE}"/>
          </ac:spMkLst>
        </pc:spChg>
        <pc:spChg chg="mod">
          <ac:chgData name="Aditi Modi" userId="414571e2-c583-4c6f-ab60-66d6b11e1bd9" providerId="ADAL" clId="{7590D928-6F5E-4E19-825C-56AFFD874B6F}" dt="2025-03-21T09:25:15.846" v="66" actId="26606"/>
          <ac:spMkLst>
            <pc:docMk/>
            <pc:sldMk cId="3163568335" sldId="317"/>
            <ac:spMk id="4" creationId="{BFA23C66-5FD2-C041-8156-F5E6D7CDB0AF}"/>
          </ac:spMkLst>
        </pc:spChg>
        <pc:spChg chg="add">
          <ac:chgData name="Aditi Modi" userId="414571e2-c583-4c6f-ab60-66d6b11e1bd9" providerId="ADAL" clId="{7590D928-6F5E-4E19-825C-56AFFD874B6F}" dt="2025-03-21T09:25:15.846" v="66" actId="26606"/>
          <ac:spMkLst>
            <pc:docMk/>
            <pc:sldMk cId="3163568335" sldId="317"/>
            <ac:spMk id="9" creationId="{C3D25154-9EF7-4C33-9AAC-7B3BE089FE0A}"/>
          </ac:spMkLst>
        </pc:spChg>
        <pc:spChg chg="add">
          <ac:chgData name="Aditi Modi" userId="414571e2-c583-4c6f-ab60-66d6b11e1bd9" providerId="ADAL" clId="{7590D928-6F5E-4E19-825C-56AFFD874B6F}" dt="2025-03-21T09:25:15.846" v="66" actId="26606"/>
          <ac:spMkLst>
            <pc:docMk/>
            <pc:sldMk cId="3163568335" sldId="317"/>
            <ac:spMk id="11" creationId="{1604E8C0-C927-4C06-A96A-BF3323BA76D2}"/>
          </ac:spMkLst>
        </pc:spChg>
        <pc:grpChg chg="add">
          <ac:chgData name="Aditi Modi" userId="414571e2-c583-4c6f-ab60-66d6b11e1bd9" providerId="ADAL" clId="{7590D928-6F5E-4E19-825C-56AFFD874B6F}" dt="2025-03-21T09:25:15.846" v="66" actId="26606"/>
          <ac:grpSpMkLst>
            <pc:docMk/>
            <pc:sldMk cId="3163568335" sldId="317"/>
            <ac:grpSpMk id="13" creationId="{9DCECFD5-4C30-4892-9FF0-540E17955A55}"/>
          </ac:grpSpMkLst>
        </pc:grpChg>
      </pc:sldChg>
      <pc:sldChg chg="modSp mod">
        <pc:chgData name="Aditi Modi" userId="414571e2-c583-4c6f-ab60-66d6b11e1bd9" providerId="ADAL" clId="{7590D928-6F5E-4E19-825C-56AFFD874B6F}" dt="2025-03-21T10:11:19.397" v="204" actId="123"/>
        <pc:sldMkLst>
          <pc:docMk/>
          <pc:sldMk cId="1569310454" sldId="318"/>
        </pc:sldMkLst>
        <pc:spChg chg="mod">
          <ac:chgData name="Aditi Modi" userId="414571e2-c583-4c6f-ab60-66d6b11e1bd9" providerId="ADAL" clId="{7590D928-6F5E-4E19-825C-56AFFD874B6F}" dt="2025-03-21T10:11:19.397" v="204" actId="123"/>
          <ac:spMkLst>
            <pc:docMk/>
            <pc:sldMk cId="1569310454" sldId="318"/>
            <ac:spMk id="5" creationId="{FABB06C0-7A0F-79FD-706F-ABA99303BB74}"/>
          </ac:spMkLst>
        </pc:spChg>
      </pc:sldChg>
      <pc:sldChg chg="addSp delSp modSp add del mod ord">
        <pc:chgData name="Aditi Modi" userId="414571e2-c583-4c6f-ab60-66d6b11e1bd9" providerId="ADAL" clId="{7590D928-6F5E-4E19-825C-56AFFD874B6F}" dt="2025-03-21T09:36:18.776" v="85" actId="2696"/>
        <pc:sldMkLst>
          <pc:docMk/>
          <pc:sldMk cId="4226217321" sldId="318"/>
        </pc:sldMkLst>
        <pc:spChg chg="mod">
          <ac:chgData name="Aditi Modi" userId="414571e2-c583-4c6f-ab60-66d6b11e1bd9" providerId="ADAL" clId="{7590D928-6F5E-4E19-825C-56AFFD874B6F}" dt="2025-03-21T09:35:25.071" v="80" actId="1076"/>
          <ac:spMkLst>
            <pc:docMk/>
            <pc:sldMk cId="4226217321" sldId="318"/>
            <ac:spMk id="2" creationId="{FC24A452-0EFD-6216-50B7-B266A8F3FF91}"/>
          </ac:spMkLst>
        </pc:spChg>
        <pc:spChg chg="add del mod">
          <ac:chgData name="Aditi Modi" userId="414571e2-c583-4c6f-ab60-66d6b11e1bd9" providerId="ADAL" clId="{7590D928-6F5E-4E19-825C-56AFFD874B6F}" dt="2025-03-21T09:35:06.320" v="76" actId="478"/>
          <ac:spMkLst>
            <pc:docMk/>
            <pc:sldMk cId="4226217321" sldId="318"/>
            <ac:spMk id="5" creationId="{570D0C84-BC76-647A-425C-298A1B26C62F}"/>
          </ac:spMkLst>
        </pc:spChg>
        <pc:spChg chg="del">
          <ac:chgData name="Aditi Modi" userId="414571e2-c583-4c6f-ab60-66d6b11e1bd9" providerId="ADAL" clId="{7590D928-6F5E-4E19-825C-56AFFD874B6F}" dt="2025-03-21T09:35:04.489" v="75" actId="478"/>
          <ac:spMkLst>
            <pc:docMk/>
            <pc:sldMk cId="4226217321" sldId="318"/>
            <ac:spMk id="12" creationId="{2F31BEEA-166C-E4E8-348A-12D2CEF771DC}"/>
          </ac:spMkLst>
        </pc:spChg>
      </pc:sldChg>
      <pc:sldChg chg="delSp modSp new del mod">
        <pc:chgData name="Aditi Modi" userId="414571e2-c583-4c6f-ab60-66d6b11e1bd9" providerId="ADAL" clId="{7590D928-6F5E-4E19-825C-56AFFD874B6F}" dt="2025-03-21T09:53:48.432" v="134" actId="2696"/>
        <pc:sldMkLst>
          <pc:docMk/>
          <pc:sldMk cId="2986771282" sldId="319"/>
        </pc:sldMkLst>
        <pc:spChg chg="mod">
          <ac:chgData name="Aditi Modi" userId="414571e2-c583-4c6f-ab60-66d6b11e1bd9" providerId="ADAL" clId="{7590D928-6F5E-4E19-825C-56AFFD874B6F}" dt="2025-03-21T09:36:10.921" v="83" actId="255"/>
          <ac:spMkLst>
            <pc:docMk/>
            <pc:sldMk cId="2986771282" sldId="319"/>
            <ac:spMk id="2" creationId="{756B9877-02F5-3D01-FD89-A82E0D239A4C}"/>
          </ac:spMkLst>
        </pc:spChg>
        <pc:spChg chg="del">
          <ac:chgData name="Aditi Modi" userId="414571e2-c583-4c6f-ab60-66d6b11e1bd9" providerId="ADAL" clId="{7590D928-6F5E-4E19-825C-56AFFD874B6F}" dt="2025-03-21T09:36:15.223" v="84" actId="478"/>
          <ac:spMkLst>
            <pc:docMk/>
            <pc:sldMk cId="2986771282" sldId="319"/>
            <ac:spMk id="3" creationId="{01E0C070-8FAF-F7E8-50B8-E0BE2A48355F}"/>
          </ac:spMkLst>
        </pc:spChg>
      </pc:sldChg>
    </pc:docChg>
  </pc:docChgLst>
  <pc:docChgLst>
    <pc:chgData name="Deepshikha Sarkar" userId="c9cc45b2-a0c0-46da-8356-852b7bb296ad" providerId="ADAL" clId="{23960E7B-4BA8-4574-9E07-ADF95FAFDAE4}"/>
    <pc:docChg chg="undo custSel delSld modSld sldOrd">
      <pc:chgData name="Deepshikha Sarkar" userId="c9cc45b2-a0c0-46da-8356-852b7bb296ad" providerId="ADAL" clId="{23960E7B-4BA8-4574-9E07-ADF95FAFDAE4}" dt="2025-03-21T10:17:39.941" v="1458" actId="20577"/>
      <pc:docMkLst>
        <pc:docMk/>
      </pc:docMkLst>
      <pc:sldChg chg="modSp mod">
        <pc:chgData name="Deepshikha Sarkar" userId="c9cc45b2-a0c0-46da-8356-852b7bb296ad" providerId="ADAL" clId="{23960E7B-4BA8-4574-9E07-ADF95FAFDAE4}" dt="2025-03-21T09:37:23.548" v="908" actId="20577"/>
        <pc:sldMkLst>
          <pc:docMk/>
          <pc:sldMk cId="630379319" sldId="257"/>
        </pc:sldMkLst>
        <pc:spChg chg="mod">
          <ac:chgData name="Deepshikha Sarkar" userId="c9cc45b2-a0c0-46da-8356-852b7bb296ad" providerId="ADAL" clId="{23960E7B-4BA8-4574-9E07-ADF95FAFDAE4}" dt="2025-03-21T09:31:25.454" v="557" actId="14100"/>
          <ac:spMkLst>
            <pc:docMk/>
            <pc:sldMk cId="630379319" sldId="257"/>
            <ac:spMk id="2" creationId="{DA3CDC4E-249B-A882-0F33-F977667DF4AA}"/>
          </ac:spMkLst>
        </pc:spChg>
        <pc:graphicFrameChg chg="mod">
          <ac:chgData name="Deepshikha Sarkar" userId="c9cc45b2-a0c0-46da-8356-852b7bb296ad" providerId="ADAL" clId="{23960E7B-4BA8-4574-9E07-ADF95FAFDAE4}" dt="2025-03-21T09:37:23.548" v="908" actId="20577"/>
          <ac:graphicFrameMkLst>
            <pc:docMk/>
            <pc:sldMk cId="630379319" sldId="257"/>
            <ac:graphicFrameMk id="5" creationId="{E69495FB-562E-43F1-1B7F-FDCE8A13F141}"/>
          </ac:graphicFrameMkLst>
        </pc:graphicFrameChg>
      </pc:sldChg>
      <pc:sldChg chg="modSp mod">
        <pc:chgData name="Deepshikha Sarkar" userId="c9cc45b2-a0c0-46da-8356-852b7bb296ad" providerId="ADAL" clId="{23960E7B-4BA8-4574-9E07-ADF95FAFDAE4}" dt="2025-03-21T09:39:12.758" v="929" actId="20577"/>
        <pc:sldMkLst>
          <pc:docMk/>
          <pc:sldMk cId="318720954" sldId="258"/>
        </pc:sldMkLst>
        <pc:spChg chg="mod">
          <ac:chgData name="Deepshikha Sarkar" userId="c9cc45b2-a0c0-46da-8356-852b7bb296ad" providerId="ADAL" clId="{23960E7B-4BA8-4574-9E07-ADF95FAFDAE4}" dt="2025-03-21T09:37:53.909" v="910" actId="14100"/>
          <ac:spMkLst>
            <pc:docMk/>
            <pc:sldMk cId="318720954" sldId="258"/>
            <ac:spMk id="2" creationId="{BD9027D1-B5B1-A716-42B9-BAE708AA0A4D}"/>
          </ac:spMkLst>
        </pc:spChg>
        <pc:graphicFrameChg chg="mod">
          <ac:chgData name="Deepshikha Sarkar" userId="c9cc45b2-a0c0-46da-8356-852b7bb296ad" providerId="ADAL" clId="{23960E7B-4BA8-4574-9E07-ADF95FAFDAE4}" dt="2025-03-21T09:39:12.758" v="929" actId="20577"/>
          <ac:graphicFrameMkLst>
            <pc:docMk/>
            <pc:sldMk cId="318720954" sldId="258"/>
            <ac:graphicFrameMk id="5" creationId="{A6BB30F0-8338-7658-02D7-E1A9B86A67E9}"/>
          </ac:graphicFrameMkLst>
        </pc:graphicFrameChg>
      </pc:sldChg>
      <pc:sldChg chg="modSp mod">
        <pc:chgData name="Deepshikha Sarkar" userId="c9cc45b2-a0c0-46da-8356-852b7bb296ad" providerId="ADAL" clId="{23960E7B-4BA8-4574-9E07-ADF95FAFDAE4}" dt="2025-03-21T09:46:28.223" v="1006" actId="14100"/>
        <pc:sldMkLst>
          <pc:docMk/>
          <pc:sldMk cId="267479853" sldId="259"/>
        </pc:sldMkLst>
        <pc:spChg chg="mod">
          <ac:chgData name="Deepshikha Sarkar" userId="c9cc45b2-a0c0-46da-8356-852b7bb296ad" providerId="ADAL" clId="{23960E7B-4BA8-4574-9E07-ADF95FAFDAE4}" dt="2025-03-21T09:46:28.223" v="1006" actId="14100"/>
          <ac:spMkLst>
            <pc:docMk/>
            <pc:sldMk cId="267479853" sldId="259"/>
            <ac:spMk id="2" creationId="{4EF03813-DB66-4BF6-89CA-30E9EFBA1FA9}"/>
          </ac:spMkLst>
        </pc:spChg>
        <pc:spChg chg="mod">
          <ac:chgData name="Deepshikha Sarkar" userId="c9cc45b2-a0c0-46da-8356-852b7bb296ad" providerId="ADAL" clId="{23960E7B-4BA8-4574-9E07-ADF95FAFDAE4}" dt="2025-03-21T09:46:20.660" v="1005" actId="20577"/>
          <ac:spMkLst>
            <pc:docMk/>
            <pc:sldMk cId="267479853" sldId="259"/>
            <ac:spMk id="3" creationId="{6577D4E7-7F6E-CF5C-2DF7-750467769BAA}"/>
          </ac:spMkLst>
        </pc:spChg>
      </pc:sldChg>
      <pc:sldChg chg="modSp mod ord">
        <pc:chgData name="Deepshikha Sarkar" userId="c9cc45b2-a0c0-46da-8356-852b7bb296ad" providerId="ADAL" clId="{23960E7B-4BA8-4574-9E07-ADF95FAFDAE4}" dt="2025-03-21T09:57:35.317" v="1200"/>
        <pc:sldMkLst>
          <pc:docMk/>
          <pc:sldMk cId="2453235822" sldId="265"/>
        </pc:sldMkLst>
        <pc:spChg chg="mod">
          <ac:chgData name="Deepshikha Sarkar" userId="c9cc45b2-a0c0-46da-8356-852b7bb296ad" providerId="ADAL" clId="{23960E7B-4BA8-4574-9E07-ADF95FAFDAE4}" dt="2025-03-21T09:46:41.119" v="1011" actId="5793"/>
          <ac:spMkLst>
            <pc:docMk/>
            <pc:sldMk cId="2453235822" sldId="265"/>
            <ac:spMk id="2" creationId="{203EA540-C9FA-82F6-4BD7-D0B5D1A020B5}"/>
          </ac:spMkLst>
        </pc:spChg>
        <pc:spChg chg="mod">
          <ac:chgData name="Deepshikha Sarkar" userId="c9cc45b2-a0c0-46da-8356-852b7bb296ad" providerId="ADAL" clId="{23960E7B-4BA8-4574-9E07-ADF95FAFDAE4}" dt="2025-03-21T09:48:19.665" v="1047" actId="20577"/>
          <ac:spMkLst>
            <pc:docMk/>
            <pc:sldMk cId="2453235822" sldId="265"/>
            <ac:spMk id="3" creationId="{382CFF62-1841-34E3-FACC-AA0EA7FF45D0}"/>
          </ac:spMkLst>
        </pc:spChg>
      </pc:sldChg>
      <pc:sldChg chg="modSp mod ord">
        <pc:chgData name="Deepshikha Sarkar" userId="c9cc45b2-a0c0-46da-8356-852b7bb296ad" providerId="ADAL" clId="{23960E7B-4BA8-4574-9E07-ADF95FAFDAE4}" dt="2025-03-21T09:57:23.050" v="1198"/>
        <pc:sldMkLst>
          <pc:docMk/>
          <pc:sldMk cId="119276300" sldId="266"/>
        </pc:sldMkLst>
        <pc:spChg chg="mod">
          <ac:chgData name="Deepshikha Sarkar" userId="c9cc45b2-a0c0-46da-8356-852b7bb296ad" providerId="ADAL" clId="{23960E7B-4BA8-4574-9E07-ADF95FAFDAE4}" dt="2025-03-21T09:48:37.995" v="1048" actId="14100"/>
          <ac:spMkLst>
            <pc:docMk/>
            <pc:sldMk cId="119276300" sldId="266"/>
            <ac:spMk id="2" creationId="{AF9E0ADE-252B-0E8C-49E6-EDA3847BC769}"/>
          </ac:spMkLst>
        </pc:spChg>
        <pc:spChg chg="mod">
          <ac:chgData name="Deepshikha Sarkar" userId="c9cc45b2-a0c0-46da-8356-852b7bb296ad" providerId="ADAL" clId="{23960E7B-4BA8-4574-9E07-ADF95FAFDAE4}" dt="2025-03-21T09:51:15.463" v="1122" actId="20577"/>
          <ac:spMkLst>
            <pc:docMk/>
            <pc:sldMk cId="119276300" sldId="266"/>
            <ac:spMk id="11" creationId="{AB662332-838C-0D7F-961D-BA560B5DFB99}"/>
          </ac:spMkLst>
        </pc:spChg>
      </pc:sldChg>
      <pc:sldChg chg="modSp mod ord">
        <pc:chgData name="Deepshikha Sarkar" userId="c9cc45b2-a0c0-46da-8356-852b7bb296ad" providerId="ADAL" clId="{23960E7B-4BA8-4574-9E07-ADF95FAFDAE4}" dt="2025-03-21T09:57:52.190" v="1202"/>
        <pc:sldMkLst>
          <pc:docMk/>
          <pc:sldMk cId="1903156308" sldId="267"/>
        </pc:sldMkLst>
        <pc:spChg chg="mod">
          <ac:chgData name="Deepshikha Sarkar" userId="c9cc45b2-a0c0-46da-8356-852b7bb296ad" providerId="ADAL" clId="{23960E7B-4BA8-4574-9E07-ADF95FAFDAE4}" dt="2025-03-21T09:51:41.816" v="1129" actId="14100"/>
          <ac:spMkLst>
            <pc:docMk/>
            <pc:sldMk cId="1903156308" sldId="267"/>
            <ac:spMk id="2" creationId="{0784BA1E-A012-2715-AFEB-FD73350EDD3D}"/>
          </ac:spMkLst>
        </pc:spChg>
        <pc:spChg chg="mod">
          <ac:chgData name="Deepshikha Sarkar" userId="c9cc45b2-a0c0-46da-8356-852b7bb296ad" providerId="ADAL" clId="{23960E7B-4BA8-4574-9E07-ADF95FAFDAE4}" dt="2025-03-21T09:53:52.170" v="1191" actId="20577"/>
          <ac:spMkLst>
            <pc:docMk/>
            <pc:sldMk cId="1903156308" sldId="267"/>
            <ac:spMk id="3" creationId="{0E5E7AF7-4C72-7E3D-5414-20A804297C03}"/>
          </ac:spMkLst>
        </pc:spChg>
      </pc:sldChg>
      <pc:sldChg chg="modSp mod">
        <pc:chgData name="Deepshikha Sarkar" userId="c9cc45b2-a0c0-46da-8356-852b7bb296ad" providerId="ADAL" clId="{23960E7B-4BA8-4574-9E07-ADF95FAFDAE4}" dt="2025-03-21T10:00:31.777" v="1248" actId="14100"/>
        <pc:sldMkLst>
          <pc:docMk/>
          <pc:sldMk cId="3371662230" sldId="268"/>
        </pc:sldMkLst>
        <pc:spChg chg="mod">
          <ac:chgData name="Deepshikha Sarkar" userId="c9cc45b2-a0c0-46da-8356-852b7bb296ad" providerId="ADAL" clId="{23960E7B-4BA8-4574-9E07-ADF95FAFDAE4}" dt="2025-03-21T09:59:13.216" v="1205" actId="14100"/>
          <ac:spMkLst>
            <pc:docMk/>
            <pc:sldMk cId="3371662230" sldId="268"/>
            <ac:spMk id="2" creationId="{E917973B-8626-72E2-AC29-9336A10835AD}"/>
          </ac:spMkLst>
        </pc:spChg>
        <pc:spChg chg="mod">
          <ac:chgData name="Deepshikha Sarkar" userId="c9cc45b2-a0c0-46da-8356-852b7bb296ad" providerId="ADAL" clId="{23960E7B-4BA8-4574-9E07-ADF95FAFDAE4}" dt="2025-03-21T10:00:31.777" v="1248" actId="14100"/>
          <ac:spMkLst>
            <pc:docMk/>
            <pc:sldMk cId="3371662230" sldId="268"/>
            <ac:spMk id="3" creationId="{DEA1D53C-5744-D5AB-D2F4-1196586EA2BD}"/>
          </ac:spMkLst>
        </pc:spChg>
      </pc:sldChg>
      <pc:sldChg chg="modSp mod">
        <pc:chgData name="Deepshikha Sarkar" userId="c9cc45b2-a0c0-46da-8356-852b7bb296ad" providerId="ADAL" clId="{23960E7B-4BA8-4574-9E07-ADF95FAFDAE4}" dt="2025-03-21T10:02:58.355" v="1291" actId="20577"/>
        <pc:sldMkLst>
          <pc:docMk/>
          <pc:sldMk cId="1609692496" sldId="269"/>
        </pc:sldMkLst>
        <pc:spChg chg="mod">
          <ac:chgData name="Deepshikha Sarkar" userId="c9cc45b2-a0c0-46da-8356-852b7bb296ad" providerId="ADAL" clId="{23960E7B-4BA8-4574-9E07-ADF95FAFDAE4}" dt="2025-03-21T10:00:44.281" v="1249" actId="14100"/>
          <ac:spMkLst>
            <pc:docMk/>
            <pc:sldMk cId="1609692496" sldId="269"/>
            <ac:spMk id="2" creationId="{7AB5E60C-C66C-D072-7EAB-AA70BB5A3F7B}"/>
          </ac:spMkLst>
        </pc:spChg>
        <pc:graphicFrameChg chg="mod">
          <ac:chgData name="Deepshikha Sarkar" userId="c9cc45b2-a0c0-46da-8356-852b7bb296ad" providerId="ADAL" clId="{23960E7B-4BA8-4574-9E07-ADF95FAFDAE4}" dt="2025-03-21T10:02:58.355" v="1291" actId="20577"/>
          <ac:graphicFrameMkLst>
            <pc:docMk/>
            <pc:sldMk cId="1609692496" sldId="269"/>
            <ac:graphicFrameMk id="5" creationId="{775B8BBA-790B-EDDF-E09A-8C6F10A791F9}"/>
          </ac:graphicFrameMkLst>
        </pc:graphicFrameChg>
      </pc:sldChg>
      <pc:sldChg chg="modSp mod">
        <pc:chgData name="Deepshikha Sarkar" userId="c9cc45b2-a0c0-46da-8356-852b7bb296ad" providerId="ADAL" clId="{23960E7B-4BA8-4574-9E07-ADF95FAFDAE4}" dt="2025-03-21T10:04:18.491" v="1319" actId="14100"/>
        <pc:sldMkLst>
          <pc:docMk/>
          <pc:sldMk cId="803390486" sldId="270"/>
        </pc:sldMkLst>
        <pc:spChg chg="mod">
          <ac:chgData name="Deepshikha Sarkar" userId="c9cc45b2-a0c0-46da-8356-852b7bb296ad" providerId="ADAL" clId="{23960E7B-4BA8-4574-9E07-ADF95FAFDAE4}" dt="2025-03-21T10:03:04.410" v="1292" actId="14100"/>
          <ac:spMkLst>
            <pc:docMk/>
            <pc:sldMk cId="803390486" sldId="270"/>
            <ac:spMk id="2" creationId="{E575C3E1-B569-5A33-BDC1-98472C552909}"/>
          </ac:spMkLst>
        </pc:spChg>
        <pc:graphicFrameChg chg="mod">
          <ac:chgData name="Deepshikha Sarkar" userId="c9cc45b2-a0c0-46da-8356-852b7bb296ad" providerId="ADAL" clId="{23960E7B-4BA8-4574-9E07-ADF95FAFDAE4}" dt="2025-03-21T10:04:18.491" v="1319" actId="14100"/>
          <ac:graphicFrameMkLst>
            <pc:docMk/>
            <pc:sldMk cId="803390486" sldId="270"/>
            <ac:graphicFrameMk id="5" creationId="{87169C93-E887-3A83-1A8B-462C1706581B}"/>
          </ac:graphicFrameMkLst>
        </pc:graphicFrameChg>
      </pc:sldChg>
      <pc:sldChg chg="modSp mod">
        <pc:chgData name="Deepshikha Sarkar" userId="c9cc45b2-a0c0-46da-8356-852b7bb296ad" providerId="ADAL" clId="{23960E7B-4BA8-4574-9E07-ADF95FAFDAE4}" dt="2025-03-21T10:06:02.629" v="1336" actId="6549"/>
        <pc:sldMkLst>
          <pc:docMk/>
          <pc:sldMk cId="1489834231" sldId="271"/>
        </pc:sldMkLst>
        <pc:spChg chg="mod">
          <ac:chgData name="Deepshikha Sarkar" userId="c9cc45b2-a0c0-46da-8356-852b7bb296ad" providerId="ADAL" clId="{23960E7B-4BA8-4574-9E07-ADF95FAFDAE4}" dt="2025-03-21T10:06:02.629" v="1336" actId="6549"/>
          <ac:spMkLst>
            <pc:docMk/>
            <pc:sldMk cId="1489834231" sldId="271"/>
            <ac:spMk id="7" creationId="{E73B24DA-9D28-37DF-FC93-AB1C9395650F}"/>
          </ac:spMkLst>
        </pc:spChg>
      </pc:sldChg>
      <pc:sldChg chg="modSp mod">
        <pc:chgData name="Deepshikha Sarkar" userId="c9cc45b2-a0c0-46da-8356-852b7bb296ad" providerId="ADAL" clId="{23960E7B-4BA8-4574-9E07-ADF95FAFDAE4}" dt="2025-03-21T10:08:06.532" v="1366" actId="20577"/>
        <pc:sldMkLst>
          <pc:docMk/>
          <pc:sldMk cId="2158692747" sldId="272"/>
        </pc:sldMkLst>
        <pc:spChg chg="mod">
          <ac:chgData name="Deepshikha Sarkar" userId="c9cc45b2-a0c0-46da-8356-852b7bb296ad" providerId="ADAL" clId="{23960E7B-4BA8-4574-9E07-ADF95FAFDAE4}" dt="2025-03-21T10:06:10.651" v="1337" actId="14100"/>
          <ac:spMkLst>
            <pc:docMk/>
            <pc:sldMk cId="2158692747" sldId="272"/>
            <ac:spMk id="2" creationId="{B209912E-3818-33FA-07D5-640359DA5EC3}"/>
          </ac:spMkLst>
        </pc:spChg>
        <pc:graphicFrameChg chg="mod">
          <ac:chgData name="Deepshikha Sarkar" userId="c9cc45b2-a0c0-46da-8356-852b7bb296ad" providerId="ADAL" clId="{23960E7B-4BA8-4574-9E07-ADF95FAFDAE4}" dt="2025-03-21T10:08:06.532" v="1366" actId="20577"/>
          <ac:graphicFrameMkLst>
            <pc:docMk/>
            <pc:sldMk cId="2158692747" sldId="272"/>
            <ac:graphicFrameMk id="5" creationId="{3930B030-0F35-B671-6F1F-6886688D4A07}"/>
          </ac:graphicFrameMkLst>
        </pc:graphicFrameChg>
      </pc:sldChg>
      <pc:sldChg chg="modSp mod">
        <pc:chgData name="Deepshikha Sarkar" userId="c9cc45b2-a0c0-46da-8356-852b7bb296ad" providerId="ADAL" clId="{23960E7B-4BA8-4574-9E07-ADF95FAFDAE4}" dt="2025-03-21T10:09:26.738" v="1381" actId="20577"/>
        <pc:sldMkLst>
          <pc:docMk/>
          <pc:sldMk cId="1767744832" sldId="273"/>
        </pc:sldMkLst>
        <pc:graphicFrameChg chg="mod">
          <ac:chgData name="Deepshikha Sarkar" userId="c9cc45b2-a0c0-46da-8356-852b7bb296ad" providerId="ADAL" clId="{23960E7B-4BA8-4574-9E07-ADF95FAFDAE4}" dt="2025-03-21T10:09:26.738" v="1381" actId="20577"/>
          <ac:graphicFrameMkLst>
            <pc:docMk/>
            <pc:sldMk cId="1767744832" sldId="273"/>
            <ac:graphicFrameMk id="7" creationId="{EECEBAD3-75B7-AD37-A0C9-1174EA4FBD25}"/>
          </ac:graphicFrameMkLst>
        </pc:graphicFrameChg>
      </pc:sldChg>
      <pc:sldChg chg="modSp mod">
        <pc:chgData name="Deepshikha Sarkar" userId="c9cc45b2-a0c0-46da-8356-852b7bb296ad" providerId="ADAL" clId="{23960E7B-4BA8-4574-9E07-ADF95FAFDAE4}" dt="2025-03-21T10:16:03.692" v="1384" actId="14100"/>
        <pc:sldMkLst>
          <pc:docMk/>
          <pc:sldMk cId="379673015" sldId="274"/>
        </pc:sldMkLst>
        <pc:spChg chg="mod">
          <ac:chgData name="Deepshikha Sarkar" userId="c9cc45b2-a0c0-46da-8356-852b7bb296ad" providerId="ADAL" clId="{23960E7B-4BA8-4574-9E07-ADF95FAFDAE4}" dt="2025-03-21T10:09:45.300" v="1382" actId="14100"/>
          <ac:spMkLst>
            <pc:docMk/>
            <pc:sldMk cId="379673015" sldId="274"/>
            <ac:spMk id="2" creationId="{E44FFF67-985E-3E23-BEB9-637EF6B87782}"/>
          </ac:spMkLst>
        </pc:spChg>
        <pc:graphicFrameChg chg="mod">
          <ac:chgData name="Deepshikha Sarkar" userId="c9cc45b2-a0c0-46da-8356-852b7bb296ad" providerId="ADAL" clId="{23960E7B-4BA8-4574-9E07-ADF95FAFDAE4}" dt="2025-03-21T10:16:03.692" v="1384" actId="14100"/>
          <ac:graphicFrameMkLst>
            <pc:docMk/>
            <pc:sldMk cId="379673015" sldId="274"/>
            <ac:graphicFrameMk id="5" creationId="{7F24F465-348E-63F9-7E4F-EF9F6C96E8A7}"/>
          </ac:graphicFrameMkLst>
        </pc:graphicFrameChg>
      </pc:sldChg>
      <pc:sldChg chg="modSp mod">
        <pc:chgData name="Deepshikha Sarkar" userId="c9cc45b2-a0c0-46da-8356-852b7bb296ad" providerId="ADAL" clId="{23960E7B-4BA8-4574-9E07-ADF95FAFDAE4}" dt="2025-03-21T10:16:44.966" v="1434" actId="20577"/>
        <pc:sldMkLst>
          <pc:docMk/>
          <pc:sldMk cId="157892024" sldId="275"/>
        </pc:sldMkLst>
        <pc:spChg chg="mod">
          <ac:chgData name="Deepshikha Sarkar" userId="c9cc45b2-a0c0-46da-8356-852b7bb296ad" providerId="ADAL" clId="{23960E7B-4BA8-4574-9E07-ADF95FAFDAE4}" dt="2025-03-21T10:16:44.966" v="1434" actId="20577"/>
          <ac:spMkLst>
            <pc:docMk/>
            <pc:sldMk cId="157892024" sldId="275"/>
            <ac:spMk id="3" creationId="{8B1B3A3A-A235-6A5F-73EE-6D76C62704DD}"/>
          </ac:spMkLst>
        </pc:spChg>
      </pc:sldChg>
      <pc:sldChg chg="modSp mod">
        <pc:chgData name="Deepshikha Sarkar" userId="c9cc45b2-a0c0-46da-8356-852b7bb296ad" providerId="ADAL" clId="{23960E7B-4BA8-4574-9E07-ADF95FAFDAE4}" dt="2025-03-21T09:23:37.255" v="388" actId="6549"/>
        <pc:sldMkLst>
          <pc:docMk/>
          <pc:sldMk cId="101185858" sldId="277"/>
        </pc:sldMkLst>
        <pc:spChg chg="mod">
          <ac:chgData name="Deepshikha Sarkar" userId="c9cc45b2-a0c0-46da-8356-852b7bb296ad" providerId="ADAL" clId="{23960E7B-4BA8-4574-9E07-ADF95FAFDAE4}" dt="2025-03-21T09:23:37.255" v="388" actId="6549"/>
          <ac:spMkLst>
            <pc:docMk/>
            <pc:sldMk cId="101185858" sldId="277"/>
            <ac:spMk id="2" creationId="{4AE8C71E-AA8A-6372-107D-9859E2F3C348}"/>
          </ac:spMkLst>
        </pc:spChg>
      </pc:sldChg>
      <pc:sldChg chg="modSp mod">
        <pc:chgData name="Deepshikha Sarkar" userId="c9cc45b2-a0c0-46da-8356-852b7bb296ad" providerId="ADAL" clId="{23960E7B-4BA8-4574-9E07-ADF95FAFDAE4}" dt="2025-03-21T10:17:01.675" v="1440" actId="20577"/>
        <pc:sldMkLst>
          <pc:docMk/>
          <pc:sldMk cId="3051966856" sldId="289"/>
        </pc:sldMkLst>
        <pc:spChg chg="mod">
          <ac:chgData name="Deepshikha Sarkar" userId="c9cc45b2-a0c0-46da-8356-852b7bb296ad" providerId="ADAL" clId="{23960E7B-4BA8-4574-9E07-ADF95FAFDAE4}" dt="2025-03-21T10:17:01.675" v="1440" actId="20577"/>
          <ac:spMkLst>
            <pc:docMk/>
            <pc:sldMk cId="3051966856" sldId="289"/>
            <ac:spMk id="3" creationId="{8739E74D-95CD-0D70-5018-AE879C8A82FE}"/>
          </ac:spMkLst>
        </pc:spChg>
      </pc:sldChg>
      <pc:sldChg chg="modSp mod">
        <pc:chgData name="Deepshikha Sarkar" userId="c9cc45b2-a0c0-46da-8356-852b7bb296ad" providerId="ADAL" clId="{23960E7B-4BA8-4574-9E07-ADF95FAFDAE4}" dt="2025-03-21T10:17:20.598" v="1447" actId="20577"/>
        <pc:sldMkLst>
          <pc:docMk/>
          <pc:sldMk cId="735090742" sldId="290"/>
        </pc:sldMkLst>
        <pc:spChg chg="mod">
          <ac:chgData name="Deepshikha Sarkar" userId="c9cc45b2-a0c0-46da-8356-852b7bb296ad" providerId="ADAL" clId="{23960E7B-4BA8-4574-9E07-ADF95FAFDAE4}" dt="2025-03-21T10:17:20.598" v="1447" actId="20577"/>
          <ac:spMkLst>
            <pc:docMk/>
            <pc:sldMk cId="735090742" sldId="290"/>
            <ac:spMk id="3" creationId="{15A8AF4E-8518-520A-6EDB-E4088A43B906}"/>
          </ac:spMkLst>
        </pc:spChg>
      </pc:sldChg>
      <pc:sldChg chg="modSp mod">
        <pc:chgData name="Deepshikha Sarkar" userId="c9cc45b2-a0c0-46da-8356-852b7bb296ad" providerId="ADAL" clId="{23960E7B-4BA8-4574-9E07-ADF95FAFDAE4}" dt="2025-03-21T09:44:01.061" v="948" actId="255"/>
        <pc:sldMkLst>
          <pc:docMk/>
          <pc:sldMk cId="2472258567" sldId="293"/>
        </pc:sldMkLst>
        <pc:graphicFrameChg chg="mod">
          <ac:chgData name="Deepshikha Sarkar" userId="c9cc45b2-a0c0-46da-8356-852b7bb296ad" providerId="ADAL" clId="{23960E7B-4BA8-4574-9E07-ADF95FAFDAE4}" dt="2025-03-21T09:44:01.061" v="948" actId="255"/>
          <ac:graphicFrameMkLst>
            <pc:docMk/>
            <pc:sldMk cId="2472258567" sldId="293"/>
            <ac:graphicFrameMk id="12" creationId="{7A3CCF80-42DE-2A0B-1CB5-71F6BCB025D0}"/>
          </ac:graphicFrameMkLst>
        </pc:graphicFrameChg>
      </pc:sldChg>
      <pc:sldChg chg="modSp mod">
        <pc:chgData name="Deepshikha Sarkar" userId="c9cc45b2-a0c0-46da-8356-852b7bb296ad" providerId="ADAL" clId="{23960E7B-4BA8-4574-9E07-ADF95FAFDAE4}" dt="2025-03-21T09:54:03.886" v="1192" actId="20577"/>
        <pc:sldMkLst>
          <pc:docMk/>
          <pc:sldMk cId="2695835513" sldId="295"/>
        </pc:sldMkLst>
        <pc:spChg chg="mod">
          <ac:chgData name="Deepshikha Sarkar" userId="c9cc45b2-a0c0-46da-8356-852b7bb296ad" providerId="ADAL" clId="{23960E7B-4BA8-4574-9E07-ADF95FAFDAE4}" dt="2025-03-21T09:44:30.189" v="951" actId="255"/>
          <ac:spMkLst>
            <pc:docMk/>
            <pc:sldMk cId="2695835513" sldId="295"/>
            <ac:spMk id="2" creationId="{5043475C-90EB-D900-41CF-E2C7E33A5C6B}"/>
          </ac:spMkLst>
        </pc:spChg>
        <pc:graphicFrameChg chg="mod">
          <ac:chgData name="Deepshikha Sarkar" userId="c9cc45b2-a0c0-46da-8356-852b7bb296ad" providerId="ADAL" clId="{23960E7B-4BA8-4574-9E07-ADF95FAFDAE4}" dt="2025-03-21T09:54:03.886" v="1192" actId="20577"/>
          <ac:graphicFrameMkLst>
            <pc:docMk/>
            <pc:sldMk cId="2695835513" sldId="295"/>
            <ac:graphicFrameMk id="5" creationId="{E3AD831E-80A0-1AAD-EBCB-16DD0212F38F}"/>
          </ac:graphicFrameMkLst>
        </pc:graphicFrameChg>
      </pc:sldChg>
      <pc:sldChg chg="addSp modSp mod">
        <pc:chgData name="Deepshikha Sarkar" userId="c9cc45b2-a0c0-46da-8356-852b7bb296ad" providerId="ADAL" clId="{23960E7B-4BA8-4574-9E07-ADF95FAFDAE4}" dt="2025-03-21T09:22:38.545" v="386" actId="6549"/>
        <pc:sldMkLst>
          <pc:docMk/>
          <pc:sldMk cId="3043024960" sldId="296"/>
        </pc:sldMkLst>
        <pc:spChg chg="mod">
          <ac:chgData name="Deepshikha Sarkar" userId="c9cc45b2-a0c0-46da-8356-852b7bb296ad" providerId="ADAL" clId="{23960E7B-4BA8-4574-9E07-ADF95FAFDAE4}" dt="2025-03-21T09:22:38.545" v="386" actId="6549"/>
          <ac:spMkLst>
            <pc:docMk/>
            <pc:sldMk cId="3043024960" sldId="296"/>
            <ac:spMk id="2" creationId="{74C05D94-7409-A0A1-C6DC-55889BB7FB60}"/>
          </ac:spMkLst>
        </pc:spChg>
        <pc:spChg chg="mod">
          <ac:chgData name="Deepshikha Sarkar" userId="c9cc45b2-a0c0-46da-8356-852b7bb296ad" providerId="ADAL" clId="{23960E7B-4BA8-4574-9E07-ADF95FAFDAE4}" dt="2025-03-21T09:19:47.225" v="146" actId="2711"/>
          <ac:spMkLst>
            <pc:docMk/>
            <pc:sldMk cId="3043024960" sldId="296"/>
            <ac:spMk id="8" creationId="{F1E48023-2678-3D70-8EFF-DBCD6240237A}"/>
          </ac:spMkLst>
        </pc:spChg>
        <pc:graphicFrameChg chg="mod">
          <ac:chgData name="Deepshikha Sarkar" userId="c9cc45b2-a0c0-46da-8356-852b7bb296ad" providerId="ADAL" clId="{23960E7B-4BA8-4574-9E07-ADF95FAFDAE4}" dt="2025-03-21T09:22:09.987" v="382" actId="255"/>
          <ac:graphicFrameMkLst>
            <pc:docMk/>
            <pc:sldMk cId="3043024960" sldId="296"/>
            <ac:graphicFrameMk id="5" creationId="{802D60C1-5C87-BFC0-D074-01F271F5F14C}"/>
          </ac:graphicFrameMkLst>
        </pc:graphicFrameChg>
        <pc:graphicFrameChg chg="add mod">
          <ac:chgData name="Deepshikha Sarkar" userId="c9cc45b2-a0c0-46da-8356-852b7bb296ad" providerId="ADAL" clId="{23960E7B-4BA8-4574-9E07-ADF95FAFDAE4}" dt="2025-03-21T09:21:32.534" v="377" actId="20577"/>
          <ac:graphicFrameMkLst>
            <pc:docMk/>
            <pc:sldMk cId="3043024960" sldId="296"/>
            <ac:graphicFrameMk id="6" creationId="{C2EA8B47-2713-70B1-F510-4781259D56B5}"/>
          </ac:graphicFrameMkLst>
        </pc:graphicFrameChg>
      </pc:sldChg>
      <pc:sldChg chg="modSp mod">
        <pc:chgData name="Deepshikha Sarkar" userId="c9cc45b2-a0c0-46da-8356-852b7bb296ad" providerId="ADAL" clId="{23960E7B-4BA8-4574-9E07-ADF95FAFDAE4}" dt="2025-03-21T10:17:39.941" v="1458" actId="20577"/>
        <pc:sldMkLst>
          <pc:docMk/>
          <pc:sldMk cId="3887373992" sldId="299"/>
        </pc:sldMkLst>
        <pc:spChg chg="mod">
          <ac:chgData name="Deepshikha Sarkar" userId="c9cc45b2-a0c0-46da-8356-852b7bb296ad" providerId="ADAL" clId="{23960E7B-4BA8-4574-9E07-ADF95FAFDAE4}" dt="2025-03-21T10:17:39.941" v="1458" actId="20577"/>
          <ac:spMkLst>
            <pc:docMk/>
            <pc:sldMk cId="3887373992" sldId="299"/>
            <ac:spMk id="3" creationId="{F91064D5-B433-D068-DF9E-ABBD1422A163}"/>
          </ac:spMkLst>
        </pc:spChg>
      </pc:sldChg>
      <pc:sldChg chg="modSp del mod">
        <pc:chgData name="Deepshikha Sarkar" userId="c9cc45b2-a0c0-46da-8356-852b7bb296ad" providerId="ADAL" clId="{23960E7B-4BA8-4574-9E07-ADF95FAFDAE4}" dt="2025-03-21T09:57:57.835" v="1203" actId="2696"/>
        <pc:sldMkLst>
          <pc:docMk/>
          <pc:sldMk cId="2625322443" sldId="302"/>
        </pc:sldMkLst>
        <pc:spChg chg="mod">
          <ac:chgData name="Deepshikha Sarkar" userId="c9cc45b2-a0c0-46da-8356-852b7bb296ad" providerId="ADAL" clId="{23960E7B-4BA8-4574-9E07-ADF95FAFDAE4}" dt="2025-03-21T09:28:36.074" v="501" actId="20577"/>
          <ac:spMkLst>
            <pc:docMk/>
            <pc:sldMk cId="2625322443" sldId="302"/>
            <ac:spMk id="11" creationId="{8AB64C52-CB06-69AD-B01A-5A4B354C9EC5}"/>
          </ac:spMkLst>
        </pc:spChg>
      </pc:sldChg>
      <pc:sldChg chg="modSp del mod">
        <pc:chgData name="Deepshikha Sarkar" userId="c9cc45b2-a0c0-46da-8356-852b7bb296ad" providerId="ADAL" clId="{23960E7B-4BA8-4574-9E07-ADF95FAFDAE4}" dt="2025-03-21T09:58:10.913" v="1204" actId="2696"/>
        <pc:sldMkLst>
          <pc:docMk/>
          <pc:sldMk cId="467046666" sldId="303"/>
        </pc:sldMkLst>
        <pc:spChg chg="mod">
          <ac:chgData name="Deepshikha Sarkar" userId="c9cc45b2-a0c0-46da-8356-852b7bb296ad" providerId="ADAL" clId="{23960E7B-4BA8-4574-9E07-ADF95FAFDAE4}" dt="2025-03-21T09:30:37.670" v="546" actId="20577"/>
          <ac:spMkLst>
            <pc:docMk/>
            <pc:sldMk cId="467046666" sldId="303"/>
            <ac:spMk id="3" creationId="{062E09CD-A29F-B7C7-C114-66CC55A46FBA}"/>
          </ac:spMkLst>
        </pc:spChg>
      </pc:sldChg>
    </pc:docChg>
  </pc:docChgLst>
</pc:chgInfo>
</file>

<file path=ppt/diagrams/_rels/data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14.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diagrams/_rels/data15.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16.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ata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55.svg"/></Relationships>
</file>

<file path=ppt/diagrams/_rels/data24.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64.png"/></Relationships>
</file>

<file path=ppt/diagrams/_rels/data27.xml.rels><?xml version="1.0" encoding="UTF-8" standalone="yes"?>
<Relationships xmlns="http://schemas.openxmlformats.org/package/2006/relationships"><Relationship Id="rId1" Type="http://schemas.openxmlformats.org/officeDocument/2006/relationships/image" Target="../media/image3.png"/></Relationships>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4.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diagrams/_rels/drawing15.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16.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rawing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55.svg"/></Relationships>
</file>

<file path=ppt/diagrams/_rels/drawing24.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64.png"/></Relationships>
</file>

<file path=ppt/diagrams/_rels/drawing27.xml.rels><?xml version="1.0" encoding="UTF-8" standalone="yes"?>
<Relationships xmlns="http://schemas.openxmlformats.org/package/2006/relationships"><Relationship Id="rId1" Type="http://schemas.openxmlformats.org/officeDocument/2006/relationships/image" Target="../media/image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coloredtext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dgm:fillClrLst>
    <dgm:linClrLst meth="repeat">
      <a:schemeClr val="lt1">
        <a:alpha val="0"/>
      </a:schemeClr>
    </dgm:linClrLst>
    <dgm:effectClrLst/>
    <dgm:txLinClrLst/>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accent6">
        <a:alpha val="0"/>
      </a:schemeClr>
    </dgm:fillClrLst>
    <dgm:linClrLst meth="repeat">
      <a:schemeClr val="accent6">
        <a:alpha val="0"/>
      </a:schemeClr>
    </dgm:linClrLst>
    <dgm:effectClrLst/>
    <dgm:txLinClrLst/>
    <dgm:txFillClrLst meth="repeat">
      <a:schemeClr val="accent6"/>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A32080-A9D5-4DC7-BCE3-08541FC9E370}"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9F5B0D4B-F048-4AB0-BE6C-1C120DDC49C7}">
      <dgm:prSet/>
      <dgm:spPr/>
      <dgm:t>
        <a:bodyPr/>
        <a:lstStyle/>
        <a:p>
          <a:r>
            <a:rPr lang="en-GB"/>
            <a:t>Limited time</a:t>
          </a:r>
          <a:endParaRPr lang="en-US"/>
        </a:p>
      </dgm:t>
    </dgm:pt>
    <dgm:pt modelId="{B7B7599C-6793-428B-8B58-1159A1596D10}" type="parTrans" cxnId="{37DD970C-01C6-4DB8-9C82-60E663200F73}">
      <dgm:prSet/>
      <dgm:spPr/>
      <dgm:t>
        <a:bodyPr/>
        <a:lstStyle/>
        <a:p>
          <a:endParaRPr lang="en-US"/>
        </a:p>
      </dgm:t>
    </dgm:pt>
    <dgm:pt modelId="{73F227BD-342C-4428-AD28-399607123953}" type="sibTrans" cxnId="{37DD970C-01C6-4DB8-9C82-60E663200F73}">
      <dgm:prSet/>
      <dgm:spPr/>
      <dgm:t>
        <a:bodyPr/>
        <a:lstStyle/>
        <a:p>
          <a:endParaRPr lang="en-US"/>
        </a:p>
      </dgm:t>
    </dgm:pt>
    <dgm:pt modelId="{220A2356-3648-4657-A9DB-E68155B82B2F}">
      <dgm:prSet/>
      <dgm:spPr/>
      <dgm:t>
        <a:bodyPr/>
        <a:lstStyle/>
        <a:p>
          <a:r>
            <a:rPr lang="en-GB"/>
            <a:t>Specialized knowledge</a:t>
          </a:r>
          <a:endParaRPr lang="en-US"/>
        </a:p>
      </dgm:t>
    </dgm:pt>
    <dgm:pt modelId="{E47EB164-FB28-479C-A717-8D6E19C9BA66}" type="parTrans" cxnId="{0D7F4AF1-D2A8-45D3-BC87-2115B8B6EE7A}">
      <dgm:prSet/>
      <dgm:spPr/>
      <dgm:t>
        <a:bodyPr/>
        <a:lstStyle/>
        <a:p>
          <a:endParaRPr lang="en-US"/>
        </a:p>
      </dgm:t>
    </dgm:pt>
    <dgm:pt modelId="{D0B7B3D6-1F1F-4475-A11A-7B945917D5B3}" type="sibTrans" cxnId="{0D7F4AF1-D2A8-45D3-BC87-2115B8B6EE7A}">
      <dgm:prSet/>
      <dgm:spPr/>
      <dgm:t>
        <a:bodyPr/>
        <a:lstStyle/>
        <a:p>
          <a:endParaRPr lang="en-US"/>
        </a:p>
      </dgm:t>
    </dgm:pt>
    <dgm:pt modelId="{154F278D-ED09-4277-8115-47A158131793}">
      <dgm:prSet/>
      <dgm:spPr/>
      <dgm:t>
        <a:bodyPr/>
        <a:lstStyle/>
        <a:p>
          <a:r>
            <a:rPr lang="en-GB"/>
            <a:t>﻿﻿Huge volume- complex working</a:t>
          </a:r>
          <a:endParaRPr lang="en-US"/>
        </a:p>
      </dgm:t>
    </dgm:pt>
    <dgm:pt modelId="{5D3E1EAA-B943-420A-A453-671AC5EF6C69}" type="parTrans" cxnId="{18DECD11-4DA7-489A-BDD6-535EBA7DCCEE}">
      <dgm:prSet/>
      <dgm:spPr/>
      <dgm:t>
        <a:bodyPr/>
        <a:lstStyle/>
        <a:p>
          <a:endParaRPr lang="en-US"/>
        </a:p>
      </dgm:t>
    </dgm:pt>
    <dgm:pt modelId="{408407A2-8705-4273-A599-7CB423B45A65}" type="sibTrans" cxnId="{18DECD11-4DA7-489A-BDD6-535EBA7DCCEE}">
      <dgm:prSet/>
      <dgm:spPr/>
      <dgm:t>
        <a:bodyPr/>
        <a:lstStyle/>
        <a:p>
          <a:endParaRPr lang="en-US"/>
        </a:p>
      </dgm:t>
    </dgm:pt>
    <dgm:pt modelId="{15619B38-0F32-416A-A4AE-903D4491E1B4}">
      <dgm:prSet/>
      <dgm:spPr/>
      <dgm:t>
        <a:bodyPr/>
        <a:lstStyle/>
        <a:p>
          <a:r>
            <a:rPr lang="en-GB"/>
            <a:t>﻿﻿Audit risk</a:t>
          </a:r>
          <a:endParaRPr lang="en-US"/>
        </a:p>
      </dgm:t>
    </dgm:pt>
    <dgm:pt modelId="{3E397CEF-EFB8-4ECF-BD0A-87E02C9AC8EB}" type="parTrans" cxnId="{229ECA0A-B90B-48C5-A793-8A01B9033315}">
      <dgm:prSet/>
      <dgm:spPr/>
      <dgm:t>
        <a:bodyPr/>
        <a:lstStyle/>
        <a:p>
          <a:endParaRPr lang="en-US"/>
        </a:p>
      </dgm:t>
    </dgm:pt>
    <dgm:pt modelId="{37EDEF72-A259-4CB7-ABED-0770129A228D}" type="sibTrans" cxnId="{229ECA0A-B90B-48C5-A793-8A01B9033315}">
      <dgm:prSet/>
      <dgm:spPr/>
      <dgm:t>
        <a:bodyPr/>
        <a:lstStyle/>
        <a:p>
          <a:endParaRPr lang="en-US"/>
        </a:p>
      </dgm:t>
    </dgm:pt>
    <dgm:pt modelId="{7946AF6C-5DD2-464E-A139-9F53B781079E}">
      <dgm:prSet/>
      <dgm:spPr/>
      <dgm:t>
        <a:bodyPr/>
        <a:lstStyle/>
        <a:p>
          <a:r>
            <a:rPr lang="en-GB"/>
            <a:t>﻿Audit planning</a:t>
          </a:r>
          <a:endParaRPr lang="en-US"/>
        </a:p>
      </dgm:t>
    </dgm:pt>
    <dgm:pt modelId="{9DDB8ED1-B9A8-42EF-9A16-5E648D2B2EAC}" type="parTrans" cxnId="{A1882574-9323-4409-B58B-3783131185A6}">
      <dgm:prSet/>
      <dgm:spPr/>
      <dgm:t>
        <a:bodyPr/>
        <a:lstStyle/>
        <a:p>
          <a:endParaRPr lang="en-US"/>
        </a:p>
      </dgm:t>
    </dgm:pt>
    <dgm:pt modelId="{A92068D2-58EE-473E-9A92-416C1603F30D}" type="sibTrans" cxnId="{A1882574-9323-4409-B58B-3783131185A6}">
      <dgm:prSet/>
      <dgm:spPr/>
      <dgm:t>
        <a:bodyPr/>
        <a:lstStyle/>
        <a:p>
          <a:endParaRPr lang="en-US"/>
        </a:p>
      </dgm:t>
    </dgm:pt>
    <dgm:pt modelId="{B383B9C3-CC92-4A1A-AC31-3EE18B173EB8}">
      <dgm:prSet/>
      <dgm:spPr/>
      <dgm:t>
        <a:bodyPr/>
        <a:lstStyle/>
        <a:p>
          <a:r>
            <a:rPr lang="en-GB"/>
            <a:t>Knowledge gaining</a:t>
          </a:r>
          <a:endParaRPr lang="en-US"/>
        </a:p>
      </dgm:t>
    </dgm:pt>
    <dgm:pt modelId="{AA8624F0-752D-4325-BB2E-425909FCD43C}" type="parTrans" cxnId="{7B0393FC-0587-45FD-9069-DF329E3CF3C7}">
      <dgm:prSet/>
      <dgm:spPr/>
      <dgm:t>
        <a:bodyPr/>
        <a:lstStyle/>
        <a:p>
          <a:endParaRPr lang="en-US"/>
        </a:p>
      </dgm:t>
    </dgm:pt>
    <dgm:pt modelId="{D1B2B19E-625B-4F88-923B-98AAB3FC1C18}" type="sibTrans" cxnId="{7B0393FC-0587-45FD-9069-DF329E3CF3C7}">
      <dgm:prSet/>
      <dgm:spPr/>
      <dgm:t>
        <a:bodyPr/>
        <a:lstStyle/>
        <a:p>
          <a:endParaRPr lang="en-US"/>
        </a:p>
      </dgm:t>
    </dgm:pt>
    <dgm:pt modelId="{60949671-3FBC-415E-880C-4BDBDE561EE0}">
      <dgm:prSet/>
      <dgm:spPr/>
      <dgm:t>
        <a:bodyPr/>
        <a:lstStyle/>
        <a:p>
          <a:r>
            <a:rPr lang="en-GB"/>
            <a:t>Audit team composition</a:t>
          </a:r>
          <a:endParaRPr lang="en-US"/>
        </a:p>
      </dgm:t>
    </dgm:pt>
    <dgm:pt modelId="{86EC890F-F95A-4011-A4AB-6E10F100A97A}" type="parTrans" cxnId="{7D5EF9E2-D604-4253-BD39-CA160AC8BC2E}">
      <dgm:prSet/>
      <dgm:spPr/>
      <dgm:t>
        <a:bodyPr/>
        <a:lstStyle/>
        <a:p>
          <a:endParaRPr lang="en-US"/>
        </a:p>
      </dgm:t>
    </dgm:pt>
    <dgm:pt modelId="{6741AF1D-919E-4585-878D-69764C09FEB1}" type="sibTrans" cxnId="{7D5EF9E2-D604-4253-BD39-CA160AC8BC2E}">
      <dgm:prSet/>
      <dgm:spPr/>
      <dgm:t>
        <a:bodyPr/>
        <a:lstStyle/>
        <a:p>
          <a:endParaRPr lang="en-US"/>
        </a:p>
      </dgm:t>
    </dgm:pt>
    <dgm:pt modelId="{8BD2777B-DED5-4A61-8E71-3A38816F616F}">
      <dgm:prSet/>
      <dgm:spPr/>
      <dgm:t>
        <a:bodyPr/>
        <a:lstStyle/>
        <a:p>
          <a:r>
            <a:rPr lang="en-GB"/>
            <a:t>Audit Documentation</a:t>
          </a:r>
          <a:endParaRPr lang="en-US"/>
        </a:p>
      </dgm:t>
    </dgm:pt>
    <dgm:pt modelId="{8241A183-DED7-4488-B262-44F25977705C}" type="parTrans" cxnId="{2A312706-3616-41FB-B990-0389932212B0}">
      <dgm:prSet/>
      <dgm:spPr/>
      <dgm:t>
        <a:bodyPr/>
        <a:lstStyle/>
        <a:p>
          <a:endParaRPr lang="en-US"/>
        </a:p>
      </dgm:t>
    </dgm:pt>
    <dgm:pt modelId="{A7727F00-CA23-4F12-AD75-4E15478FD5DF}" type="sibTrans" cxnId="{2A312706-3616-41FB-B990-0389932212B0}">
      <dgm:prSet/>
      <dgm:spPr/>
      <dgm:t>
        <a:bodyPr/>
        <a:lstStyle/>
        <a:p>
          <a:endParaRPr lang="en-US"/>
        </a:p>
      </dgm:t>
    </dgm:pt>
    <dgm:pt modelId="{90FA0561-B874-4858-AB3F-3579FC1ECC1E}" type="pres">
      <dgm:prSet presAssocID="{A2A32080-A9D5-4DC7-BCE3-08541FC9E370}" presName="Name0" presStyleCnt="0">
        <dgm:presLayoutVars>
          <dgm:dir/>
          <dgm:resizeHandles val="exact"/>
        </dgm:presLayoutVars>
      </dgm:prSet>
      <dgm:spPr/>
    </dgm:pt>
    <dgm:pt modelId="{55E8F0FD-8C48-47B0-BB91-877389F5A740}" type="pres">
      <dgm:prSet presAssocID="{9F5B0D4B-F048-4AB0-BE6C-1C120DDC49C7}" presName="node" presStyleLbl="node1" presStyleIdx="0" presStyleCnt="8">
        <dgm:presLayoutVars>
          <dgm:bulletEnabled val="1"/>
        </dgm:presLayoutVars>
      </dgm:prSet>
      <dgm:spPr/>
    </dgm:pt>
    <dgm:pt modelId="{1CFDA739-0884-4CCF-AB8A-2A75C2766BC6}" type="pres">
      <dgm:prSet presAssocID="{73F227BD-342C-4428-AD28-399607123953}" presName="sibTrans" presStyleLbl="sibTrans1D1" presStyleIdx="0" presStyleCnt="7"/>
      <dgm:spPr/>
    </dgm:pt>
    <dgm:pt modelId="{60AF7A21-EE55-42EE-BC41-73A5AEB640A8}" type="pres">
      <dgm:prSet presAssocID="{73F227BD-342C-4428-AD28-399607123953}" presName="connectorText" presStyleLbl="sibTrans1D1" presStyleIdx="0" presStyleCnt="7"/>
      <dgm:spPr/>
    </dgm:pt>
    <dgm:pt modelId="{B9F396BB-8843-486A-8409-E7160CD4EBD5}" type="pres">
      <dgm:prSet presAssocID="{220A2356-3648-4657-A9DB-E68155B82B2F}" presName="node" presStyleLbl="node1" presStyleIdx="1" presStyleCnt="8">
        <dgm:presLayoutVars>
          <dgm:bulletEnabled val="1"/>
        </dgm:presLayoutVars>
      </dgm:prSet>
      <dgm:spPr/>
    </dgm:pt>
    <dgm:pt modelId="{398E4836-083D-460D-9BF4-940B4E3C9216}" type="pres">
      <dgm:prSet presAssocID="{D0B7B3D6-1F1F-4475-A11A-7B945917D5B3}" presName="sibTrans" presStyleLbl="sibTrans1D1" presStyleIdx="1" presStyleCnt="7"/>
      <dgm:spPr/>
    </dgm:pt>
    <dgm:pt modelId="{D5692BD2-6989-4F0F-8DF9-6C7BE866FCE0}" type="pres">
      <dgm:prSet presAssocID="{D0B7B3D6-1F1F-4475-A11A-7B945917D5B3}" presName="connectorText" presStyleLbl="sibTrans1D1" presStyleIdx="1" presStyleCnt="7"/>
      <dgm:spPr/>
    </dgm:pt>
    <dgm:pt modelId="{352474FD-26FD-4232-A908-469D347126B5}" type="pres">
      <dgm:prSet presAssocID="{154F278D-ED09-4277-8115-47A158131793}" presName="node" presStyleLbl="node1" presStyleIdx="2" presStyleCnt="8">
        <dgm:presLayoutVars>
          <dgm:bulletEnabled val="1"/>
        </dgm:presLayoutVars>
      </dgm:prSet>
      <dgm:spPr/>
    </dgm:pt>
    <dgm:pt modelId="{BB86FC11-1145-479C-9EDF-0EA6D337D811}" type="pres">
      <dgm:prSet presAssocID="{408407A2-8705-4273-A599-7CB423B45A65}" presName="sibTrans" presStyleLbl="sibTrans1D1" presStyleIdx="2" presStyleCnt="7"/>
      <dgm:spPr/>
    </dgm:pt>
    <dgm:pt modelId="{DBD550F4-DED3-41CF-BD46-842AE8115B1E}" type="pres">
      <dgm:prSet presAssocID="{408407A2-8705-4273-A599-7CB423B45A65}" presName="connectorText" presStyleLbl="sibTrans1D1" presStyleIdx="2" presStyleCnt="7"/>
      <dgm:spPr/>
    </dgm:pt>
    <dgm:pt modelId="{42047930-082F-4BB8-9AA2-36B1602CAB66}" type="pres">
      <dgm:prSet presAssocID="{15619B38-0F32-416A-A4AE-903D4491E1B4}" presName="node" presStyleLbl="node1" presStyleIdx="3" presStyleCnt="8">
        <dgm:presLayoutVars>
          <dgm:bulletEnabled val="1"/>
        </dgm:presLayoutVars>
      </dgm:prSet>
      <dgm:spPr/>
    </dgm:pt>
    <dgm:pt modelId="{55CA8570-9F1E-41EC-8A01-ED0FA2F6E24B}" type="pres">
      <dgm:prSet presAssocID="{37EDEF72-A259-4CB7-ABED-0770129A228D}" presName="sibTrans" presStyleLbl="sibTrans1D1" presStyleIdx="3" presStyleCnt="7"/>
      <dgm:spPr/>
    </dgm:pt>
    <dgm:pt modelId="{D454C025-0E2D-4444-8136-F8D91A3D3545}" type="pres">
      <dgm:prSet presAssocID="{37EDEF72-A259-4CB7-ABED-0770129A228D}" presName="connectorText" presStyleLbl="sibTrans1D1" presStyleIdx="3" presStyleCnt="7"/>
      <dgm:spPr/>
    </dgm:pt>
    <dgm:pt modelId="{1DA7C689-CE93-4035-A6B5-24FA3495850F}" type="pres">
      <dgm:prSet presAssocID="{7946AF6C-5DD2-464E-A139-9F53B781079E}" presName="node" presStyleLbl="node1" presStyleIdx="4" presStyleCnt="8">
        <dgm:presLayoutVars>
          <dgm:bulletEnabled val="1"/>
        </dgm:presLayoutVars>
      </dgm:prSet>
      <dgm:spPr/>
    </dgm:pt>
    <dgm:pt modelId="{C39A524B-9D21-464B-9C6A-1FB0424305A5}" type="pres">
      <dgm:prSet presAssocID="{A92068D2-58EE-473E-9A92-416C1603F30D}" presName="sibTrans" presStyleLbl="sibTrans1D1" presStyleIdx="4" presStyleCnt="7"/>
      <dgm:spPr/>
    </dgm:pt>
    <dgm:pt modelId="{66C192C9-849A-4285-A5CE-4419A42218CE}" type="pres">
      <dgm:prSet presAssocID="{A92068D2-58EE-473E-9A92-416C1603F30D}" presName="connectorText" presStyleLbl="sibTrans1D1" presStyleIdx="4" presStyleCnt="7"/>
      <dgm:spPr/>
    </dgm:pt>
    <dgm:pt modelId="{68B37A17-AA47-4841-AA82-E6576FE1524A}" type="pres">
      <dgm:prSet presAssocID="{B383B9C3-CC92-4A1A-AC31-3EE18B173EB8}" presName="node" presStyleLbl="node1" presStyleIdx="5" presStyleCnt="8">
        <dgm:presLayoutVars>
          <dgm:bulletEnabled val="1"/>
        </dgm:presLayoutVars>
      </dgm:prSet>
      <dgm:spPr/>
    </dgm:pt>
    <dgm:pt modelId="{911387B1-EA26-4A48-9338-608E592F1469}" type="pres">
      <dgm:prSet presAssocID="{D1B2B19E-625B-4F88-923B-98AAB3FC1C18}" presName="sibTrans" presStyleLbl="sibTrans1D1" presStyleIdx="5" presStyleCnt="7"/>
      <dgm:spPr/>
    </dgm:pt>
    <dgm:pt modelId="{8B6B9D9B-BD45-4907-86F6-C1F16E31157F}" type="pres">
      <dgm:prSet presAssocID="{D1B2B19E-625B-4F88-923B-98AAB3FC1C18}" presName="connectorText" presStyleLbl="sibTrans1D1" presStyleIdx="5" presStyleCnt="7"/>
      <dgm:spPr/>
    </dgm:pt>
    <dgm:pt modelId="{F4C0C334-1118-432F-8705-82CCB673D228}" type="pres">
      <dgm:prSet presAssocID="{60949671-3FBC-415E-880C-4BDBDE561EE0}" presName="node" presStyleLbl="node1" presStyleIdx="6" presStyleCnt="8">
        <dgm:presLayoutVars>
          <dgm:bulletEnabled val="1"/>
        </dgm:presLayoutVars>
      </dgm:prSet>
      <dgm:spPr/>
    </dgm:pt>
    <dgm:pt modelId="{4A8941A8-188B-47B8-A4FA-302318930BA8}" type="pres">
      <dgm:prSet presAssocID="{6741AF1D-919E-4585-878D-69764C09FEB1}" presName="sibTrans" presStyleLbl="sibTrans1D1" presStyleIdx="6" presStyleCnt="7"/>
      <dgm:spPr/>
    </dgm:pt>
    <dgm:pt modelId="{FF7DC533-96B0-4BAF-9CAD-5F47EF820487}" type="pres">
      <dgm:prSet presAssocID="{6741AF1D-919E-4585-878D-69764C09FEB1}" presName="connectorText" presStyleLbl="sibTrans1D1" presStyleIdx="6" presStyleCnt="7"/>
      <dgm:spPr/>
    </dgm:pt>
    <dgm:pt modelId="{F3BD1000-0807-4BCF-AF51-F05EEB46C407}" type="pres">
      <dgm:prSet presAssocID="{8BD2777B-DED5-4A61-8E71-3A38816F616F}" presName="node" presStyleLbl="node1" presStyleIdx="7" presStyleCnt="8">
        <dgm:presLayoutVars>
          <dgm:bulletEnabled val="1"/>
        </dgm:presLayoutVars>
      </dgm:prSet>
      <dgm:spPr/>
    </dgm:pt>
  </dgm:ptLst>
  <dgm:cxnLst>
    <dgm:cxn modelId="{2A312706-3616-41FB-B990-0389932212B0}" srcId="{A2A32080-A9D5-4DC7-BCE3-08541FC9E370}" destId="{8BD2777B-DED5-4A61-8E71-3A38816F616F}" srcOrd="7" destOrd="0" parTransId="{8241A183-DED7-4488-B262-44F25977705C}" sibTransId="{A7727F00-CA23-4F12-AD75-4E15478FD5DF}"/>
    <dgm:cxn modelId="{229ECA0A-B90B-48C5-A793-8A01B9033315}" srcId="{A2A32080-A9D5-4DC7-BCE3-08541FC9E370}" destId="{15619B38-0F32-416A-A4AE-903D4491E1B4}" srcOrd="3" destOrd="0" parTransId="{3E397CEF-EFB8-4ECF-BD0A-87E02C9AC8EB}" sibTransId="{37EDEF72-A259-4CB7-ABED-0770129A228D}"/>
    <dgm:cxn modelId="{37DD970C-01C6-4DB8-9C82-60E663200F73}" srcId="{A2A32080-A9D5-4DC7-BCE3-08541FC9E370}" destId="{9F5B0D4B-F048-4AB0-BE6C-1C120DDC49C7}" srcOrd="0" destOrd="0" parTransId="{B7B7599C-6793-428B-8B58-1159A1596D10}" sibTransId="{73F227BD-342C-4428-AD28-399607123953}"/>
    <dgm:cxn modelId="{EEE2560E-4527-462F-BDEC-9A2A3F8041FB}" type="presOf" srcId="{37EDEF72-A259-4CB7-ABED-0770129A228D}" destId="{55CA8570-9F1E-41EC-8A01-ED0FA2F6E24B}" srcOrd="0" destOrd="0" presId="urn:microsoft.com/office/officeart/2016/7/layout/RepeatingBendingProcessNew"/>
    <dgm:cxn modelId="{18DECD11-4DA7-489A-BDD6-535EBA7DCCEE}" srcId="{A2A32080-A9D5-4DC7-BCE3-08541FC9E370}" destId="{154F278D-ED09-4277-8115-47A158131793}" srcOrd="2" destOrd="0" parTransId="{5D3E1EAA-B943-420A-A453-671AC5EF6C69}" sibTransId="{408407A2-8705-4273-A599-7CB423B45A65}"/>
    <dgm:cxn modelId="{7E826116-AC95-47CD-AB06-E925136D91FD}" type="presOf" srcId="{15619B38-0F32-416A-A4AE-903D4491E1B4}" destId="{42047930-082F-4BB8-9AA2-36B1602CAB66}" srcOrd="0" destOrd="0" presId="urn:microsoft.com/office/officeart/2016/7/layout/RepeatingBendingProcessNew"/>
    <dgm:cxn modelId="{7BC5AB27-D9F3-4BBA-B586-21087F8D68BF}" type="presOf" srcId="{37EDEF72-A259-4CB7-ABED-0770129A228D}" destId="{D454C025-0E2D-4444-8136-F8D91A3D3545}" srcOrd="1" destOrd="0" presId="urn:microsoft.com/office/officeart/2016/7/layout/RepeatingBendingProcessNew"/>
    <dgm:cxn modelId="{20B35234-6380-4169-B7D6-138B9E022B69}" type="presOf" srcId="{9F5B0D4B-F048-4AB0-BE6C-1C120DDC49C7}" destId="{55E8F0FD-8C48-47B0-BB91-877389F5A740}" srcOrd="0" destOrd="0" presId="urn:microsoft.com/office/officeart/2016/7/layout/RepeatingBendingProcessNew"/>
    <dgm:cxn modelId="{71186235-D0FA-41A4-9C9C-DAE8F0FBAC42}" type="presOf" srcId="{73F227BD-342C-4428-AD28-399607123953}" destId="{60AF7A21-EE55-42EE-BC41-73A5AEB640A8}" srcOrd="1" destOrd="0" presId="urn:microsoft.com/office/officeart/2016/7/layout/RepeatingBendingProcessNew"/>
    <dgm:cxn modelId="{6685BA62-EBEC-4D1E-A3DA-BDEE601D4E2A}" type="presOf" srcId="{6741AF1D-919E-4585-878D-69764C09FEB1}" destId="{4A8941A8-188B-47B8-A4FA-302318930BA8}" srcOrd="0" destOrd="0" presId="urn:microsoft.com/office/officeart/2016/7/layout/RepeatingBendingProcessNew"/>
    <dgm:cxn modelId="{7D637848-652A-4015-BE36-3332B8684EA2}" type="presOf" srcId="{A92068D2-58EE-473E-9A92-416C1603F30D}" destId="{66C192C9-849A-4285-A5CE-4419A42218CE}" srcOrd="1" destOrd="0" presId="urn:microsoft.com/office/officeart/2016/7/layout/RepeatingBendingProcessNew"/>
    <dgm:cxn modelId="{28FB174A-CB33-47D8-BCD3-539F396EF3FD}" type="presOf" srcId="{7946AF6C-5DD2-464E-A139-9F53B781079E}" destId="{1DA7C689-CE93-4035-A6B5-24FA3495850F}" srcOrd="0" destOrd="0" presId="urn:microsoft.com/office/officeart/2016/7/layout/RepeatingBendingProcessNew"/>
    <dgm:cxn modelId="{0B3B3C6A-146A-4494-BF2D-79DC62C63032}" type="presOf" srcId="{B383B9C3-CC92-4A1A-AC31-3EE18B173EB8}" destId="{68B37A17-AA47-4841-AA82-E6576FE1524A}" srcOrd="0" destOrd="0" presId="urn:microsoft.com/office/officeart/2016/7/layout/RepeatingBendingProcessNew"/>
    <dgm:cxn modelId="{91905B4B-8EDC-40CD-95BC-7DA75D6A54FC}" type="presOf" srcId="{D0B7B3D6-1F1F-4475-A11A-7B945917D5B3}" destId="{398E4836-083D-460D-9BF4-940B4E3C9216}" srcOrd="0" destOrd="0" presId="urn:microsoft.com/office/officeart/2016/7/layout/RepeatingBendingProcessNew"/>
    <dgm:cxn modelId="{EBB7726C-112A-4E87-BBCA-7B4AE067BF69}" type="presOf" srcId="{154F278D-ED09-4277-8115-47A158131793}" destId="{352474FD-26FD-4232-A908-469D347126B5}" srcOrd="0" destOrd="0" presId="urn:microsoft.com/office/officeart/2016/7/layout/RepeatingBendingProcessNew"/>
    <dgm:cxn modelId="{B02D1854-3F38-4ABC-BE31-96BD4DC03A80}" type="presOf" srcId="{D1B2B19E-625B-4F88-923B-98AAB3FC1C18}" destId="{8B6B9D9B-BD45-4907-86F6-C1F16E31157F}" srcOrd="1" destOrd="0" presId="urn:microsoft.com/office/officeart/2016/7/layout/RepeatingBendingProcessNew"/>
    <dgm:cxn modelId="{A1882574-9323-4409-B58B-3783131185A6}" srcId="{A2A32080-A9D5-4DC7-BCE3-08541FC9E370}" destId="{7946AF6C-5DD2-464E-A139-9F53B781079E}" srcOrd="4" destOrd="0" parTransId="{9DDB8ED1-B9A8-42EF-9A16-5E648D2B2EAC}" sibTransId="{A92068D2-58EE-473E-9A92-416C1603F30D}"/>
    <dgm:cxn modelId="{A62C3354-E906-495C-876E-8F00BB429910}" type="presOf" srcId="{220A2356-3648-4657-A9DB-E68155B82B2F}" destId="{B9F396BB-8843-486A-8409-E7160CD4EBD5}" srcOrd="0" destOrd="0" presId="urn:microsoft.com/office/officeart/2016/7/layout/RepeatingBendingProcessNew"/>
    <dgm:cxn modelId="{9137307D-CBA7-47D2-A4B4-71CB5E76291D}" type="presOf" srcId="{6741AF1D-919E-4585-878D-69764C09FEB1}" destId="{FF7DC533-96B0-4BAF-9CAD-5F47EF820487}" srcOrd="1" destOrd="0" presId="urn:microsoft.com/office/officeart/2016/7/layout/RepeatingBendingProcessNew"/>
    <dgm:cxn modelId="{40A857A4-C078-4CF1-9075-C91BA9AF836C}" type="presOf" srcId="{D1B2B19E-625B-4F88-923B-98AAB3FC1C18}" destId="{911387B1-EA26-4A48-9338-608E592F1469}" srcOrd="0" destOrd="0" presId="urn:microsoft.com/office/officeart/2016/7/layout/RepeatingBendingProcessNew"/>
    <dgm:cxn modelId="{FF30ECA4-2DA1-4A08-9248-FCF0FAD9FDEB}" type="presOf" srcId="{73F227BD-342C-4428-AD28-399607123953}" destId="{1CFDA739-0884-4CCF-AB8A-2A75C2766BC6}" srcOrd="0" destOrd="0" presId="urn:microsoft.com/office/officeart/2016/7/layout/RepeatingBendingProcessNew"/>
    <dgm:cxn modelId="{4C07A6A6-4129-4AF0-9A0B-6634E22BBE59}" type="presOf" srcId="{A2A32080-A9D5-4DC7-BCE3-08541FC9E370}" destId="{90FA0561-B874-4858-AB3F-3579FC1ECC1E}" srcOrd="0" destOrd="0" presId="urn:microsoft.com/office/officeart/2016/7/layout/RepeatingBendingProcessNew"/>
    <dgm:cxn modelId="{324319C6-E87A-45D3-A8F7-930B816DFA86}" type="presOf" srcId="{8BD2777B-DED5-4A61-8E71-3A38816F616F}" destId="{F3BD1000-0807-4BCF-AF51-F05EEB46C407}" srcOrd="0" destOrd="0" presId="urn:microsoft.com/office/officeart/2016/7/layout/RepeatingBendingProcessNew"/>
    <dgm:cxn modelId="{4CE2A0D2-9710-4F02-9D53-AF9F0BF80DF7}" type="presOf" srcId="{408407A2-8705-4273-A599-7CB423B45A65}" destId="{BB86FC11-1145-479C-9EDF-0EA6D337D811}" srcOrd="0" destOrd="0" presId="urn:microsoft.com/office/officeart/2016/7/layout/RepeatingBendingProcessNew"/>
    <dgm:cxn modelId="{7D5EF9E2-D604-4253-BD39-CA160AC8BC2E}" srcId="{A2A32080-A9D5-4DC7-BCE3-08541FC9E370}" destId="{60949671-3FBC-415E-880C-4BDBDE561EE0}" srcOrd="6" destOrd="0" parTransId="{86EC890F-F95A-4011-A4AB-6E10F100A97A}" sibTransId="{6741AF1D-919E-4585-878D-69764C09FEB1}"/>
    <dgm:cxn modelId="{0D7F4AF1-D2A8-45D3-BC87-2115B8B6EE7A}" srcId="{A2A32080-A9D5-4DC7-BCE3-08541FC9E370}" destId="{220A2356-3648-4657-A9DB-E68155B82B2F}" srcOrd="1" destOrd="0" parTransId="{E47EB164-FB28-479C-A717-8D6E19C9BA66}" sibTransId="{D0B7B3D6-1F1F-4475-A11A-7B945917D5B3}"/>
    <dgm:cxn modelId="{5A6AF3F1-5E2E-40E3-8589-152840BF213A}" type="presOf" srcId="{60949671-3FBC-415E-880C-4BDBDE561EE0}" destId="{F4C0C334-1118-432F-8705-82CCB673D228}" srcOrd="0" destOrd="0" presId="urn:microsoft.com/office/officeart/2016/7/layout/RepeatingBendingProcessNew"/>
    <dgm:cxn modelId="{A2D76AF2-408E-4F33-B296-084F9066B8A2}" type="presOf" srcId="{A92068D2-58EE-473E-9A92-416C1603F30D}" destId="{C39A524B-9D21-464B-9C6A-1FB0424305A5}" srcOrd="0" destOrd="0" presId="urn:microsoft.com/office/officeart/2016/7/layout/RepeatingBendingProcessNew"/>
    <dgm:cxn modelId="{085357F9-A13D-4829-B211-6CFB3702250A}" type="presOf" srcId="{D0B7B3D6-1F1F-4475-A11A-7B945917D5B3}" destId="{D5692BD2-6989-4F0F-8DF9-6C7BE866FCE0}" srcOrd="1" destOrd="0" presId="urn:microsoft.com/office/officeart/2016/7/layout/RepeatingBendingProcessNew"/>
    <dgm:cxn modelId="{1EB887FC-8425-4562-A838-98A8E7884410}" type="presOf" srcId="{408407A2-8705-4273-A599-7CB423B45A65}" destId="{DBD550F4-DED3-41CF-BD46-842AE8115B1E}" srcOrd="1" destOrd="0" presId="urn:microsoft.com/office/officeart/2016/7/layout/RepeatingBendingProcessNew"/>
    <dgm:cxn modelId="{7B0393FC-0587-45FD-9069-DF329E3CF3C7}" srcId="{A2A32080-A9D5-4DC7-BCE3-08541FC9E370}" destId="{B383B9C3-CC92-4A1A-AC31-3EE18B173EB8}" srcOrd="5" destOrd="0" parTransId="{AA8624F0-752D-4325-BB2E-425909FCD43C}" sibTransId="{D1B2B19E-625B-4F88-923B-98AAB3FC1C18}"/>
    <dgm:cxn modelId="{5511D751-025E-47FC-9E1B-E96B09F81152}" type="presParOf" srcId="{90FA0561-B874-4858-AB3F-3579FC1ECC1E}" destId="{55E8F0FD-8C48-47B0-BB91-877389F5A740}" srcOrd="0" destOrd="0" presId="urn:microsoft.com/office/officeart/2016/7/layout/RepeatingBendingProcessNew"/>
    <dgm:cxn modelId="{24B55A9B-5160-4E40-91E0-E9B13F1B6B9C}" type="presParOf" srcId="{90FA0561-B874-4858-AB3F-3579FC1ECC1E}" destId="{1CFDA739-0884-4CCF-AB8A-2A75C2766BC6}" srcOrd="1" destOrd="0" presId="urn:microsoft.com/office/officeart/2016/7/layout/RepeatingBendingProcessNew"/>
    <dgm:cxn modelId="{69D21407-D47B-4587-ADB5-81EBD14DADC4}" type="presParOf" srcId="{1CFDA739-0884-4CCF-AB8A-2A75C2766BC6}" destId="{60AF7A21-EE55-42EE-BC41-73A5AEB640A8}" srcOrd="0" destOrd="0" presId="urn:microsoft.com/office/officeart/2016/7/layout/RepeatingBendingProcessNew"/>
    <dgm:cxn modelId="{D64E8915-1FD5-4FA4-8C25-2EEC9FDB0EE7}" type="presParOf" srcId="{90FA0561-B874-4858-AB3F-3579FC1ECC1E}" destId="{B9F396BB-8843-486A-8409-E7160CD4EBD5}" srcOrd="2" destOrd="0" presId="urn:microsoft.com/office/officeart/2016/7/layout/RepeatingBendingProcessNew"/>
    <dgm:cxn modelId="{123B16A3-D1E5-4F2B-83ED-90BF046DF3DA}" type="presParOf" srcId="{90FA0561-B874-4858-AB3F-3579FC1ECC1E}" destId="{398E4836-083D-460D-9BF4-940B4E3C9216}" srcOrd="3" destOrd="0" presId="urn:microsoft.com/office/officeart/2016/7/layout/RepeatingBendingProcessNew"/>
    <dgm:cxn modelId="{42E066F5-80C5-4971-8329-506237C34109}" type="presParOf" srcId="{398E4836-083D-460D-9BF4-940B4E3C9216}" destId="{D5692BD2-6989-4F0F-8DF9-6C7BE866FCE0}" srcOrd="0" destOrd="0" presId="urn:microsoft.com/office/officeart/2016/7/layout/RepeatingBendingProcessNew"/>
    <dgm:cxn modelId="{F117A627-0850-4E80-BE57-CCE547020B60}" type="presParOf" srcId="{90FA0561-B874-4858-AB3F-3579FC1ECC1E}" destId="{352474FD-26FD-4232-A908-469D347126B5}" srcOrd="4" destOrd="0" presId="urn:microsoft.com/office/officeart/2016/7/layout/RepeatingBendingProcessNew"/>
    <dgm:cxn modelId="{B2397612-0091-45D8-B1AB-20596F00A316}" type="presParOf" srcId="{90FA0561-B874-4858-AB3F-3579FC1ECC1E}" destId="{BB86FC11-1145-479C-9EDF-0EA6D337D811}" srcOrd="5" destOrd="0" presId="urn:microsoft.com/office/officeart/2016/7/layout/RepeatingBendingProcessNew"/>
    <dgm:cxn modelId="{EBBC1460-50C5-482B-9983-921413D5E82F}" type="presParOf" srcId="{BB86FC11-1145-479C-9EDF-0EA6D337D811}" destId="{DBD550F4-DED3-41CF-BD46-842AE8115B1E}" srcOrd="0" destOrd="0" presId="urn:microsoft.com/office/officeart/2016/7/layout/RepeatingBendingProcessNew"/>
    <dgm:cxn modelId="{9877C3E5-B0F2-4682-9D48-C92E66707CBF}" type="presParOf" srcId="{90FA0561-B874-4858-AB3F-3579FC1ECC1E}" destId="{42047930-082F-4BB8-9AA2-36B1602CAB66}" srcOrd="6" destOrd="0" presId="urn:microsoft.com/office/officeart/2016/7/layout/RepeatingBendingProcessNew"/>
    <dgm:cxn modelId="{F829786C-9F1E-4298-B07B-23E2054057C2}" type="presParOf" srcId="{90FA0561-B874-4858-AB3F-3579FC1ECC1E}" destId="{55CA8570-9F1E-41EC-8A01-ED0FA2F6E24B}" srcOrd="7" destOrd="0" presId="urn:microsoft.com/office/officeart/2016/7/layout/RepeatingBendingProcessNew"/>
    <dgm:cxn modelId="{15D6FD81-94DF-4DEA-A366-078C1F9278AA}" type="presParOf" srcId="{55CA8570-9F1E-41EC-8A01-ED0FA2F6E24B}" destId="{D454C025-0E2D-4444-8136-F8D91A3D3545}" srcOrd="0" destOrd="0" presId="urn:microsoft.com/office/officeart/2016/7/layout/RepeatingBendingProcessNew"/>
    <dgm:cxn modelId="{FECD2908-973D-4ECE-8C48-E3D8A1EB2104}" type="presParOf" srcId="{90FA0561-B874-4858-AB3F-3579FC1ECC1E}" destId="{1DA7C689-CE93-4035-A6B5-24FA3495850F}" srcOrd="8" destOrd="0" presId="urn:microsoft.com/office/officeart/2016/7/layout/RepeatingBendingProcessNew"/>
    <dgm:cxn modelId="{565EE748-D0AF-4261-92CF-477F2CD9EC61}" type="presParOf" srcId="{90FA0561-B874-4858-AB3F-3579FC1ECC1E}" destId="{C39A524B-9D21-464B-9C6A-1FB0424305A5}" srcOrd="9" destOrd="0" presId="urn:microsoft.com/office/officeart/2016/7/layout/RepeatingBendingProcessNew"/>
    <dgm:cxn modelId="{71F3BE42-21C1-4F77-A38D-665754C8DB60}" type="presParOf" srcId="{C39A524B-9D21-464B-9C6A-1FB0424305A5}" destId="{66C192C9-849A-4285-A5CE-4419A42218CE}" srcOrd="0" destOrd="0" presId="urn:microsoft.com/office/officeart/2016/7/layout/RepeatingBendingProcessNew"/>
    <dgm:cxn modelId="{CB0856DA-100D-4CDD-A8CC-C049D0DD1DC6}" type="presParOf" srcId="{90FA0561-B874-4858-AB3F-3579FC1ECC1E}" destId="{68B37A17-AA47-4841-AA82-E6576FE1524A}" srcOrd="10" destOrd="0" presId="urn:microsoft.com/office/officeart/2016/7/layout/RepeatingBendingProcessNew"/>
    <dgm:cxn modelId="{7C8052AB-8A13-43F2-942C-F325A8D56E30}" type="presParOf" srcId="{90FA0561-B874-4858-AB3F-3579FC1ECC1E}" destId="{911387B1-EA26-4A48-9338-608E592F1469}" srcOrd="11" destOrd="0" presId="urn:microsoft.com/office/officeart/2016/7/layout/RepeatingBendingProcessNew"/>
    <dgm:cxn modelId="{B1B774FA-4E26-4B20-99B9-1D255E4A41DA}" type="presParOf" srcId="{911387B1-EA26-4A48-9338-608E592F1469}" destId="{8B6B9D9B-BD45-4907-86F6-C1F16E31157F}" srcOrd="0" destOrd="0" presId="urn:microsoft.com/office/officeart/2016/7/layout/RepeatingBendingProcessNew"/>
    <dgm:cxn modelId="{1F4982BA-20AB-4DA6-9433-915BE9D6C4BE}" type="presParOf" srcId="{90FA0561-B874-4858-AB3F-3579FC1ECC1E}" destId="{F4C0C334-1118-432F-8705-82CCB673D228}" srcOrd="12" destOrd="0" presId="urn:microsoft.com/office/officeart/2016/7/layout/RepeatingBendingProcessNew"/>
    <dgm:cxn modelId="{AA44B8BC-01E3-4BEA-90DB-C017FA45F83A}" type="presParOf" srcId="{90FA0561-B874-4858-AB3F-3579FC1ECC1E}" destId="{4A8941A8-188B-47B8-A4FA-302318930BA8}" srcOrd="13" destOrd="0" presId="urn:microsoft.com/office/officeart/2016/7/layout/RepeatingBendingProcessNew"/>
    <dgm:cxn modelId="{99DEAE10-60EC-42F2-9940-203085893BB1}" type="presParOf" srcId="{4A8941A8-188B-47B8-A4FA-302318930BA8}" destId="{FF7DC533-96B0-4BAF-9CAD-5F47EF820487}" srcOrd="0" destOrd="0" presId="urn:microsoft.com/office/officeart/2016/7/layout/RepeatingBendingProcessNew"/>
    <dgm:cxn modelId="{6DCC15FF-AB9B-4A80-9096-230034413B16}" type="presParOf" srcId="{90FA0561-B874-4858-AB3F-3579FC1ECC1E}" destId="{F3BD1000-0807-4BCF-AF51-F05EEB46C407}" srcOrd="14"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33A7C10-8158-40B1-A5A5-106C36ABFD9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612E979-19D3-4983-9165-C31821874FC9}">
      <dgm:prSet/>
      <dgm:spPr/>
      <dgm:t>
        <a:bodyPr/>
        <a:lstStyle/>
        <a:p>
          <a:pPr>
            <a:lnSpc>
              <a:spcPct val="100000"/>
            </a:lnSpc>
          </a:pPr>
          <a:r>
            <a:rPr lang="en-GB"/>
            <a:t>Accounts with Solitary or Few Credit are recorded Before Balance Sheet Date – Should Be Handled With Care &amp; Without the Scope of Subjectivity</a:t>
          </a:r>
          <a:endParaRPr lang="en-US"/>
        </a:p>
      </dgm:t>
    </dgm:pt>
    <dgm:pt modelId="{63F9350F-00FE-4012-9E0D-7A4D21213ABB}" type="parTrans" cxnId="{C3D34673-F248-478A-914F-ED80824C4473}">
      <dgm:prSet/>
      <dgm:spPr/>
      <dgm:t>
        <a:bodyPr/>
        <a:lstStyle/>
        <a:p>
          <a:endParaRPr lang="en-US"/>
        </a:p>
      </dgm:t>
    </dgm:pt>
    <dgm:pt modelId="{141B8076-977B-4222-B629-B66B881E7E75}" type="sibTrans" cxnId="{C3D34673-F248-478A-914F-ED80824C4473}">
      <dgm:prSet/>
      <dgm:spPr/>
      <dgm:t>
        <a:bodyPr/>
        <a:lstStyle/>
        <a:p>
          <a:endParaRPr lang="en-US"/>
        </a:p>
      </dgm:t>
    </dgm:pt>
    <dgm:pt modelId="{F5E69E7F-90ED-4F72-A8EE-4F7E9B19D544}">
      <dgm:prSet/>
      <dgm:spPr/>
      <dgm:t>
        <a:bodyPr/>
        <a:lstStyle/>
        <a:p>
          <a:pPr>
            <a:lnSpc>
              <a:spcPct val="100000"/>
            </a:lnSpc>
          </a:pPr>
          <a:r>
            <a:rPr lang="en-GB"/>
            <a:t>Accounts indicate Inherent Weakness on the basis of data available, the accounts should be deemed as NPA</a:t>
          </a:r>
          <a:endParaRPr lang="en-US"/>
        </a:p>
      </dgm:t>
    </dgm:pt>
    <dgm:pt modelId="{A095FEA9-16B2-4797-B1E4-2AA56F78071A}" type="parTrans" cxnId="{2BECD2F2-AD25-4110-88A3-F8C8F87F3558}">
      <dgm:prSet/>
      <dgm:spPr/>
      <dgm:t>
        <a:bodyPr/>
        <a:lstStyle/>
        <a:p>
          <a:endParaRPr lang="en-US"/>
        </a:p>
      </dgm:t>
    </dgm:pt>
    <dgm:pt modelId="{127D84C8-E207-47AF-A7B7-B5C09BC19EA3}" type="sibTrans" cxnId="{2BECD2F2-AD25-4110-88A3-F8C8F87F3558}">
      <dgm:prSet/>
      <dgm:spPr/>
      <dgm:t>
        <a:bodyPr/>
        <a:lstStyle/>
        <a:p>
          <a:endParaRPr lang="en-US"/>
        </a:p>
      </dgm:t>
    </dgm:pt>
    <dgm:pt modelId="{30F0353C-C2E3-4E27-B401-4F1151140C65}">
      <dgm:prSet/>
      <dgm:spPr/>
      <dgm:t>
        <a:bodyPr/>
        <a:lstStyle/>
        <a:p>
          <a:pPr>
            <a:lnSpc>
              <a:spcPct val="100000"/>
            </a:lnSpc>
          </a:pPr>
          <a:r>
            <a:rPr lang="en-GB"/>
            <a:t>Bank should furnish Satisfactory Evidences about the manner of Regularization of the Accounts &amp; why it is shown as Performing</a:t>
          </a:r>
          <a:endParaRPr lang="en-US"/>
        </a:p>
      </dgm:t>
    </dgm:pt>
    <dgm:pt modelId="{7A05B163-FB2E-451A-A0AB-64F10846C1C9}" type="parTrans" cxnId="{7BE0B3EA-F4CB-40E8-805C-AD144578597A}">
      <dgm:prSet/>
      <dgm:spPr/>
      <dgm:t>
        <a:bodyPr/>
        <a:lstStyle/>
        <a:p>
          <a:endParaRPr lang="en-US"/>
        </a:p>
      </dgm:t>
    </dgm:pt>
    <dgm:pt modelId="{55DF4149-42A5-4569-95CA-E416704EC01F}" type="sibTrans" cxnId="{7BE0B3EA-F4CB-40E8-805C-AD144578597A}">
      <dgm:prSet/>
      <dgm:spPr/>
      <dgm:t>
        <a:bodyPr/>
        <a:lstStyle/>
        <a:p>
          <a:endParaRPr lang="en-US"/>
        </a:p>
      </dgm:t>
    </dgm:pt>
    <dgm:pt modelId="{F0C474D4-D2E3-4321-8C53-6207A127F8BC}" type="pres">
      <dgm:prSet presAssocID="{933A7C10-8158-40B1-A5A5-106C36ABFD95}" presName="root" presStyleCnt="0">
        <dgm:presLayoutVars>
          <dgm:dir/>
          <dgm:resizeHandles val="exact"/>
        </dgm:presLayoutVars>
      </dgm:prSet>
      <dgm:spPr/>
    </dgm:pt>
    <dgm:pt modelId="{80619525-7E23-44B8-9231-E9DD40BE3957}" type="pres">
      <dgm:prSet presAssocID="{6612E979-19D3-4983-9165-C31821874FC9}" presName="compNode" presStyleCnt="0"/>
      <dgm:spPr/>
    </dgm:pt>
    <dgm:pt modelId="{B087C315-6913-4601-87D3-42E6B7CA99C5}" type="pres">
      <dgm:prSet presAssocID="{6612E979-19D3-4983-9165-C31821874FC9}" presName="bgRect" presStyleLbl="bgShp" presStyleIdx="0" presStyleCnt="3"/>
      <dgm:spPr/>
    </dgm:pt>
    <dgm:pt modelId="{637C8863-6C56-442D-BAE5-0CFA5984CE4C}" type="pres">
      <dgm:prSet presAssocID="{6612E979-19D3-4983-9165-C31821874FC9}"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Wallet outline"/>
        </a:ext>
      </dgm:extLst>
    </dgm:pt>
    <dgm:pt modelId="{997396B3-A8C8-4891-A029-5F1F09FF6A2A}" type="pres">
      <dgm:prSet presAssocID="{6612E979-19D3-4983-9165-C31821874FC9}" presName="spaceRect" presStyleCnt="0"/>
      <dgm:spPr/>
    </dgm:pt>
    <dgm:pt modelId="{5944F1CC-E01B-4557-A1ED-1192EF24F5C6}" type="pres">
      <dgm:prSet presAssocID="{6612E979-19D3-4983-9165-C31821874FC9}" presName="parTx" presStyleLbl="revTx" presStyleIdx="0" presStyleCnt="3" custLinFactNeighborX="2238" custLinFactNeighborY="-30509">
        <dgm:presLayoutVars>
          <dgm:chMax val="0"/>
          <dgm:chPref val="0"/>
        </dgm:presLayoutVars>
      </dgm:prSet>
      <dgm:spPr/>
    </dgm:pt>
    <dgm:pt modelId="{B1F842E2-BD46-48C8-A1E4-0D1E40040CA5}" type="pres">
      <dgm:prSet presAssocID="{141B8076-977B-4222-B629-B66B881E7E75}" presName="sibTrans" presStyleCnt="0"/>
      <dgm:spPr/>
    </dgm:pt>
    <dgm:pt modelId="{02000FF3-5CC3-49A8-8F99-78ACECD2B511}" type="pres">
      <dgm:prSet presAssocID="{F5E69E7F-90ED-4F72-A8EE-4F7E9B19D544}" presName="compNode" presStyleCnt="0"/>
      <dgm:spPr/>
    </dgm:pt>
    <dgm:pt modelId="{FB286B99-31DC-4D2F-9FBC-F4154D2969EC}" type="pres">
      <dgm:prSet presAssocID="{F5E69E7F-90ED-4F72-A8EE-4F7E9B19D544}" presName="bgRect" presStyleLbl="bgShp" presStyleIdx="1" presStyleCnt="3"/>
      <dgm:spPr/>
    </dgm:pt>
    <dgm:pt modelId="{F7F4D3E4-5DC8-4861-A397-23A9BF48B63D}" type="pres">
      <dgm:prSet presAssocID="{F5E69E7F-90ED-4F72-A8EE-4F7E9B19D544}"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lipboard Checked outline"/>
        </a:ext>
      </dgm:extLst>
    </dgm:pt>
    <dgm:pt modelId="{C663F2F9-A72F-4489-BF39-BCC1B490F59B}" type="pres">
      <dgm:prSet presAssocID="{F5E69E7F-90ED-4F72-A8EE-4F7E9B19D544}" presName="spaceRect" presStyleCnt="0"/>
      <dgm:spPr/>
    </dgm:pt>
    <dgm:pt modelId="{A96E9ACF-D1CD-40F7-B5AB-420D3DFA1BBB}" type="pres">
      <dgm:prSet presAssocID="{F5E69E7F-90ED-4F72-A8EE-4F7E9B19D544}" presName="parTx" presStyleLbl="revTx" presStyleIdx="1" presStyleCnt="3">
        <dgm:presLayoutVars>
          <dgm:chMax val="0"/>
          <dgm:chPref val="0"/>
        </dgm:presLayoutVars>
      </dgm:prSet>
      <dgm:spPr/>
    </dgm:pt>
    <dgm:pt modelId="{073F06E2-7C11-482D-A116-34162C072375}" type="pres">
      <dgm:prSet presAssocID="{127D84C8-E207-47AF-A7B7-B5C09BC19EA3}" presName="sibTrans" presStyleCnt="0"/>
      <dgm:spPr/>
    </dgm:pt>
    <dgm:pt modelId="{9C8B5DFA-7EB9-4530-9887-B72F23E01EFE}" type="pres">
      <dgm:prSet presAssocID="{30F0353C-C2E3-4E27-B401-4F1151140C65}" presName="compNode" presStyleCnt="0"/>
      <dgm:spPr/>
    </dgm:pt>
    <dgm:pt modelId="{56A80423-6DDE-4F4B-AB2E-32F8EED2553D}" type="pres">
      <dgm:prSet presAssocID="{30F0353C-C2E3-4E27-B401-4F1151140C65}" presName="bgRect" presStyleLbl="bgShp" presStyleIdx="2" presStyleCnt="3"/>
      <dgm:spPr/>
    </dgm:pt>
    <dgm:pt modelId="{5D747AA8-2AB8-44EB-A337-4D9B772C1B0E}" type="pres">
      <dgm:prSet presAssocID="{30F0353C-C2E3-4E27-B401-4F1151140C65}"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ank with solid fill"/>
        </a:ext>
      </dgm:extLst>
    </dgm:pt>
    <dgm:pt modelId="{7C661F33-14DF-447A-B233-7707711CF55A}" type="pres">
      <dgm:prSet presAssocID="{30F0353C-C2E3-4E27-B401-4F1151140C65}" presName="spaceRect" presStyleCnt="0"/>
      <dgm:spPr/>
    </dgm:pt>
    <dgm:pt modelId="{45B41B09-C894-4BB0-B23F-659019818C7E}" type="pres">
      <dgm:prSet presAssocID="{30F0353C-C2E3-4E27-B401-4F1151140C65}" presName="parTx" presStyleLbl="revTx" presStyleIdx="2" presStyleCnt="3">
        <dgm:presLayoutVars>
          <dgm:chMax val="0"/>
          <dgm:chPref val="0"/>
        </dgm:presLayoutVars>
      </dgm:prSet>
      <dgm:spPr/>
    </dgm:pt>
  </dgm:ptLst>
  <dgm:cxnLst>
    <dgm:cxn modelId="{91D13B5D-10E2-4BF8-BA29-9F43090D4DF2}" type="presOf" srcId="{933A7C10-8158-40B1-A5A5-106C36ABFD95}" destId="{F0C474D4-D2E3-4321-8C53-6207A127F8BC}" srcOrd="0" destOrd="0" presId="urn:microsoft.com/office/officeart/2018/2/layout/IconVerticalSolidList"/>
    <dgm:cxn modelId="{C3D34673-F248-478A-914F-ED80824C4473}" srcId="{933A7C10-8158-40B1-A5A5-106C36ABFD95}" destId="{6612E979-19D3-4983-9165-C31821874FC9}" srcOrd="0" destOrd="0" parTransId="{63F9350F-00FE-4012-9E0D-7A4D21213ABB}" sibTransId="{141B8076-977B-4222-B629-B66B881E7E75}"/>
    <dgm:cxn modelId="{17B54593-F67D-42F6-937F-8C9851EE2851}" type="presOf" srcId="{6612E979-19D3-4983-9165-C31821874FC9}" destId="{5944F1CC-E01B-4557-A1ED-1192EF24F5C6}" srcOrd="0" destOrd="0" presId="urn:microsoft.com/office/officeart/2018/2/layout/IconVerticalSolidList"/>
    <dgm:cxn modelId="{FE693297-6B1A-4B1E-8263-01BE6B43B79D}" type="presOf" srcId="{F5E69E7F-90ED-4F72-A8EE-4F7E9B19D544}" destId="{A96E9ACF-D1CD-40F7-B5AB-420D3DFA1BBB}" srcOrd="0" destOrd="0" presId="urn:microsoft.com/office/officeart/2018/2/layout/IconVerticalSolidList"/>
    <dgm:cxn modelId="{1C7E1DAD-EDB7-48E9-9F95-41B635CF6C17}" type="presOf" srcId="{30F0353C-C2E3-4E27-B401-4F1151140C65}" destId="{45B41B09-C894-4BB0-B23F-659019818C7E}" srcOrd="0" destOrd="0" presId="urn:microsoft.com/office/officeart/2018/2/layout/IconVerticalSolidList"/>
    <dgm:cxn modelId="{7BE0B3EA-F4CB-40E8-805C-AD144578597A}" srcId="{933A7C10-8158-40B1-A5A5-106C36ABFD95}" destId="{30F0353C-C2E3-4E27-B401-4F1151140C65}" srcOrd="2" destOrd="0" parTransId="{7A05B163-FB2E-451A-A0AB-64F10846C1C9}" sibTransId="{55DF4149-42A5-4569-95CA-E416704EC01F}"/>
    <dgm:cxn modelId="{2BECD2F2-AD25-4110-88A3-F8C8F87F3558}" srcId="{933A7C10-8158-40B1-A5A5-106C36ABFD95}" destId="{F5E69E7F-90ED-4F72-A8EE-4F7E9B19D544}" srcOrd="1" destOrd="0" parTransId="{A095FEA9-16B2-4797-B1E4-2AA56F78071A}" sibTransId="{127D84C8-E207-47AF-A7B7-B5C09BC19EA3}"/>
    <dgm:cxn modelId="{56DD5F20-F523-4E0A-A911-AD2FF77680B1}" type="presParOf" srcId="{F0C474D4-D2E3-4321-8C53-6207A127F8BC}" destId="{80619525-7E23-44B8-9231-E9DD40BE3957}" srcOrd="0" destOrd="0" presId="urn:microsoft.com/office/officeart/2018/2/layout/IconVerticalSolidList"/>
    <dgm:cxn modelId="{E4C8041D-B1BC-4B9F-A914-2F7DCADD7101}" type="presParOf" srcId="{80619525-7E23-44B8-9231-E9DD40BE3957}" destId="{B087C315-6913-4601-87D3-42E6B7CA99C5}" srcOrd="0" destOrd="0" presId="urn:microsoft.com/office/officeart/2018/2/layout/IconVerticalSolidList"/>
    <dgm:cxn modelId="{229F2DBA-E3FA-440A-A5DC-98B88C598126}" type="presParOf" srcId="{80619525-7E23-44B8-9231-E9DD40BE3957}" destId="{637C8863-6C56-442D-BAE5-0CFA5984CE4C}" srcOrd="1" destOrd="0" presId="urn:microsoft.com/office/officeart/2018/2/layout/IconVerticalSolidList"/>
    <dgm:cxn modelId="{97F9864C-23A2-4162-B3B7-25CD86637D1E}" type="presParOf" srcId="{80619525-7E23-44B8-9231-E9DD40BE3957}" destId="{997396B3-A8C8-4891-A029-5F1F09FF6A2A}" srcOrd="2" destOrd="0" presId="urn:microsoft.com/office/officeart/2018/2/layout/IconVerticalSolidList"/>
    <dgm:cxn modelId="{16569EA9-1018-4D8A-87EE-E334CE9B85F7}" type="presParOf" srcId="{80619525-7E23-44B8-9231-E9DD40BE3957}" destId="{5944F1CC-E01B-4557-A1ED-1192EF24F5C6}" srcOrd="3" destOrd="0" presId="urn:microsoft.com/office/officeart/2018/2/layout/IconVerticalSolidList"/>
    <dgm:cxn modelId="{5CE83150-8A5A-42CF-B425-4C7E803A2A06}" type="presParOf" srcId="{F0C474D4-D2E3-4321-8C53-6207A127F8BC}" destId="{B1F842E2-BD46-48C8-A1E4-0D1E40040CA5}" srcOrd="1" destOrd="0" presId="urn:microsoft.com/office/officeart/2018/2/layout/IconVerticalSolidList"/>
    <dgm:cxn modelId="{585A2065-945F-497E-A8B8-60C4E8A474EC}" type="presParOf" srcId="{F0C474D4-D2E3-4321-8C53-6207A127F8BC}" destId="{02000FF3-5CC3-49A8-8F99-78ACECD2B511}" srcOrd="2" destOrd="0" presId="urn:microsoft.com/office/officeart/2018/2/layout/IconVerticalSolidList"/>
    <dgm:cxn modelId="{3EF2036B-DE75-4E5B-B762-369FE3ADE492}" type="presParOf" srcId="{02000FF3-5CC3-49A8-8F99-78ACECD2B511}" destId="{FB286B99-31DC-4D2F-9FBC-F4154D2969EC}" srcOrd="0" destOrd="0" presId="urn:microsoft.com/office/officeart/2018/2/layout/IconVerticalSolidList"/>
    <dgm:cxn modelId="{75304490-BF9A-46F0-96BE-EAF8AF2DEE4F}" type="presParOf" srcId="{02000FF3-5CC3-49A8-8F99-78ACECD2B511}" destId="{F7F4D3E4-5DC8-4861-A397-23A9BF48B63D}" srcOrd="1" destOrd="0" presId="urn:microsoft.com/office/officeart/2018/2/layout/IconVerticalSolidList"/>
    <dgm:cxn modelId="{35588846-408F-43B6-9DE3-8B83C22F638F}" type="presParOf" srcId="{02000FF3-5CC3-49A8-8F99-78ACECD2B511}" destId="{C663F2F9-A72F-4489-BF39-BCC1B490F59B}" srcOrd="2" destOrd="0" presId="urn:microsoft.com/office/officeart/2018/2/layout/IconVerticalSolidList"/>
    <dgm:cxn modelId="{4389C9D2-B98E-464C-B787-A8BE05497D0E}" type="presParOf" srcId="{02000FF3-5CC3-49A8-8F99-78ACECD2B511}" destId="{A96E9ACF-D1CD-40F7-B5AB-420D3DFA1BBB}" srcOrd="3" destOrd="0" presId="urn:microsoft.com/office/officeart/2018/2/layout/IconVerticalSolidList"/>
    <dgm:cxn modelId="{EF1F5461-B82A-4155-BBC5-44475F7E1C6D}" type="presParOf" srcId="{F0C474D4-D2E3-4321-8C53-6207A127F8BC}" destId="{073F06E2-7C11-482D-A116-34162C072375}" srcOrd="3" destOrd="0" presId="urn:microsoft.com/office/officeart/2018/2/layout/IconVerticalSolidList"/>
    <dgm:cxn modelId="{2808EB1F-50DF-4ED1-908C-70001BBBD986}" type="presParOf" srcId="{F0C474D4-D2E3-4321-8C53-6207A127F8BC}" destId="{9C8B5DFA-7EB9-4530-9887-B72F23E01EFE}" srcOrd="4" destOrd="0" presId="urn:microsoft.com/office/officeart/2018/2/layout/IconVerticalSolidList"/>
    <dgm:cxn modelId="{FBECB376-A36A-45AE-B39A-42865A1BF431}" type="presParOf" srcId="{9C8B5DFA-7EB9-4530-9887-B72F23E01EFE}" destId="{56A80423-6DDE-4F4B-AB2E-32F8EED2553D}" srcOrd="0" destOrd="0" presId="urn:microsoft.com/office/officeart/2018/2/layout/IconVerticalSolidList"/>
    <dgm:cxn modelId="{9A56D6F2-2AE7-43A6-9492-5A512A770114}" type="presParOf" srcId="{9C8B5DFA-7EB9-4530-9887-B72F23E01EFE}" destId="{5D747AA8-2AB8-44EB-A337-4D9B772C1B0E}" srcOrd="1" destOrd="0" presId="urn:microsoft.com/office/officeart/2018/2/layout/IconVerticalSolidList"/>
    <dgm:cxn modelId="{BEB71792-BA7A-4D6B-9178-1557E82CAC1E}" type="presParOf" srcId="{9C8B5DFA-7EB9-4530-9887-B72F23E01EFE}" destId="{7C661F33-14DF-447A-B233-7707711CF55A}" srcOrd="2" destOrd="0" presId="urn:microsoft.com/office/officeart/2018/2/layout/IconVerticalSolidList"/>
    <dgm:cxn modelId="{51598EC6-43A2-4914-A8DA-231FD412419A}" type="presParOf" srcId="{9C8B5DFA-7EB9-4530-9887-B72F23E01EFE}" destId="{45B41B09-C894-4BB0-B23F-659019818C7E}"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F0E3360-9FFF-4B00-B0F7-8913A227056E}"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DA2BFBFD-AAEC-4482-9D7A-63D446FBD8B4}">
      <dgm:prSet/>
      <dgm:spPr/>
      <dgm:t>
        <a:bodyPr/>
        <a:lstStyle/>
        <a:p>
          <a:r>
            <a:rPr lang="en-GB"/>
            <a:t>Less than 50%</a:t>
          </a:r>
          <a:endParaRPr lang="en-US"/>
        </a:p>
      </dgm:t>
    </dgm:pt>
    <dgm:pt modelId="{E29956E0-EA3C-4C7A-87D1-A2930C2710D2}" type="parTrans" cxnId="{A8815E0F-95C8-4FAA-ABDA-84535052C1A6}">
      <dgm:prSet/>
      <dgm:spPr/>
      <dgm:t>
        <a:bodyPr/>
        <a:lstStyle/>
        <a:p>
          <a:endParaRPr lang="en-US"/>
        </a:p>
      </dgm:t>
    </dgm:pt>
    <dgm:pt modelId="{A2CB1FCC-814F-4941-9609-78BB8FB349B4}" type="sibTrans" cxnId="{A8815E0F-95C8-4FAA-ABDA-84535052C1A6}">
      <dgm:prSet/>
      <dgm:spPr/>
      <dgm:t>
        <a:bodyPr/>
        <a:lstStyle/>
        <a:p>
          <a:endParaRPr lang="en-US"/>
        </a:p>
      </dgm:t>
    </dgm:pt>
    <dgm:pt modelId="{4C02CA98-A2E9-4DF5-83FA-2B5E1852A023}">
      <dgm:prSet custT="1"/>
      <dgm:spPr/>
      <dgm:t>
        <a:bodyPr/>
        <a:lstStyle/>
        <a:p>
          <a:r>
            <a:rPr lang="en-GB" sz="2300"/>
            <a:t>﻿﻿If value of security is less than 50% of value assessed by Bank at the time last inspection ﻿</a:t>
          </a:r>
          <a:endParaRPr lang="en-US" sz="2300"/>
        </a:p>
      </dgm:t>
    </dgm:pt>
    <dgm:pt modelId="{2ABF448A-EDAF-4FED-AE72-2D7309C99A94}" type="parTrans" cxnId="{6ABAB10A-CC3D-42EA-B5FC-97046CE9C77C}">
      <dgm:prSet/>
      <dgm:spPr/>
      <dgm:t>
        <a:bodyPr/>
        <a:lstStyle/>
        <a:p>
          <a:endParaRPr lang="en-US"/>
        </a:p>
      </dgm:t>
    </dgm:pt>
    <dgm:pt modelId="{B441C215-4348-4DB4-9AED-56120EE17596}" type="sibTrans" cxnId="{6ABAB10A-CC3D-42EA-B5FC-97046CE9C77C}">
      <dgm:prSet/>
      <dgm:spPr/>
      <dgm:t>
        <a:bodyPr/>
        <a:lstStyle/>
        <a:p>
          <a:endParaRPr lang="en-US"/>
        </a:p>
      </dgm:t>
    </dgm:pt>
    <dgm:pt modelId="{C903E746-B65E-4611-B6D9-03D8686FEB47}">
      <dgm:prSet custT="1"/>
      <dgm:spPr/>
      <dgm:t>
        <a:bodyPr/>
        <a:lstStyle/>
        <a:p>
          <a:r>
            <a:rPr lang="en-GB" sz="2300"/>
            <a:t>﻿Asset Classification : Doubtful</a:t>
          </a:r>
          <a:endParaRPr lang="en-US" sz="2300"/>
        </a:p>
      </dgm:t>
    </dgm:pt>
    <dgm:pt modelId="{464A9809-726A-4732-B97A-2482974520C5}" type="parTrans" cxnId="{6257A0C4-FA81-4D71-B7E4-982AF4BFB6AA}">
      <dgm:prSet/>
      <dgm:spPr/>
      <dgm:t>
        <a:bodyPr/>
        <a:lstStyle/>
        <a:p>
          <a:endParaRPr lang="en-US"/>
        </a:p>
      </dgm:t>
    </dgm:pt>
    <dgm:pt modelId="{28BC76FE-8006-4D24-943F-DA8098B866E9}" type="sibTrans" cxnId="{6257A0C4-FA81-4D71-B7E4-982AF4BFB6AA}">
      <dgm:prSet/>
      <dgm:spPr/>
      <dgm:t>
        <a:bodyPr/>
        <a:lstStyle/>
        <a:p>
          <a:endParaRPr lang="en-US"/>
        </a:p>
      </dgm:t>
    </dgm:pt>
    <dgm:pt modelId="{02947484-996F-4E87-B548-7F28044F7DFD}">
      <dgm:prSet/>
      <dgm:spPr/>
      <dgm:t>
        <a:bodyPr/>
        <a:lstStyle/>
        <a:p>
          <a:r>
            <a:rPr lang="en-GB"/>
            <a:t>Less than 10 % </a:t>
          </a:r>
          <a:endParaRPr lang="en-US"/>
        </a:p>
      </dgm:t>
    </dgm:pt>
    <dgm:pt modelId="{B489468F-5C5A-4D2D-9E8A-982B5701D7AD}" type="parTrans" cxnId="{5085C4FF-1C6D-4F6A-9079-5BF9A7CC9AFF}">
      <dgm:prSet/>
      <dgm:spPr/>
      <dgm:t>
        <a:bodyPr/>
        <a:lstStyle/>
        <a:p>
          <a:endParaRPr lang="en-US"/>
        </a:p>
      </dgm:t>
    </dgm:pt>
    <dgm:pt modelId="{85E93C45-F0F3-4A3E-B900-D1AB1A245F78}" type="sibTrans" cxnId="{5085C4FF-1C6D-4F6A-9079-5BF9A7CC9AFF}">
      <dgm:prSet/>
      <dgm:spPr/>
      <dgm:t>
        <a:bodyPr/>
        <a:lstStyle/>
        <a:p>
          <a:endParaRPr lang="en-US"/>
        </a:p>
      </dgm:t>
    </dgm:pt>
    <dgm:pt modelId="{758E9D3A-E323-48A6-9FF2-90A3D32D55BE}">
      <dgm:prSet custT="1"/>
      <dgm:spPr/>
      <dgm:t>
        <a:bodyPr/>
        <a:lstStyle/>
        <a:p>
          <a:r>
            <a:rPr lang="en-GB" sz="2300"/>
            <a:t>Value of security less than 10% of O/s balance</a:t>
          </a:r>
          <a:endParaRPr lang="en-US" sz="2300"/>
        </a:p>
      </dgm:t>
    </dgm:pt>
    <dgm:pt modelId="{88811977-81F2-45AF-975A-29E70A410297}" type="parTrans" cxnId="{57153615-BB3C-41C1-B0FB-B34C34358473}">
      <dgm:prSet/>
      <dgm:spPr/>
      <dgm:t>
        <a:bodyPr/>
        <a:lstStyle/>
        <a:p>
          <a:endParaRPr lang="en-US"/>
        </a:p>
      </dgm:t>
    </dgm:pt>
    <dgm:pt modelId="{64B904D2-407A-42E4-894E-4755109D45EB}" type="sibTrans" cxnId="{57153615-BB3C-41C1-B0FB-B34C34358473}">
      <dgm:prSet/>
      <dgm:spPr/>
      <dgm:t>
        <a:bodyPr/>
        <a:lstStyle/>
        <a:p>
          <a:endParaRPr lang="en-US"/>
        </a:p>
      </dgm:t>
    </dgm:pt>
    <dgm:pt modelId="{283874DE-93AB-4E0A-BA36-EA8034755DA1}">
      <dgm:prSet custT="1"/>
      <dgm:spPr/>
      <dgm:t>
        <a:bodyPr/>
        <a:lstStyle/>
        <a:p>
          <a:r>
            <a:rPr lang="en-GB" sz="2300"/>
            <a:t>Asset Classification : Loss </a:t>
          </a:r>
          <a:endParaRPr lang="en-US" sz="2300"/>
        </a:p>
      </dgm:t>
    </dgm:pt>
    <dgm:pt modelId="{A8D67D6E-7A57-43E7-8720-9E7F00E0C03E}" type="parTrans" cxnId="{932CAB09-DF58-47A5-879A-5BBDB982FF3D}">
      <dgm:prSet/>
      <dgm:spPr/>
      <dgm:t>
        <a:bodyPr/>
        <a:lstStyle/>
        <a:p>
          <a:endParaRPr lang="en-US"/>
        </a:p>
      </dgm:t>
    </dgm:pt>
    <dgm:pt modelId="{4E3B2387-97B8-4DE1-BCFB-588B382DF921}" type="sibTrans" cxnId="{932CAB09-DF58-47A5-879A-5BBDB982FF3D}">
      <dgm:prSet/>
      <dgm:spPr/>
      <dgm:t>
        <a:bodyPr/>
        <a:lstStyle/>
        <a:p>
          <a:endParaRPr lang="en-US"/>
        </a:p>
      </dgm:t>
    </dgm:pt>
    <dgm:pt modelId="{2E34E40F-7D44-4F65-B603-42331E4B9EB2}" type="pres">
      <dgm:prSet presAssocID="{DF0E3360-9FFF-4B00-B0F7-8913A227056E}" presName="Name0" presStyleCnt="0">
        <dgm:presLayoutVars>
          <dgm:dir/>
          <dgm:animLvl val="lvl"/>
          <dgm:resizeHandles val="exact"/>
        </dgm:presLayoutVars>
      </dgm:prSet>
      <dgm:spPr/>
    </dgm:pt>
    <dgm:pt modelId="{8CE60B17-9EB9-409E-8BFF-6ACD008DEC98}" type="pres">
      <dgm:prSet presAssocID="{DA2BFBFD-AAEC-4482-9D7A-63D446FBD8B4}" presName="linNode" presStyleCnt="0"/>
      <dgm:spPr/>
    </dgm:pt>
    <dgm:pt modelId="{C80D711F-C923-4DE4-A81F-21CC713F5878}" type="pres">
      <dgm:prSet presAssocID="{DA2BFBFD-AAEC-4482-9D7A-63D446FBD8B4}" presName="parentText" presStyleLbl="node1" presStyleIdx="0" presStyleCnt="2">
        <dgm:presLayoutVars>
          <dgm:chMax val="1"/>
          <dgm:bulletEnabled val="1"/>
        </dgm:presLayoutVars>
      </dgm:prSet>
      <dgm:spPr/>
    </dgm:pt>
    <dgm:pt modelId="{BDC7A809-3E5C-4FB6-8CBB-F735181E1B48}" type="pres">
      <dgm:prSet presAssocID="{DA2BFBFD-AAEC-4482-9D7A-63D446FBD8B4}" presName="descendantText" presStyleLbl="alignAccFollowNode1" presStyleIdx="0" presStyleCnt="2">
        <dgm:presLayoutVars>
          <dgm:bulletEnabled val="1"/>
        </dgm:presLayoutVars>
      </dgm:prSet>
      <dgm:spPr/>
    </dgm:pt>
    <dgm:pt modelId="{5BA47AE7-A55F-48AB-B1F2-338D48B27391}" type="pres">
      <dgm:prSet presAssocID="{A2CB1FCC-814F-4941-9609-78BB8FB349B4}" presName="sp" presStyleCnt="0"/>
      <dgm:spPr/>
    </dgm:pt>
    <dgm:pt modelId="{EC8C6B8C-D4F2-4D0B-B0DA-F8B4AE55AF9E}" type="pres">
      <dgm:prSet presAssocID="{02947484-996F-4E87-B548-7F28044F7DFD}" presName="linNode" presStyleCnt="0"/>
      <dgm:spPr/>
    </dgm:pt>
    <dgm:pt modelId="{410D55B2-58AB-4302-8EE8-CE36351A45B1}" type="pres">
      <dgm:prSet presAssocID="{02947484-996F-4E87-B548-7F28044F7DFD}" presName="parentText" presStyleLbl="node1" presStyleIdx="1" presStyleCnt="2">
        <dgm:presLayoutVars>
          <dgm:chMax val="1"/>
          <dgm:bulletEnabled val="1"/>
        </dgm:presLayoutVars>
      </dgm:prSet>
      <dgm:spPr/>
    </dgm:pt>
    <dgm:pt modelId="{DFDCB7B1-2269-4515-ACB7-C34B6CE49D66}" type="pres">
      <dgm:prSet presAssocID="{02947484-996F-4E87-B548-7F28044F7DFD}" presName="descendantText" presStyleLbl="alignAccFollowNode1" presStyleIdx="1" presStyleCnt="2">
        <dgm:presLayoutVars>
          <dgm:bulletEnabled val="1"/>
        </dgm:presLayoutVars>
      </dgm:prSet>
      <dgm:spPr/>
    </dgm:pt>
  </dgm:ptLst>
  <dgm:cxnLst>
    <dgm:cxn modelId="{1ADA2806-6A31-4AD1-B873-2EAEEFECE59E}" type="presOf" srcId="{DF0E3360-9FFF-4B00-B0F7-8913A227056E}" destId="{2E34E40F-7D44-4F65-B603-42331E4B9EB2}" srcOrd="0" destOrd="0" presId="urn:microsoft.com/office/officeart/2005/8/layout/vList5"/>
    <dgm:cxn modelId="{932CAB09-DF58-47A5-879A-5BBDB982FF3D}" srcId="{02947484-996F-4E87-B548-7F28044F7DFD}" destId="{283874DE-93AB-4E0A-BA36-EA8034755DA1}" srcOrd="1" destOrd="0" parTransId="{A8D67D6E-7A57-43E7-8720-9E7F00E0C03E}" sibTransId="{4E3B2387-97B8-4DE1-BCFB-588B382DF921}"/>
    <dgm:cxn modelId="{6ABAB10A-CC3D-42EA-B5FC-97046CE9C77C}" srcId="{DA2BFBFD-AAEC-4482-9D7A-63D446FBD8B4}" destId="{4C02CA98-A2E9-4DF5-83FA-2B5E1852A023}" srcOrd="0" destOrd="0" parTransId="{2ABF448A-EDAF-4FED-AE72-2D7309C99A94}" sibTransId="{B441C215-4348-4DB4-9AED-56120EE17596}"/>
    <dgm:cxn modelId="{123D640C-C363-43B8-88A2-87EB5FA0851C}" type="presOf" srcId="{DA2BFBFD-AAEC-4482-9D7A-63D446FBD8B4}" destId="{C80D711F-C923-4DE4-A81F-21CC713F5878}" srcOrd="0" destOrd="0" presId="urn:microsoft.com/office/officeart/2005/8/layout/vList5"/>
    <dgm:cxn modelId="{A8815E0F-95C8-4FAA-ABDA-84535052C1A6}" srcId="{DF0E3360-9FFF-4B00-B0F7-8913A227056E}" destId="{DA2BFBFD-AAEC-4482-9D7A-63D446FBD8B4}" srcOrd="0" destOrd="0" parTransId="{E29956E0-EA3C-4C7A-87D1-A2930C2710D2}" sibTransId="{A2CB1FCC-814F-4941-9609-78BB8FB349B4}"/>
    <dgm:cxn modelId="{5002E611-B40D-4842-8B41-CC8B9CB96A7D}" type="presOf" srcId="{02947484-996F-4E87-B548-7F28044F7DFD}" destId="{410D55B2-58AB-4302-8EE8-CE36351A45B1}" srcOrd="0" destOrd="0" presId="urn:microsoft.com/office/officeart/2005/8/layout/vList5"/>
    <dgm:cxn modelId="{57153615-BB3C-41C1-B0FB-B34C34358473}" srcId="{02947484-996F-4E87-B548-7F28044F7DFD}" destId="{758E9D3A-E323-48A6-9FF2-90A3D32D55BE}" srcOrd="0" destOrd="0" parTransId="{88811977-81F2-45AF-975A-29E70A410297}" sibTransId="{64B904D2-407A-42E4-894E-4755109D45EB}"/>
    <dgm:cxn modelId="{53E5CE4B-019C-409D-8BB9-18C97B803CDB}" type="presOf" srcId="{4C02CA98-A2E9-4DF5-83FA-2B5E1852A023}" destId="{BDC7A809-3E5C-4FB6-8CBB-F735181E1B48}" srcOrd="0" destOrd="0" presId="urn:microsoft.com/office/officeart/2005/8/layout/vList5"/>
    <dgm:cxn modelId="{00617296-F279-4863-B343-57B5E408DFF1}" type="presOf" srcId="{283874DE-93AB-4E0A-BA36-EA8034755DA1}" destId="{DFDCB7B1-2269-4515-ACB7-C34B6CE49D66}" srcOrd="0" destOrd="1" presId="urn:microsoft.com/office/officeart/2005/8/layout/vList5"/>
    <dgm:cxn modelId="{6257A0C4-FA81-4D71-B7E4-982AF4BFB6AA}" srcId="{DA2BFBFD-AAEC-4482-9D7A-63D446FBD8B4}" destId="{C903E746-B65E-4611-B6D9-03D8686FEB47}" srcOrd="1" destOrd="0" parTransId="{464A9809-726A-4732-B97A-2482974520C5}" sibTransId="{28BC76FE-8006-4D24-943F-DA8098B866E9}"/>
    <dgm:cxn modelId="{90639CDC-9256-401D-9797-FD77604910AF}" type="presOf" srcId="{758E9D3A-E323-48A6-9FF2-90A3D32D55BE}" destId="{DFDCB7B1-2269-4515-ACB7-C34B6CE49D66}" srcOrd="0" destOrd="0" presId="urn:microsoft.com/office/officeart/2005/8/layout/vList5"/>
    <dgm:cxn modelId="{77C7D9F1-C6D9-480F-A61F-7D22DEAE54AB}" type="presOf" srcId="{C903E746-B65E-4611-B6D9-03D8686FEB47}" destId="{BDC7A809-3E5C-4FB6-8CBB-F735181E1B48}" srcOrd="0" destOrd="1" presId="urn:microsoft.com/office/officeart/2005/8/layout/vList5"/>
    <dgm:cxn modelId="{5085C4FF-1C6D-4F6A-9079-5BF9A7CC9AFF}" srcId="{DF0E3360-9FFF-4B00-B0F7-8913A227056E}" destId="{02947484-996F-4E87-B548-7F28044F7DFD}" srcOrd="1" destOrd="0" parTransId="{B489468F-5C5A-4D2D-9E8A-982B5701D7AD}" sibTransId="{85E93C45-F0F3-4A3E-B900-D1AB1A245F78}"/>
    <dgm:cxn modelId="{21F28A38-F346-48EA-BC70-F53EEF962E86}" type="presParOf" srcId="{2E34E40F-7D44-4F65-B603-42331E4B9EB2}" destId="{8CE60B17-9EB9-409E-8BFF-6ACD008DEC98}" srcOrd="0" destOrd="0" presId="urn:microsoft.com/office/officeart/2005/8/layout/vList5"/>
    <dgm:cxn modelId="{B1CA7610-25DF-4F95-851A-A966BF1CC1E3}" type="presParOf" srcId="{8CE60B17-9EB9-409E-8BFF-6ACD008DEC98}" destId="{C80D711F-C923-4DE4-A81F-21CC713F5878}" srcOrd="0" destOrd="0" presId="urn:microsoft.com/office/officeart/2005/8/layout/vList5"/>
    <dgm:cxn modelId="{F729B585-754F-48B2-89DB-4EF563C2C8BA}" type="presParOf" srcId="{8CE60B17-9EB9-409E-8BFF-6ACD008DEC98}" destId="{BDC7A809-3E5C-4FB6-8CBB-F735181E1B48}" srcOrd="1" destOrd="0" presId="urn:microsoft.com/office/officeart/2005/8/layout/vList5"/>
    <dgm:cxn modelId="{3A4713B7-AD7C-4E88-B424-0B47F930DF71}" type="presParOf" srcId="{2E34E40F-7D44-4F65-B603-42331E4B9EB2}" destId="{5BA47AE7-A55F-48AB-B1F2-338D48B27391}" srcOrd="1" destOrd="0" presId="urn:microsoft.com/office/officeart/2005/8/layout/vList5"/>
    <dgm:cxn modelId="{2E599360-F27E-4385-8300-C889716CF0D8}" type="presParOf" srcId="{2E34E40F-7D44-4F65-B603-42331E4B9EB2}" destId="{EC8C6B8C-D4F2-4D0B-B0DA-F8B4AE55AF9E}" srcOrd="2" destOrd="0" presId="urn:microsoft.com/office/officeart/2005/8/layout/vList5"/>
    <dgm:cxn modelId="{0C36A627-4F7C-4F00-B62D-992E7A1965B2}" type="presParOf" srcId="{EC8C6B8C-D4F2-4D0B-B0DA-F8B4AE55AF9E}" destId="{410D55B2-58AB-4302-8EE8-CE36351A45B1}" srcOrd="0" destOrd="0" presId="urn:microsoft.com/office/officeart/2005/8/layout/vList5"/>
    <dgm:cxn modelId="{45C9A3F4-BE14-4AE8-99D6-0E8DAAD1D78F}" type="presParOf" srcId="{EC8C6B8C-D4F2-4D0B-B0DA-F8B4AE55AF9E}" destId="{DFDCB7B1-2269-4515-ACB7-C34B6CE49D66}"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9867F92-6AB7-481E-A6D9-A57E81B2645D}"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39E14EE6-C14E-4BF8-8E77-6F27AC3F6078}">
      <dgm:prSet custT="1"/>
      <dgm:spPr/>
      <dgm:t>
        <a:bodyPr/>
        <a:lstStyle/>
        <a:p>
          <a:r>
            <a:rPr lang="en-GB" sz="2000"/>
            <a:t>Upgradation Of NPA Accounts. (Para 4.2.5 )</a:t>
          </a:r>
          <a:endParaRPr lang="en-US" sz="2000"/>
        </a:p>
      </dgm:t>
    </dgm:pt>
    <dgm:pt modelId="{1EF13F7A-EB68-47E3-83AF-E94A751AD7E9}" type="parTrans" cxnId="{13B8D18E-255D-4AC3-9695-470E045A4FA7}">
      <dgm:prSet/>
      <dgm:spPr/>
      <dgm:t>
        <a:bodyPr/>
        <a:lstStyle/>
        <a:p>
          <a:endParaRPr lang="en-US"/>
        </a:p>
      </dgm:t>
    </dgm:pt>
    <dgm:pt modelId="{C6DE0D4F-2189-4C25-9320-A0FA84EC848B}" type="sibTrans" cxnId="{13B8D18E-255D-4AC3-9695-470E045A4FA7}">
      <dgm:prSet/>
      <dgm:spPr/>
      <dgm:t>
        <a:bodyPr/>
        <a:lstStyle/>
        <a:p>
          <a:endParaRPr lang="en-US"/>
        </a:p>
      </dgm:t>
    </dgm:pt>
    <dgm:pt modelId="{3F977EBE-52F7-4407-8617-D4545ED79F18}">
      <dgm:prSet custT="1"/>
      <dgm:spPr/>
      <dgm:t>
        <a:bodyPr/>
        <a:lstStyle/>
        <a:p>
          <a:r>
            <a:rPr lang="en-GB" sz="1700"/>
            <a:t>﻿﻿</a:t>
          </a:r>
          <a:r>
            <a:rPr lang="en-GB" sz="2000"/>
            <a:t>Review vs Renewal Issues</a:t>
          </a:r>
          <a:endParaRPr lang="en-US" sz="2000"/>
        </a:p>
      </dgm:t>
    </dgm:pt>
    <dgm:pt modelId="{1EEA5426-7708-4215-B0C0-4A9D9D567392}" type="parTrans" cxnId="{EF1A7A7B-0D09-47E1-B7CF-8AD1BA67A370}">
      <dgm:prSet/>
      <dgm:spPr/>
      <dgm:t>
        <a:bodyPr/>
        <a:lstStyle/>
        <a:p>
          <a:endParaRPr lang="en-US"/>
        </a:p>
      </dgm:t>
    </dgm:pt>
    <dgm:pt modelId="{DC30D1EE-CEF8-4ABB-9D6C-C849093C7673}" type="sibTrans" cxnId="{EF1A7A7B-0D09-47E1-B7CF-8AD1BA67A370}">
      <dgm:prSet/>
      <dgm:spPr/>
      <dgm:t>
        <a:bodyPr/>
        <a:lstStyle/>
        <a:p>
          <a:endParaRPr lang="en-US"/>
        </a:p>
      </dgm:t>
    </dgm:pt>
    <dgm:pt modelId="{2F8A52DE-3BED-4655-8F95-594BE3F16F4A}">
      <dgm:prSet custT="1"/>
      <dgm:spPr/>
      <dgm:t>
        <a:bodyPr/>
        <a:lstStyle/>
        <a:p>
          <a:r>
            <a:rPr lang="en-GB" sz="1700"/>
            <a:t>﻿</a:t>
          </a:r>
          <a:r>
            <a:rPr lang="en-GB" sz="2000"/>
            <a:t>Fraud Cases</a:t>
          </a:r>
          <a:endParaRPr lang="en-US" sz="2000"/>
        </a:p>
      </dgm:t>
    </dgm:pt>
    <dgm:pt modelId="{590A63F7-5355-46F5-B9DE-226A6037634C}" type="parTrans" cxnId="{6DDC8870-72AC-475E-A328-2322CCC0FE22}">
      <dgm:prSet/>
      <dgm:spPr/>
      <dgm:t>
        <a:bodyPr/>
        <a:lstStyle/>
        <a:p>
          <a:endParaRPr lang="en-US"/>
        </a:p>
      </dgm:t>
    </dgm:pt>
    <dgm:pt modelId="{65340947-B944-4682-9C4C-16920FEFB45A}" type="sibTrans" cxnId="{6DDC8870-72AC-475E-A328-2322CCC0FE22}">
      <dgm:prSet/>
      <dgm:spPr/>
      <dgm:t>
        <a:bodyPr/>
        <a:lstStyle/>
        <a:p>
          <a:endParaRPr lang="en-US"/>
        </a:p>
      </dgm:t>
    </dgm:pt>
    <dgm:pt modelId="{A6267D64-3F02-462B-9FD7-3D09F5368328}">
      <dgm:prSet custT="1"/>
      <dgm:spPr/>
      <dgm:t>
        <a:bodyPr/>
        <a:lstStyle/>
        <a:p>
          <a:r>
            <a:rPr lang="en-GB" sz="1700"/>
            <a:t>﻿</a:t>
          </a:r>
          <a:r>
            <a:rPr lang="en-GB" sz="2000"/>
            <a:t>LC Devolved &amp; BG Invoked kept in Separate Account </a:t>
          </a:r>
          <a:endParaRPr lang="en-US" sz="2000"/>
        </a:p>
      </dgm:t>
    </dgm:pt>
    <dgm:pt modelId="{FFF921B8-E77C-434E-8665-D0C13F729D90}" type="parTrans" cxnId="{E589F924-BF50-41D9-84DA-B4E1B27FAA3D}">
      <dgm:prSet/>
      <dgm:spPr/>
      <dgm:t>
        <a:bodyPr/>
        <a:lstStyle/>
        <a:p>
          <a:endParaRPr lang="en-US"/>
        </a:p>
      </dgm:t>
    </dgm:pt>
    <dgm:pt modelId="{33AC8816-4981-4540-9DE9-0540B768313C}" type="sibTrans" cxnId="{E589F924-BF50-41D9-84DA-B4E1B27FAA3D}">
      <dgm:prSet/>
      <dgm:spPr/>
      <dgm:t>
        <a:bodyPr/>
        <a:lstStyle/>
        <a:p>
          <a:endParaRPr lang="en-US"/>
        </a:p>
      </dgm:t>
    </dgm:pt>
    <dgm:pt modelId="{A6718F1B-B11C-40B7-882A-F8EF460F9276}">
      <dgm:prSet custT="1"/>
      <dgm:spPr/>
      <dgm:t>
        <a:bodyPr/>
        <a:lstStyle/>
        <a:p>
          <a:r>
            <a:rPr lang="en-GB" sz="1700"/>
            <a:t>﻿﻿</a:t>
          </a:r>
          <a:r>
            <a:rPr lang="en-GB" sz="2000"/>
            <a:t>Bill Discounted under LC</a:t>
          </a:r>
          <a:endParaRPr lang="en-US" sz="2000"/>
        </a:p>
      </dgm:t>
    </dgm:pt>
    <dgm:pt modelId="{5AAA8354-0F39-4053-B1F7-E6518DFC50BB}" type="parTrans" cxnId="{2C3F24F3-1C07-4010-AAA0-9EF4C81DD702}">
      <dgm:prSet/>
      <dgm:spPr/>
      <dgm:t>
        <a:bodyPr/>
        <a:lstStyle/>
        <a:p>
          <a:endParaRPr lang="en-US"/>
        </a:p>
      </dgm:t>
    </dgm:pt>
    <dgm:pt modelId="{6C3429DA-7084-4E3C-B0DE-C42D639C31F8}" type="sibTrans" cxnId="{2C3F24F3-1C07-4010-AAA0-9EF4C81DD702}">
      <dgm:prSet/>
      <dgm:spPr/>
      <dgm:t>
        <a:bodyPr/>
        <a:lstStyle/>
        <a:p>
          <a:endParaRPr lang="en-US"/>
        </a:p>
      </dgm:t>
    </dgm:pt>
    <dgm:pt modelId="{752CDB5B-82EA-49D5-8607-431B97DE039D}">
      <dgm:prSet custT="1"/>
      <dgm:spPr/>
      <dgm:t>
        <a:bodyPr/>
        <a:lstStyle/>
        <a:p>
          <a:r>
            <a:rPr lang="en-GB" sz="2000"/>
            <a:t>Exact Date of NPA</a:t>
          </a:r>
          <a:r>
            <a:rPr lang="en-GB" sz="1700"/>
            <a:t> </a:t>
          </a:r>
          <a:endParaRPr lang="en-US" sz="1700"/>
        </a:p>
      </dgm:t>
    </dgm:pt>
    <dgm:pt modelId="{21BDC40C-66C2-48E9-A2A7-00E39075E583}" type="parTrans" cxnId="{0E7C71BF-8F8C-4AD5-B681-E10D8A5C038E}">
      <dgm:prSet/>
      <dgm:spPr/>
      <dgm:t>
        <a:bodyPr/>
        <a:lstStyle/>
        <a:p>
          <a:endParaRPr lang="en-US"/>
        </a:p>
      </dgm:t>
    </dgm:pt>
    <dgm:pt modelId="{BC961A12-B5DE-4B93-A490-7E368572D9E1}" type="sibTrans" cxnId="{0E7C71BF-8F8C-4AD5-B681-E10D8A5C038E}">
      <dgm:prSet/>
      <dgm:spPr/>
      <dgm:t>
        <a:bodyPr/>
        <a:lstStyle/>
        <a:p>
          <a:endParaRPr lang="en-US"/>
        </a:p>
      </dgm:t>
    </dgm:pt>
    <dgm:pt modelId="{8D78E7D2-4FA0-4459-868B-29C651E8ECE0}">
      <dgm:prSet custT="1"/>
      <dgm:spPr/>
      <dgm:t>
        <a:bodyPr/>
        <a:lstStyle/>
        <a:p>
          <a:r>
            <a:rPr lang="en-GB" sz="2000"/>
            <a:t>Consortium Finance </a:t>
          </a:r>
          <a:endParaRPr lang="en-US" sz="2000"/>
        </a:p>
      </dgm:t>
    </dgm:pt>
    <dgm:pt modelId="{06111D91-B71F-485E-923C-F640C17F0C2A}" type="parTrans" cxnId="{D44C03B6-9E02-403B-8B37-AB4B7FFBE367}">
      <dgm:prSet/>
      <dgm:spPr/>
      <dgm:t>
        <a:bodyPr/>
        <a:lstStyle/>
        <a:p>
          <a:endParaRPr lang="en-US"/>
        </a:p>
      </dgm:t>
    </dgm:pt>
    <dgm:pt modelId="{D6D16499-3152-4ECD-BD6A-2BCD062AE7A7}" type="sibTrans" cxnId="{D44C03B6-9E02-403B-8B37-AB4B7FFBE367}">
      <dgm:prSet/>
      <dgm:spPr/>
      <dgm:t>
        <a:bodyPr/>
        <a:lstStyle/>
        <a:p>
          <a:endParaRPr lang="en-US"/>
        </a:p>
      </dgm:t>
    </dgm:pt>
    <dgm:pt modelId="{414C91B8-0CDA-419C-8133-1AFFDC622BBC}">
      <dgm:prSet custT="1"/>
      <dgm:spPr/>
      <dgm:t>
        <a:bodyPr/>
        <a:lstStyle/>
        <a:p>
          <a:r>
            <a:rPr lang="en-GB" sz="2000"/>
            <a:t>NPA Accounts - Security Value Issues</a:t>
          </a:r>
          <a:endParaRPr lang="en-US" sz="2000"/>
        </a:p>
      </dgm:t>
    </dgm:pt>
    <dgm:pt modelId="{33DF872C-D96C-4BA3-AEFB-C8FAEACA7212}" type="parTrans" cxnId="{BBA3BC14-E949-473A-A3DC-8690BCEFD2A6}">
      <dgm:prSet/>
      <dgm:spPr/>
      <dgm:t>
        <a:bodyPr/>
        <a:lstStyle/>
        <a:p>
          <a:endParaRPr lang="en-US"/>
        </a:p>
      </dgm:t>
    </dgm:pt>
    <dgm:pt modelId="{731AFA9A-9860-486B-8AED-50500EA682EE}" type="sibTrans" cxnId="{BBA3BC14-E949-473A-A3DC-8690BCEFD2A6}">
      <dgm:prSet/>
      <dgm:spPr/>
      <dgm:t>
        <a:bodyPr/>
        <a:lstStyle/>
        <a:p>
          <a:endParaRPr lang="en-US"/>
        </a:p>
      </dgm:t>
    </dgm:pt>
    <dgm:pt modelId="{71BAD18D-AA07-4156-A3A9-AA5C3EED5FE1}">
      <dgm:prSet custT="1"/>
      <dgm:spPr/>
      <dgm:t>
        <a:bodyPr/>
        <a:lstStyle/>
        <a:p>
          <a:r>
            <a:rPr lang="en-GB" sz="2000"/>
            <a:t>Erosion in Value Of Security</a:t>
          </a:r>
          <a:endParaRPr lang="en-US" sz="2000"/>
        </a:p>
      </dgm:t>
    </dgm:pt>
    <dgm:pt modelId="{291C6070-C22E-496C-9468-73E7D08C7E7C}" type="parTrans" cxnId="{8AC65E85-AB4D-4E93-8AD5-DCCB03909B1C}">
      <dgm:prSet/>
      <dgm:spPr/>
      <dgm:t>
        <a:bodyPr/>
        <a:lstStyle/>
        <a:p>
          <a:endParaRPr lang="en-US"/>
        </a:p>
      </dgm:t>
    </dgm:pt>
    <dgm:pt modelId="{BC4B7444-DA7C-46EA-A853-C07289FC93DA}" type="sibTrans" cxnId="{8AC65E85-AB4D-4E93-8AD5-DCCB03909B1C}">
      <dgm:prSet/>
      <dgm:spPr/>
      <dgm:t>
        <a:bodyPr/>
        <a:lstStyle/>
        <a:p>
          <a:endParaRPr lang="en-US"/>
        </a:p>
      </dgm:t>
    </dgm:pt>
    <dgm:pt modelId="{9EEE31EC-C19E-41DC-B1D4-8EA27F9AB58D}">
      <dgm:prSet custT="1"/>
      <dgm:spPr/>
      <dgm:t>
        <a:bodyPr/>
        <a:lstStyle/>
        <a:p>
          <a:r>
            <a:rPr lang="en-GB" sz="1900"/>
            <a:t>﻿Advances Ag TD, NSC, IVP, KVP, LIC – Adequate Margin </a:t>
          </a:r>
          <a:endParaRPr lang="en-US" sz="1900"/>
        </a:p>
      </dgm:t>
    </dgm:pt>
    <dgm:pt modelId="{E32950D0-E18E-4CF0-9E02-032CD1A367C1}" type="parTrans" cxnId="{AF9B0A3A-92B7-4B37-B9C3-F94D3756292C}">
      <dgm:prSet/>
      <dgm:spPr/>
      <dgm:t>
        <a:bodyPr/>
        <a:lstStyle/>
        <a:p>
          <a:endParaRPr lang="en-US"/>
        </a:p>
      </dgm:t>
    </dgm:pt>
    <dgm:pt modelId="{60DD46C3-4C0D-40FD-8C04-A5BAD511EE78}" type="sibTrans" cxnId="{AF9B0A3A-92B7-4B37-B9C3-F94D3756292C}">
      <dgm:prSet/>
      <dgm:spPr/>
      <dgm:t>
        <a:bodyPr/>
        <a:lstStyle/>
        <a:p>
          <a:endParaRPr lang="en-US"/>
        </a:p>
      </dgm:t>
    </dgm:pt>
    <dgm:pt modelId="{AFE565B8-99C4-47C8-BDF0-CC24EDB34DF4}" type="pres">
      <dgm:prSet presAssocID="{79867F92-6AB7-481E-A6D9-A57E81B2645D}" presName="diagram" presStyleCnt="0">
        <dgm:presLayoutVars>
          <dgm:dir/>
          <dgm:resizeHandles val="exact"/>
        </dgm:presLayoutVars>
      </dgm:prSet>
      <dgm:spPr/>
    </dgm:pt>
    <dgm:pt modelId="{557EAA28-2BF4-4268-9EC0-A426B5DDAF78}" type="pres">
      <dgm:prSet presAssocID="{39E14EE6-C14E-4BF8-8E77-6F27AC3F6078}" presName="node" presStyleLbl="node1" presStyleIdx="0" presStyleCnt="10">
        <dgm:presLayoutVars>
          <dgm:bulletEnabled val="1"/>
        </dgm:presLayoutVars>
      </dgm:prSet>
      <dgm:spPr/>
    </dgm:pt>
    <dgm:pt modelId="{7E2227C6-47AC-43CA-B9F4-CEE8D71F70D1}" type="pres">
      <dgm:prSet presAssocID="{C6DE0D4F-2189-4C25-9320-A0FA84EC848B}" presName="sibTrans" presStyleCnt="0"/>
      <dgm:spPr/>
    </dgm:pt>
    <dgm:pt modelId="{7D425094-5740-4748-9470-AF7BEB123CA1}" type="pres">
      <dgm:prSet presAssocID="{3F977EBE-52F7-4407-8617-D4545ED79F18}" presName="node" presStyleLbl="node1" presStyleIdx="1" presStyleCnt="10">
        <dgm:presLayoutVars>
          <dgm:bulletEnabled val="1"/>
        </dgm:presLayoutVars>
      </dgm:prSet>
      <dgm:spPr/>
    </dgm:pt>
    <dgm:pt modelId="{44EBC55A-D90E-4B2A-B53C-7D1FDA6872AE}" type="pres">
      <dgm:prSet presAssocID="{DC30D1EE-CEF8-4ABB-9D6C-C849093C7673}" presName="sibTrans" presStyleCnt="0"/>
      <dgm:spPr/>
    </dgm:pt>
    <dgm:pt modelId="{51163D50-6841-4D11-AC92-A57E8BEF42B4}" type="pres">
      <dgm:prSet presAssocID="{2F8A52DE-3BED-4655-8F95-594BE3F16F4A}" presName="node" presStyleLbl="node1" presStyleIdx="2" presStyleCnt="10">
        <dgm:presLayoutVars>
          <dgm:bulletEnabled val="1"/>
        </dgm:presLayoutVars>
      </dgm:prSet>
      <dgm:spPr/>
    </dgm:pt>
    <dgm:pt modelId="{75573C91-02DC-47A8-B1C2-77825CDBD7AB}" type="pres">
      <dgm:prSet presAssocID="{65340947-B944-4682-9C4C-16920FEFB45A}" presName="sibTrans" presStyleCnt="0"/>
      <dgm:spPr/>
    </dgm:pt>
    <dgm:pt modelId="{4BEED77B-8292-449B-AAA2-7C72F4C395A9}" type="pres">
      <dgm:prSet presAssocID="{A6267D64-3F02-462B-9FD7-3D09F5368328}" presName="node" presStyleLbl="node1" presStyleIdx="3" presStyleCnt="10">
        <dgm:presLayoutVars>
          <dgm:bulletEnabled val="1"/>
        </dgm:presLayoutVars>
      </dgm:prSet>
      <dgm:spPr/>
    </dgm:pt>
    <dgm:pt modelId="{2B632BF7-8CAD-4A5B-B189-AB096017747D}" type="pres">
      <dgm:prSet presAssocID="{33AC8816-4981-4540-9DE9-0540B768313C}" presName="sibTrans" presStyleCnt="0"/>
      <dgm:spPr/>
    </dgm:pt>
    <dgm:pt modelId="{4119BF29-8268-4ED9-929E-37F00925A54D}" type="pres">
      <dgm:prSet presAssocID="{A6718F1B-B11C-40B7-882A-F8EF460F9276}" presName="node" presStyleLbl="node1" presStyleIdx="4" presStyleCnt="10">
        <dgm:presLayoutVars>
          <dgm:bulletEnabled val="1"/>
        </dgm:presLayoutVars>
      </dgm:prSet>
      <dgm:spPr/>
    </dgm:pt>
    <dgm:pt modelId="{82AF609A-C930-4439-A518-6810954C90D4}" type="pres">
      <dgm:prSet presAssocID="{6C3429DA-7084-4E3C-B0DE-C42D639C31F8}" presName="sibTrans" presStyleCnt="0"/>
      <dgm:spPr/>
    </dgm:pt>
    <dgm:pt modelId="{109B6D73-E3B0-4A7B-BE82-765182183EA1}" type="pres">
      <dgm:prSet presAssocID="{752CDB5B-82EA-49D5-8607-431B97DE039D}" presName="node" presStyleLbl="node1" presStyleIdx="5" presStyleCnt="10">
        <dgm:presLayoutVars>
          <dgm:bulletEnabled val="1"/>
        </dgm:presLayoutVars>
      </dgm:prSet>
      <dgm:spPr/>
    </dgm:pt>
    <dgm:pt modelId="{557D97BE-D213-4679-A1B5-298BB21C47E3}" type="pres">
      <dgm:prSet presAssocID="{BC961A12-B5DE-4B93-A490-7E368572D9E1}" presName="sibTrans" presStyleCnt="0"/>
      <dgm:spPr/>
    </dgm:pt>
    <dgm:pt modelId="{3CE1D508-90DB-442C-BF0B-9FE0E5E3E68F}" type="pres">
      <dgm:prSet presAssocID="{8D78E7D2-4FA0-4459-868B-29C651E8ECE0}" presName="node" presStyleLbl="node1" presStyleIdx="6" presStyleCnt="10">
        <dgm:presLayoutVars>
          <dgm:bulletEnabled val="1"/>
        </dgm:presLayoutVars>
      </dgm:prSet>
      <dgm:spPr/>
    </dgm:pt>
    <dgm:pt modelId="{580A71A6-501B-4FB9-8987-CE9791950F7B}" type="pres">
      <dgm:prSet presAssocID="{D6D16499-3152-4ECD-BD6A-2BCD062AE7A7}" presName="sibTrans" presStyleCnt="0"/>
      <dgm:spPr/>
    </dgm:pt>
    <dgm:pt modelId="{66FDBF08-F468-4750-8D74-75FA3EC8D00D}" type="pres">
      <dgm:prSet presAssocID="{414C91B8-0CDA-419C-8133-1AFFDC622BBC}" presName="node" presStyleLbl="node1" presStyleIdx="7" presStyleCnt="10">
        <dgm:presLayoutVars>
          <dgm:bulletEnabled val="1"/>
        </dgm:presLayoutVars>
      </dgm:prSet>
      <dgm:spPr/>
    </dgm:pt>
    <dgm:pt modelId="{BEEA8872-D273-4BFF-BB60-65E4CE20E17F}" type="pres">
      <dgm:prSet presAssocID="{731AFA9A-9860-486B-8AED-50500EA682EE}" presName="sibTrans" presStyleCnt="0"/>
      <dgm:spPr/>
    </dgm:pt>
    <dgm:pt modelId="{4E3A222E-9858-4733-84E1-96008E73F985}" type="pres">
      <dgm:prSet presAssocID="{71BAD18D-AA07-4156-A3A9-AA5C3EED5FE1}" presName="node" presStyleLbl="node1" presStyleIdx="8" presStyleCnt="10">
        <dgm:presLayoutVars>
          <dgm:bulletEnabled val="1"/>
        </dgm:presLayoutVars>
      </dgm:prSet>
      <dgm:spPr/>
    </dgm:pt>
    <dgm:pt modelId="{240D5962-7206-4F88-A6E4-175E3E06906A}" type="pres">
      <dgm:prSet presAssocID="{BC4B7444-DA7C-46EA-A853-C07289FC93DA}" presName="sibTrans" presStyleCnt="0"/>
      <dgm:spPr/>
    </dgm:pt>
    <dgm:pt modelId="{BABBA85D-61A6-4688-AAD2-65FD7B74E356}" type="pres">
      <dgm:prSet presAssocID="{9EEE31EC-C19E-41DC-B1D4-8EA27F9AB58D}" presName="node" presStyleLbl="node1" presStyleIdx="9" presStyleCnt="10">
        <dgm:presLayoutVars>
          <dgm:bulletEnabled val="1"/>
        </dgm:presLayoutVars>
      </dgm:prSet>
      <dgm:spPr/>
    </dgm:pt>
  </dgm:ptLst>
  <dgm:cxnLst>
    <dgm:cxn modelId="{D3881D0F-D17F-4866-83AD-A6DEE3A6E2BA}" type="presOf" srcId="{9EEE31EC-C19E-41DC-B1D4-8EA27F9AB58D}" destId="{BABBA85D-61A6-4688-AAD2-65FD7B74E356}" srcOrd="0" destOrd="0" presId="urn:microsoft.com/office/officeart/2005/8/layout/default"/>
    <dgm:cxn modelId="{BBA3BC14-E949-473A-A3DC-8690BCEFD2A6}" srcId="{79867F92-6AB7-481E-A6D9-A57E81B2645D}" destId="{414C91B8-0CDA-419C-8133-1AFFDC622BBC}" srcOrd="7" destOrd="0" parTransId="{33DF872C-D96C-4BA3-AEFB-C8FAEACA7212}" sibTransId="{731AFA9A-9860-486B-8AED-50500EA682EE}"/>
    <dgm:cxn modelId="{E589F924-BF50-41D9-84DA-B4E1B27FAA3D}" srcId="{79867F92-6AB7-481E-A6D9-A57E81B2645D}" destId="{A6267D64-3F02-462B-9FD7-3D09F5368328}" srcOrd="3" destOrd="0" parTransId="{FFF921B8-E77C-434E-8665-D0C13F729D90}" sibTransId="{33AC8816-4981-4540-9DE9-0540B768313C}"/>
    <dgm:cxn modelId="{AF9B0A3A-92B7-4B37-B9C3-F94D3756292C}" srcId="{79867F92-6AB7-481E-A6D9-A57E81B2645D}" destId="{9EEE31EC-C19E-41DC-B1D4-8EA27F9AB58D}" srcOrd="9" destOrd="0" parTransId="{E32950D0-E18E-4CF0-9E02-032CD1A367C1}" sibTransId="{60DD46C3-4C0D-40FD-8C04-A5BAD511EE78}"/>
    <dgm:cxn modelId="{4A86C563-3EAC-4132-9521-512CA4BE6052}" type="presOf" srcId="{8D78E7D2-4FA0-4459-868B-29C651E8ECE0}" destId="{3CE1D508-90DB-442C-BF0B-9FE0E5E3E68F}" srcOrd="0" destOrd="0" presId="urn:microsoft.com/office/officeart/2005/8/layout/default"/>
    <dgm:cxn modelId="{6DDC8870-72AC-475E-A328-2322CCC0FE22}" srcId="{79867F92-6AB7-481E-A6D9-A57E81B2645D}" destId="{2F8A52DE-3BED-4655-8F95-594BE3F16F4A}" srcOrd="2" destOrd="0" parTransId="{590A63F7-5355-46F5-B9DE-226A6037634C}" sibTransId="{65340947-B944-4682-9C4C-16920FEFB45A}"/>
    <dgm:cxn modelId="{427EFE78-DEAF-4979-B6E6-F5C277A9CE2F}" type="presOf" srcId="{A6718F1B-B11C-40B7-882A-F8EF460F9276}" destId="{4119BF29-8268-4ED9-929E-37F00925A54D}" srcOrd="0" destOrd="0" presId="urn:microsoft.com/office/officeart/2005/8/layout/default"/>
    <dgm:cxn modelId="{EF1A7A7B-0D09-47E1-B7CF-8AD1BA67A370}" srcId="{79867F92-6AB7-481E-A6D9-A57E81B2645D}" destId="{3F977EBE-52F7-4407-8617-D4545ED79F18}" srcOrd="1" destOrd="0" parTransId="{1EEA5426-7708-4215-B0C0-4A9D9D567392}" sibTransId="{DC30D1EE-CEF8-4ABB-9D6C-C849093C7673}"/>
    <dgm:cxn modelId="{8AC65E85-AB4D-4E93-8AD5-DCCB03909B1C}" srcId="{79867F92-6AB7-481E-A6D9-A57E81B2645D}" destId="{71BAD18D-AA07-4156-A3A9-AA5C3EED5FE1}" srcOrd="8" destOrd="0" parTransId="{291C6070-C22E-496C-9468-73E7D08C7E7C}" sibTransId="{BC4B7444-DA7C-46EA-A853-C07289FC93DA}"/>
    <dgm:cxn modelId="{11594D8B-0F2D-4C58-89F6-C7F7A26973D6}" type="presOf" srcId="{414C91B8-0CDA-419C-8133-1AFFDC622BBC}" destId="{66FDBF08-F468-4750-8D74-75FA3EC8D00D}" srcOrd="0" destOrd="0" presId="urn:microsoft.com/office/officeart/2005/8/layout/default"/>
    <dgm:cxn modelId="{13B8D18E-255D-4AC3-9695-470E045A4FA7}" srcId="{79867F92-6AB7-481E-A6D9-A57E81B2645D}" destId="{39E14EE6-C14E-4BF8-8E77-6F27AC3F6078}" srcOrd="0" destOrd="0" parTransId="{1EF13F7A-EB68-47E3-83AF-E94A751AD7E9}" sibTransId="{C6DE0D4F-2189-4C25-9320-A0FA84EC848B}"/>
    <dgm:cxn modelId="{FEA85A9A-01B7-41CB-BC35-D56630D72D5B}" type="presOf" srcId="{3F977EBE-52F7-4407-8617-D4545ED79F18}" destId="{7D425094-5740-4748-9470-AF7BEB123CA1}" srcOrd="0" destOrd="0" presId="urn:microsoft.com/office/officeart/2005/8/layout/default"/>
    <dgm:cxn modelId="{05D355A6-6FEB-478C-B78E-37F59BCD1E92}" type="presOf" srcId="{A6267D64-3F02-462B-9FD7-3D09F5368328}" destId="{4BEED77B-8292-449B-AAA2-7C72F4C395A9}" srcOrd="0" destOrd="0" presId="urn:microsoft.com/office/officeart/2005/8/layout/default"/>
    <dgm:cxn modelId="{D44C03B6-9E02-403B-8B37-AB4B7FFBE367}" srcId="{79867F92-6AB7-481E-A6D9-A57E81B2645D}" destId="{8D78E7D2-4FA0-4459-868B-29C651E8ECE0}" srcOrd="6" destOrd="0" parTransId="{06111D91-B71F-485E-923C-F640C17F0C2A}" sibTransId="{D6D16499-3152-4ECD-BD6A-2BCD062AE7A7}"/>
    <dgm:cxn modelId="{0E7C71BF-8F8C-4AD5-B681-E10D8A5C038E}" srcId="{79867F92-6AB7-481E-A6D9-A57E81B2645D}" destId="{752CDB5B-82EA-49D5-8607-431B97DE039D}" srcOrd="5" destOrd="0" parTransId="{21BDC40C-66C2-48E9-A2A7-00E39075E583}" sibTransId="{BC961A12-B5DE-4B93-A490-7E368572D9E1}"/>
    <dgm:cxn modelId="{33EE28D3-E787-4C62-B020-C1A2860227C9}" type="presOf" srcId="{71BAD18D-AA07-4156-A3A9-AA5C3EED5FE1}" destId="{4E3A222E-9858-4733-84E1-96008E73F985}" srcOrd="0" destOrd="0" presId="urn:microsoft.com/office/officeart/2005/8/layout/default"/>
    <dgm:cxn modelId="{278B54D5-45E6-4D5C-B93C-FC44A22CE470}" type="presOf" srcId="{752CDB5B-82EA-49D5-8607-431B97DE039D}" destId="{109B6D73-E3B0-4A7B-BE82-765182183EA1}" srcOrd="0" destOrd="0" presId="urn:microsoft.com/office/officeart/2005/8/layout/default"/>
    <dgm:cxn modelId="{BDF606DB-1052-4E92-9A7C-9EBE1548E44D}" type="presOf" srcId="{39E14EE6-C14E-4BF8-8E77-6F27AC3F6078}" destId="{557EAA28-2BF4-4268-9EC0-A426B5DDAF78}" srcOrd="0" destOrd="0" presId="urn:microsoft.com/office/officeart/2005/8/layout/default"/>
    <dgm:cxn modelId="{45441ADC-CF1D-4178-9C9E-F9A479BEEBB5}" type="presOf" srcId="{79867F92-6AB7-481E-A6D9-A57E81B2645D}" destId="{AFE565B8-99C4-47C8-BDF0-CC24EDB34DF4}" srcOrd="0" destOrd="0" presId="urn:microsoft.com/office/officeart/2005/8/layout/default"/>
    <dgm:cxn modelId="{2C3F24F3-1C07-4010-AAA0-9EF4C81DD702}" srcId="{79867F92-6AB7-481E-A6D9-A57E81B2645D}" destId="{A6718F1B-B11C-40B7-882A-F8EF460F9276}" srcOrd="4" destOrd="0" parTransId="{5AAA8354-0F39-4053-B1F7-E6518DFC50BB}" sibTransId="{6C3429DA-7084-4E3C-B0DE-C42D639C31F8}"/>
    <dgm:cxn modelId="{05157FF3-82C9-4A28-9024-40F4159A2490}" type="presOf" srcId="{2F8A52DE-3BED-4655-8F95-594BE3F16F4A}" destId="{51163D50-6841-4D11-AC92-A57E8BEF42B4}" srcOrd="0" destOrd="0" presId="urn:microsoft.com/office/officeart/2005/8/layout/default"/>
    <dgm:cxn modelId="{DCD8B937-8E07-40F0-B6CE-7CB101005D51}" type="presParOf" srcId="{AFE565B8-99C4-47C8-BDF0-CC24EDB34DF4}" destId="{557EAA28-2BF4-4268-9EC0-A426B5DDAF78}" srcOrd="0" destOrd="0" presId="urn:microsoft.com/office/officeart/2005/8/layout/default"/>
    <dgm:cxn modelId="{91F729C3-E276-414E-B2B3-725B8309280B}" type="presParOf" srcId="{AFE565B8-99C4-47C8-BDF0-CC24EDB34DF4}" destId="{7E2227C6-47AC-43CA-B9F4-CEE8D71F70D1}" srcOrd="1" destOrd="0" presId="urn:microsoft.com/office/officeart/2005/8/layout/default"/>
    <dgm:cxn modelId="{D12D385E-2891-476F-B0CD-9ED1A57625D0}" type="presParOf" srcId="{AFE565B8-99C4-47C8-BDF0-CC24EDB34DF4}" destId="{7D425094-5740-4748-9470-AF7BEB123CA1}" srcOrd="2" destOrd="0" presId="urn:microsoft.com/office/officeart/2005/8/layout/default"/>
    <dgm:cxn modelId="{BBA227DF-BEF6-4ECA-AFFA-FC779466FC5B}" type="presParOf" srcId="{AFE565B8-99C4-47C8-BDF0-CC24EDB34DF4}" destId="{44EBC55A-D90E-4B2A-B53C-7D1FDA6872AE}" srcOrd="3" destOrd="0" presId="urn:microsoft.com/office/officeart/2005/8/layout/default"/>
    <dgm:cxn modelId="{C7095DE8-2C61-4FF6-930E-F89346D018D5}" type="presParOf" srcId="{AFE565B8-99C4-47C8-BDF0-CC24EDB34DF4}" destId="{51163D50-6841-4D11-AC92-A57E8BEF42B4}" srcOrd="4" destOrd="0" presId="urn:microsoft.com/office/officeart/2005/8/layout/default"/>
    <dgm:cxn modelId="{CC355E91-347E-46FD-A630-C1F956B8A132}" type="presParOf" srcId="{AFE565B8-99C4-47C8-BDF0-CC24EDB34DF4}" destId="{75573C91-02DC-47A8-B1C2-77825CDBD7AB}" srcOrd="5" destOrd="0" presId="urn:microsoft.com/office/officeart/2005/8/layout/default"/>
    <dgm:cxn modelId="{3FB33E9F-155A-4EA1-835A-7281F121D7CE}" type="presParOf" srcId="{AFE565B8-99C4-47C8-BDF0-CC24EDB34DF4}" destId="{4BEED77B-8292-449B-AAA2-7C72F4C395A9}" srcOrd="6" destOrd="0" presId="urn:microsoft.com/office/officeart/2005/8/layout/default"/>
    <dgm:cxn modelId="{85327E1F-83EA-4EDF-8D0B-E17148CCEA56}" type="presParOf" srcId="{AFE565B8-99C4-47C8-BDF0-CC24EDB34DF4}" destId="{2B632BF7-8CAD-4A5B-B189-AB096017747D}" srcOrd="7" destOrd="0" presId="urn:microsoft.com/office/officeart/2005/8/layout/default"/>
    <dgm:cxn modelId="{3BCC6E86-7AAB-497B-9F29-C2D617608ABB}" type="presParOf" srcId="{AFE565B8-99C4-47C8-BDF0-CC24EDB34DF4}" destId="{4119BF29-8268-4ED9-929E-37F00925A54D}" srcOrd="8" destOrd="0" presId="urn:microsoft.com/office/officeart/2005/8/layout/default"/>
    <dgm:cxn modelId="{0C4B5072-EBD3-4512-A95F-683EF559C2CD}" type="presParOf" srcId="{AFE565B8-99C4-47C8-BDF0-CC24EDB34DF4}" destId="{82AF609A-C930-4439-A518-6810954C90D4}" srcOrd="9" destOrd="0" presId="urn:microsoft.com/office/officeart/2005/8/layout/default"/>
    <dgm:cxn modelId="{EE4CC33D-4ECB-49B7-B2D3-E6FFD2C9E79F}" type="presParOf" srcId="{AFE565B8-99C4-47C8-BDF0-CC24EDB34DF4}" destId="{109B6D73-E3B0-4A7B-BE82-765182183EA1}" srcOrd="10" destOrd="0" presId="urn:microsoft.com/office/officeart/2005/8/layout/default"/>
    <dgm:cxn modelId="{C00246F1-3574-4536-8760-BC1721BAB2C6}" type="presParOf" srcId="{AFE565B8-99C4-47C8-BDF0-CC24EDB34DF4}" destId="{557D97BE-D213-4679-A1B5-298BB21C47E3}" srcOrd="11" destOrd="0" presId="urn:microsoft.com/office/officeart/2005/8/layout/default"/>
    <dgm:cxn modelId="{A5D6C09E-D82A-4090-8EB2-23AED2B43457}" type="presParOf" srcId="{AFE565B8-99C4-47C8-BDF0-CC24EDB34DF4}" destId="{3CE1D508-90DB-442C-BF0B-9FE0E5E3E68F}" srcOrd="12" destOrd="0" presId="urn:microsoft.com/office/officeart/2005/8/layout/default"/>
    <dgm:cxn modelId="{1AE4938C-4C52-49A0-85CB-A76FA801DA81}" type="presParOf" srcId="{AFE565B8-99C4-47C8-BDF0-CC24EDB34DF4}" destId="{580A71A6-501B-4FB9-8987-CE9791950F7B}" srcOrd="13" destOrd="0" presId="urn:microsoft.com/office/officeart/2005/8/layout/default"/>
    <dgm:cxn modelId="{ADCF4A16-761D-403F-A019-FF295971FC66}" type="presParOf" srcId="{AFE565B8-99C4-47C8-BDF0-CC24EDB34DF4}" destId="{66FDBF08-F468-4750-8D74-75FA3EC8D00D}" srcOrd="14" destOrd="0" presId="urn:microsoft.com/office/officeart/2005/8/layout/default"/>
    <dgm:cxn modelId="{85364086-0614-4F40-860B-D4ECF7BFB2A6}" type="presParOf" srcId="{AFE565B8-99C4-47C8-BDF0-CC24EDB34DF4}" destId="{BEEA8872-D273-4BFF-BB60-65E4CE20E17F}" srcOrd="15" destOrd="0" presId="urn:microsoft.com/office/officeart/2005/8/layout/default"/>
    <dgm:cxn modelId="{AC6C108E-6515-41D5-8854-58867B26EA87}" type="presParOf" srcId="{AFE565B8-99C4-47C8-BDF0-CC24EDB34DF4}" destId="{4E3A222E-9858-4733-84E1-96008E73F985}" srcOrd="16" destOrd="0" presId="urn:microsoft.com/office/officeart/2005/8/layout/default"/>
    <dgm:cxn modelId="{DDACA3AF-0F11-4839-AF8B-919FC83F99B7}" type="presParOf" srcId="{AFE565B8-99C4-47C8-BDF0-CC24EDB34DF4}" destId="{240D5962-7206-4F88-A6E4-175E3E06906A}" srcOrd="17" destOrd="0" presId="urn:microsoft.com/office/officeart/2005/8/layout/default"/>
    <dgm:cxn modelId="{285A14EA-9679-46C6-8EF3-F4FA171A1E7C}" type="presParOf" srcId="{AFE565B8-99C4-47C8-BDF0-CC24EDB34DF4}" destId="{BABBA85D-61A6-4688-AAD2-65FD7B74E356}" srcOrd="1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C0ABC7C-2DC7-4E96-984F-FF69E32EB29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BB47A955-C622-41BB-8CB9-B0C30D5DA6E7}">
      <dgm:prSet/>
      <dgm:spPr/>
      <dgm:t>
        <a:bodyPr/>
        <a:lstStyle/>
        <a:p>
          <a:r>
            <a:rPr lang="en-GB"/>
            <a:t>﻿﻿Drawing Power Limit Not Computed Properly Bank </a:t>
          </a:r>
          <a:endParaRPr lang="en-US"/>
        </a:p>
      </dgm:t>
    </dgm:pt>
    <dgm:pt modelId="{3A184A35-B27C-4A88-BD1A-75C238819640}" type="parTrans" cxnId="{94F82807-CC24-45FB-AB93-B92CDBA56F76}">
      <dgm:prSet/>
      <dgm:spPr/>
      <dgm:t>
        <a:bodyPr/>
        <a:lstStyle/>
        <a:p>
          <a:endParaRPr lang="en-US"/>
        </a:p>
      </dgm:t>
    </dgm:pt>
    <dgm:pt modelId="{889E1BB5-1038-4786-A5A7-B94182D73595}" type="sibTrans" cxnId="{94F82807-CC24-45FB-AB93-B92CDBA56F76}">
      <dgm:prSet/>
      <dgm:spPr/>
      <dgm:t>
        <a:bodyPr/>
        <a:lstStyle/>
        <a:p>
          <a:endParaRPr lang="en-US"/>
        </a:p>
      </dgm:t>
    </dgm:pt>
    <dgm:pt modelId="{490DD27C-56F9-4D25-9837-AC18DE0C808D}">
      <dgm:prSet/>
      <dgm:spPr/>
      <dgm:t>
        <a:bodyPr/>
        <a:lstStyle/>
        <a:p>
          <a:r>
            <a:rPr lang="en-GB"/>
            <a:t>﻿﻿Stock Statement Availability</a:t>
          </a:r>
          <a:endParaRPr lang="en-US"/>
        </a:p>
      </dgm:t>
    </dgm:pt>
    <dgm:pt modelId="{49E9C940-A66C-415A-94FD-ABE669361673}" type="parTrans" cxnId="{EEABC026-510F-4893-BDDF-6E7ED3414A4F}">
      <dgm:prSet/>
      <dgm:spPr/>
      <dgm:t>
        <a:bodyPr/>
        <a:lstStyle/>
        <a:p>
          <a:endParaRPr lang="en-US"/>
        </a:p>
      </dgm:t>
    </dgm:pt>
    <dgm:pt modelId="{5D607AB3-2CAD-47FB-AAC5-1F4167748AAB}" type="sibTrans" cxnId="{EEABC026-510F-4893-BDDF-6E7ED3414A4F}">
      <dgm:prSet/>
      <dgm:spPr/>
      <dgm:t>
        <a:bodyPr/>
        <a:lstStyle/>
        <a:p>
          <a:endParaRPr lang="en-US"/>
        </a:p>
      </dgm:t>
    </dgm:pt>
    <dgm:pt modelId="{05378CE7-3456-4376-94D3-16D711B1E986}">
      <dgm:prSet/>
      <dgm:spPr/>
      <dgm:t>
        <a:bodyPr/>
        <a:lstStyle/>
        <a:p>
          <a:r>
            <a:rPr lang="en-GB"/>
            <a:t>﻿﻿Dummy Credit Entries Through Office Accounts</a:t>
          </a:r>
          <a:endParaRPr lang="en-US"/>
        </a:p>
      </dgm:t>
    </dgm:pt>
    <dgm:pt modelId="{25155FD4-71F8-403B-B019-C2D2A9B49362}" type="parTrans" cxnId="{4827E3FE-8531-4F92-95E4-A21BD81F3C26}">
      <dgm:prSet/>
      <dgm:spPr/>
      <dgm:t>
        <a:bodyPr/>
        <a:lstStyle/>
        <a:p>
          <a:endParaRPr lang="en-US"/>
        </a:p>
      </dgm:t>
    </dgm:pt>
    <dgm:pt modelId="{3576FD4F-4ABB-4B34-8126-5489426786DA}" type="sibTrans" cxnId="{4827E3FE-8531-4F92-95E4-A21BD81F3C26}">
      <dgm:prSet/>
      <dgm:spPr/>
      <dgm:t>
        <a:bodyPr/>
        <a:lstStyle/>
        <a:p>
          <a:endParaRPr lang="en-US"/>
        </a:p>
      </dgm:t>
    </dgm:pt>
    <dgm:pt modelId="{34442F91-E298-4B6C-92E0-5992DF75D42B}">
      <dgm:prSet/>
      <dgm:spPr/>
      <dgm:t>
        <a:bodyPr/>
        <a:lstStyle/>
        <a:p>
          <a:r>
            <a:rPr lang="en-GB"/>
            <a:t>Ad-hoc Sanctions </a:t>
          </a:r>
          <a:endParaRPr lang="en-US"/>
        </a:p>
      </dgm:t>
    </dgm:pt>
    <dgm:pt modelId="{2C8E50AD-A564-4456-AF2D-5B05E57B1275}" type="parTrans" cxnId="{19A0A8DA-185D-4108-8563-5C6AB04C321E}">
      <dgm:prSet/>
      <dgm:spPr/>
      <dgm:t>
        <a:bodyPr/>
        <a:lstStyle/>
        <a:p>
          <a:endParaRPr lang="en-US"/>
        </a:p>
      </dgm:t>
    </dgm:pt>
    <dgm:pt modelId="{F970E05D-A7CE-467D-B384-51268A06361D}" type="sibTrans" cxnId="{19A0A8DA-185D-4108-8563-5C6AB04C321E}">
      <dgm:prSet/>
      <dgm:spPr/>
      <dgm:t>
        <a:bodyPr/>
        <a:lstStyle/>
        <a:p>
          <a:endParaRPr lang="en-US"/>
        </a:p>
      </dgm:t>
    </dgm:pt>
    <dgm:pt modelId="{5819C779-4DFF-4149-836E-8317F1E56F40}">
      <dgm:prSet/>
      <dgm:spPr/>
      <dgm:t>
        <a:bodyPr/>
        <a:lstStyle/>
        <a:p>
          <a:r>
            <a:rPr lang="en-GB"/>
            <a:t>Recoveries After 31/03/2025</a:t>
          </a:r>
          <a:endParaRPr lang="en-US"/>
        </a:p>
      </dgm:t>
    </dgm:pt>
    <dgm:pt modelId="{F7622853-E1E6-4602-9E23-69769A2B5C8F}" type="parTrans" cxnId="{2F811A34-A6F8-41A3-9060-53FDFC8A678E}">
      <dgm:prSet/>
      <dgm:spPr/>
      <dgm:t>
        <a:bodyPr/>
        <a:lstStyle/>
        <a:p>
          <a:endParaRPr lang="en-US"/>
        </a:p>
      </dgm:t>
    </dgm:pt>
    <dgm:pt modelId="{A840C9AB-F8A9-4ADB-B2AA-FEEFF1CB79AF}" type="sibTrans" cxnId="{2F811A34-A6F8-41A3-9060-53FDFC8A678E}">
      <dgm:prSet/>
      <dgm:spPr/>
      <dgm:t>
        <a:bodyPr/>
        <a:lstStyle/>
        <a:p>
          <a:endParaRPr lang="en-US"/>
        </a:p>
      </dgm:t>
    </dgm:pt>
    <dgm:pt modelId="{7B2C05A8-C687-4513-99A8-D8DBBD0E0F63}">
      <dgm:prSet/>
      <dgm:spPr/>
      <dgm:t>
        <a:bodyPr/>
        <a:lstStyle/>
        <a:p>
          <a:r>
            <a:rPr lang="en-GB"/>
            <a:t>Stock as on 31/03/2024 &amp; Stock as per Audited Balance Sheet</a:t>
          </a:r>
          <a:endParaRPr lang="en-US"/>
        </a:p>
      </dgm:t>
    </dgm:pt>
    <dgm:pt modelId="{900DE60C-AB0C-4DF2-95FC-E4AAAB9DAAAE}" type="parTrans" cxnId="{BC44A2BE-2A1B-47BF-B510-49926EE35F35}">
      <dgm:prSet/>
      <dgm:spPr/>
      <dgm:t>
        <a:bodyPr/>
        <a:lstStyle/>
        <a:p>
          <a:endParaRPr lang="en-US"/>
        </a:p>
      </dgm:t>
    </dgm:pt>
    <dgm:pt modelId="{540BBECD-E1BD-42B7-9706-1164F28F6ECA}" type="sibTrans" cxnId="{BC44A2BE-2A1B-47BF-B510-49926EE35F35}">
      <dgm:prSet/>
      <dgm:spPr/>
      <dgm:t>
        <a:bodyPr/>
        <a:lstStyle/>
        <a:p>
          <a:endParaRPr lang="en-US"/>
        </a:p>
      </dgm:t>
    </dgm:pt>
    <dgm:pt modelId="{0E861562-20EB-4CA5-9974-1971FA999897}">
      <dgm:prSet/>
      <dgm:spPr/>
      <dgm:t>
        <a:bodyPr/>
        <a:lstStyle/>
        <a:p>
          <a:r>
            <a:rPr lang="en-GB"/>
            <a:t>Connected Parties Accounts – NPA Status, NPA Date, Security Valuation</a:t>
          </a:r>
          <a:endParaRPr lang="en-US"/>
        </a:p>
      </dgm:t>
    </dgm:pt>
    <dgm:pt modelId="{D472C77A-DFAC-4069-AB57-837C79CC8B6F}" type="parTrans" cxnId="{15324C48-5052-4060-BA6A-E553D8F49A4D}">
      <dgm:prSet/>
      <dgm:spPr/>
      <dgm:t>
        <a:bodyPr/>
        <a:lstStyle/>
        <a:p>
          <a:endParaRPr lang="en-US"/>
        </a:p>
      </dgm:t>
    </dgm:pt>
    <dgm:pt modelId="{D7802675-C536-4B29-B094-C79F1B39B537}" type="sibTrans" cxnId="{15324C48-5052-4060-BA6A-E553D8F49A4D}">
      <dgm:prSet/>
      <dgm:spPr/>
      <dgm:t>
        <a:bodyPr/>
        <a:lstStyle/>
        <a:p>
          <a:endParaRPr lang="en-US"/>
        </a:p>
      </dgm:t>
    </dgm:pt>
    <dgm:pt modelId="{70D60367-436F-4704-A2D3-8EDE94B7CB7B}">
      <dgm:prSet/>
      <dgm:spPr/>
      <dgm:t>
        <a:bodyPr/>
        <a:lstStyle/>
        <a:p>
          <a:r>
            <a:rPr lang="en-GB"/>
            <a:t>Stock Audit</a:t>
          </a:r>
          <a:endParaRPr lang="en-US"/>
        </a:p>
      </dgm:t>
    </dgm:pt>
    <dgm:pt modelId="{FCF86919-FA3C-404E-9FD6-323A6278565B}" type="parTrans" cxnId="{3E4900A8-96AE-484D-BDDA-426B5A4181A7}">
      <dgm:prSet/>
      <dgm:spPr/>
      <dgm:t>
        <a:bodyPr/>
        <a:lstStyle/>
        <a:p>
          <a:endParaRPr lang="en-US"/>
        </a:p>
      </dgm:t>
    </dgm:pt>
    <dgm:pt modelId="{C086C614-589D-453A-A8BA-9396FE79401C}" type="sibTrans" cxnId="{3E4900A8-96AE-484D-BDDA-426B5A4181A7}">
      <dgm:prSet/>
      <dgm:spPr/>
      <dgm:t>
        <a:bodyPr/>
        <a:lstStyle/>
        <a:p>
          <a:endParaRPr lang="en-US"/>
        </a:p>
      </dgm:t>
    </dgm:pt>
    <dgm:pt modelId="{FFD62C16-D80B-4098-8AA5-6222F35A62A7}">
      <dgm:prSet/>
      <dgm:spPr/>
      <dgm:t>
        <a:bodyPr/>
        <a:lstStyle/>
        <a:p>
          <a:r>
            <a:rPr lang="en-GB"/>
            <a:t>﻿﻿Gold Loan Issues – Bullet Repayments</a:t>
          </a:r>
          <a:endParaRPr lang="en-US"/>
        </a:p>
      </dgm:t>
    </dgm:pt>
    <dgm:pt modelId="{B6EC8C2C-715D-4858-A36A-541B5120AA81}" type="parTrans" cxnId="{D27688DA-136E-47E0-A60B-93B4B8AA764A}">
      <dgm:prSet/>
      <dgm:spPr/>
      <dgm:t>
        <a:bodyPr/>
        <a:lstStyle/>
        <a:p>
          <a:endParaRPr lang="en-US"/>
        </a:p>
      </dgm:t>
    </dgm:pt>
    <dgm:pt modelId="{B0196AF2-0C4A-4C6B-B01B-997A50827412}" type="sibTrans" cxnId="{D27688DA-136E-47E0-A60B-93B4B8AA764A}">
      <dgm:prSet/>
      <dgm:spPr/>
      <dgm:t>
        <a:bodyPr/>
        <a:lstStyle/>
        <a:p>
          <a:endParaRPr lang="en-US"/>
        </a:p>
      </dgm:t>
    </dgm:pt>
    <dgm:pt modelId="{3107059A-FD8A-4EEC-8A91-D09E7E7149DE}" type="pres">
      <dgm:prSet presAssocID="{8C0ABC7C-2DC7-4E96-984F-FF69E32EB297}" presName="vert0" presStyleCnt="0">
        <dgm:presLayoutVars>
          <dgm:dir/>
          <dgm:animOne val="branch"/>
          <dgm:animLvl val="lvl"/>
        </dgm:presLayoutVars>
      </dgm:prSet>
      <dgm:spPr/>
    </dgm:pt>
    <dgm:pt modelId="{F7B884D0-AA57-40BB-988C-E5467F1F1184}" type="pres">
      <dgm:prSet presAssocID="{BB47A955-C622-41BB-8CB9-B0C30D5DA6E7}" presName="thickLine" presStyleLbl="alignNode1" presStyleIdx="0" presStyleCnt="9"/>
      <dgm:spPr/>
    </dgm:pt>
    <dgm:pt modelId="{2DC44844-441F-4814-9053-75E600082AE4}" type="pres">
      <dgm:prSet presAssocID="{BB47A955-C622-41BB-8CB9-B0C30D5DA6E7}" presName="horz1" presStyleCnt="0"/>
      <dgm:spPr/>
    </dgm:pt>
    <dgm:pt modelId="{05E56A73-3282-461D-85AA-A7473857B49B}" type="pres">
      <dgm:prSet presAssocID="{BB47A955-C622-41BB-8CB9-B0C30D5DA6E7}" presName="tx1" presStyleLbl="revTx" presStyleIdx="0" presStyleCnt="9"/>
      <dgm:spPr/>
    </dgm:pt>
    <dgm:pt modelId="{12AF9E1A-3E31-4FF5-9809-0CFC21B115D3}" type="pres">
      <dgm:prSet presAssocID="{BB47A955-C622-41BB-8CB9-B0C30D5DA6E7}" presName="vert1" presStyleCnt="0"/>
      <dgm:spPr/>
    </dgm:pt>
    <dgm:pt modelId="{1C677EE9-98DC-4FE7-82EB-3272A5A5B9D4}" type="pres">
      <dgm:prSet presAssocID="{490DD27C-56F9-4D25-9837-AC18DE0C808D}" presName="thickLine" presStyleLbl="alignNode1" presStyleIdx="1" presStyleCnt="9"/>
      <dgm:spPr/>
    </dgm:pt>
    <dgm:pt modelId="{08D6FD9A-AEC5-4311-B659-3527BB519C8E}" type="pres">
      <dgm:prSet presAssocID="{490DD27C-56F9-4D25-9837-AC18DE0C808D}" presName="horz1" presStyleCnt="0"/>
      <dgm:spPr/>
    </dgm:pt>
    <dgm:pt modelId="{E17503F5-971E-4B6E-AA2A-FABDEF1B47F9}" type="pres">
      <dgm:prSet presAssocID="{490DD27C-56F9-4D25-9837-AC18DE0C808D}" presName="tx1" presStyleLbl="revTx" presStyleIdx="1" presStyleCnt="9"/>
      <dgm:spPr/>
    </dgm:pt>
    <dgm:pt modelId="{136CB557-B68E-4264-8D1E-B7937411B270}" type="pres">
      <dgm:prSet presAssocID="{490DD27C-56F9-4D25-9837-AC18DE0C808D}" presName="vert1" presStyleCnt="0"/>
      <dgm:spPr/>
    </dgm:pt>
    <dgm:pt modelId="{C3C9081B-8082-41AB-A5A9-6651D7C54B95}" type="pres">
      <dgm:prSet presAssocID="{05378CE7-3456-4376-94D3-16D711B1E986}" presName="thickLine" presStyleLbl="alignNode1" presStyleIdx="2" presStyleCnt="9"/>
      <dgm:spPr/>
    </dgm:pt>
    <dgm:pt modelId="{A1001AD1-BEEF-4F65-A145-3BB1AAE7DB32}" type="pres">
      <dgm:prSet presAssocID="{05378CE7-3456-4376-94D3-16D711B1E986}" presName="horz1" presStyleCnt="0"/>
      <dgm:spPr/>
    </dgm:pt>
    <dgm:pt modelId="{BF3D9E4B-B8C0-4717-9F58-420981112713}" type="pres">
      <dgm:prSet presAssocID="{05378CE7-3456-4376-94D3-16D711B1E986}" presName="tx1" presStyleLbl="revTx" presStyleIdx="2" presStyleCnt="9"/>
      <dgm:spPr/>
    </dgm:pt>
    <dgm:pt modelId="{14C180AE-AEB8-47B4-BC29-681E003C298F}" type="pres">
      <dgm:prSet presAssocID="{05378CE7-3456-4376-94D3-16D711B1E986}" presName="vert1" presStyleCnt="0"/>
      <dgm:spPr/>
    </dgm:pt>
    <dgm:pt modelId="{51ABC25C-20B2-4004-8763-3317D83B6D06}" type="pres">
      <dgm:prSet presAssocID="{34442F91-E298-4B6C-92E0-5992DF75D42B}" presName="thickLine" presStyleLbl="alignNode1" presStyleIdx="3" presStyleCnt="9"/>
      <dgm:spPr/>
    </dgm:pt>
    <dgm:pt modelId="{8B357A8F-095B-4D43-B824-AA4E38A17DEE}" type="pres">
      <dgm:prSet presAssocID="{34442F91-E298-4B6C-92E0-5992DF75D42B}" presName="horz1" presStyleCnt="0"/>
      <dgm:spPr/>
    </dgm:pt>
    <dgm:pt modelId="{32707B85-247E-4D46-A92E-1AC0C313A7EC}" type="pres">
      <dgm:prSet presAssocID="{34442F91-E298-4B6C-92E0-5992DF75D42B}" presName="tx1" presStyleLbl="revTx" presStyleIdx="3" presStyleCnt="9"/>
      <dgm:spPr/>
    </dgm:pt>
    <dgm:pt modelId="{A02A24D8-D393-4E6C-BC9A-8540D84B4BC5}" type="pres">
      <dgm:prSet presAssocID="{34442F91-E298-4B6C-92E0-5992DF75D42B}" presName="vert1" presStyleCnt="0"/>
      <dgm:spPr/>
    </dgm:pt>
    <dgm:pt modelId="{4B270908-1039-4244-A1AE-D0CE89A1F991}" type="pres">
      <dgm:prSet presAssocID="{5819C779-4DFF-4149-836E-8317F1E56F40}" presName="thickLine" presStyleLbl="alignNode1" presStyleIdx="4" presStyleCnt="9"/>
      <dgm:spPr/>
    </dgm:pt>
    <dgm:pt modelId="{5CABEC0B-1632-4DAF-9ADD-706321138C23}" type="pres">
      <dgm:prSet presAssocID="{5819C779-4DFF-4149-836E-8317F1E56F40}" presName="horz1" presStyleCnt="0"/>
      <dgm:spPr/>
    </dgm:pt>
    <dgm:pt modelId="{B850C732-DFE1-4DD1-BA6C-CF06111F4477}" type="pres">
      <dgm:prSet presAssocID="{5819C779-4DFF-4149-836E-8317F1E56F40}" presName="tx1" presStyleLbl="revTx" presStyleIdx="4" presStyleCnt="9"/>
      <dgm:spPr/>
    </dgm:pt>
    <dgm:pt modelId="{9C9F4150-EB60-487C-BA75-3E71EED236F7}" type="pres">
      <dgm:prSet presAssocID="{5819C779-4DFF-4149-836E-8317F1E56F40}" presName="vert1" presStyleCnt="0"/>
      <dgm:spPr/>
    </dgm:pt>
    <dgm:pt modelId="{CE531DA0-23E2-44FC-89DE-FFDD1B3DB22B}" type="pres">
      <dgm:prSet presAssocID="{7B2C05A8-C687-4513-99A8-D8DBBD0E0F63}" presName="thickLine" presStyleLbl="alignNode1" presStyleIdx="5" presStyleCnt="9"/>
      <dgm:spPr/>
    </dgm:pt>
    <dgm:pt modelId="{AB9AB3F5-C5F9-4CAF-AE25-C7484F78855E}" type="pres">
      <dgm:prSet presAssocID="{7B2C05A8-C687-4513-99A8-D8DBBD0E0F63}" presName="horz1" presStyleCnt="0"/>
      <dgm:spPr/>
    </dgm:pt>
    <dgm:pt modelId="{8D841667-4CB2-47A0-AFEC-264D544232D5}" type="pres">
      <dgm:prSet presAssocID="{7B2C05A8-C687-4513-99A8-D8DBBD0E0F63}" presName="tx1" presStyleLbl="revTx" presStyleIdx="5" presStyleCnt="9"/>
      <dgm:spPr/>
    </dgm:pt>
    <dgm:pt modelId="{FEE9B86A-835E-41ED-8ED8-2DF41EADA1DC}" type="pres">
      <dgm:prSet presAssocID="{7B2C05A8-C687-4513-99A8-D8DBBD0E0F63}" presName="vert1" presStyleCnt="0"/>
      <dgm:spPr/>
    </dgm:pt>
    <dgm:pt modelId="{62675664-C6D9-4C3A-9CF6-A380CB48B431}" type="pres">
      <dgm:prSet presAssocID="{0E861562-20EB-4CA5-9974-1971FA999897}" presName="thickLine" presStyleLbl="alignNode1" presStyleIdx="6" presStyleCnt="9"/>
      <dgm:spPr/>
    </dgm:pt>
    <dgm:pt modelId="{B7163168-8A7C-45B1-8556-70AF98CBA093}" type="pres">
      <dgm:prSet presAssocID="{0E861562-20EB-4CA5-9974-1971FA999897}" presName="horz1" presStyleCnt="0"/>
      <dgm:spPr/>
    </dgm:pt>
    <dgm:pt modelId="{60896D32-6D74-4180-9AA7-09E098A269F0}" type="pres">
      <dgm:prSet presAssocID="{0E861562-20EB-4CA5-9974-1971FA999897}" presName="tx1" presStyleLbl="revTx" presStyleIdx="6" presStyleCnt="9"/>
      <dgm:spPr/>
    </dgm:pt>
    <dgm:pt modelId="{4E1CC1A0-6E68-4ED2-8EDE-A3EB85A6C020}" type="pres">
      <dgm:prSet presAssocID="{0E861562-20EB-4CA5-9974-1971FA999897}" presName="vert1" presStyleCnt="0"/>
      <dgm:spPr/>
    </dgm:pt>
    <dgm:pt modelId="{56BD05B0-17EF-4487-98A9-087CC476B8DF}" type="pres">
      <dgm:prSet presAssocID="{70D60367-436F-4704-A2D3-8EDE94B7CB7B}" presName="thickLine" presStyleLbl="alignNode1" presStyleIdx="7" presStyleCnt="9"/>
      <dgm:spPr/>
    </dgm:pt>
    <dgm:pt modelId="{529398F1-588E-47FF-B031-4F0664A2C633}" type="pres">
      <dgm:prSet presAssocID="{70D60367-436F-4704-A2D3-8EDE94B7CB7B}" presName="horz1" presStyleCnt="0"/>
      <dgm:spPr/>
    </dgm:pt>
    <dgm:pt modelId="{99827C3D-B6B5-4B90-AE4F-C4B88232EF65}" type="pres">
      <dgm:prSet presAssocID="{70D60367-436F-4704-A2D3-8EDE94B7CB7B}" presName="tx1" presStyleLbl="revTx" presStyleIdx="7" presStyleCnt="9"/>
      <dgm:spPr/>
    </dgm:pt>
    <dgm:pt modelId="{383DE626-0875-4D48-9520-1AA6D3BAA58B}" type="pres">
      <dgm:prSet presAssocID="{70D60367-436F-4704-A2D3-8EDE94B7CB7B}" presName="vert1" presStyleCnt="0"/>
      <dgm:spPr/>
    </dgm:pt>
    <dgm:pt modelId="{B8AB8DE6-5926-4F25-99D2-9DFFA635EFC4}" type="pres">
      <dgm:prSet presAssocID="{FFD62C16-D80B-4098-8AA5-6222F35A62A7}" presName="thickLine" presStyleLbl="alignNode1" presStyleIdx="8" presStyleCnt="9"/>
      <dgm:spPr/>
    </dgm:pt>
    <dgm:pt modelId="{8E86B96A-5407-4CCF-AB09-36F4267BE6B8}" type="pres">
      <dgm:prSet presAssocID="{FFD62C16-D80B-4098-8AA5-6222F35A62A7}" presName="horz1" presStyleCnt="0"/>
      <dgm:spPr/>
    </dgm:pt>
    <dgm:pt modelId="{E3D5AD47-76EF-45F0-9E91-0C92EF97315D}" type="pres">
      <dgm:prSet presAssocID="{FFD62C16-D80B-4098-8AA5-6222F35A62A7}" presName="tx1" presStyleLbl="revTx" presStyleIdx="8" presStyleCnt="9"/>
      <dgm:spPr/>
    </dgm:pt>
    <dgm:pt modelId="{E9AEFD13-01D2-4CAD-A9CC-B67FBD71AD56}" type="pres">
      <dgm:prSet presAssocID="{FFD62C16-D80B-4098-8AA5-6222F35A62A7}" presName="vert1" presStyleCnt="0"/>
      <dgm:spPr/>
    </dgm:pt>
  </dgm:ptLst>
  <dgm:cxnLst>
    <dgm:cxn modelId="{F2C11603-E8F9-409E-92CF-8CECEC3F63E9}" type="presOf" srcId="{BB47A955-C622-41BB-8CB9-B0C30D5DA6E7}" destId="{05E56A73-3282-461D-85AA-A7473857B49B}" srcOrd="0" destOrd="0" presId="urn:microsoft.com/office/officeart/2008/layout/LinedList"/>
    <dgm:cxn modelId="{94F82807-CC24-45FB-AB93-B92CDBA56F76}" srcId="{8C0ABC7C-2DC7-4E96-984F-FF69E32EB297}" destId="{BB47A955-C622-41BB-8CB9-B0C30D5DA6E7}" srcOrd="0" destOrd="0" parTransId="{3A184A35-B27C-4A88-BD1A-75C238819640}" sibTransId="{889E1BB5-1038-4786-A5A7-B94182D73595}"/>
    <dgm:cxn modelId="{3253AA09-1A5B-4A93-AA45-54FB96EB6CC2}" type="presOf" srcId="{05378CE7-3456-4376-94D3-16D711B1E986}" destId="{BF3D9E4B-B8C0-4717-9F58-420981112713}" srcOrd="0" destOrd="0" presId="urn:microsoft.com/office/officeart/2008/layout/LinedList"/>
    <dgm:cxn modelId="{EEABC026-510F-4893-BDDF-6E7ED3414A4F}" srcId="{8C0ABC7C-2DC7-4E96-984F-FF69E32EB297}" destId="{490DD27C-56F9-4D25-9837-AC18DE0C808D}" srcOrd="1" destOrd="0" parTransId="{49E9C940-A66C-415A-94FD-ABE669361673}" sibTransId="{5D607AB3-2CAD-47FB-AAC5-1F4167748AAB}"/>
    <dgm:cxn modelId="{AA550C2C-B2FA-42F8-84A8-AA923FDF0655}" type="presOf" srcId="{5819C779-4DFF-4149-836E-8317F1E56F40}" destId="{B850C732-DFE1-4DD1-BA6C-CF06111F4477}" srcOrd="0" destOrd="0" presId="urn:microsoft.com/office/officeart/2008/layout/LinedList"/>
    <dgm:cxn modelId="{2F811A34-A6F8-41A3-9060-53FDFC8A678E}" srcId="{8C0ABC7C-2DC7-4E96-984F-FF69E32EB297}" destId="{5819C779-4DFF-4149-836E-8317F1E56F40}" srcOrd="4" destOrd="0" parTransId="{F7622853-E1E6-4602-9E23-69769A2B5C8F}" sibTransId="{A840C9AB-F8A9-4ADB-B2AA-FEEFF1CB79AF}"/>
    <dgm:cxn modelId="{7CCBCD5B-3195-4DA6-BE1E-C3AEBB01DB09}" type="presOf" srcId="{0E861562-20EB-4CA5-9974-1971FA999897}" destId="{60896D32-6D74-4180-9AA7-09E098A269F0}" srcOrd="0" destOrd="0" presId="urn:microsoft.com/office/officeart/2008/layout/LinedList"/>
    <dgm:cxn modelId="{3F1B6F5F-A0EC-4461-927D-5DE5265097E1}" type="presOf" srcId="{490DD27C-56F9-4D25-9837-AC18DE0C808D}" destId="{E17503F5-971E-4B6E-AA2A-FABDEF1B47F9}" srcOrd="0" destOrd="0" presId="urn:microsoft.com/office/officeart/2008/layout/LinedList"/>
    <dgm:cxn modelId="{15324C48-5052-4060-BA6A-E553D8F49A4D}" srcId="{8C0ABC7C-2DC7-4E96-984F-FF69E32EB297}" destId="{0E861562-20EB-4CA5-9974-1971FA999897}" srcOrd="6" destOrd="0" parTransId="{D472C77A-DFAC-4069-AB57-837C79CC8B6F}" sibTransId="{D7802675-C536-4B29-B094-C79F1B39B537}"/>
    <dgm:cxn modelId="{E7669559-B4BD-4830-B877-7746A15CC6F3}" type="presOf" srcId="{70D60367-436F-4704-A2D3-8EDE94B7CB7B}" destId="{99827C3D-B6B5-4B90-AE4F-C4B88232EF65}" srcOrd="0" destOrd="0" presId="urn:microsoft.com/office/officeart/2008/layout/LinedList"/>
    <dgm:cxn modelId="{2C08657E-C446-4255-840C-B11C7945A2C1}" type="presOf" srcId="{FFD62C16-D80B-4098-8AA5-6222F35A62A7}" destId="{E3D5AD47-76EF-45F0-9E91-0C92EF97315D}" srcOrd="0" destOrd="0" presId="urn:microsoft.com/office/officeart/2008/layout/LinedList"/>
    <dgm:cxn modelId="{5BADA190-E782-45A4-9D34-0C93C1FB2C72}" type="presOf" srcId="{34442F91-E298-4B6C-92E0-5992DF75D42B}" destId="{32707B85-247E-4D46-A92E-1AC0C313A7EC}" srcOrd="0" destOrd="0" presId="urn:microsoft.com/office/officeart/2008/layout/LinedList"/>
    <dgm:cxn modelId="{3E4900A8-96AE-484D-BDDA-426B5A4181A7}" srcId="{8C0ABC7C-2DC7-4E96-984F-FF69E32EB297}" destId="{70D60367-436F-4704-A2D3-8EDE94B7CB7B}" srcOrd="7" destOrd="0" parTransId="{FCF86919-FA3C-404E-9FD6-323A6278565B}" sibTransId="{C086C614-589D-453A-A8BA-9396FE79401C}"/>
    <dgm:cxn modelId="{BC44A2BE-2A1B-47BF-B510-49926EE35F35}" srcId="{8C0ABC7C-2DC7-4E96-984F-FF69E32EB297}" destId="{7B2C05A8-C687-4513-99A8-D8DBBD0E0F63}" srcOrd="5" destOrd="0" parTransId="{900DE60C-AB0C-4DF2-95FC-E4AAAB9DAAAE}" sibTransId="{540BBECD-E1BD-42B7-9706-1164F28F6ECA}"/>
    <dgm:cxn modelId="{E875A8D8-D2C0-46C7-89D2-5B198FCE9FB7}" type="presOf" srcId="{8C0ABC7C-2DC7-4E96-984F-FF69E32EB297}" destId="{3107059A-FD8A-4EEC-8A91-D09E7E7149DE}" srcOrd="0" destOrd="0" presId="urn:microsoft.com/office/officeart/2008/layout/LinedList"/>
    <dgm:cxn modelId="{D27688DA-136E-47E0-A60B-93B4B8AA764A}" srcId="{8C0ABC7C-2DC7-4E96-984F-FF69E32EB297}" destId="{FFD62C16-D80B-4098-8AA5-6222F35A62A7}" srcOrd="8" destOrd="0" parTransId="{B6EC8C2C-715D-4858-A36A-541B5120AA81}" sibTransId="{B0196AF2-0C4A-4C6B-B01B-997A50827412}"/>
    <dgm:cxn modelId="{19A0A8DA-185D-4108-8563-5C6AB04C321E}" srcId="{8C0ABC7C-2DC7-4E96-984F-FF69E32EB297}" destId="{34442F91-E298-4B6C-92E0-5992DF75D42B}" srcOrd="3" destOrd="0" parTransId="{2C8E50AD-A564-4456-AF2D-5B05E57B1275}" sibTransId="{F970E05D-A7CE-467D-B384-51268A06361D}"/>
    <dgm:cxn modelId="{2143EEF6-B9A2-4366-BB45-0CEE779612DD}" type="presOf" srcId="{7B2C05A8-C687-4513-99A8-D8DBBD0E0F63}" destId="{8D841667-4CB2-47A0-AFEC-264D544232D5}" srcOrd="0" destOrd="0" presId="urn:microsoft.com/office/officeart/2008/layout/LinedList"/>
    <dgm:cxn modelId="{4827E3FE-8531-4F92-95E4-A21BD81F3C26}" srcId="{8C0ABC7C-2DC7-4E96-984F-FF69E32EB297}" destId="{05378CE7-3456-4376-94D3-16D711B1E986}" srcOrd="2" destOrd="0" parTransId="{25155FD4-71F8-403B-B019-C2D2A9B49362}" sibTransId="{3576FD4F-4ABB-4B34-8126-5489426786DA}"/>
    <dgm:cxn modelId="{1C760036-C956-4FA0-9010-7FD0D9B7F4B9}" type="presParOf" srcId="{3107059A-FD8A-4EEC-8A91-D09E7E7149DE}" destId="{F7B884D0-AA57-40BB-988C-E5467F1F1184}" srcOrd="0" destOrd="0" presId="urn:microsoft.com/office/officeart/2008/layout/LinedList"/>
    <dgm:cxn modelId="{106BFC0C-F279-4B00-A278-DC98FB4EC0AD}" type="presParOf" srcId="{3107059A-FD8A-4EEC-8A91-D09E7E7149DE}" destId="{2DC44844-441F-4814-9053-75E600082AE4}" srcOrd="1" destOrd="0" presId="urn:microsoft.com/office/officeart/2008/layout/LinedList"/>
    <dgm:cxn modelId="{4CD39022-17D3-4457-BCA3-15868F651B7C}" type="presParOf" srcId="{2DC44844-441F-4814-9053-75E600082AE4}" destId="{05E56A73-3282-461D-85AA-A7473857B49B}" srcOrd="0" destOrd="0" presId="urn:microsoft.com/office/officeart/2008/layout/LinedList"/>
    <dgm:cxn modelId="{DA1AF8E3-EF63-4875-8D24-A8EB3FEBADEA}" type="presParOf" srcId="{2DC44844-441F-4814-9053-75E600082AE4}" destId="{12AF9E1A-3E31-4FF5-9809-0CFC21B115D3}" srcOrd="1" destOrd="0" presId="urn:microsoft.com/office/officeart/2008/layout/LinedList"/>
    <dgm:cxn modelId="{D53DE2CD-B630-4FE5-92F9-2DBE355283C4}" type="presParOf" srcId="{3107059A-FD8A-4EEC-8A91-D09E7E7149DE}" destId="{1C677EE9-98DC-4FE7-82EB-3272A5A5B9D4}" srcOrd="2" destOrd="0" presId="urn:microsoft.com/office/officeart/2008/layout/LinedList"/>
    <dgm:cxn modelId="{79B29609-B229-4358-A364-EE3081362A0C}" type="presParOf" srcId="{3107059A-FD8A-4EEC-8A91-D09E7E7149DE}" destId="{08D6FD9A-AEC5-4311-B659-3527BB519C8E}" srcOrd="3" destOrd="0" presId="urn:microsoft.com/office/officeart/2008/layout/LinedList"/>
    <dgm:cxn modelId="{FDD883E1-76CB-439B-94F0-D388CB44F591}" type="presParOf" srcId="{08D6FD9A-AEC5-4311-B659-3527BB519C8E}" destId="{E17503F5-971E-4B6E-AA2A-FABDEF1B47F9}" srcOrd="0" destOrd="0" presId="urn:microsoft.com/office/officeart/2008/layout/LinedList"/>
    <dgm:cxn modelId="{C0ADE46A-46EB-400A-A661-3DF014BBFEC6}" type="presParOf" srcId="{08D6FD9A-AEC5-4311-B659-3527BB519C8E}" destId="{136CB557-B68E-4264-8D1E-B7937411B270}" srcOrd="1" destOrd="0" presId="urn:microsoft.com/office/officeart/2008/layout/LinedList"/>
    <dgm:cxn modelId="{4C9E558C-3E94-4619-9DA3-F990A8911ADF}" type="presParOf" srcId="{3107059A-FD8A-4EEC-8A91-D09E7E7149DE}" destId="{C3C9081B-8082-41AB-A5A9-6651D7C54B95}" srcOrd="4" destOrd="0" presId="urn:microsoft.com/office/officeart/2008/layout/LinedList"/>
    <dgm:cxn modelId="{4264768C-7852-4564-9B7B-DFEBBFC779E1}" type="presParOf" srcId="{3107059A-FD8A-4EEC-8A91-D09E7E7149DE}" destId="{A1001AD1-BEEF-4F65-A145-3BB1AAE7DB32}" srcOrd="5" destOrd="0" presId="urn:microsoft.com/office/officeart/2008/layout/LinedList"/>
    <dgm:cxn modelId="{99F8C36D-9042-40F3-AB21-6B6902A79661}" type="presParOf" srcId="{A1001AD1-BEEF-4F65-A145-3BB1AAE7DB32}" destId="{BF3D9E4B-B8C0-4717-9F58-420981112713}" srcOrd="0" destOrd="0" presId="urn:microsoft.com/office/officeart/2008/layout/LinedList"/>
    <dgm:cxn modelId="{5BD0C945-0299-43A7-8001-0DEDB5982D1D}" type="presParOf" srcId="{A1001AD1-BEEF-4F65-A145-3BB1AAE7DB32}" destId="{14C180AE-AEB8-47B4-BC29-681E003C298F}" srcOrd="1" destOrd="0" presId="urn:microsoft.com/office/officeart/2008/layout/LinedList"/>
    <dgm:cxn modelId="{70FEABA1-D1B3-4DEE-90EE-028691E7CD4C}" type="presParOf" srcId="{3107059A-FD8A-4EEC-8A91-D09E7E7149DE}" destId="{51ABC25C-20B2-4004-8763-3317D83B6D06}" srcOrd="6" destOrd="0" presId="urn:microsoft.com/office/officeart/2008/layout/LinedList"/>
    <dgm:cxn modelId="{205F4CBD-5790-4262-9F43-01C23DC0293D}" type="presParOf" srcId="{3107059A-FD8A-4EEC-8A91-D09E7E7149DE}" destId="{8B357A8F-095B-4D43-B824-AA4E38A17DEE}" srcOrd="7" destOrd="0" presId="urn:microsoft.com/office/officeart/2008/layout/LinedList"/>
    <dgm:cxn modelId="{B7D62FD0-A3F3-4010-9059-D5DEFD038E68}" type="presParOf" srcId="{8B357A8F-095B-4D43-B824-AA4E38A17DEE}" destId="{32707B85-247E-4D46-A92E-1AC0C313A7EC}" srcOrd="0" destOrd="0" presId="urn:microsoft.com/office/officeart/2008/layout/LinedList"/>
    <dgm:cxn modelId="{E3C4613B-28A5-4185-AB5B-8BF0E3247EE7}" type="presParOf" srcId="{8B357A8F-095B-4D43-B824-AA4E38A17DEE}" destId="{A02A24D8-D393-4E6C-BC9A-8540D84B4BC5}" srcOrd="1" destOrd="0" presId="urn:microsoft.com/office/officeart/2008/layout/LinedList"/>
    <dgm:cxn modelId="{0721BE8D-B057-477D-9E02-D03C69CA8D7C}" type="presParOf" srcId="{3107059A-FD8A-4EEC-8A91-D09E7E7149DE}" destId="{4B270908-1039-4244-A1AE-D0CE89A1F991}" srcOrd="8" destOrd="0" presId="urn:microsoft.com/office/officeart/2008/layout/LinedList"/>
    <dgm:cxn modelId="{1B9E5BC0-CE10-4937-AB33-D0DEB4719966}" type="presParOf" srcId="{3107059A-FD8A-4EEC-8A91-D09E7E7149DE}" destId="{5CABEC0B-1632-4DAF-9ADD-706321138C23}" srcOrd="9" destOrd="0" presId="urn:microsoft.com/office/officeart/2008/layout/LinedList"/>
    <dgm:cxn modelId="{CDAE8031-8AE1-4785-8611-5207B07B4E0C}" type="presParOf" srcId="{5CABEC0B-1632-4DAF-9ADD-706321138C23}" destId="{B850C732-DFE1-4DD1-BA6C-CF06111F4477}" srcOrd="0" destOrd="0" presId="urn:microsoft.com/office/officeart/2008/layout/LinedList"/>
    <dgm:cxn modelId="{F5E4BBD4-8934-4D11-8755-2577ED02D38E}" type="presParOf" srcId="{5CABEC0B-1632-4DAF-9ADD-706321138C23}" destId="{9C9F4150-EB60-487C-BA75-3E71EED236F7}" srcOrd="1" destOrd="0" presId="urn:microsoft.com/office/officeart/2008/layout/LinedList"/>
    <dgm:cxn modelId="{1CDFA121-048F-4E1E-A7ED-4D306340F9DC}" type="presParOf" srcId="{3107059A-FD8A-4EEC-8A91-D09E7E7149DE}" destId="{CE531DA0-23E2-44FC-89DE-FFDD1B3DB22B}" srcOrd="10" destOrd="0" presId="urn:microsoft.com/office/officeart/2008/layout/LinedList"/>
    <dgm:cxn modelId="{C1D5BBE1-3C2D-4B54-99D4-99AE0E9E79E9}" type="presParOf" srcId="{3107059A-FD8A-4EEC-8A91-D09E7E7149DE}" destId="{AB9AB3F5-C5F9-4CAF-AE25-C7484F78855E}" srcOrd="11" destOrd="0" presId="urn:microsoft.com/office/officeart/2008/layout/LinedList"/>
    <dgm:cxn modelId="{15155417-EB92-4538-99A2-4F730B8AF1E3}" type="presParOf" srcId="{AB9AB3F5-C5F9-4CAF-AE25-C7484F78855E}" destId="{8D841667-4CB2-47A0-AFEC-264D544232D5}" srcOrd="0" destOrd="0" presId="urn:microsoft.com/office/officeart/2008/layout/LinedList"/>
    <dgm:cxn modelId="{292D14AB-D487-46CC-B2DC-15214E551C9F}" type="presParOf" srcId="{AB9AB3F5-C5F9-4CAF-AE25-C7484F78855E}" destId="{FEE9B86A-835E-41ED-8ED8-2DF41EADA1DC}" srcOrd="1" destOrd="0" presId="urn:microsoft.com/office/officeart/2008/layout/LinedList"/>
    <dgm:cxn modelId="{E788CE4C-5167-41A8-ACE3-A9299A58AE08}" type="presParOf" srcId="{3107059A-FD8A-4EEC-8A91-D09E7E7149DE}" destId="{62675664-C6D9-4C3A-9CF6-A380CB48B431}" srcOrd="12" destOrd="0" presId="urn:microsoft.com/office/officeart/2008/layout/LinedList"/>
    <dgm:cxn modelId="{9AA37F7E-873A-4327-8DF6-7A6E1614B007}" type="presParOf" srcId="{3107059A-FD8A-4EEC-8A91-D09E7E7149DE}" destId="{B7163168-8A7C-45B1-8556-70AF98CBA093}" srcOrd="13" destOrd="0" presId="urn:microsoft.com/office/officeart/2008/layout/LinedList"/>
    <dgm:cxn modelId="{67883942-7F47-4C34-BB32-9EF3EF4694DD}" type="presParOf" srcId="{B7163168-8A7C-45B1-8556-70AF98CBA093}" destId="{60896D32-6D74-4180-9AA7-09E098A269F0}" srcOrd="0" destOrd="0" presId="urn:microsoft.com/office/officeart/2008/layout/LinedList"/>
    <dgm:cxn modelId="{2BDA1634-A08D-42CA-B45A-B3306BA005CD}" type="presParOf" srcId="{B7163168-8A7C-45B1-8556-70AF98CBA093}" destId="{4E1CC1A0-6E68-4ED2-8EDE-A3EB85A6C020}" srcOrd="1" destOrd="0" presId="urn:microsoft.com/office/officeart/2008/layout/LinedList"/>
    <dgm:cxn modelId="{5A8E2ACB-B07E-4464-AA7A-44770803377F}" type="presParOf" srcId="{3107059A-FD8A-4EEC-8A91-D09E7E7149DE}" destId="{56BD05B0-17EF-4487-98A9-087CC476B8DF}" srcOrd="14" destOrd="0" presId="urn:microsoft.com/office/officeart/2008/layout/LinedList"/>
    <dgm:cxn modelId="{44A1D535-2C97-48A6-990F-1ECFBC195C7C}" type="presParOf" srcId="{3107059A-FD8A-4EEC-8A91-D09E7E7149DE}" destId="{529398F1-588E-47FF-B031-4F0664A2C633}" srcOrd="15" destOrd="0" presId="urn:microsoft.com/office/officeart/2008/layout/LinedList"/>
    <dgm:cxn modelId="{80E70CEA-6D84-4EE3-BCB5-E1B35CA57CF5}" type="presParOf" srcId="{529398F1-588E-47FF-B031-4F0664A2C633}" destId="{99827C3D-B6B5-4B90-AE4F-C4B88232EF65}" srcOrd="0" destOrd="0" presId="urn:microsoft.com/office/officeart/2008/layout/LinedList"/>
    <dgm:cxn modelId="{B32C1DAC-6050-4DC4-A31B-0BC9B587A165}" type="presParOf" srcId="{529398F1-588E-47FF-B031-4F0664A2C633}" destId="{383DE626-0875-4D48-9520-1AA6D3BAA58B}" srcOrd="1" destOrd="0" presId="urn:microsoft.com/office/officeart/2008/layout/LinedList"/>
    <dgm:cxn modelId="{5C68C7B2-9960-4D2B-9B33-36E008D58821}" type="presParOf" srcId="{3107059A-FD8A-4EEC-8A91-D09E7E7149DE}" destId="{B8AB8DE6-5926-4F25-99D2-9DFFA635EFC4}" srcOrd="16" destOrd="0" presId="urn:microsoft.com/office/officeart/2008/layout/LinedList"/>
    <dgm:cxn modelId="{1F377BA5-1654-45A4-A6DA-EDBA453E32A5}" type="presParOf" srcId="{3107059A-FD8A-4EEC-8A91-D09E7E7149DE}" destId="{8E86B96A-5407-4CCF-AB09-36F4267BE6B8}" srcOrd="17" destOrd="0" presId="urn:microsoft.com/office/officeart/2008/layout/LinedList"/>
    <dgm:cxn modelId="{D7EC0DE6-1724-43EE-AB86-3C8BEBE4E510}" type="presParOf" srcId="{8E86B96A-5407-4CCF-AB09-36F4267BE6B8}" destId="{E3D5AD47-76EF-45F0-9E91-0C92EF97315D}" srcOrd="0" destOrd="0" presId="urn:microsoft.com/office/officeart/2008/layout/LinedList"/>
    <dgm:cxn modelId="{862CEB0C-E428-4C77-BA6F-54B6C942569D}" type="presParOf" srcId="{8E86B96A-5407-4CCF-AB09-36F4267BE6B8}" destId="{E9AEFD13-01D2-4CAD-A9CC-B67FBD71AD56}"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4DB36F2-8BC0-4242-A3A4-6D3386FFF6B5}"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779080CE-0059-4C60-B4C1-7276C13A13B4}">
      <dgm:prSet/>
      <dgm:spPr/>
      <dgm:t>
        <a:bodyPr/>
        <a:lstStyle/>
        <a:p>
          <a:pPr>
            <a:lnSpc>
              <a:spcPct val="100000"/>
            </a:lnSpc>
          </a:pPr>
          <a:r>
            <a:rPr lang="en-GB"/>
            <a:t>SLBC Guidelines</a:t>
          </a:r>
          <a:endParaRPr lang="en-US"/>
        </a:p>
      </dgm:t>
    </dgm:pt>
    <dgm:pt modelId="{BAFA34F5-B23A-47F9-B9F9-2A69B666FD1A}" type="parTrans" cxnId="{B303844E-31F1-48DB-A744-BC803BB1A982}">
      <dgm:prSet/>
      <dgm:spPr/>
      <dgm:t>
        <a:bodyPr/>
        <a:lstStyle/>
        <a:p>
          <a:endParaRPr lang="en-US"/>
        </a:p>
      </dgm:t>
    </dgm:pt>
    <dgm:pt modelId="{4B682CCD-728F-4D6E-8CE9-163D6A053F8D}" type="sibTrans" cxnId="{B303844E-31F1-48DB-A744-BC803BB1A982}">
      <dgm:prSet/>
      <dgm:spPr/>
      <dgm:t>
        <a:bodyPr/>
        <a:lstStyle/>
        <a:p>
          <a:endParaRPr lang="en-US"/>
        </a:p>
      </dgm:t>
    </dgm:pt>
    <dgm:pt modelId="{50064EB7-68D9-440B-AD8F-DF55356F4BB9}">
      <dgm:prSet/>
      <dgm:spPr/>
      <dgm:t>
        <a:bodyPr/>
        <a:lstStyle/>
        <a:p>
          <a:pPr>
            <a:lnSpc>
              <a:spcPct val="100000"/>
            </a:lnSpc>
          </a:pPr>
          <a:r>
            <a:rPr lang="en-GB"/>
            <a:t>Crop Season in India / respective State,</a:t>
          </a:r>
          <a:endParaRPr lang="en-US"/>
        </a:p>
      </dgm:t>
    </dgm:pt>
    <dgm:pt modelId="{0D2E88E9-4CFE-409A-96FE-0E5F53788362}" type="parTrans" cxnId="{9014F7A1-FF24-489C-A4D8-ECDF44561D28}">
      <dgm:prSet/>
      <dgm:spPr/>
      <dgm:t>
        <a:bodyPr/>
        <a:lstStyle/>
        <a:p>
          <a:endParaRPr lang="en-US"/>
        </a:p>
      </dgm:t>
    </dgm:pt>
    <dgm:pt modelId="{8367D22D-ADBF-42F0-A040-223C41FD56C7}" type="sibTrans" cxnId="{9014F7A1-FF24-489C-A4D8-ECDF44561D28}">
      <dgm:prSet/>
      <dgm:spPr/>
      <dgm:t>
        <a:bodyPr/>
        <a:lstStyle/>
        <a:p>
          <a:endParaRPr lang="en-US"/>
        </a:p>
      </dgm:t>
    </dgm:pt>
    <dgm:pt modelId="{2E5D00B4-A1E6-416E-92E7-775E707DC54E}">
      <dgm:prSet/>
      <dgm:spPr/>
      <dgm:t>
        <a:bodyPr/>
        <a:lstStyle/>
        <a:p>
          <a:pPr>
            <a:lnSpc>
              <a:spcPct val="100000"/>
            </a:lnSpc>
          </a:pPr>
          <a:r>
            <a:rPr lang="en-GB"/>
            <a:t>Cropping Pattern in the Area.</a:t>
          </a:r>
          <a:endParaRPr lang="en-US"/>
        </a:p>
      </dgm:t>
    </dgm:pt>
    <dgm:pt modelId="{FF5A39FD-88EB-4C9E-935C-2C9ED7B8807E}" type="parTrans" cxnId="{FF29E69B-4688-405F-AF51-B121B33A919B}">
      <dgm:prSet/>
      <dgm:spPr/>
      <dgm:t>
        <a:bodyPr/>
        <a:lstStyle/>
        <a:p>
          <a:endParaRPr lang="en-US"/>
        </a:p>
      </dgm:t>
    </dgm:pt>
    <dgm:pt modelId="{59E2467B-9A8D-4127-B2C5-59BCAA1CB111}" type="sibTrans" cxnId="{FF29E69B-4688-405F-AF51-B121B33A919B}">
      <dgm:prSet/>
      <dgm:spPr/>
      <dgm:t>
        <a:bodyPr/>
        <a:lstStyle/>
        <a:p>
          <a:endParaRPr lang="en-US"/>
        </a:p>
      </dgm:t>
    </dgm:pt>
    <dgm:pt modelId="{2D1A1B43-D8F1-4C9C-B8E6-9B73B18C2458}">
      <dgm:prSet/>
      <dgm:spPr/>
      <dgm:t>
        <a:bodyPr/>
        <a:lstStyle/>
        <a:p>
          <a:pPr>
            <a:lnSpc>
              <a:spcPct val="100000"/>
            </a:lnSpc>
          </a:pPr>
          <a:r>
            <a:rPr lang="en-GB"/>
            <a:t>Farm Credit (Annex 2, IRAC Norms)</a:t>
          </a:r>
          <a:endParaRPr lang="en-US"/>
        </a:p>
      </dgm:t>
    </dgm:pt>
    <dgm:pt modelId="{187EF969-A88D-46AB-9C14-3599F5239387}" type="parTrans" cxnId="{1F248DED-5445-45E7-9446-4C2168FEC6DF}">
      <dgm:prSet/>
      <dgm:spPr/>
      <dgm:t>
        <a:bodyPr/>
        <a:lstStyle/>
        <a:p>
          <a:endParaRPr lang="en-US"/>
        </a:p>
      </dgm:t>
    </dgm:pt>
    <dgm:pt modelId="{DE3D1F1D-9A97-4F8B-9471-57B5CC414979}" type="sibTrans" cxnId="{1F248DED-5445-45E7-9446-4C2168FEC6DF}">
      <dgm:prSet/>
      <dgm:spPr/>
      <dgm:t>
        <a:bodyPr/>
        <a:lstStyle/>
        <a:p>
          <a:endParaRPr lang="en-US"/>
        </a:p>
      </dgm:t>
    </dgm:pt>
    <dgm:pt modelId="{99D38A77-7CEC-4209-9B47-1F67F012093C}">
      <dgm:prSet/>
      <dgm:spPr/>
      <dgm:t>
        <a:bodyPr/>
        <a:lstStyle/>
        <a:p>
          <a:pPr>
            <a:lnSpc>
              <a:spcPct val="100000"/>
            </a:lnSpc>
          </a:pPr>
          <a:r>
            <a:rPr lang="en-GB"/>
            <a:t>﻿﻿Restructuring Of loans - Natural Calamities.</a:t>
          </a:r>
          <a:endParaRPr lang="en-US"/>
        </a:p>
      </dgm:t>
    </dgm:pt>
    <dgm:pt modelId="{4164A18B-2886-4F20-83D1-EA91201E0F3D}" type="parTrans" cxnId="{73894669-6A5F-4AC6-B7F6-D9165908A5C4}">
      <dgm:prSet/>
      <dgm:spPr/>
      <dgm:t>
        <a:bodyPr/>
        <a:lstStyle/>
        <a:p>
          <a:endParaRPr lang="en-US"/>
        </a:p>
      </dgm:t>
    </dgm:pt>
    <dgm:pt modelId="{795BD6C9-5E00-48AB-8B23-B2620749F24E}" type="sibTrans" cxnId="{73894669-6A5F-4AC6-B7F6-D9165908A5C4}">
      <dgm:prSet/>
      <dgm:spPr/>
      <dgm:t>
        <a:bodyPr/>
        <a:lstStyle/>
        <a:p>
          <a:endParaRPr lang="en-US"/>
        </a:p>
      </dgm:t>
    </dgm:pt>
    <dgm:pt modelId="{6DCA353C-0EE4-4DF3-B1C6-34E3CFE41836}">
      <dgm:prSet/>
      <dgm:spPr/>
      <dgm:t>
        <a:bodyPr/>
        <a:lstStyle/>
        <a:p>
          <a:pPr>
            <a:lnSpc>
              <a:spcPct val="100000"/>
            </a:lnSpc>
          </a:pPr>
          <a:r>
            <a:rPr lang="en-GB"/>
            <a:t>﻿﻿Interest Application in Agri. Advances .</a:t>
          </a:r>
          <a:endParaRPr lang="en-US"/>
        </a:p>
      </dgm:t>
    </dgm:pt>
    <dgm:pt modelId="{4A1B0E96-BE34-4598-BF02-E976A216C392}" type="parTrans" cxnId="{B879DE8C-3EE7-4DEA-A3BE-7E06F23F182C}">
      <dgm:prSet/>
      <dgm:spPr/>
      <dgm:t>
        <a:bodyPr/>
        <a:lstStyle/>
        <a:p>
          <a:endParaRPr lang="en-US"/>
        </a:p>
      </dgm:t>
    </dgm:pt>
    <dgm:pt modelId="{BC3B422F-8A20-48C1-942C-CD517A72284D}" type="sibTrans" cxnId="{B879DE8C-3EE7-4DEA-A3BE-7E06F23F182C}">
      <dgm:prSet/>
      <dgm:spPr/>
      <dgm:t>
        <a:bodyPr/>
        <a:lstStyle/>
        <a:p>
          <a:endParaRPr lang="en-US"/>
        </a:p>
      </dgm:t>
    </dgm:pt>
    <dgm:pt modelId="{5B531949-E496-4FDA-A9BA-389658FE12AF}">
      <dgm:prSet/>
      <dgm:spPr/>
      <dgm:t>
        <a:bodyPr/>
        <a:lstStyle/>
        <a:p>
          <a:pPr>
            <a:lnSpc>
              <a:spcPct val="100000"/>
            </a:lnSpc>
          </a:pPr>
          <a:r>
            <a:rPr lang="en-GB"/>
            <a:t>﻿﻿Exact NPA Date.</a:t>
          </a:r>
          <a:endParaRPr lang="en-US"/>
        </a:p>
      </dgm:t>
    </dgm:pt>
    <dgm:pt modelId="{D86E0268-88F2-40F1-B7F2-EDCCC042F0FF}" type="parTrans" cxnId="{5932B2D5-8647-4B08-B7CA-DB415C21C10F}">
      <dgm:prSet/>
      <dgm:spPr/>
      <dgm:t>
        <a:bodyPr/>
        <a:lstStyle/>
        <a:p>
          <a:endParaRPr lang="en-US"/>
        </a:p>
      </dgm:t>
    </dgm:pt>
    <dgm:pt modelId="{9E14377F-6B19-460A-B6AE-81B784902B63}" type="sibTrans" cxnId="{5932B2D5-8647-4B08-B7CA-DB415C21C10F}">
      <dgm:prSet/>
      <dgm:spPr/>
      <dgm:t>
        <a:bodyPr/>
        <a:lstStyle/>
        <a:p>
          <a:endParaRPr lang="en-US"/>
        </a:p>
      </dgm:t>
    </dgm:pt>
    <dgm:pt modelId="{EE32F29B-8DB6-4002-9712-9950DAEC23F6}" type="pres">
      <dgm:prSet presAssocID="{24DB36F2-8BC0-4242-A3A4-6D3386FFF6B5}" presName="root" presStyleCnt="0">
        <dgm:presLayoutVars>
          <dgm:dir/>
          <dgm:resizeHandles val="exact"/>
        </dgm:presLayoutVars>
      </dgm:prSet>
      <dgm:spPr/>
    </dgm:pt>
    <dgm:pt modelId="{EA7EADDA-3E77-4A9D-A035-2DB58C260F9B}" type="pres">
      <dgm:prSet presAssocID="{779080CE-0059-4C60-B4C1-7276C13A13B4}" presName="compNode" presStyleCnt="0"/>
      <dgm:spPr/>
    </dgm:pt>
    <dgm:pt modelId="{B2097DC0-FBB4-4F6F-952E-6169EA318CE0}" type="pres">
      <dgm:prSet presAssocID="{779080CE-0059-4C60-B4C1-7276C13A13B4}" presName="bgRect" presStyleLbl="bgShp" presStyleIdx="0" presStyleCnt="7"/>
      <dgm:spPr/>
    </dgm:pt>
    <dgm:pt modelId="{E21FE6FA-DBC9-4688-80D4-2F380C468D0F}" type="pres">
      <dgm:prSet presAssocID="{779080CE-0059-4C60-B4C1-7276C13A13B4}"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 List"/>
        </a:ext>
      </dgm:extLst>
    </dgm:pt>
    <dgm:pt modelId="{9370483A-A1AC-4960-B9A3-2153D2C085B1}" type="pres">
      <dgm:prSet presAssocID="{779080CE-0059-4C60-B4C1-7276C13A13B4}" presName="spaceRect" presStyleCnt="0"/>
      <dgm:spPr/>
    </dgm:pt>
    <dgm:pt modelId="{BF64BA6B-5823-404B-8777-8F75BF22150F}" type="pres">
      <dgm:prSet presAssocID="{779080CE-0059-4C60-B4C1-7276C13A13B4}" presName="parTx" presStyleLbl="revTx" presStyleIdx="0" presStyleCnt="7">
        <dgm:presLayoutVars>
          <dgm:chMax val="0"/>
          <dgm:chPref val="0"/>
        </dgm:presLayoutVars>
      </dgm:prSet>
      <dgm:spPr/>
    </dgm:pt>
    <dgm:pt modelId="{3CD99BB1-8978-41B9-8652-CAFCEE2E3E0B}" type="pres">
      <dgm:prSet presAssocID="{4B682CCD-728F-4D6E-8CE9-163D6A053F8D}" presName="sibTrans" presStyleCnt="0"/>
      <dgm:spPr/>
    </dgm:pt>
    <dgm:pt modelId="{C98F8918-C0DC-4860-9A7C-C523B075D06F}" type="pres">
      <dgm:prSet presAssocID="{50064EB7-68D9-440B-AD8F-DF55356F4BB9}" presName="compNode" presStyleCnt="0"/>
      <dgm:spPr/>
    </dgm:pt>
    <dgm:pt modelId="{4B7AD63B-45C8-420A-938B-8994F2D8AB70}" type="pres">
      <dgm:prSet presAssocID="{50064EB7-68D9-440B-AD8F-DF55356F4BB9}" presName="bgRect" presStyleLbl="bgShp" presStyleIdx="1" presStyleCnt="7"/>
      <dgm:spPr/>
    </dgm:pt>
    <dgm:pt modelId="{4A5B758E-6C7B-4F19-B0F7-EDF9FE2C72A2}" type="pres">
      <dgm:prSet presAssocID="{50064EB7-68D9-440B-AD8F-DF55356F4BB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rn"/>
        </a:ext>
      </dgm:extLst>
    </dgm:pt>
    <dgm:pt modelId="{15EBB36D-F755-42B0-BAD0-7A169FF1855B}" type="pres">
      <dgm:prSet presAssocID="{50064EB7-68D9-440B-AD8F-DF55356F4BB9}" presName="spaceRect" presStyleCnt="0"/>
      <dgm:spPr/>
    </dgm:pt>
    <dgm:pt modelId="{8B1C0E5F-84DE-4870-92B6-AB118009E843}" type="pres">
      <dgm:prSet presAssocID="{50064EB7-68D9-440B-AD8F-DF55356F4BB9}" presName="parTx" presStyleLbl="revTx" presStyleIdx="1" presStyleCnt="7">
        <dgm:presLayoutVars>
          <dgm:chMax val="0"/>
          <dgm:chPref val="0"/>
        </dgm:presLayoutVars>
      </dgm:prSet>
      <dgm:spPr/>
    </dgm:pt>
    <dgm:pt modelId="{87ED0CEB-2C46-4475-9D43-8EBFF2DD3D48}" type="pres">
      <dgm:prSet presAssocID="{8367D22D-ADBF-42F0-A040-223C41FD56C7}" presName="sibTrans" presStyleCnt="0"/>
      <dgm:spPr/>
    </dgm:pt>
    <dgm:pt modelId="{785D0693-2183-4155-A852-09D4C1853C33}" type="pres">
      <dgm:prSet presAssocID="{2E5D00B4-A1E6-416E-92E7-775E707DC54E}" presName="compNode" presStyleCnt="0"/>
      <dgm:spPr/>
    </dgm:pt>
    <dgm:pt modelId="{FE89B781-597F-4F54-B376-98278B806F32}" type="pres">
      <dgm:prSet presAssocID="{2E5D00B4-A1E6-416E-92E7-775E707DC54E}" presName="bgRect" presStyleLbl="bgShp" presStyleIdx="2" presStyleCnt="7"/>
      <dgm:spPr/>
    </dgm:pt>
    <dgm:pt modelId="{793EB765-37FE-4D75-A646-E96EA60B5CBD}" type="pres">
      <dgm:prSet presAssocID="{2E5D00B4-A1E6-416E-92E7-775E707DC54E}"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ain"/>
        </a:ext>
      </dgm:extLst>
    </dgm:pt>
    <dgm:pt modelId="{D598DCFA-5D37-4F18-AC61-9DE0FB04AE44}" type="pres">
      <dgm:prSet presAssocID="{2E5D00B4-A1E6-416E-92E7-775E707DC54E}" presName="spaceRect" presStyleCnt="0"/>
      <dgm:spPr/>
    </dgm:pt>
    <dgm:pt modelId="{9EA8D053-75D8-40E1-8473-692F56574D76}" type="pres">
      <dgm:prSet presAssocID="{2E5D00B4-A1E6-416E-92E7-775E707DC54E}" presName="parTx" presStyleLbl="revTx" presStyleIdx="2" presStyleCnt="7">
        <dgm:presLayoutVars>
          <dgm:chMax val="0"/>
          <dgm:chPref val="0"/>
        </dgm:presLayoutVars>
      </dgm:prSet>
      <dgm:spPr/>
    </dgm:pt>
    <dgm:pt modelId="{5C59E6C8-7D99-4192-AE32-1DE321FF4A3D}" type="pres">
      <dgm:prSet presAssocID="{59E2467B-9A8D-4127-B2C5-59BCAA1CB111}" presName="sibTrans" presStyleCnt="0"/>
      <dgm:spPr/>
    </dgm:pt>
    <dgm:pt modelId="{2E887D78-1CFA-4395-BB5D-50D38AFA8586}" type="pres">
      <dgm:prSet presAssocID="{2D1A1B43-D8F1-4C9C-B8E6-9B73B18C2458}" presName="compNode" presStyleCnt="0"/>
      <dgm:spPr/>
    </dgm:pt>
    <dgm:pt modelId="{3DF89216-33C8-401E-BFFE-63B736E7FC4B}" type="pres">
      <dgm:prSet presAssocID="{2D1A1B43-D8F1-4C9C-B8E6-9B73B18C2458}" presName="bgRect" presStyleLbl="bgShp" presStyleIdx="3" presStyleCnt="7"/>
      <dgm:spPr/>
    </dgm:pt>
    <dgm:pt modelId="{D5FC1966-6D5B-4436-BF6D-8A00338A7DB9}" type="pres">
      <dgm:prSet presAssocID="{2D1A1B43-D8F1-4C9C-B8E6-9B73B18C2458}"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aperclip"/>
        </a:ext>
      </dgm:extLst>
    </dgm:pt>
    <dgm:pt modelId="{2E23F932-62CE-4E71-BCE6-972C1B1A4AA4}" type="pres">
      <dgm:prSet presAssocID="{2D1A1B43-D8F1-4C9C-B8E6-9B73B18C2458}" presName="spaceRect" presStyleCnt="0"/>
      <dgm:spPr/>
    </dgm:pt>
    <dgm:pt modelId="{E31CA770-1B04-483C-B541-62CB3DCBB776}" type="pres">
      <dgm:prSet presAssocID="{2D1A1B43-D8F1-4C9C-B8E6-9B73B18C2458}" presName="parTx" presStyleLbl="revTx" presStyleIdx="3" presStyleCnt="7">
        <dgm:presLayoutVars>
          <dgm:chMax val="0"/>
          <dgm:chPref val="0"/>
        </dgm:presLayoutVars>
      </dgm:prSet>
      <dgm:spPr/>
    </dgm:pt>
    <dgm:pt modelId="{5E208310-8965-45FC-AC3F-7693C3835275}" type="pres">
      <dgm:prSet presAssocID="{DE3D1F1D-9A97-4F8B-9471-57B5CC414979}" presName="sibTrans" presStyleCnt="0"/>
      <dgm:spPr/>
    </dgm:pt>
    <dgm:pt modelId="{38DF62F4-4811-4BEB-81CD-CC3FB6ED36A2}" type="pres">
      <dgm:prSet presAssocID="{99D38A77-7CEC-4209-9B47-1F67F012093C}" presName="compNode" presStyleCnt="0"/>
      <dgm:spPr/>
    </dgm:pt>
    <dgm:pt modelId="{D32992B7-299B-47B8-BF24-EEC8B2BF3073}" type="pres">
      <dgm:prSet presAssocID="{99D38A77-7CEC-4209-9B47-1F67F012093C}" presName="bgRect" presStyleLbl="bgShp" presStyleIdx="4" presStyleCnt="7"/>
      <dgm:spPr/>
    </dgm:pt>
    <dgm:pt modelId="{E02B38BC-C7EC-4DFD-A544-9B58D31AA24D}" type="pres">
      <dgm:prSet presAssocID="{99D38A77-7CEC-4209-9B47-1F67F012093C}"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tomach"/>
        </a:ext>
      </dgm:extLst>
    </dgm:pt>
    <dgm:pt modelId="{642885FE-C0C1-40B9-B57D-9AC333554539}" type="pres">
      <dgm:prSet presAssocID="{99D38A77-7CEC-4209-9B47-1F67F012093C}" presName="spaceRect" presStyleCnt="0"/>
      <dgm:spPr/>
    </dgm:pt>
    <dgm:pt modelId="{06124498-421F-4F60-B98A-0B0C52251807}" type="pres">
      <dgm:prSet presAssocID="{99D38A77-7CEC-4209-9B47-1F67F012093C}" presName="parTx" presStyleLbl="revTx" presStyleIdx="4" presStyleCnt="7">
        <dgm:presLayoutVars>
          <dgm:chMax val="0"/>
          <dgm:chPref val="0"/>
        </dgm:presLayoutVars>
      </dgm:prSet>
      <dgm:spPr/>
    </dgm:pt>
    <dgm:pt modelId="{5D249A84-B13E-48A4-B006-A735E2F446B6}" type="pres">
      <dgm:prSet presAssocID="{795BD6C9-5E00-48AB-8B23-B2620749F24E}" presName="sibTrans" presStyleCnt="0"/>
      <dgm:spPr/>
    </dgm:pt>
    <dgm:pt modelId="{37168DF1-CBB1-4E42-B5B6-AB2F73F3719C}" type="pres">
      <dgm:prSet presAssocID="{6DCA353C-0EE4-4DF3-B1C6-34E3CFE41836}" presName="compNode" presStyleCnt="0"/>
      <dgm:spPr/>
    </dgm:pt>
    <dgm:pt modelId="{DDC4E631-504B-4256-9533-6D49343341EF}" type="pres">
      <dgm:prSet presAssocID="{6DCA353C-0EE4-4DF3-B1C6-34E3CFE41836}" presName="bgRect" presStyleLbl="bgShp" presStyleIdx="5" presStyleCnt="7"/>
      <dgm:spPr/>
    </dgm:pt>
    <dgm:pt modelId="{5B080A00-EC2E-4CA4-8F46-FAB2AA835C35}" type="pres">
      <dgm:prSet presAssocID="{6DCA353C-0EE4-4DF3-B1C6-34E3CFE41836}"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Questions"/>
        </a:ext>
      </dgm:extLst>
    </dgm:pt>
    <dgm:pt modelId="{16A42911-5EBD-452F-BB0D-E3CCEF7D8BC9}" type="pres">
      <dgm:prSet presAssocID="{6DCA353C-0EE4-4DF3-B1C6-34E3CFE41836}" presName="spaceRect" presStyleCnt="0"/>
      <dgm:spPr/>
    </dgm:pt>
    <dgm:pt modelId="{146E68A3-8F16-4383-A67B-F361C2C67D3B}" type="pres">
      <dgm:prSet presAssocID="{6DCA353C-0EE4-4DF3-B1C6-34E3CFE41836}" presName="parTx" presStyleLbl="revTx" presStyleIdx="5" presStyleCnt="7">
        <dgm:presLayoutVars>
          <dgm:chMax val="0"/>
          <dgm:chPref val="0"/>
        </dgm:presLayoutVars>
      </dgm:prSet>
      <dgm:spPr/>
    </dgm:pt>
    <dgm:pt modelId="{E12AF368-89BB-4690-AF72-CABB34475455}" type="pres">
      <dgm:prSet presAssocID="{BC3B422F-8A20-48C1-942C-CD517A72284D}" presName="sibTrans" presStyleCnt="0"/>
      <dgm:spPr/>
    </dgm:pt>
    <dgm:pt modelId="{4889CF52-DDA0-441A-A22F-558B9D68AC16}" type="pres">
      <dgm:prSet presAssocID="{5B531949-E496-4FDA-A9BA-389658FE12AF}" presName="compNode" presStyleCnt="0"/>
      <dgm:spPr/>
    </dgm:pt>
    <dgm:pt modelId="{8AA7B38D-4900-4A9C-A84E-A0ED0D0C3069}" type="pres">
      <dgm:prSet presAssocID="{5B531949-E496-4FDA-A9BA-389658FE12AF}" presName="bgRect" presStyleLbl="bgShp" presStyleIdx="6" presStyleCnt="7"/>
      <dgm:spPr/>
    </dgm:pt>
    <dgm:pt modelId="{9033B3FB-497F-433E-8A7C-31CEF77BEE2A}" type="pres">
      <dgm:prSet presAssocID="{5B531949-E496-4FDA-A9BA-389658FE12AF}"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Daily Calendar"/>
        </a:ext>
      </dgm:extLst>
    </dgm:pt>
    <dgm:pt modelId="{4BF3D693-3AB5-4680-A81D-91AE66F902AB}" type="pres">
      <dgm:prSet presAssocID="{5B531949-E496-4FDA-A9BA-389658FE12AF}" presName="spaceRect" presStyleCnt="0"/>
      <dgm:spPr/>
    </dgm:pt>
    <dgm:pt modelId="{6F174D9A-5148-45A6-B360-3A33F81C5110}" type="pres">
      <dgm:prSet presAssocID="{5B531949-E496-4FDA-A9BA-389658FE12AF}" presName="parTx" presStyleLbl="revTx" presStyleIdx="6" presStyleCnt="7">
        <dgm:presLayoutVars>
          <dgm:chMax val="0"/>
          <dgm:chPref val="0"/>
        </dgm:presLayoutVars>
      </dgm:prSet>
      <dgm:spPr/>
    </dgm:pt>
  </dgm:ptLst>
  <dgm:cxnLst>
    <dgm:cxn modelId="{51CD410D-9C6A-4C8F-955E-949D10CB21B7}" type="presOf" srcId="{2E5D00B4-A1E6-416E-92E7-775E707DC54E}" destId="{9EA8D053-75D8-40E1-8473-692F56574D76}" srcOrd="0" destOrd="0" presId="urn:microsoft.com/office/officeart/2018/2/layout/IconVerticalSolidList"/>
    <dgm:cxn modelId="{3A8F3C1A-32BE-47AC-91EE-AFB63F5C9489}" type="presOf" srcId="{2D1A1B43-D8F1-4C9C-B8E6-9B73B18C2458}" destId="{E31CA770-1B04-483C-B541-62CB3DCBB776}" srcOrd="0" destOrd="0" presId="urn:microsoft.com/office/officeart/2018/2/layout/IconVerticalSolidList"/>
    <dgm:cxn modelId="{9AE1AE22-A029-4B83-9D2C-35A3E65CD21B}" type="presOf" srcId="{779080CE-0059-4C60-B4C1-7276C13A13B4}" destId="{BF64BA6B-5823-404B-8777-8F75BF22150F}" srcOrd="0" destOrd="0" presId="urn:microsoft.com/office/officeart/2018/2/layout/IconVerticalSolidList"/>
    <dgm:cxn modelId="{73894669-6A5F-4AC6-B7F6-D9165908A5C4}" srcId="{24DB36F2-8BC0-4242-A3A4-6D3386FFF6B5}" destId="{99D38A77-7CEC-4209-9B47-1F67F012093C}" srcOrd="4" destOrd="0" parTransId="{4164A18B-2886-4F20-83D1-EA91201E0F3D}" sibTransId="{795BD6C9-5E00-48AB-8B23-B2620749F24E}"/>
    <dgm:cxn modelId="{B303844E-31F1-48DB-A744-BC803BB1A982}" srcId="{24DB36F2-8BC0-4242-A3A4-6D3386FFF6B5}" destId="{779080CE-0059-4C60-B4C1-7276C13A13B4}" srcOrd="0" destOrd="0" parTransId="{BAFA34F5-B23A-47F9-B9F9-2A69B666FD1A}" sibTransId="{4B682CCD-728F-4D6E-8CE9-163D6A053F8D}"/>
    <dgm:cxn modelId="{4CABF17D-F6C9-4D31-B0AA-7C1EC53B30B1}" type="presOf" srcId="{5B531949-E496-4FDA-A9BA-389658FE12AF}" destId="{6F174D9A-5148-45A6-B360-3A33F81C5110}" srcOrd="0" destOrd="0" presId="urn:microsoft.com/office/officeart/2018/2/layout/IconVerticalSolidList"/>
    <dgm:cxn modelId="{B879DE8C-3EE7-4DEA-A3BE-7E06F23F182C}" srcId="{24DB36F2-8BC0-4242-A3A4-6D3386FFF6B5}" destId="{6DCA353C-0EE4-4DF3-B1C6-34E3CFE41836}" srcOrd="5" destOrd="0" parTransId="{4A1B0E96-BE34-4598-BF02-E976A216C392}" sibTransId="{BC3B422F-8A20-48C1-942C-CD517A72284D}"/>
    <dgm:cxn modelId="{FF29E69B-4688-405F-AF51-B121B33A919B}" srcId="{24DB36F2-8BC0-4242-A3A4-6D3386FFF6B5}" destId="{2E5D00B4-A1E6-416E-92E7-775E707DC54E}" srcOrd="2" destOrd="0" parTransId="{FF5A39FD-88EB-4C9E-935C-2C9ED7B8807E}" sibTransId="{59E2467B-9A8D-4127-B2C5-59BCAA1CB111}"/>
    <dgm:cxn modelId="{2FE1CAA1-7FD9-4AAE-9326-CE82E8EAF939}" type="presOf" srcId="{24DB36F2-8BC0-4242-A3A4-6D3386FFF6B5}" destId="{EE32F29B-8DB6-4002-9712-9950DAEC23F6}" srcOrd="0" destOrd="0" presId="urn:microsoft.com/office/officeart/2018/2/layout/IconVerticalSolidList"/>
    <dgm:cxn modelId="{9014F7A1-FF24-489C-A4D8-ECDF44561D28}" srcId="{24DB36F2-8BC0-4242-A3A4-6D3386FFF6B5}" destId="{50064EB7-68D9-440B-AD8F-DF55356F4BB9}" srcOrd="1" destOrd="0" parTransId="{0D2E88E9-4CFE-409A-96FE-0E5F53788362}" sibTransId="{8367D22D-ADBF-42F0-A040-223C41FD56C7}"/>
    <dgm:cxn modelId="{3C4C03C4-8F0A-4384-92CA-78D00B2384EF}" type="presOf" srcId="{99D38A77-7CEC-4209-9B47-1F67F012093C}" destId="{06124498-421F-4F60-B98A-0B0C52251807}" srcOrd="0" destOrd="0" presId="urn:microsoft.com/office/officeart/2018/2/layout/IconVerticalSolidList"/>
    <dgm:cxn modelId="{5932B2D5-8647-4B08-B7CA-DB415C21C10F}" srcId="{24DB36F2-8BC0-4242-A3A4-6D3386FFF6B5}" destId="{5B531949-E496-4FDA-A9BA-389658FE12AF}" srcOrd="6" destOrd="0" parTransId="{D86E0268-88F2-40F1-B7F2-EDCCC042F0FF}" sibTransId="{9E14377F-6B19-460A-B6AE-81B784902B63}"/>
    <dgm:cxn modelId="{CF9642DE-4C92-40F2-BECE-FD2B8462CF46}" type="presOf" srcId="{50064EB7-68D9-440B-AD8F-DF55356F4BB9}" destId="{8B1C0E5F-84DE-4870-92B6-AB118009E843}" srcOrd="0" destOrd="0" presId="urn:microsoft.com/office/officeart/2018/2/layout/IconVerticalSolidList"/>
    <dgm:cxn modelId="{53759BEC-9456-4A50-A89D-F884919F5C97}" type="presOf" srcId="{6DCA353C-0EE4-4DF3-B1C6-34E3CFE41836}" destId="{146E68A3-8F16-4383-A67B-F361C2C67D3B}" srcOrd="0" destOrd="0" presId="urn:microsoft.com/office/officeart/2018/2/layout/IconVerticalSolidList"/>
    <dgm:cxn modelId="{1F248DED-5445-45E7-9446-4C2168FEC6DF}" srcId="{24DB36F2-8BC0-4242-A3A4-6D3386FFF6B5}" destId="{2D1A1B43-D8F1-4C9C-B8E6-9B73B18C2458}" srcOrd="3" destOrd="0" parTransId="{187EF969-A88D-46AB-9C14-3599F5239387}" sibTransId="{DE3D1F1D-9A97-4F8B-9471-57B5CC414979}"/>
    <dgm:cxn modelId="{1E51CAB4-A0DB-47DA-BCB5-3894FAA110CE}" type="presParOf" srcId="{EE32F29B-8DB6-4002-9712-9950DAEC23F6}" destId="{EA7EADDA-3E77-4A9D-A035-2DB58C260F9B}" srcOrd="0" destOrd="0" presId="urn:microsoft.com/office/officeart/2018/2/layout/IconVerticalSolidList"/>
    <dgm:cxn modelId="{C9B5F0EF-43B1-4AE3-BF03-316FF6063FBE}" type="presParOf" srcId="{EA7EADDA-3E77-4A9D-A035-2DB58C260F9B}" destId="{B2097DC0-FBB4-4F6F-952E-6169EA318CE0}" srcOrd="0" destOrd="0" presId="urn:microsoft.com/office/officeart/2018/2/layout/IconVerticalSolidList"/>
    <dgm:cxn modelId="{FA2CBC70-BD12-4602-A8A3-443019A2E78D}" type="presParOf" srcId="{EA7EADDA-3E77-4A9D-A035-2DB58C260F9B}" destId="{E21FE6FA-DBC9-4688-80D4-2F380C468D0F}" srcOrd="1" destOrd="0" presId="urn:microsoft.com/office/officeart/2018/2/layout/IconVerticalSolidList"/>
    <dgm:cxn modelId="{5F23854A-793E-4F90-8E17-452B2789665A}" type="presParOf" srcId="{EA7EADDA-3E77-4A9D-A035-2DB58C260F9B}" destId="{9370483A-A1AC-4960-B9A3-2153D2C085B1}" srcOrd="2" destOrd="0" presId="urn:microsoft.com/office/officeart/2018/2/layout/IconVerticalSolidList"/>
    <dgm:cxn modelId="{DEFBC5E8-A1BF-49E1-AFCE-11DB57240C8D}" type="presParOf" srcId="{EA7EADDA-3E77-4A9D-A035-2DB58C260F9B}" destId="{BF64BA6B-5823-404B-8777-8F75BF22150F}" srcOrd="3" destOrd="0" presId="urn:microsoft.com/office/officeart/2018/2/layout/IconVerticalSolidList"/>
    <dgm:cxn modelId="{78F7791C-B9F9-440F-BF26-7F89488C24CD}" type="presParOf" srcId="{EE32F29B-8DB6-4002-9712-9950DAEC23F6}" destId="{3CD99BB1-8978-41B9-8652-CAFCEE2E3E0B}" srcOrd="1" destOrd="0" presId="urn:microsoft.com/office/officeart/2018/2/layout/IconVerticalSolidList"/>
    <dgm:cxn modelId="{CA88ABB0-5124-4FF2-BDB0-754B0583C069}" type="presParOf" srcId="{EE32F29B-8DB6-4002-9712-9950DAEC23F6}" destId="{C98F8918-C0DC-4860-9A7C-C523B075D06F}" srcOrd="2" destOrd="0" presId="urn:microsoft.com/office/officeart/2018/2/layout/IconVerticalSolidList"/>
    <dgm:cxn modelId="{4AAAA509-FABA-4348-9F98-7718B029437F}" type="presParOf" srcId="{C98F8918-C0DC-4860-9A7C-C523B075D06F}" destId="{4B7AD63B-45C8-420A-938B-8994F2D8AB70}" srcOrd="0" destOrd="0" presId="urn:microsoft.com/office/officeart/2018/2/layout/IconVerticalSolidList"/>
    <dgm:cxn modelId="{EAC3A308-0415-4801-B097-719E3369D85F}" type="presParOf" srcId="{C98F8918-C0DC-4860-9A7C-C523B075D06F}" destId="{4A5B758E-6C7B-4F19-B0F7-EDF9FE2C72A2}" srcOrd="1" destOrd="0" presId="urn:microsoft.com/office/officeart/2018/2/layout/IconVerticalSolidList"/>
    <dgm:cxn modelId="{34EAF0D3-2843-4463-96B8-1CEFF8EBC5FF}" type="presParOf" srcId="{C98F8918-C0DC-4860-9A7C-C523B075D06F}" destId="{15EBB36D-F755-42B0-BAD0-7A169FF1855B}" srcOrd="2" destOrd="0" presId="urn:microsoft.com/office/officeart/2018/2/layout/IconVerticalSolidList"/>
    <dgm:cxn modelId="{A5900215-2E42-4BDF-A876-8A5170824A31}" type="presParOf" srcId="{C98F8918-C0DC-4860-9A7C-C523B075D06F}" destId="{8B1C0E5F-84DE-4870-92B6-AB118009E843}" srcOrd="3" destOrd="0" presId="urn:microsoft.com/office/officeart/2018/2/layout/IconVerticalSolidList"/>
    <dgm:cxn modelId="{9C162011-8551-4B96-B14C-40C61D8547B7}" type="presParOf" srcId="{EE32F29B-8DB6-4002-9712-9950DAEC23F6}" destId="{87ED0CEB-2C46-4475-9D43-8EBFF2DD3D48}" srcOrd="3" destOrd="0" presId="urn:microsoft.com/office/officeart/2018/2/layout/IconVerticalSolidList"/>
    <dgm:cxn modelId="{5FB82A1E-BC1D-47B3-9DD1-5C8A323D5DBD}" type="presParOf" srcId="{EE32F29B-8DB6-4002-9712-9950DAEC23F6}" destId="{785D0693-2183-4155-A852-09D4C1853C33}" srcOrd="4" destOrd="0" presId="urn:microsoft.com/office/officeart/2018/2/layout/IconVerticalSolidList"/>
    <dgm:cxn modelId="{48FCBB21-33FE-4C43-926A-29BA62C44A7B}" type="presParOf" srcId="{785D0693-2183-4155-A852-09D4C1853C33}" destId="{FE89B781-597F-4F54-B376-98278B806F32}" srcOrd="0" destOrd="0" presId="urn:microsoft.com/office/officeart/2018/2/layout/IconVerticalSolidList"/>
    <dgm:cxn modelId="{0C56FB78-853B-470B-A0A1-AE4BF1A4C370}" type="presParOf" srcId="{785D0693-2183-4155-A852-09D4C1853C33}" destId="{793EB765-37FE-4D75-A646-E96EA60B5CBD}" srcOrd="1" destOrd="0" presId="urn:microsoft.com/office/officeart/2018/2/layout/IconVerticalSolidList"/>
    <dgm:cxn modelId="{62E08F42-6079-4897-BD01-991F3EBFC368}" type="presParOf" srcId="{785D0693-2183-4155-A852-09D4C1853C33}" destId="{D598DCFA-5D37-4F18-AC61-9DE0FB04AE44}" srcOrd="2" destOrd="0" presId="urn:microsoft.com/office/officeart/2018/2/layout/IconVerticalSolidList"/>
    <dgm:cxn modelId="{C7DC7DDE-8A79-47CA-BF06-0D9461D1721D}" type="presParOf" srcId="{785D0693-2183-4155-A852-09D4C1853C33}" destId="{9EA8D053-75D8-40E1-8473-692F56574D76}" srcOrd="3" destOrd="0" presId="urn:microsoft.com/office/officeart/2018/2/layout/IconVerticalSolidList"/>
    <dgm:cxn modelId="{4DE92E54-07B1-4B97-9577-E4F3321DA129}" type="presParOf" srcId="{EE32F29B-8DB6-4002-9712-9950DAEC23F6}" destId="{5C59E6C8-7D99-4192-AE32-1DE321FF4A3D}" srcOrd="5" destOrd="0" presId="urn:microsoft.com/office/officeart/2018/2/layout/IconVerticalSolidList"/>
    <dgm:cxn modelId="{AEEA74C8-2AFF-4688-A268-D0697174FBBB}" type="presParOf" srcId="{EE32F29B-8DB6-4002-9712-9950DAEC23F6}" destId="{2E887D78-1CFA-4395-BB5D-50D38AFA8586}" srcOrd="6" destOrd="0" presId="urn:microsoft.com/office/officeart/2018/2/layout/IconVerticalSolidList"/>
    <dgm:cxn modelId="{194D48A0-DEA1-472A-8E2B-0CC01097489D}" type="presParOf" srcId="{2E887D78-1CFA-4395-BB5D-50D38AFA8586}" destId="{3DF89216-33C8-401E-BFFE-63B736E7FC4B}" srcOrd="0" destOrd="0" presId="urn:microsoft.com/office/officeart/2018/2/layout/IconVerticalSolidList"/>
    <dgm:cxn modelId="{31395192-B1AF-4A27-9FB6-2CAF792D7712}" type="presParOf" srcId="{2E887D78-1CFA-4395-BB5D-50D38AFA8586}" destId="{D5FC1966-6D5B-4436-BF6D-8A00338A7DB9}" srcOrd="1" destOrd="0" presId="urn:microsoft.com/office/officeart/2018/2/layout/IconVerticalSolidList"/>
    <dgm:cxn modelId="{02783A95-93B3-43A8-9D43-FCFE2E3EA09F}" type="presParOf" srcId="{2E887D78-1CFA-4395-BB5D-50D38AFA8586}" destId="{2E23F932-62CE-4E71-BCE6-972C1B1A4AA4}" srcOrd="2" destOrd="0" presId="urn:microsoft.com/office/officeart/2018/2/layout/IconVerticalSolidList"/>
    <dgm:cxn modelId="{90251B9D-FB2D-4E57-8366-10064BF80D62}" type="presParOf" srcId="{2E887D78-1CFA-4395-BB5D-50D38AFA8586}" destId="{E31CA770-1B04-483C-B541-62CB3DCBB776}" srcOrd="3" destOrd="0" presId="urn:microsoft.com/office/officeart/2018/2/layout/IconVerticalSolidList"/>
    <dgm:cxn modelId="{39B0DA61-8A8F-4475-AA0B-EA8472A6D861}" type="presParOf" srcId="{EE32F29B-8DB6-4002-9712-9950DAEC23F6}" destId="{5E208310-8965-45FC-AC3F-7693C3835275}" srcOrd="7" destOrd="0" presId="urn:microsoft.com/office/officeart/2018/2/layout/IconVerticalSolidList"/>
    <dgm:cxn modelId="{A7BD263C-A8D9-43A1-A7A4-0ED04E4FB1F0}" type="presParOf" srcId="{EE32F29B-8DB6-4002-9712-9950DAEC23F6}" destId="{38DF62F4-4811-4BEB-81CD-CC3FB6ED36A2}" srcOrd="8" destOrd="0" presId="urn:microsoft.com/office/officeart/2018/2/layout/IconVerticalSolidList"/>
    <dgm:cxn modelId="{FC214005-99E2-4745-8373-1A4F23FEE366}" type="presParOf" srcId="{38DF62F4-4811-4BEB-81CD-CC3FB6ED36A2}" destId="{D32992B7-299B-47B8-BF24-EEC8B2BF3073}" srcOrd="0" destOrd="0" presId="urn:microsoft.com/office/officeart/2018/2/layout/IconVerticalSolidList"/>
    <dgm:cxn modelId="{2AA8C624-F3D0-44DE-AA2D-20312409C2A5}" type="presParOf" srcId="{38DF62F4-4811-4BEB-81CD-CC3FB6ED36A2}" destId="{E02B38BC-C7EC-4DFD-A544-9B58D31AA24D}" srcOrd="1" destOrd="0" presId="urn:microsoft.com/office/officeart/2018/2/layout/IconVerticalSolidList"/>
    <dgm:cxn modelId="{70354309-8564-4507-B872-2F30081A56C7}" type="presParOf" srcId="{38DF62F4-4811-4BEB-81CD-CC3FB6ED36A2}" destId="{642885FE-C0C1-40B9-B57D-9AC333554539}" srcOrd="2" destOrd="0" presId="urn:microsoft.com/office/officeart/2018/2/layout/IconVerticalSolidList"/>
    <dgm:cxn modelId="{D6EEA532-7D40-4F8F-B6D3-7CC724E7541A}" type="presParOf" srcId="{38DF62F4-4811-4BEB-81CD-CC3FB6ED36A2}" destId="{06124498-421F-4F60-B98A-0B0C52251807}" srcOrd="3" destOrd="0" presId="urn:microsoft.com/office/officeart/2018/2/layout/IconVerticalSolidList"/>
    <dgm:cxn modelId="{D06850C6-6A31-4E64-8477-8A486A1E7980}" type="presParOf" srcId="{EE32F29B-8DB6-4002-9712-9950DAEC23F6}" destId="{5D249A84-B13E-48A4-B006-A735E2F446B6}" srcOrd="9" destOrd="0" presId="urn:microsoft.com/office/officeart/2018/2/layout/IconVerticalSolidList"/>
    <dgm:cxn modelId="{73C74F37-91EA-4940-B6AE-5F36886F59EC}" type="presParOf" srcId="{EE32F29B-8DB6-4002-9712-9950DAEC23F6}" destId="{37168DF1-CBB1-4E42-B5B6-AB2F73F3719C}" srcOrd="10" destOrd="0" presId="urn:microsoft.com/office/officeart/2018/2/layout/IconVerticalSolidList"/>
    <dgm:cxn modelId="{93A3947B-8BD6-45B5-9FE3-15A252A43DA2}" type="presParOf" srcId="{37168DF1-CBB1-4E42-B5B6-AB2F73F3719C}" destId="{DDC4E631-504B-4256-9533-6D49343341EF}" srcOrd="0" destOrd="0" presId="urn:microsoft.com/office/officeart/2018/2/layout/IconVerticalSolidList"/>
    <dgm:cxn modelId="{68CC5CF2-1CB0-424F-8EC0-8AA19D024AB8}" type="presParOf" srcId="{37168DF1-CBB1-4E42-B5B6-AB2F73F3719C}" destId="{5B080A00-EC2E-4CA4-8F46-FAB2AA835C35}" srcOrd="1" destOrd="0" presId="urn:microsoft.com/office/officeart/2018/2/layout/IconVerticalSolidList"/>
    <dgm:cxn modelId="{BD0972A9-E4EC-49DF-89D9-64FE1F6F4187}" type="presParOf" srcId="{37168DF1-CBB1-4E42-B5B6-AB2F73F3719C}" destId="{16A42911-5EBD-452F-BB0D-E3CCEF7D8BC9}" srcOrd="2" destOrd="0" presId="urn:microsoft.com/office/officeart/2018/2/layout/IconVerticalSolidList"/>
    <dgm:cxn modelId="{1E074C7F-D794-467B-913A-527B1BB3C7DF}" type="presParOf" srcId="{37168DF1-CBB1-4E42-B5B6-AB2F73F3719C}" destId="{146E68A3-8F16-4383-A67B-F361C2C67D3B}" srcOrd="3" destOrd="0" presId="urn:microsoft.com/office/officeart/2018/2/layout/IconVerticalSolidList"/>
    <dgm:cxn modelId="{02D346FF-B233-49B8-B36B-6728CA5A8449}" type="presParOf" srcId="{EE32F29B-8DB6-4002-9712-9950DAEC23F6}" destId="{E12AF368-89BB-4690-AF72-CABB34475455}" srcOrd="11" destOrd="0" presId="urn:microsoft.com/office/officeart/2018/2/layout/IconVerticalSolidList"/>
    <dgm:cxn modelId="{6186F6B4-7F75-4650-AC89-3066EDECE085}" type="presParOf" srcId="{EE32F29B-8DB6-4002-9712-9950DAEC23F6}" destId="{4889CF52-DDA0-441A-A22F-558B9D68AC16}" srcOrd="12" destOrd="0" presId="urn:microsoft.com/office/officeart/2018/2/layout/IconVerticalSolidList"/>
    <dgm:cxn modelId="{373F418C-D597-4C92-ACD8-7BA0A6630A55}" type="presParOf" srcId="{4889CF52-DDA0-441A-A22F-558B9D68AC16}" destId="{8AA7B38D-4900-4A9C-A84E-A0ED0D0C3069}" srcOrd="0" destOrd="0" presId="urn:microsoft.com/office/officeart/2018/2/layout/IconVerticalSolidList"/>
    <dgm:cxn modelId="{AC7F2B8F-69A2-47C1-BB44-11CAC2B9F757}" type="presParOf" srcId="{4889CF52-DDA0-441A-A22F-558B9D68AC16}" destId="{9033B3FB-497F-433E-8A7C-31CEF77BEE2A}" srcOrd="1" destOrd="0" presId="urn:microsoft.com/office/officeart/2018/2/layout/IconVerticalSolidList"/>
    <dgm:cxn modelId="{5DE5E09A-4A29-450A-A7BF-168FCEF0FE3B}" type="presParOf" srcId="{4889CF52-DDA0-441A-A22F-558B9D68AC16}" destId="{4BF3D693-3AB5-4680-A81D-91AE66F902AB}" srcOrd="2" destOrd="0" presId="urn:microsoft.com/office/officeart/2018/2/layout/IconVerticalSolidList"/>
    <dgm:cxn modelId="{F1707DD2-975A-4922-8CC2-CD461E8CDF7A}" type="presParOf" srcId="{4889CF52-DDA0-441A-A22F-558B9D68AC16}" destId="{6F174D9A-5148-45A6-B360-3A33F81C511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200AEB7-4A8C-4ED8-A914-7A4A207D486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2856273-C7EB-4DE8-A6C3-AA0F231777C0}">
      <dgm:prSet/>
      <dgm:spPr/>
      <dgm:t>
        <a:bodyPr/>
        <a:lstStyle/>
        <a:p>
          <a:pPr>
            <a:lnSpc>
              <a:spcPct val="100000"/>
            </a:lnSpc>
          </a:pPr>
          <a:r>
            <a:rPr lang="en-US"/>
            <a:t>Once closing done, no changes are permissible at the branch Level.</a:t>
          </a:r>
        </a:p>
      </dgm:t>
    </dgm:pt>
    <dgm:pt modelId="{692FEDD5-DFFF-4891-B60B-9DCEB46EF8DB}" type="parTrans" cxnId="{2BA9CCB1-7C1A-4929-A5A9-3AE84490565A}">
      <dgm:prSet/>
      <dgm:spPr/>
      <dgm:t>
        <a:bodyPr/>
        <a:lstStyle/>
        <a:p>
          <a:endParaRPr lang="en-US"/>
        </a:p>
      </dgm:t>
    </dgm:pt>
    <dgm:pt modelId="{4AB851E9-AD53-4200-A994-D216F7238BC5}" type="sibTrans" cxnId="{2BA9CCB1-7C1A-4929-A5A9-3AE84490565A}">
      <dgm:prSet/>
      <dgm:spPr/>
      <dgm:t>
        <a:bodyPr/>
        <a:lstStyle/>
        <a:p>
          <a:endParaRPr lang="en-US"/>
        </a:p>
      </dgm:t>
    </dgm:pt>
    <dgm:pt modelId="{30B675D6-2D83-4FAE-9BDC-CF2F3B167C53}">
      <dgm:prSet/>
      <dgm:spPr/>
      <dgm:t>
        <a:bodyPr/>
        <a:lstStyle/>
        <a:p>
          <a:pPr>
            <a:lnSpc>
              <a:spcPct val="100000"/>
            </a:lnSpc>
          </a:pPr>
          <a:r>
            <a:rPr lang="en-US"/>
            <a:t>﻿Any change in Financials or Asset Classification can be done through MOC Only.</a:t>
          </a:r>
        </a:p>
      </dgm:t>
    </dgm:pt>
    <dgm:pt modelId="{0FD3A8FE-6463-4A84-BEB1-765D08D95D38}" type="parTrans" cxnId="{CB5002D3-2FFF-49D5-88DF-CCFB6CDA0218}">
      <dgm:prSet/>
      <dgm:spPr/>
      <dgm:t>
        <a:bodyPr/>
        <a:lstStyle/>
        <a:p>
          <a:endParaRPr lang="en-US"/>
        </a:p>
      </dgm:t>
    </dgm:pt>
    <dgm:pt modelId="{342562DB-B832-4AA4-9BD9-2544361BA9E7}" type="sibTrans" cxnId="{CB5002D3-2FFF-49D5-88DF-CCFB6CDA0218}">
      <dgm:prSet/>
      <dgm:spPr/>
      <dgm:t>
        <a:bodyPr/>
        <a:lstStyle/>
        <a:p>
          <a:endParaRPr lang="en-US"/>
        </a:p>
      </dgm:t>
    </dgm:pt>
    <dgm:pt modelId="{9117A915-13E3-4D16-B123-39821B00D795}">
      <dgm:prSet/>
      <dgm:spPr/>
      <dgm:t>
        <a:bodyPr/>
        <a:lstStyle/>
        <a:p>
          <a:pPr>
            <a:lnSpc>
              <a:spcPct val="100000"/>
            </a:lnSpc>
          </a:pPr>
          <a:r>
            <a:rPr lang="en-US"/>
            <a:t>M﻿OC Affecting P/L &amp; B/S</a:t>
          </a:r>
        </a:p>
      </dgm:t>
    </dgm:pt>
    <dgm:pt modelId="{3E83E8CA-11A3-4334-BF12-CD33EA79B000}" type="parTrans" cxnId="{3D2EBA75-5AFF-498F-A454-6DFB763EBC39}">
      <dgm:prSet/>
      <dgm:spPr/>
      <dgm:t>
        <a:bodyPr/>
        <a:lstStyle/>
        <a:p>
          <a:endParaRPr lang="en-US"/>
        </a:p>
      </dgm:t>
    </dgm:pt>
    <dgm:pt modelId="{85614642-8191-434B-B5CE-3A6226004EB8}" type="sibTrans" cxnId="{3D2EBA75-5AFF-498F-A454-6DFB763EBC39}">
      <dgm:prSet/>
      <dgm:spPr/>
      <dgm:t>
        <a:bodyPr/>
        <a:lstStyle/>
        <a:p>
          <a:endParaRPr lang="en-US"/>
        </a:p>
      </dgm:t>
    </dgm:pt>
    <dgm:pt modelId="{E8272B95-C82C-48BE-91BE-3CC6B54964D2}">
      <dgm:prSet/>
      <dgm:spPr/>
      <dgm:t>
        <a:bodyPr/>
        <a:lstStyle/>
        <a:p>
          <a:pPr>
            <a:lnSpc>
              <a:spcPct val="100000"/>
            </a:lnSpc>
          </a:pPr>
          <a:r>
            <a:rPr lang="en-US"/>
            <a:t>﻿MOC affecting Assets Classification (IRAC Norms) ﻿</a:t>
          </a:r>
        </a:p>
      </dgm:t>
    </dgm:pt>
    <dgm:pt modelId="{A721833B-E11A-46FE-8509-2697F2D1CFD8}" type="parTrans" cxnId="{7E008F19-682F-4C79-BF30-2185FBBA6437}">
      <dgm:prSet/>
      <dgm:spPr/>
      <dgm:t>
        <a:bodyPr/>
        <a:lstStyle/>
        <a:p>
          <a:endParaRPr lang="en-US"/>
        </a:p>
      </dgm:t>
    </dgm:pt>
    <dgm:pt modelId="{736FAA10-E249-48EF-A9EA-6DE13B457F00}" type="sibTrans" cxnId="{7E008F19-682F-4C79-BF30-2185FBBA6437}">
      <dgm:prSet/>
      <dgm:spPr/>
      <dgm:t>
        <a:bodyPr/>
        <a:lstStyle/>
        <a:p>
          <a:endParaRPr lang="en-US"/>
        </a:p>
      </dgm:t>
    </dgm:pt>
    <dgm:pt modelId="{BB9D8A52-1B47-4C05-8370-AFBD540F0E8D}" type="pres">
      <dgm:prSet presAssocID="{7200AEB7-4A8C-4ED8-A914-7A4A207D4866}" presName="root" presStyleCnt="0">
        <dgm:presLayoutVars>
          <dgm:dir/>
          <dgm:resizeHandles val="exact"/>
        </dgm:presLayoutVars>
      </dgm:prSet>
      <dgm:spPr/>
    </dgm:pt>
    <dgm:pt modelId="{F13EC8B8-B73D-4B9A-8AC8-E66CFF428B6D}" type="pres">
      <dgm:prSet presAssocID="{F2856273-C7EB-4DE8-A6C3-AA0F231777C0}" presName="compNode" presStyleCnt="0"/>
      <dgm:spPr/>
    </dgm:pt>
    <dgm:pt modelId="{A9A25E3B-FA79-45F5-909E-769B51F02261}" type="pres">
      <dgm:prSet presAssocID="{F2856273-C7EB-4DE8-A6C3-AA0F231777C0}" presName="bgRect" presStyleLbl="bgShp" presStyleIdx="0" presStyleCnt="4"/>
      <dgm:spPr/>
    </dgm:pt>
    <dgm:pt modelId="{2F0F8892-E7E6-45BA-9ADC-704AD0515319}" type="pres">
      <dgm:prSet presAssocID="{F2856273-C7EB-4DE8-A6C3-AA0F231777C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nching Diagram"/>
        </a:ext>
      </dgm:extLst>
    </dgm:pt>
    <dgm:pt modelId="{41388CB3-0376-4EF0-B4D4-7489C39B5D02}" type="pres">
      <dgm:prSet presAssocID="{F2856273-C7EB-4DE8-A6C3-AA0F231777C0}" presName="spaceRect" presStyleCnt="0"/>
      <dgm:spPr/>
    </dgm:pt>
    <dgm:pt modelId="{FC3EB00B-116E-4ECA-99E2-D0924C85C510}" type="pres">
      <dgm:prSet presAssocID="{F2856273-C7EB-4DE8-A6C3-AA0F231777C0}" presName="parTx" presStyleLbl="revTx" presStyleIdx="0" presStyleCnt="4">
        <dgm:presLayoutVars>
          <dgm:chMax val="0"/>
          <dgm:chPref val="0"/>
        </dgm:presLayoutVars>
      </dgm:prSet>
      <dgm:spPr/>
    </dgm:pt>
    <dgm:pt modelId="{B39ADFBB-1DC6-4F22-8BA3-D1BD391EDBF5}" type="pres">
      <dgm:prSet presAssocID="{4AB851E9-AD53-4200-A994-D216F7238BC5}" presName="sibTrans" presStyleCnt="0"/>
      <dgm:spPr/>
    </dgm:pt>
    <dgm:pt modelId="{1B7E1844-E737-4557-82F6-333581A398D1}" type="pres">
      <dgm:prSet presAssocID="{30B675D6-2D83-4FAE-9BDC-CF2F3B167C53}" presName="compNode" presStyleCnt="0"/>
      <dgm:spPr/>
    </dgm:pt>
    <dgm:pt modelId="{D810624E-C1BB-46CC-AD67-566485DAAEAC}" type="pres">
      <dgm:prSet presAssocID="{30B675D6-2D83-4FAE-9BDC-CF2F3B167C53}" presName="bgRect" presStyleLbl="bgShp" presStyleIdx="1" presStyleCnt="4"/>
      <dgm:spPr/>
    </dgm:pt>
    <dgm:pt modelId="{5AFD3421-D2AD-42AC-9D68-50B640625F24}" type="pres">
      <dgm:prSet presAssocID="{30B675D6-2D83-4FAE-9BDC-CF2F3B167C5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uro"/>
        </a:ext>
      </dgm:extLst>
    </dgm:pt>
    <dgm:pt modelId="{8BDF256C-62DF-434D-9E72-D658A4F4BD85}" type="pres">
      <dgm:prSet presAssocID="{30B675D6-2D83-4FAE-9BDC-CF2F3B167C53}" presName="spaceRect" presStyleCnt="0"/>
      <dgm:spPr/>
    </dgm:pt>
    <dgm:pt modelId="{1411F541-A61B-450E-B947-1CD737702926}" type="pres">
      <dgm:prSet presAssocID="{30B675D6-2D83-4FAE-9BDC-CF2F3B167C53}" presName="parTx" presStyleLbl="revTx" presStyleIdx="1" presStyleCnt="4">
        <dgm:presLayoutVars>
          <dgm:chMax val="0"/>
          <dgm:chPref val="0"/>
        </dgm:presLayoutVars>
      </dgm:prSet>
      <dgm:spPr/>
    </dgm:pt>
    <dgm:pt modelId="{5661E0C3-4D48-4538-AE87-0052B4592AF6}" type="pres">
      <dgm:prSet presAssocID="{342562DB-B832-4AA4-9BD9-2544361BA9E7}" presName="sibTrans" presStyleCnt="0"/>
      <dgm:spPr/>
    </dgm:pt>
    <dgm:pt modelId="{EE39C153-F358-422F-B41C-B0941D3746A3}" type="pres">
      <dgm:prSet presAssocID="{9117A915-13E3-4D16-B123-39821B00D795}" presName="compNode" presStyleCnt="0"/>
      <dgm:spPr/>
    </dgm:pt>
    <dgm:pt modelId="{6BA083B6-63C1-4C9F-BF28-87D5CCD40A0C}" type="pres">
      <dgm:prSet presAssocID="{9117A915-13E3-4D16-B123-39821B00D795}" presName="bgRect" presStyleLbl="bgShp" presStyleIdx="2" presStyleCnt="4"/>
      <dgm:spPr/>
    </dgm:pt>
    <dgm:pt modelId="{A6C0DEC4-DEC9-48E7-82BE-2BB46121807A}" type="pres">
      <dgm:prSet presAssocID="{9117A915-13E3-4D16-B123-39821B00D79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enn Diagram"/>
        </a:ext>
      </dgm:extLst>
    </dgm:pt>
    <dgm:pt modelId="{41CFDDDA-3A7E-46E8-876E-028623393D0A}" type="pres">
      <dgm:prSet presAssocID="{9117A915-13E3-4D16-B123-39821B00D795}" presName="spaceRect" presStyleCnt="0"/>
      <dgm:spPr/>
    </dgm:pt>
    <dgm:pt modelId="{5439CBFA-A34E-47E7-9726-BD25B47464D9}" type="pres">
      <dgm:prSet presAssocID="{9117A915-13E3-4D16-B123-39821B00D795}" presName="parTx" presStyleLbl="revTx" presStyleIdx="2" presStyleCnt="4">
        <dgm:presLayoutVars>
          <dgm:chMax val="0"/>
          <dgm:chPref val="0"/>
        </dgm:presLayoutVars>
      </dgm:prSet>
      <dgm:spPr/>
    </dgm:pt>
    <dgm:pt modelId="{E0BE5A56-E5A7-43FB-A7E0-420FC50CAF00}" type="pres">
      <dgm:prSet presAssocID="{85614642-8191-434B-B5CE-3A6226004EB8}" presName="sibTrans" presStyleCnt="0"/>
      <dgm:spPr/>
    </dgm:pt>
    <dgm:pt modelId="{0097F4F3-9D65-4E0A-8E7D-BB0013F41E79}" type="pres">
      <dgm:prSet presAssocID="{E8272B95-C82C-48BE-91BE-3CC6B54964D2}" presName="compNode" presStyleCnt="0"/>
      <dgm:spPr/>
    </dgm:pt>
    <dgm:pt modelId="{22CD36B9-1519-470C-B767-31E94B7628C7}" type="pres">
      <dgm:prSet presAssocID="{E8272B95-C82C-48BE-91BE-3CC6B54964D2}" presName="bgRect" presStyleLbl="bgShp" presStyleIdx="3" presStyleCnt="4"/>
      <dgm:spPr/>
    </dgm:pt>
    <dgm:pt modelId="{46792E3B-DAB7-438C-8EC2-5104BF67C65D}" type="pres">
      <dgm:prSet presAssocID="{E8272B95-C82C-48BE-91BE-3CC6B54964D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erarchy"/>
        </a:ext>
      </dgm:extLst>
    </dgm:pt>
    <dgm:pt modelId="{5F7AE4BE-39CA-495D-AFDD-1A0C4A9EE235}" type="pres">
      <dgm:prSet presAssocID="{E8272B95-C82C-48BE-91BE-3CC6B54964D2}" presName="spaceRect" presStyleCnt="0"/>
      <dgm:spPr/>
    </dgm:pt>
    <dgm:pt modelId="{4B7051BE-8896-4620-8323-2D22F83037D2}" type="pres">
      <dgm:prSet presAssocID="{E8272B95-C82C-48BE-91BE-3CC6B54964D2}" presName="parTx" presStyleLbl="revTx" presStyleIdx="3" presStyleCnt="4">
        <dgm:presLayoutVars>
          <dgm:chMax val="0"/>
          <dgm:chPref val="0"/>
        </dgm:presLayoutVars>
      </dgm:prSet>
      <dgm:spPr/>
    </dgm:pt>
  </dgm:ptLst>
  <dgm:cxnLst>
    <dgm:cxn modelId="{7E008F19-682F-4C79-BF30-2185FBBA6437}" srcId="{7200AEB7-4A8C-4ED8-A914-7A4A207D4866}" destId="{E8272B95-C82C-48BE-91BE-3CC6B54964D2}" srcOrd="3" destOrd="0" parTransId="{A721833B-E11A-46FE-8509-2697F2D1CFD8}" sibTransId="{736FAA10-E249-48EF-A9EA-6DE13B457F00}"/>
    <dgm:cxn modelId="{1B29F729-12BA-4269-898A-28D4A8DA8BE2}" type="presOf" srcId="{9117A915-13E3-4D16-B123-39821B00D795}" destId="{5439CBFA-A34E-47E7-9726-BD25B47464D9}" srcOrd="0" destOrd="0" presId="urn:microsoft.com/office/officeart/2018/2/layout/IconVerticalSolidList"/>
    <dgm:cxn modelId="{8EBA4945-A083-42A5-9541-27DACCA32F07}" type="presOf" srcId="{F2856273-C7EB-4DE8-A6C3-AA0F231777C0}" destId="{FC3EB00B-116E-4ECA-99E2-D0924C85C510}" srcOrd="0" destOrd="0" presId="urn:microsoft.com/office/officeart/2018/2/layout/IconVerticalSolidList"/>
    <dgm:cxn modelId="{67B4D24F-DAF8-45DE-9807-274FCFB51774}" type="presOf" srcId="{7200AEB7-4A8C-4ED8-A914-7A4A207D4866}" destId="{BB9D8A52-1B47-4C05-8370-AFBD540F0E8D}" srcOrd="0" destOrd="0" presId="urn:microsoft.com/office/officeart/2018/2/layout/IconVerticalSolidList"/>
    <dgm:cxn modelId="{3D2EBA75-5AFF-498F-A454-6DFB763EBC39}" srcId="{7200AEB7-4A8C-4ED8-A914-7A4A207D4866}" destId="{9117A915-13E3-4D16-B123-39821B00D795}" srcOrd="2" destOrd="0" parTransId="{3E83E8CA-11A3-4334-BF12-CD33EA79B000}" sibTransId="{85614642-8191-434B-B5CE-3A6226004EB8}"/>
    <dgm:cxn modelId="{ED50E99B-ADA1-48C4-B119-D221DE8473FE}" type="presOf" srcId="{E8272B95-C82C-48BE-91BE-3CC6B54964D2}" destId="{4B7051BE-8896-4620-8323-2D22F83037D2}" srcOrd="0" destOrd="0" presId="urn:microsoft.com/office/officeart/2018/2/layout/IconVerticalSolidList"/>
    <dgm:cxn modelId="{2BA9CCB1-7C1A-4929-A5A9-3AE84490565A}" srcId="{7200AEB7-4A8C-4ED8-A914-7A4A207D4866}" destId="{F2856273-C7EB-4DE8-A6C3-AA0F231777C0}" srcOrd="0" destOrd="0" parTransId="{692FEDD5-DFFF-4891-B60B-9DCEB46EF8DB}" sibTransId="{4AB851E9-AD53-4200-A994-D216F7238BC5}"/>
    <dgm:cxn modelId="{CB5002D3-2FFF-49D5-88DF-CCFB6CDA0218}" srcId="{7200AEB7-4A8C-4ED8-A914-7A4A207D4866}" destId="{30B675D6-2D83-4FAE-9BDC-CF2F3B167C53}" srcOrd="1" destOrd="0" parTransId="{0FD3A8FE-6463-4A84-BEB1-765D08D95D38}" sibTransId="{342562DB-B832-4AA4-9BD9-2544361BA9E7}"/>
    <dgm:cxn modelId="{625290E7-9CF1-4C0D-95BF-92B1AC1107FA}" type="presOf" srcId="{30B675D6-2D83-4FAE-9BDC-CF2F3B167C53}" destId="{1411F541-A61B-450E-B947-1CD737702926}" srcOrd="0" destOrd="0" presId="urn:microsoft.com/office/officeart/2018/2/layout/IconVerticalSolidList"/>
    <dgm:cxn modelId="{B4B3D3EE-3A4B-460D-BFB8-9A837293E87F}" type="presParOf" srcId="{BB9D8A52-1B47-4C05-8370-AFBD540F0E8D}" destId="{F13EC8B8-B73D-4B9A-8AC8-E66CFF428B6D}" srcOrd="0" destOrd="0" presId="urn:microsoft.com/office/officeart/2018/2/layout/IconVerticalSolidList"/>
    <dgm:cxn modelId="{0EBFAEA5-76B5-43AE-8480-78D988EDE841}" type="presParOf" srcId="{F13EC8B8-B73D-4B9A-8AC8-E66CFF428B6D}" destId="{A9A25E3B-FA79-45F5-909E-769B51F02261}" srcOrd="0" destOrd="0" presId="urn:microsoft.com/office/officeart/2018/2/layout/IconVerticalSolidList"/>
    <dgm:cxn modelId="{5FA30B11-1AFE-44CD-82E7-EFDBB1320689}" type="presParOf" srcId="{F13EC8B8-B73D-4B9A-8AC8-E66CFF428B6D}" destId="{2F0F8892-E7E6-45BA-9ADC-704AD0515319}" srcOrd="1" destOrd="0" presId="urn:microsoft.com/office/officeart/2018/2/layout/IconVerticalSolidList"/>
    <dgm:cxn modelId="{07DAC4CC-F98C-4B4C-92FE-8FCF984FD499}" type="presParOf" srcId="{F13EC8B8-B73D-4B9A-8AC8-E66CFF428B6D}" destId="{41388CB3-0376-4EF0-B4D4-7489C39B5D02}" srcOrd="2" destOrd="0" presId="urn:microsoft.com/office/officeart/2018/2/layout/IconVerticalSolidList"/>
    <dgm:cxn modelId="{3B034AFC-828F-4879-BCE2-FA5E59354487}" type="presParOf" srcId="{F13EC8B8-B73D-4B9A-8AC8-E66CFF428B6D}" destId="{FC3EB00B-116E-4ECA-99E2-D0924C85C510}" srcOrd="3" destOrd="0" presId="urn:microsoft.com/office/officeart/2018/2/layout/IconVerticalSolidList"/>
    <dgm:cxn modelId="{41D5EDFE-B22B-4F54-863F-9B0643B55B26}" type="presParOf" srcId="{BB9D8A52-1B47-4C05-8370-AFBD540F0E8D}" destId="{B39ADFBB-1DC6-4F22-8BA3-D1BD391EDBF5}" srcOrd="1" destOrd="0" presId="urn:microsoft.com/office/officeart/2018/2/layout/IconVerticalSolidList"/>
    <dgm:cxn modelId="{9390CB8E-9AD0-427F-8D3D-126214976D79}" type="presParOf" srcId="{BB9D8A52-1B47-4C05-8370-AFBD540F0E8D}" destId="{1B7E1844-E737-4557-82F6-333581A398D1}" srcOrd="2" destOrd="0" presId="urn:microsoft.com/office/officeart/2018/2/layout/IconVerticalSolidList"/>
    <dgm:cxn modelId="{3ACFD20A-30A9-44B6-8A20-89B65D5A328B}" type="presParOf" srcId="{1B7E1844-E737-4557-82F6-333581A398D1}" destId="{D810624E-C1BB-46CC-AD67-566485DAAEAC}" srcOrd="0" destOrd="0" presId="urn:microsoft.com/office/officeart/2018/2/layout/IconVerticalSolidList"/>
    <dgm:cxn modelId="{1286556B-E166-429A-B211-C994B8D91AB7}" type="presParOf" srcId="{1B7E1844-E737-4557-82F6-333581A398D1}" destId="{5AFD3421-D2AD-42AC-9D68-50B640625F24}" srcOrd="1" destOrd="0" presId="urn:microsoft.com/office/officeart/2018/2/layout/IconVerticalSolidList"/>
    <dgm:cxn modelId="{59CE1C2C-9F81-4CD5-B0ED-9BCDCA5E5606}" type="presParOf" srcId="{1B7E1844-E737-4557-82F6-333581A398D1}" destId="{8BDF256C-62DF-434D-9E72-D658A4F4BD85}" srcOrd="2" destOrd="0" presId="urn:microsoft.com/office/officeart/2018/2/layout/IconVerticalSolidList"/>
    <dgm:cxn modelId="{BA47DD30-685E-4BE7-BEF8-9FE6504BDDC7}" type="presParOf" srcId="{1B7E1844-E737-4557-82F6-333581A398D1}" destId="{1411F541-A61B-450E-B947-1CD737702926}" srcOrd="3" destOrd="0" presId="urn:microsoft.com/office/officeart/2018/2/layout/IconVerticalSolidList"/>
    <dgm:cxn modelId="{7257CDCB-440D-47CC-84C8-149A89B71998}" type="presParOf" srcId="{BB9D8A52-1B47-4C05-8370-AFBD540F0E8D}" destId="{5661E0C3-4D48-4538-AE87-0052B4592AF6}" srcOrd="3" destOrd="0" presId="urn:microsoft.com/office/officeart/2018/2/layout/IconVerticalSolidList"/>
    <dgm:cxn modelId="{3CE74A49-65B2-4E3A-9AD6-BA14962E8228}" type="presParOf" srcId="{BB9D8A52-1B47-4C05-8370-AFBD540F0E8D}" destId="{EE39C153-F358-422F-B41C-B0941D3746A3}" srcOrd="4" destOrd="0" presId="urn:microsoft.com/office/officeart/2018/2/layout/IconVerticalSolidList"/>
    <dgm:cxn modelId="{8B5D32CB-2864-459B-BC71-6EE0282CDB99}" type="presParOf" srcId="{EE39C153-F358-422F-B41C-B0941D3746A3}" destId="{6BA083B6-63C1-4C9F-BF28-87D5CCD40A0C}" srcOrd="0" destOrd="0" presId="urn:microsoft.com/office/officeart/2018/2/layout/IconVerticalSolidList"/>
    <dgm:cxn modelId="{9C00839B-635C-4CA5-BABF-0432D48C45D4}" type="presParOf" srcId="{EE39C153-F358-422F-B41C-B0941D3746A3}" destId="{A6C0DEC4-DEC9-48E7-82BE-2BB46121807A}" srcOrd="1" destOrd="0" presId="urn:microsoft.com/office/officeart/2018/2/layout/IconVerticalSolidList"/>
    <dgm:cxn modelId="{B850DCFF-3EF3-44BF-81AF-5CC1B325E646}" type="presParOf" srcId="{EE39C153-F358-422F-B41C-B0941D3746A3}" destId="{41CFDDDA-3A7E-46E8-876E-028623393D0A}" srcOrd="2" destOrd="0" presId="urn:microsoft.com/office/officeart/2018/2/layout/IconVerticalSolidList"/>
    <dgm:cxn modelId="{ACB74BEC-BCB4-4950-B1D8-F50450349A1F}" type="presParOf" srcId="{EE39C153-F358-422F-B41C-B0941D3746A3}" destId="{5439CBFA-A34E-47E7-9726-BD25B47464D9}" srcOrd="3" destOrd="0" presId="urn:microsoft.com/office/officeart/2018/2/layout/IconVerticalSolidList"/>
    <dgm:cxn modelId="{19D8CEE8-D3E1-4CF3-BC1D-7A339EE35F84}" type="presParOf" srcId="{BB9D8A52-1B47-4C05-8370-AFBD540F0E8D}" destId="{E0BE5A56-E5A7-43FB-A7E0-420FC50CAF00}" srcOrd="5" destOrd="0" presId="urn:microsoft.com/office/officeart/2018/2/layout/IconVerticalSolidList"/>
    <dgm:cxn modelId="{C0CC8909-ED21-427E-9F30-3FEFBF2E58B6}" type="presParOf" srcId="{BB9D8A52-1B47-4C05-8370-AFBD540F0E8D}" destId="{0097F4F3-9D65-4E0A-8E7D-BB0013F41E79}" srcOrd="6" destOrd="0" presId="urn:microsoft.com/office/officeart/2018/2/layout/IconVerticalSolidList"/>
    <dgm:cxn modelId="{59DF62E6-F284-40AC-9DCC-62956665EC38}" type="presParOf" srcId="{0097F4F3-9D65-4E0A-8E7D-BB0013F41E79}" destId="{22CD36B9-1519-470C-B767-31E94B7628C7}" srcOrd="0" destOrd="0" presId="urn:microsoft.com/office/officeart/2018/2/layout/IconVerticalSolidList"/>
    <dgm:cxn modelId="{DCB77D31-5DC1-4634-B0F2-D2311B31E264}" type="presParOf" srcId="{0097F4F3-9D65-4E0A-8E7D-BB0013F41E79}" destId="{46792E3B-DAB7-438C-8EC2-5104BF67C65D}" srcOrd="1" destOrd="0" presId="urn:microsoft.com/office/officeart/2018/2/layout/IconVerticalSolidList"/>
    <dgm:cxn modelId="{6B044114-0A60-4FE3-B827-FF12683FD270}" type="presParOf" srcId="{0097F4F3-9D65-4E0A-8E7D-BB0013F41E79}" destId="{5F7AE4BE-39CA-495D-AFDD-1A0C4A9EE235}" srcOrd="2" destOrd="0" presId="urn:microsoft.com/office/officeart/2018/2/layout/IconVerticalSolidList"/>
    <dgm:cxn modelId="{17DD8F19-8E1B-416F-9D64-2F29BCB56367}" type="presParOf" srcId="{0097F4F3-9D65-4E0A-8E7D-BB0013F41E79}" destId="{4B7051BE-8896-4620-8323-2D22F83037D2}"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C1F3274-9B37-41A7-A5AC-EBD3906CBDD0}" type="doc">
      <dgm:prSet loTypeId="urn:microsoft.com/office/officeart/2018/2/layout/IconCircleList" loCatId="icon" qsTypeId="urn:microsoft.com/office/officeart/2005/8/quickstyle/simple1" qsCatId="simple" csTypeId="urn:microsoft.com/office/officeart/2018/5/colors/Iconchunking_coloredtext_accent6_2" csCatId="accent6" phldr="1"/>
      <dgm:spPr/>
      <dgm:t>
        <a:bodyPr/>
        <a:lstStyle/>
        <a:p>
          <a:endParaRPr lang="en-US"/>
        </a:p>
      </dgm:t>
    </dgm:pt>
    <dgm:pt modelId="{170762C6-B6C7-4728-AF35-78854E0D5C8F}">
      <dgm:prSet/>
      <dgm:spPr/>
      <dgm:t>
        <a:bodyPr/>
        <a:lstStyle/>
        <a:p>
          <a:pPr>
            <a:lnSpc>
              <a:spcPct val="100000"/>
            </a:lnSpc>
          </a:pPr>
          <a:r>
            <a:rPr lang="en-US"/>
            <a:t>Assets</a:t>
          </a:r>
        </a:p>
      </dgm:t>
    </dgm:pt>
    <dgm:pt modelId="{99C3E579-32F9-4E2C-A1C9-F01232DD6236}" type="parTrans" cxnId="{050DD591-FEAB-4780-93B9-DD8897146EF0}">
      <dgm:prSet/>
      <dgm:spPr/>
      <dgm:t>
        <a:bodyPr/>
        <a:lstStyle/>
        <a:p>
          <a:endParaRPr lang="en-US"/>
        </a:p>
      </dgm:t>
    </dgm:pt>
    <dgm:pt modelId="{3AA3E52B-E42E-49C9-8FAE-15FC41FFFACD}" type="sibTrans" cxnId="{050DD591-FEAB-4780-93B9-DD8897146EF0}">
      <dgm:prSet/>
      <dgm:spPr/>
      <dgm:t>
        <a:bodyPr/>
        <a:lstStyle/>
        <a:p>
          <a:pPr>
            <a:lnSpc>
              <a:spcPct val="100000"/>
            </a:lnSpc>
          </a:pPr>
          <a:endParaRPr lang="en-US"/>
        </a:p>
      </dgm:t>
    </dgm:pt>
    <dgm:pt modelId="{E13E5C97-0C99-45E0-9071-76AE46F714C2}">
      <dgm:prSet/>
      <dgm:spPr/>
      <dgm:t>
        <a:bodyPr/>
        <a:lstStyle/>
        <a:p>
          <a:pPr>
            <a:lnSpc>
              <a:spcPct val="100000"/>
            </a:lnSpc>
          </a:pPr>
          <a:r>
            <a:rPr lang="en-GB"/>
            <a:t>Liabilities</a:t>
          </a:r>
          <a:endParaRPr lang="en-US"/>
        </a:p>
      </dgm:t>
    </dgm:pt>
    <dgm:pt modelId="{D7113BE4-8BFA-4A12-9ED7-EC2FBB0AB2C3}" type="parTrans" cxnId="{11CB88D2-CA83-4EEE-9D58-97B634D8CF4B}">
      <dgm:prSet/>
      <dgm:spPr/>
      <dgm:t>
        <a:bodyPr/>
        <a:lstStyle/>
        <a:p>
          <a:endParaRPr lang="en-US"/>
        </a:p>
      </dgm:t>
    </dgm:pt>
    <dgm:pt modelId="{A67A745E-751C-44AE-8ACE-B69E751D61EE}" type="sibTrans" cxnId="{11CB88D2-CA83-4EEE-9D58-97B634D8CF4B}">
      <dgm:prSet/>
      <dgm:spPr/>
      <dgm:t>
        <a:bodyPr/>
        <a:lstStyle/>
        <a:p>
          <a:pPr>
            <a:lnSpc>
              <a:spcPct val="100000"/>
            </a:lnSpc>
          </a:pPr>
          <a:endParaRPr lang="en-US"/>
        </a:p>
      </dgm:t>
    </dgm:pt>
    <dgm:pt modelId="{8743E009-4DF6-4A51-8FD6-6CC371F866D2}">
      <dgm:prSet/>
      <dgm:spPr/>
      <dgm:t>
        <a:bodyPr/>
        <a:lstStyle/>
        <a:p>
          <a:pPr>
            <a:lnSpc>
              <a:spcPct val="100000"/>
            </a:lnSpc>
          </a:pPr>
          <a:r>
            <a:rPr lang="en-GB"/>
            <a:t>Profit &amp; Loss Account</a:t>
          </a:r>
          <a:endParaRPr lang="en-US"/>
        </a:p>
      </dgm:t>
    </dgm:pt>
    <dgm:pt modelId="{322D1CFC-6D5D-49A8-831E-DA9C4A058B10}" type="parTrans" cxnId="{5BC096D4-3B86-40F9-B139-79584A0B5810}">
      <dgm:prSet/>
      <dgm:spPr/>
      <dgm:t>
        <a:bodyPr/>
        <a:lstStyle/>
        <a:p>
          <a:endParaRPr lang="en-US"/>
        </a:p>
      </dgm:t>
    </dgm:pt>
    <dgm:pt modelId="{6B9C4C72-0807-4201-AA77-8089093FAB0C}" type="sibTrans" cxnId="{5BC096D4-3B86-40F9-B139-79584A0B5810}">
      <dgm:prSet/>
      <dgm:spPr/>
      <dgm:t>
        <a:bodyPr/>
        <a:lstStyle/>
        <a:p>
          <a:pPr>
            <a:lnSpc>
              <a:spcPct val="100000"/>
            </a:lnSpc>
          </a:pPr>
          <a:endParaRPr lang="en-US"/>
        </a:p>
      </dgm:t>
    </dgm:pt>
    <dgm:pt modelId="{23DF7846-B264-4519-9EF8-F3089A0985BB}">
      <dgm:prSet/>
      <dgm:spPr/>
      <dgm:t>
        <a:bodyPr/>
        <a:lstStyle/>
        <a:p>
          <a:pPr>
            <a:lnSpc>
              <a:spcPct val="100000"/>
            </a:lnSpc>
          </a:pPr>
          <a:r>
            <a:rPr lang="en-GB"/>
            <a:t>General</a:t>
          </a:r>
          <a:endParaRPr lang="en-US"/>
        </a:p>
      </dgm:t>
    </dgm:pt>
    <dgm:pt modelId="{78C746E3-33CD-474B-AAC4-06740FC7DFF4}" type="parTrans" cxnId="{17AE08E8-AF71-47E3-8314-7E8ECCE548A4}">
      <dgm:prSet/>
      <dgm:spPr/>
      <dgm:t>
        <a:bodyPr/>
        <a:lstStyle/>
        <a:p>
          <a:endParaRPr lang="en-US"/>
        </a:p>
      </dgm:t>
    </dgm:pt>
    <dgm:pt modelId="{8A9F59BB-EB86-4EEF-993D-7405DD84C8B9}" type="sibTrans" cxnId="{17AE08E8-AF71-47E3-8314-7E8ECCE548A4}">
      <dgm:prSet/>
      <dgm:spPr/>
      <dgm:t>
        <a:bodyPr/>
        <a:lstStyle/>
        <a:p>
          <a:endParaRPr lang="en-US"/>
        </a:p>
      </dgm:t>
    </dgm:pt>
    <dgm:pt modelId="{4D001E21-B16E-4562-88B0-CC806002E38F}" type="pres">
      <dgm:prSet presAssocID="{2C1F3274-9B37-41A7-A5AC-EBD3906CBDD0}" presName="root" presStyleCnt="0">
        <dgm:presLayoutVars>
          <dgm:dir/>
          <dgm:resizeHandles val="exact"/>
        </dgm:presLayoutVars>
      </dgm:prSet>
      <dgm:spPr/>
    </dgm:pt>
    <dgm:pt modelId="{B248F60D-3062-4742-A4A4-5265B47F4100}" type="pres">
      <dgm:prSet presAssocID="{2C1F3274-9B37-41A7-A5AC-EBD3906CBDD0}" presName="container" presStyleCnt="0">
        <dgm:presLayoutVars>
          <dgm:dir/>
          <dgm:resizeHandles val="exact"/>
        </dgm:presLayoutVars>
      </dgm:prSet>
      <dgm:spPr/>
    </dgm:pt>
    <dgm:pt modelId="{ED4499F5-D24A-4B36-8486-01F42AD169E0}" type="pres">
      <dgm:prSet presAssocID="{170762C6-B6C7-4728-AF35-78854E0D5C8F}" presName="compNode" presStyleCnt="0"/>
      <dgm:spPr/>
    </dgm:pt>
    <dgm:pt modelId="{F5E6116C-4F25-4092-B45B-9A087A2F8FCB}" type="pres">
      <dgm:prSet presAssocID="{170762C6-B6C7-4728-AF35-78854E0D5C8F}" presName="iconBgRect" presStyleLbl="bgShp" presStyleIdx="0" presStyleCnt="4"/>
      <dgm:spPr/>
    </dgm:pt>
    <dgm:pt modelId="{27FF282D-9CBC-46A9-95E1-4F473161C5A7}" type="pres">
      <dgm:prSet presAssocID="{170762C6-B6C7-4728-AF35-78854E0D5C8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E8ED7FCC-2A68-47BD-AC9A-4D47F7CD2AF9}" type="pres">
      <dgm:prSet presAssocID="{170762C6-B6C7-4728-AF35-78854E0D5C8F}" presName="spaceRect" presStyleCnt="0"/>
      <dgm:spPr/>
    </dgm:pt>
    <dgm:pt modelId="{9C6654AD-8528-4CD6-ABF5-2C23AF253EBB}" type="pres">
      <dgm:prSet presAssocID="{170762C6-B6C7-4728-AF35-78854E0D5C8F}" presName="textRect" presStyleLbl="revTx" presStyleIdx="0" presStyleCnt="4">
        <dgm:presLayoutVars>
          <dgm:chMax val="1"/>
          <dgm:chPref val="1"/>
        </dgm:presLayoutVars>
      </dgm:prSet>
      <dgm:spPr/>
    </dgm:pt>
    <dgm:pt modelId="{C5BA499D-D783-43A1-927F-FAF2BFF16279}" type="pres">
      <dgm:prSet presAssocID="{3AA3E52B-E42E-49C9-8FAE-15FC41FFFACD}" presName="sibTrans" presStyleLbl="sibTrans2D1" presStyleIdx="0" presStyleCnt="0"/>
      <dgm:spPr/>
    </dgm:pt>
    <dgm:pt modelId="{AF67E2FB-B52F-4A06-BC6B-7560421E3394}" type="pres">
      <dgm:prSet presAssocID="{E13E5C97-0C99-45E0-9071-76AE46F714C2}" presName="compNode" presStyleCnt="0"/>
      <dgm:spPr/>
    </dgm:pt>
    <dgm:pt modelId="{C7B13414-BD1C-410C-BD6F-4D5DC79CC9D0}" type="pres">
      <dgm:prSet presAssocID="{E13E5C97-0C99-45E0-9071-76AE46F714C2}" presName="iconBgRect" presStyleLbl="bgShp" presStyleIdx="1" presStyleCnt="4"/>
      <dgm:spPr/>
    </dgm:pt>
    <dgm:pt modelId="{8E5E1E15-6ACE-46B1-B4CD-A6F3A6EB43DC}" type="pres">
      <dgm:prSet presAssocID="{E13E5C97-0C99-45E0-9071-76AE46F714C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1D2F9E46-C2A7-40CF-9E2C-A38E5EBE933A}" type="pres">
      <dgm:prSet presAssocID="{E13E5C97-0C99-45E0-9071-76AE46F714C2}" presName="spaceRect" presStyleCnt="0"/>
      <dgm:spPr/>
    </dgm:pt>
    <dgm:pt modelId="{336EBB08-E830-47C5-AC91-4CA5BF5A457F}" type="pres">
      <dgm:prSet presAssocID="{E13E5C97-0C99-45E0-9071-76AE46F714C2}" presName="textRect" presStyleLbl="revTx" presStyleIdx="1" presStyleCnt="4">
        <dgm:presLayoutVars>
          <dgm:chMax val="1"/>
          <dgm:chPref val="1"/>
        </dgm:presLayoutVars>
      </dgm:prSet>
      <dgm:spPr/>
    </dgm:pt>
    <dgm:pt modelId="{4122E9E0-6F53-4C50-9539-A0CABD66D266}" type="pres">
      <dgm:prSet presAssocID="{A67A745E-751C-44AE-8ACE-B69E751D61EE}" presName="sibTrans" presStyleLbl="sibTrans2D1" presStyleIdx="0" presStyleCnt="0"/>
      <dgm:spPr/>
    </dgm:pt>
    <dgm:pt modelId="{27C462D8-254F-404E-9B62-736CB2B20E5C}" type="pres">
      <dgm:prSet presAssocID="{8743E009-4DF6-4A51-8FD6-6CC371F866D2}" presName="compNode" presStyleCnt="0"/>
      <dgm:spPr/>
    </dgm:pt>
    <dgm:pt modelId="{B466F801-DEBF-4CAE-961E-CEF0EDD101A5}" type="pres">
      <dgm:prSet presAssocID="{8743E009-4DF6-4A51-8FD6-6CC371F866D2}" presName="iconBgRect" presStyleLbl="bgShp" presStyleIdx="2" presStyleCnt="4"/>
      <dgm:spPr/>
    </dgm:pt>
    <dgm:pt modelId="{27DC5422-F82F-493E-AB6A-62D6A02BC1C3}" type="pres">
      <dgm:prSet presAssocID="{8743E009-4DF6-4A51-8FD6-6CC371F866D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wnward trend"/>
        </a:ext>
      </dgm:extLst>
    </dgm:pt>
    <dgm:pt modelId="{A7BE0820-280D-4A7A-BF59-EEB022BB7A53}" type="pres">
      <dgm:prSet presAssocID="{8743E009-4DF6-4A51-8FD6-6CC371F866D2}" presName="spaceRect" presStyleCnt="0"/>
      <dgm:spPr/>
    </dgm:pt>
    <dgm:pt modelId="{94D9BBC8-1454-43E4-BBD6-8259BCC5B7A6}" type="pres">
      <dgm:prSet presAssocID="{8743E009-4DF6-4A51-8FD6-6CC371F866D2}" presName="textRect" presStyleLbl="revTx" presStyleIdx="2" presStyleCnt="4">
        <dgm:presLayoutVars>
          <dgm:chMax val="1"/>
          <dgm:chPref val="1"/>
        </dgm:presLayoutVars>
      </dgm:prSet>
      <dgm:spPr/>
    </dgm:pt>
    <dgm:pt modelId="{BBB516BF-B0BF-464C-BC5B-CE92F1556D4E}" type="pres">
      <dgm:prSet presAssocID="{6B9C4C72-0807-4201-AA77-8089093FAB0C}" presName="sibTrans" presStyleLbl="sibTrans2D1" presStyleIdx="0" presStyleCnt="0"/>
      <dgm:spPr/>
    </dgm:pt>
    <dgm:pt modelId="{39F4DE8E-440C-47C3-B5FE-1597E5ADC656}" type="pres">
      <dgm:prSet presAssocID="{23DF7846-B264-4519-9EF8-F3089A0985BB}" presName="compNode" presStyleCnt="0"/>
      <dgm:spPr/>
    </dgm:pt>
    <dgm:pt modelId="{3D58106E-7000-4788-B383-6D597F3A183A}" type="pres">
      <dgm:prSet presAssocID="{23DF7846-B264-4519-9EF8-F3089A0985BB}" presName="iconBgRect" presStyleLbl="bgShp" presStyleIdx="3" presStyleCnt="4"/>
      <dgm:spPr/>
    </dgm:pt>
    <dgm:pt modelId="{BBEA94A0-DA8B-49B9-9704-B6B71CCED077}" type="pres">
      <dgm:prSet presAssocID="{23DF7846-B264-4519-9EF8-F3089A0985B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ating3Star"/>
        </a:ext>
      </dgm:extLst>
    </dgm:pt>
    <dgm:pt modelId="{97B892B0-F68A-46B3-8DB4-638FCA4993B8}" type="pres">
      <dgm:prSet presAssocID="{23DF7846-B264-4519-9EF8-F3089A0985BB}" presName="spaceRect" presStyleCnt="0"/>
      <dgm:spPr/>
    </dgm:pt>
    <dgm:pt modelId="{777FD82E-84E4-4CB4-AECA-955DA94B6AE3}" type="pres">
      <dgm:prSet presAssocID="{23DF7846-B264-4519-9EF8-F3089A0985BB}" presName="textRect" presStyleLbl="revTx" presStyleIdx="3" presStyleCnt="4">
        <dgm:presLayoutVars>
          <dgm:chMax val="1"/>
          <dgm:chPref val="1"/>
        </dgm:presLayoutVars>
      </dgm:prSet>
      <dgm:spPr/>
    </dgm:pt>
  </dgm:ptLst>
  <dgm:cxnLst>
    <dgm:cxn modelId="{7ED91F1E-5D67-4C21-999D-B2240BD0D9B9}" type="presOf" srcId="{2C1F3274-9B37-41A7-A5AC-EBD3906CBDD0}" destId="{4D001E21-B16E-4562-88B0-CC806002E38F}" srcOrd="0" destOrd="0" presId="urn:microsoft.com/office/officeart/2018/2/layout/IconCircleList"/>
    <dgm:cxn modelId="{BE945833-6403-47FA-AE75-6092F0A92878}" type="presOf" srcId="{8743E009-4DF6-4A51-8FD6-6CC371F866D2}" destId="{94D9BBC8-1454-43E4-BBD6-8259BCC5B7A6}" srcOrd="0" destOrd="0" presId="urn:microsoft.com/office/officeart/2018/2/layout/IconCircleList"/>
    <dgm:cxn modelId="{31ABAD53-98B7-4569-9958-DCDCF9C97319}" type="presOf" srcId="{A67A745E-751C-44AE-8ACE-B69E751D61EE}" destId="{4122E9E0-6F53-4C50-9539-A0CABD66D266}" srcOrd="0" destOrd="0" presId="urn:microsoft.com/office/officeart/2018/2/layout/IconCircleList"/>
    <dgm:cxn modelId="{B85A7576-C095-45F5-8DC4-1ADC40143DA8}" type="presOf" srcId="{170762C6-B6C7-4728-AF35-78854E0D5C8F}" destId="{9C6654AD-8528-4CD6-ABF5-2C23AF253EBB}" srcOrd="0" destOrd="0" presId="urn:microsoft.com/office/officeart/2018/2/layout/IconCircleList"/>
    <dgm:cxn modelId="{050DD591-FEAB-4780-93B9-DD8897146EF0}" srcId="{2C1F3274-9B37-41A7-A5AC-EBD3906CBDD0}" destId="{170762C6-B6C7-4728-AF35-78854E0D5C8F}" srcOrd="0" destOrd="0" parTransId="{99C3E579-32F9-4E2C-A1C9-F01232DD6236}" sibTransId="{3AA3E52B-E42E-49C9-8FAE-15FC41FFFACD}"/>
    <dgm:cxn modelId="{DB0E5A9A-4283-4AD6-8E40-ED6C4C8C5A37}" type="presOf" srcId="{6B9C4C72-0807-4201-AA77-8089093FAB0C}" destId="{BBB516BF-B0BF-464C-BC5B-CE92F1556D4E}" srcOrd="0" destOrd="0" presId="urn:microsoft.com/office/officeart/2018/2/layout/IconCircleList"/>
    <dgm:cxn modelId="{4E0EC7A5-7792-4340-A959-6D97818515AE}" type="presOf" srcId="{3AA3E52B-E42E-49C9-8FAE-15FC41FFFACD}" destId="{C5BA499D-D783-43A1-927F-FAF2BFF16279}" srcOrd="0" destOrd="0" presId="urn:microsoft.com/office/officeart/2018/2/layout/IconCircleList"/>
    <dgm:cxn modelId="{659F5BBB-F0E6-448E-BADA-B9BFBAB986A7}" type="presOf" srcId="{23DF7846-B264-4519-9EF8-F3089A0985BB}" destId="{777FD82E-84E4-4CB4-AECA-955DA94B6AE3}" srcOrd="0" destOrd="0" presId="urn:microsoft.com/office/officeart/2018/2/layout/IconCircleList"/>
    <dgm:cxn modelId="{11CB88D2-CA83-4EEE-9D58-97B634D8CF4B}" srcId="{2C1F3274-9B37-41A7-A5AC-EBD3906CBDD0}" destId="{E13E5C97-0C99-45E0-9071-76AE46F714C2}" srcOrd="1" destOrd="0" parTransId="{D7113BE4-8BFA-4A12-9ED7-EC2FBB0AB2C3}" sibTransId="{A67A745E-751C-44AE-8ACE-B69E751D61EE}"/>
    <dgm:cxn modelId="{5BC096D4-3B86-40F9-B139-79584A0B5810}" srcId="{2C1F3274-9B37-41A7-A5AC-EBD3906CBDD0}" destId="{8743E009-4DF6-4A51-8FD6-6CC371F866D2}" srcOrd="2" destOrd="0" parTransId="{322D1CFC-6D5D-49A8-831E-DA9C4A058B10}" sibTransId="{6B9C4C72-0807-4201-AA77-8089093FAB0C}"/>
    <dgm:cxn modelId="{4CAEAEE3-6695-41E7-BA52-763601417D18}" type="presOf" srcId="{E13E5C97-0C99-45E0-9071-76AE46F714C2}" destId="{336EBB08-E830-47C5-AC91-4CA5BF5A457F}" srcOrd="0" destOrd="0" presId="urn:microsoft.com/office/officeart/2018/2/layout/IconCircleList"/>
    <dgm:cxn modelId="{17AE08E8-AF71-47E3-8314-7E8ECCE548A4}" srcId="{2C1F3274-9B37-41A7-A5AC-EBD3906CBDD0}" destId="{23DF7846-B264-4519-9EF8-F3089A0985BB}" srcOrd="3" destOrd="0" parTransId="{78C746E3-33CD-474B-AAC4-06740FC7DFF4}" sibTransId="{8A9F59BB-EB86-4EEF-993D-7405DD84C8B9}"/>
    <dgm:cxn modelId="{98DE783F-B77A-472C-875E-2FC445B504E4}" type="presParOf" srcId="{4D001E21-B16E-4562-88B0-CC806002E38F}" destId="{B248F60D-3062-4742-A4A4-5265B47F4100}" srcOrd="0" destOrd="0" presId="urn:microsoft.com/office/officeart/2018/2/layout/IconCircleList"/>
    <dgm:cxn modelId="{D58083B5-6EBF-4CA7-9AEF-351B9C838ACB}" type="presParOf" srcId="{B248F60D-3062-4742-A4A4-5265B47F4100}" destId="{ED4499F5-D24A-4B36-8486-01F42AD169E0}" srcOrd="0" destOrd="0" presId="urn:microsoft.com/office/officeart/2018/2/layout/IconCircleList"/>
    <dgm:cxn modelId="{8816FC5D-2AE8-4D10-87F4-6215AC890D61}" type="presParOf" srcId="{ED4499F5-D24A-4B36-8486-01F42AD169E0}" destId="{F5E6116C-4F25-4092-B45B-9A087A2F8FCB}" srcOrd="0" destOrd="0" presId="urn:microsoft.com/office/officeart/2018/2/layout/IconCircleList"/>
    <dgm:cxn modelId="{A7CB36D5-13B7-4634-AC9A-E049452DDD4E}" type="presParOf" srcId="{ED4499F5-D24A-4B36-8486-01F42AD169E0}" destId="{27FF282D-9CBC-46A9-95E1-4F473161C5A7}" srcOrd="1" destOrd="0" presId="urn:microsoft.com/office/officeart/2018/2/layout/IconCircleList"/>
    <dgm:cxn modelId="{53E73882-84B3-4C2F-BFC8-07E3707BFDB0}" type="presParOf" srcId="{ED4499F5-D24A-4B36-8486-01F42AD169E0}" destId="{E8ED7FCC-2A68-47BD-AC9A-4D47F7CD2AF9}" srcOrd="2" destOrd="0" presId="urn:microsoft.com/office/officeart/2018/2/layout/IconCircleList"/>
    <dgm:cxn modelId="{E772D97C-3BAB-4CC7-8124-EFF42A2E9142}" type="presParOf" srcId="{ED4499F5-D24A-4B36-8486-01F42AD169E0}" destId="{9C6654AD-8528-4CD6-ABF5-2C23AF253EBB}" srcOrd="3" destOrd="0" presId="urn:microsoft.com/office/officeart/2018/2/layout/IconCircleList"/>
    <dgm:cxn modelId="{E642FFB6-D55B-44E6-8098-C0288A6C9CF1}" type="presParOf" srcId="{B248F60D-3062-4742-A4A4-5265B47F4100}" destId="{C5BA499D-D783-43A1-927F-FAF2BFF16279}" srcOrd="1" destOrd="0" presId="urn:microsoft.com/office/officeart/2018/2/layout/IconCircleList"/>
    <dgm:cxn modelId="{650B753F-E928-4747-8EA9-A1E7B79A653C}" type="presParOf" srcId="{B248F60D-3062-4742-A4A4-5265B47F4100}" destId="{AF67E2FB-B52F-4A06-BC6B-7560421E3394}" srcOrd="2" destOrd="0" presId="urn:microsoft.com/office/officeart/2018/2/layout/IconCircleList"/>
    <dgm:cxn modelId="{56CAE6F3-78B8-419B-9233-06E84D20D7C5}" type="presParOf" srcId="{AF67E2FB-B52F-4A06-BC6B-7560421E3394}" destId="{C7B13414-BD1C-410C-BD6F-4D5DC79CC9D0}" srcOrd="0" destOrd="0" presId="urn:microsoft.com/office/officeart/2018/2/layout/IconCircleList"/>
    <dgm:cxn modelId="{591B771D-9830-4022-BEF4-43D981D852AF}" type="presParOf" srcId="{AF67E2FB-B52F-4A06-BC6B-7560421E3394}" destId="{8E5E1E15-6ACE-46B1-B4CD-A6F3A6EB43DC}" srcOrd="1" destOrd="0" presId="urn:microsoft.com/office/officeart/2018/2/layout/IconCircleList"/>
    <dgm:cxn modelId="{FEF1F10F-420F-44F5-9DDB-12739A511499}" type="presParOf" srcId="{AF67E2FB-B52F-4A06-BC6B-7560421E3394}" destId="{1D2F9E46-C2A7-40CF-9E2C-A38E5EBE933A}" srcOrd="2" destOrd="0" presId="urn:microsoft.com/office/officeart/2018/2/layout/IconCircleList"/>
    <dgm:cxn modelId="{FF374BA2-A86B-4713-BA87-AEF42ED81959}" type="presParOf" srcId="{AF67E2FB-B52F-4A06-BC6B-7560421E3394}" destId="{336EBB08-E830-47C5-AC91-4CA5BF5A457F}" srcOrd="3" destOrd="0" presId="urn:microsoft.com/office/officeart/2018/2/layout/IconCircleList"/>
    <dgm:cxn modelId="{39F58D3D-B623-41DF-A549-92FA3381E15A}" type="presParOf" srcId="{B248F60D-3062-4742-A4A4-5265B47F4100}" destId="{4122E9E0-6F53-4C50-9539-A0CABD66D266}" srcOrd="3" destOrd="0" presId="urn:microsoft.com/office/officeart/2018/2/layout/IconCircleList"/>
    <dgm:cxn modelId="{10607B71-CD17-4747-853A-8BDD10077F7E}" type="presParOf" srcId="{B248F60D-3062-4742-A4A4-5265B47F4100}" destId="{27C462D8-254F-404E-9B62-736CB2B20E5C}" srcOrd="4" destOrd="0" presId="urn:microsoft.com/office/officeart/2018/2/layout/IconCircleList"/>
    <dgm:cxn modelId="{7CC5AC7C-F975-4C91-AD49-FDD8B757EA4B}" type="presParOf" srcId="{27C462D8-254F-404E-9B62-736CB2B20E5C}" destId="{B466F801-DEBF-4CAE-961E-CEF0EDD101A5}" srcOrd="0" destOrd="0" presId="urn:microsoft.com/office/officeart/2018/2/layout/IconCircleList"/>
    <dgm:cxn modelId="{3976BE37-57D4-4C0B-9C83-12AFD716DE92}" type="presParOf" srcId="{27C462D8-254F-404E-9B62-736CB2B20E5C}" destId="{27DC5422-F82F-493E-AB6A-62D6A02BC1C3}" srcOrd="1" destOrd="0" presId="urn:microsoft.com/office/officeart/2018/2/layout/IconCircleList"/>
    <dgm:cxn modelId="{D15A2B0F-FD4C-454D-A6F3-859515D791CE}" type="presParOf" srcId="{27C462D8-254F-404E-9B62-736CB2B20E5C}" destId="{A7BE0820-280D-4A7A-BF59-EEB022BB7A53}" srcOrd="2" destOrd="0" presId="urn:microsoft.com/office/officeart/2018/2/layout/IconCircleList"/>
    <dgm:cxn modelId="{55EF67C7-4BA7-467C-A234-DC50152B7E41}" type="presParOf" srcId="{27C462D8-254F-404E-9B62-736CB2B20E5C}" destId="{94D9BBC8-1454-43E4-BBD6-8259BCC5B7A6}" srcOrd="3" destOrd="0" presId="urn:microsoft.com/office/officeart/2018/2/layout/IconCircleList"/>
    <dgm:cxn modelId="{B4117973-3C8B-400C-8CB0-19F88CCC5E90}" type="presParOf" srcId="{B248F60D-3062-4742-A4A4-5265B47F4100}" destId="{BBB516BF-B0BF-464C-BC5B-CE92F1556D4E}" srcOrd="5" destOrd="0" presId="urn:microsoft.com/office/officeart/2018/2/layout/IconCircleList"/>
    <dgm:cxn modelId="{50FD68CD-B3CD-4F16-B9BD-CF1739FD6696}" type="presParOf" srcId="{B248F60D-3062-4742-A4A4-5265B47F4100}" destId="{39F4DE8E-440C-47C3-B5FE-1597E5ADC656}" srcOrd="6" destOrd="0" presId="urn:microsoft.com/office/officeart/2018/2/layout/IconCircleList"/>
    <dgm:cxn modelId="{3AF45AA3-3DC4-4807-930C-871A9D478B0D}" type="presParOf" srcId="{39F4DE8E-440C-47C3-B5FE-1597E5ADC656}" destId="{3D58106E-7000-4788-B383-6D597F3A183A}" srcOrd="0" destOrd="0" presId="urn:microsoft.com/office/officeart/2018/2/layout/IconCircleList"/>
    <dgm:cxn modelId="{4DDE7591-3033-4DFA-A27D-0A642896C390}" type="presParOf" srcId="{39F4DE8E-440C-47C3-B5FE-1597E5ADC656}" destId="{BBEA94A0-DA8B-49B9-9704-B6B71CCED077}" srcOrd="1" destOrd="0" presId="urn:microsoft.com/office/officeart/2018/2/layout/IconCircleList"/>
    <dgm:cxn modelId="{66CA0E75-9924-4D8A-816E-03301AE09C05}" type="presParOf" srcId="{39F4DE8E-440C-47C3-B5FE-1597E5ADC656}" destId="{97B892B0-F68A-46B3-8DB4-638FCA4993B8}" srcOrd="2" destOrd="0" presId="urn:microsoft.com/office/officeart/2018/2/layout/IconCircleList"/>
    <dgm:cxn modelId="{E67C9CA8-E854-4910-BEB0-982169814F4B}" type="presParOf" srcId="{39F4DE8E-440C-47C3-B5FE-1597E5ADC656}" destId="{777FD82E-84E4-4CB4-AECA-955DA94B6AE3}"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530550D-F894-41AB-B3E9-7C3F47A736D9}" type="doc">
      <dgm:prSet loTypeId="urn:microsoft.com/office/officeart/2005/8/layout/hierarchy1" loCatId="hierarchy" qsTypeId="urn:microsoft.com/office/officeart/2005/8/quickstyle/simple1" qsCatId="simple" csTypeId="urn:microsoft.com/office/officeart/2005/8/colors/accent3_2" csCatId="accent3" phldr="1"/>
      <dgm:spPr/>
      <dgm:t>
        <a:bodyPr/>
        <a:lstStyle/>
        <a:p>
          <a:endParaRPr lang="en-US"/>
        </a:p>
      </dgm:t>
    </dgm:pt>
    <dgm:pt modelId="{62F22885-24CF-4663-9A59-094609A5166F}">
      <dgm:prSet/>
      <dgm:spPr/>
      <dgm:t>
        <a:bodyPr/>
        <a:lstStyle/>
        <a:p>
          <a:r>
            <a:rPr lang="en-US"/>
            <a:t>Cash Retention Limit &amp; Excess Cash Balance Held by the Branch.</a:t>
          </a:r>
        </a:p>
      </dgm:t>
    </dgm:pt>
    <dgm:pt modelId="{6524002C-424F-45E7-8426-4B39941511B4}" type="parTrans" cxnId="{251CA633-18FD-415C-8703-7AD7AE1F5DC4}">
      <dgm:prSet/>
      <dgm:spPr/>
      <dgm:t>
        <a:bodyPr/>
        <a:lstStyle/>
        <a:p>
          <a:endParaRPr lang="en-US"/>
        </a:p>
      </dgm:t>
    </dgm:pt>
    <dgm:pt modelId="{7F4D3B05-9990-4C6A-8E00-807810AA58B1}" type="sibTrans" cxnId="{251CA633-18FD-415C-8703-7AD7AE1F5DC4}">
      <dgm:prSet/>
      <dgm:spPr/>
      <dgm:t>
        <a:bodyPr/>
        <a:lstStyle/>
        <a:p>
          <a:endParaRPr lang="en-US"/>
        </a:p>
      </dgm:t>
    </dgm:pt>
    <dgm:pt modelId="{6AE6CE4C-0F72-42F6-9E37-D2DB86279E1F}">
      <dgm:prSet/>
      <dgm:spPr/>
      <dgm:t>
        <a:bodyPr/>
        <a:lstStyle/>
        <a:p>
          <a:r>
            <a:rPr lang="en-US"/>
            <a:t>Insurance of Cash on Hand &amp; Cash in Transit.</a:t>
          </a:r>
        </a:p>
      </dgm:t>
    </dgm:pt>
    <dgm:pt modelId="{6F2B2D16-5D67-46AD-A5DA-EB12BB61B350}" type="parTrans" cxnId="{DBC2DC9E-20DD-4DA8-8FD0-F848DA5D34DA}">
      <dgm:prSet/>
      <dgm:spPr/>
      <dgm:t>
        <a:bodyPr/>
        <a:lstStyle/>
        <a:p>
          <a:endParaRPr lang="en-US"/>
        </a:p>
      </dgm:t>
    </dgm:pt>
    <dgm:pt modelId="{90ED5F12-7DA4-44F8-B9C2-AE87987B947A}" type="sibTrans" cxnId="{DBC2DC9E-20DD-4DA8-8FD0-F848DA5D34DA}">
      <dgm:prSet/>
      <dgm:spPr/>
      <dgm:t>
        <a:bodyPr/>
        <a:lstStyle/>
        <a:p>
          <a:endParaRPr lang="en-US"/>
        </a:p>
      </dgm:t>
    </dgm:pt>
    <dgm:pt modelId="{DA7384FB-6582-4EAB-B74A-1A863B29A0A9}">
      <dgm:prSet/>
      <dgm:spPr/>
      <dgm:t>
        <a:bodyPr/>
        <a:lstStyle/>
        <a:p>
          <a:r>
            <a:rPr lang="en-US"/>
            <a:t>Custody of Cash</a:t>
          </a:r>
        </a:p>
      </dgm:t>
    </dgm:pt>
    <dgm:pt modelId="{E5F8EC5B-6F2A-43D4-A16F-20665E4347BD}" type="parTrans" cxnId="{6CF8E80D-6DC9-4FE2-B2EC-0912267088C4}">
      <dgm:prSet/>
      <dgm:spPr/>
      <dgm:t>
        <a:bodyPr/>
        <a:lstStyle/>
        <a:p>
          <a:endParaRPr lang="en-US"/>
        </a:p>
      </dgm:t>
    </dgm:pt>
    <dgm:pt modelId="{6363933D-28FC-4295-AED9-AAADF1E28677}" type="sibTrans" cxnId="{6CF8E80D-6DC9-4FE2-B2EC-0912267088C4}">
      <dgm:prSet/>
      <dgm:spPr/>
      <dgm:t>
        <a:bodyPr/>
        <a:lstStyle/>
        <a:p>
          <a:endParaRPr lang="en-US"/>
        </a:p>
      </dgm:t>
    </dgm:pt>
    <dgm:pt modelId="{69B6D97B-BB64-401A-B493-14087F2AD346}">
      <dgm:prSet/>
      <dgm:spPr/>
      <dgm:t>
        <a:bodyPr/>
        <a:lstStyle/>
        <a:p>
          <a:r>
            <a:rPr lang="en-US"/>
            <a:t>Surprise Cash Verification</a:t>
          </a:r>
        </a:p>
      </dgm:t>
    </dgm:pt>
    <dgm:pt modelId="{7EE7446E-264B-483B-957F-64BC784C07C2}" type="parTrans" cxnId="{A8DE9147-C4F3-4E81-A382-69E5C4CE59F1}">
      <dgm:prSet/>
      <dgm:spPr/>
      <dgm:t>
        <a:bodyPr/>
        <a:lstStyle/>
        <a:p>
          <a:endParaRPr lang="en-US"/>
        </a:p>
      </dgm:t>
    </dgm:pt>
    <dgm:pt modelId="{6F000887-3D33-4EC7-906D-2DCBF1F39E68}" type="sibTrans" cxnId="{A8DE9147-C4F3-4E81-A382-69E5C4CE59F1}">
      <dgm:prSet/>
      <dgm:spPr/>
      <dgm:t>
        <a:bodyPr/>
        <a:lstStyle/>
        <a:p>
          <a:endParaRPr lang="en-US"/>
        </a:p>
      </dgm:t>
    </dgm:pt>
    <dgm:pt modelId="{377FF68B-8BB6-43DF-B09E-0EA8865B2DB3}" type="pres">
      <dgm:prSet presAssocID="{2530550D-F894-41AB-B3E9-7C3F47A736D9}" presName="hierChild1" presStyleCnt="0">
        <dgm:presLayoutVars>
          <dgm:chPref val="1"/>
          <dgm:dir/>
          <dgm:animOne val="branch"/>
          <dgm:animLvl val="lvl"/>
          <dgm:resizeHandles/>
        </dgm:presLayoutVars>
      </dgm:prSet>
      <dgm:spPr/>
    </dgm:pt>
    <dgm:pt modelId="{0D8EAA98-E5F8-43F0-8109-CFDCE5B84860}" type="pres">
      <dgm:prSet presAssocID="{62F22885-24CF-4663-9A59-094609A5166F}" presName="hierRoot1" presStyleCnt="0"/>
      <dgm:spPr/>
    </dgm:pt>
    <dgm:pt modelId="{92188998-95CA-4080-8190-83F919198DC5}" type="pres">
      <dgm:prSet presAssocID="{62F22885-24CF-4663-9A59-094609A5166F}" presName="composite" presStyleCnt="0"/>
      <dgm:spPr/>
    </dgm:pt>
    <dgm:pt modelId="{9A2EF69A-6F7E-4588-9979-E454C842DFE4}" type="pres">
      <dgm:prSet presAssocID="{62F22885-24CF-4663-9A59-094609A5166F}" presName="background" presStyleLbl="node0" presStyleIdx="0" presStyleCnt="4"/>
      <dgm:spPr/>
    </dgm:pt>
    <dgm:pt modelId="{8F4CA3CD-083C-42C8-9800-3B8A1CFBBD09}" type="pres">
      <dgm:prSet presAssocID="{62F22885-24CF-4663-9A59-094609A5166F}" presName="text" presStyleLbl="fgAcc0" presStyleIdx="0" presStyleCnt="4">
        <dgm:presLayoutVars>
          <dgm:chPref val="3"/>
        </dgm:presLayoutVars>
      </dgm:prSet>
      <dgm:spPr/>
    </dgm:pt>
    <dgm:pt modelId="{4A438091-A451-4725-88AF-2EB19303B0C2}" type="pres">
      <dgm:prSet presAssocID="{62F22885-24CF-4663-9A59-094609A5166F}" presName="hierChild2" presStyleCnt="0"/>
      <dgm:spPr/>
    </dgm:pt>
    <dgm:pt modelId="{55AFF47C-EE64-4352-A53D-AC367995EC41}" type="pres">
      <dgm:prSet presAssocID="{6AE6CE4C-0F72-42F6-9E37-D2DB86279E1F}" presName="hierRoot1" presStyleCnt="0"/>
      <dgm:spPr/>
    </dgm:pt>
    <dgm:pt modelId="{1BE05EF6-3A4A-4DF5-94AA-FCE4111E00AB}" type="pres">
      <dgm:prSet presAssocID="{6AE6CE4C-0F72-42F6-9E37-D2DB86279E1F}" presName="composite" presStyleCnt="0"/>
      <dgm:spPr/>
    </dgm:pt>
    <dgm:pt modelId="{87C10A4B-C3F6-444E-9C82-5335E3B0BBA8}" type="pres">
      <dgm:prSet presAssocID="{6AE6CE4C-0F72-42F6-9E37-D2DB86279E1F}" presName="background" presStyleLbl="node0" presStyleIdx="1" presStyleCnt="4"/>
      <dgm:spPr/>
    </dgm:pt>
    <dgm:pt modelId="{DB5BA0D5-97CE-4249-BB00-34D000A963A9}" type="pres">
      <dgm:prSet presAssocID="{6AE6CE4C-0F72-42F6-9E37-D2DB86279E1F}" presName="text" presStyleLbl="fgAcc0" presStyleIdx="1" presStyleCnt="4">
        <dgm:presLayoutVars>
          <dgm:chPref val="3"/>
        </dgm:presLayoutVars>
      </dgm:prSet>
      <dgm:spPr/>
    </dgm:pt>
    <dgm:pt modelId="{AC5EF4BB-5D12-4A90-9BAC-C57C55B63988}" type="pres">
      <dgm:prSet presAssocID="{6AE6CE4C-0F72-42F6-9E37-D2DB86279E1F}" presName="hierChild2" presStyleCnt="0"/>
      <dgm:spPr/>
    </dgm:pt>
    <dgm:pt modelId="{D027A603-4C18-407B-922D-6E06AF706672}" type="pres">
      <dgm:prSet presAssocID="{DA7384FB-6582-4EAB-B74A-1A863B29A0A9}" presName="hierRoot1" presStyleCnt="0"/>
      <dgm:spPr/>
    </dgm:pt>
    <dgm:pt modelId="{A0BDB30B-8F79-4628-A146-DC6E52D79033}" type="pres">
      <dgm:prSet presAssocID="{DA7384FB-6582-4EAB-B74A-1A863B29A0A9}" presName="composite" presStyleCnt="0"/>
      <dgm:spPr/>
    </dgm:pt>
    <dgm:pt modelId="{8989A054-ECA0-452C-9CDF-BADEC30CAE8A}" type="pres">
      <dgm:prSet presAssocID="{DA7384FB-6582-4EAB-B74A-1A863B29A0A9}" presName="background" presStyleLbl="node0" presStyleIdx="2" presStyleCnt="4"/>
      <dgm:spPr/>
    </dgm:pt>
    <dgm:pt modelId="{ABBE58FF-315B-4D92-9151-1BF4CC6E67C0}" type="pres">
      <dgm:prSet presAssocID="{DA7384FB-6582-4EAB-B74A-1A863B29A0A9}" presName="text" presStyleLbl="fgAcc0" presStyleIdx="2" presStyleCnt="4">
        <dgm:presLayoutVars>
          <dgm:chPref val="3"/>
        </dgm:presLayoutVars>
      </dgm:prSet>
      <dgm:spPr/>
    </dgm:pt>
    <dgm:pt modelId="{247B9C9C-2E96-477A-9FAB-E3C8F8CB64DF}" type="pres">
      <dgm:prSet presAssocID="{DA7384FB-6582-4EAB-B74A-1A863B29A0A9}" presName="hierChild2" presStyleCnt="0"/>
      <dgm:spPr/>
    </dgm:pt>
    <dgm:pt modelId="{459E36F5-399B-4BA4-835D-2F0890980F93}" type="pres">
      <dgm:prSet presAssocID="{69B6D97B-BB64-401A-B493-14087F2AD346}" presName="hierRoot1" presStyleCnt="0"/>
      <dgm:spPr/>
    </dgm:pt>
    <dgm:pt modelId="{6A54E534-B06E-4DBC-8FB9-D2B970119493}" type="pres">
      <dgm:prSet presAssocID="{69B6D97B-BB64-401A-B493-14087F2AD346}" presName="composite" presStyleCnt="0"/>
      <dgm:spPr/>
    </dgm:pt>
    <dgm:pt modelId="{0E90604F-2BF8-44F2-AACF-484BFAF58E0C}" type="pres">
      <dgm:prSet presAssocID="{69B6D97B-BB64-401A-B493-14087F2AD346}" presName="background" presStyleLbl="node0" presStyleIdx="3" presStyleCnt="4"/>
      <dgm:spPr/>
    </dgm:pt>
    <dgm:pt modelId="{5E8474AB-D537-49CA-B2B7-9D4F65632624}" type="pres">
      <dgm:prSet presAssocID="{69B6D97B-BB64-401A-B493-14087F2AD346}" presName="text" presStyleLbl="fgAcc0" presStyleIdx="3" presStyleCnt="4">
        <dgm:presLayoutVars>
          <dgm:chPref val="3"/>
        </dgm:presLayoutVars>
      </dgm:prSet>
      <dgm:spPr/>
    </dgm:pt>
    <dgm:pt modelId="{FC02DAFD-968C-4383-8776-542B97793B52}" type="pres">
      <dgm:prSet presAssocID="{69B6D97B-BB64-401A-B493-14087F2AD346}" presName="hierChild2" presStyleCnt="0"/>
      <dgm:spPr/>
    </dgm:pt>
  </dgm:ptLst>
  <dgm:cxnLst>
    <dgm:cxn modelId="{02CD3F0B-051D-4CDB-BCFB-3FF8B242BAA4}" type="presOf" srcId="{6AE6CE4C-0F72-42F6-9E37-D2DB86279E1F}" destId="{DB5BA0D5-97CE-4249-BB00-34D000A963A9}" srcOrd="0" destOrd="0" presId="urn:microsoft.com/office/officeart/2005/8/layout/hierarchy1"/>
    <dgm:cxn modelId="{6CF8E80D-6DC9-4FE2-B2EC-0912267088C4}" srcId="{2530550D-F894-41AB-B3E9-7C3F47A736D9}" destId="{DA7384FB-6582-4EAB-B74A-1A863B29A0A9}" srcOrd="2" destOrd="0" parTransId="{E5F8EC5B-6F2A-43D4-A16F-20665E4347BD}" sibTransId="{6363933D-28FC-4295-AED9-AAADF1E28677}"/>
    <dgm:cxn modelId="{251CA633-18FD-415C-8703-7AD7AE1F5DC4}" srcId="{2530550D-F894-41AB-B3E9-7C3F47A736D9}" destId="{62F22885-24CF-4663-9A59-094609A5166F}" srcOrd="0" destOrd="0" parTransId="{6524002C-424F-45E7-8426-4B39941511B4}" sibTransId="{7F4D3B05-9990-4C6A-8E00-807810AA58B1}"/>
    <dgm:cxn modelId="{A8DE9147-C4F3-4E81-A382-69E5C4CE59F1}" srcId="{2530550D-F894-41AB-B3E9-7C3F47A736D9}" destId="{69B6D97B-BB64-401A-B493-14087F2AD346}" srcOrd="3" destOrd="0" parTransId="{7EE7446E-264B-483B-957F-64BC784C07C2}" sibTransId="{6F000887-3D33-4EC7-906D-2DCBF1F39E68}"/>
    <dgm:cxn modelId="{8093656A-66FA-4B41-B17E-4397934515E0}" type="presOf" srcId="{2530550D-F894-41AB-B3E9-7C3F47A736D9}" destId="{377FF68B-8BB6-43DF-B09E-0EA8865B2DB3}" srcOrd="0" destOrd="0" presId="urn:microsoft.com/office/officeart/2005/8/layout/hierarchy1"/>
    <dgm:cxn modelId="{EAC60278-F104-47D4-9BD9-D179C8D1B86B}" type="presOf" srcId="{DA7384FB-6582-4EAB-B74A-1A863B29A0A9}" destId="{ABBE58FF-315B-4D92-9151-1BF4CC6E67C0}" srcOrd="0" destOrd="0" presId="urn:microsoft.com/office/officeart/2005/8/layout/hierarchy1"/>
    <dgm:cxn modelId="{DBC2DC9E-20DD-4DA8-8FD0-F848DA5D34DA}" srcId="{2530550D-F894-41AB-B3E9-7C3F47A736D9}" destId="{6AE6CE4C-0F72-42F6-9E37-D2DB86279E1F}" srcOrd="1" destOrd="0" parTransId="{6F2B2D16-5D67-46AD-A5DA-EB12BB61B350}" sibTransId="{90ED5F12-7DA4-44F8-B9C2-AE87987B947A}"/>
    <dgm:cxn modelId="{75DA5B9F-0E20-4884-B7E6-6207BE5CB6FE}" type="presOf" srcId="{69B6D97B-BB64-401A-B493-14087F2AD346}" destId="{5E8474AB-D537-49CA-B2B7-9D4F65632624}" srcOrd="0" destOrd="0" presId="urn:microsoft.com/office/officeart/2005/8/layout/hierarchy1"/>
    <dgm:cxn modelId="{3CD6ABEE-D067-42CC-B675-C93CE92D2994}" type="presOf" srcId="{62F22885-24CF-4663-9A59-094609A5166F}" destId="{8F4CA3CD-083C-42C8-9800-3B8A1CFBBD09}" srcOrd="0" destOrd="0" presId="urn:microsoft.com/office/officeart/2005/8/layout/hierarchy1"/>
    <dgm:cxn modelId="{C8277D32-5C9F-4425-9CF8-860993975C9E}" type="presParOf" srcId="{377FF68B-8BB6-43DF-B09E-0EA8865B2DB3}" destId="{0D8EAA98-E5F8-43F0-8109-CFDCE5B84860}" srcOrd="0" destOrd="0" presId="urn:microsoft.com/office/officeart/2005/8/layout/hierarchy1"/>
    <dgm:cxn modelId="{C17F5E5A-1F60-4393-9E64-C2903965A26B}" type="presParOf" srcId="{0D8EAA98-E5F8-43F0-8109-CFDCE5B84860}" destId="{92188998-95CA-4080-8190-83F919198DC5}" srcOrd="0" destOrd="0" presId="urn:microsoft.com/office/officeart/2005/8/layout/hierarchy1"/>
    <dgm:cxn modelId="{197076A6-723D-4A52-B988-469C457AA40D}" type="presParOf" srcId="{92188998-95CA-4080-8190-83F919198DC5}" destId="{9A2EF69A-6F7E-4588-9979-E454C842DFE4}" srcOrd="0" destOrd="0" presId="urn:microsoft.com/office/officeart/2005/8/layout/hierarchy1"/>
    <dgm:cxn modelId="{CD61ED2F-DE74-47CD-9771-4DAB28223751}" type="presParOf" srcId="{92188998-95CA-4080-8190-83F919198DC5}" destId="{8F4CA3CD-083C-42C8-9800-3B8A1CFBBD09}" srcOrd="1" destOrd="0" presId="urn:microsoft.com/office/officeart/2005/8/layout/hierarchy1"/>
    <dgm:cxn modelId="{3F346663-803F-48C2-9A03-CA1067C0154B}" type="presParOf" srcId="{0D8EAA98-E5F8-43F0-8109-CFDCE5B84860}" destId="{4A438091-A451-4725-88AF-2EB19303B0C2}" srcOrd="1" destOrd="0" presId="urn:microsoft.com/office/officeart/2005/8/layout/hierarchy1"/>
    <dgm:cxn modelId="{604B2EAB-515B-4BB6-BFF7-97B19A7E1035}" type="presParOf" srcId="{377FF68B-8BB6-43DF-B09E-0EA8865B2DB3}" destId="{55AFF47C-EE64-4352-A53D-AC367995EC41}" srcOrd="1" destOrd="0" presId="urn:microsoft.com/office/officeart/2005/8/layout/hierarchy1"/>
    <dgm:cxn modelId="{EDD99D42-2DEA-434B-8C49-8CE8504B0B52}" type="presParOf" srcId="{55AFF47C-EE64-4352-A53D-AC367995EC41}" destId="{1BE05EF6-3A4A-4DF5-94AA-FCE4111E00AB}" srcOrd="0" destOrd="0" presId="urn:microsoft.com/office/officeart/2005/8/layout/hierarchy1"/>
    <dgm:cxn modelId="{4037ECBE-B9F5-4D19-BA7B-086730B8AC9C}" type="presParOf" srcId="{1BE05EF6-3A4A-4DF5-94AA-FCE4111E00AB}" destId="{87C10A4B-C3F6-444E-9C82-5335E3B0BBA8}" srcOrd="0" destOrd="0" presId="urn:microsoft.com/office/officeart/2005/8/layout/hierarchy1"/>
    <dgm:cxn modelId="{8A31E749-F299-4728-A644-4E917F459232}" type="presParOf" srcId="{1BE05EF6-3A4A-4DF5-94AA-FCE4111E00AB}" destId="{DB5BA0D5-97CE-4249-BB00-34D000A963A9}" srcOrd="1" destOrd="0" presId="urn:microsoft.com/office/officeart/2005/8/layout/hierarchy1"/>
    <dgm:cxn modelId="{0A165BF0-532A-497F-9057-033190066FDB}" type="presParOf" srcId="{55AFF47C-EE64-4352-A53D-AC367995EC41}" destId="{AC5EF4BB-5D12-4A90-9BAC-C57C55B63988}" srcOrd="1" destOrd="0" presId="urn:microsoft.com/office/officeart/2005/8/layout/hierarchy1"/>
    <dgm:cxn modelId="{69E11648-6C6B-47C0-8763-0F5A572A7319}" type="presParOf" srcId="{377FF68B-8BB6-43DF-B09E-0EA8865B2DB3}" destId="{D027A603-4C18-407B-922D-6E06AF706672}" srcOrd="2" destOrd="0" presId="urn:microsoft.com/office/officeart/2005/8/layout/hierarchy1"/>
    <dgm:cxn modelId="{7DE1D01E-8F36-4B6B-BDBC-E868732A0241}" type="presParOf" srcId="{D027A603-4C18-407B-922D-6E06AF706672}" destId="{A0BDB30B-8F79-4628-A146-DC6E52D79033}" srcOrd="0" destOrd="0" presId="urn:microsoft.com/office/officeart/2005/8/layout/hierarchy1"/>
    <dgm:cxn modelId="{E0594C98-7357-4CC2-B102-2D3018E4496E}" type="presParOf" srcId="{A0BDB30B-8F79-4628-A146-DC6E52D79033}" destId="{8989A054-ECA0-452C-9CDF-BADEC30CAE8A}" srcOrd="0" destOrd="0" presId="urn:microsoft.com/office/officeart/2005/8/layout/hierarchy1"/>
    <dgm:cxn modelId="{851B57BB-4F74-4112-BC90-810B35FCAEB8}" type="presParOf" srcId="{A0BDB30B-8F79-4628-A146-DC6E52D79033}" destId="{ABBE58FF-315B-4D92-9151-1BF4CC6E67C0}" srcOrd="1" destOrd="0" presId="urn:microsoft.com/office/officeart/2005/8/layout/hierarchy1"/>
    <dgm:cxn modelId="{456BA9E4-48AE-47E4-8CC8-B3A101A9A0A6}" type="presParOf" srcId="{D027A603-4C18-407B-922D-6E06AF706672}" destId="{247B9C9C-2E96-477A-9FAB-E3C8F8CB64DF}" srcOrd="1" destOrd="0" presId="urn:microsoft.com/office/officeart/2005/8/layout/hierarchy1"/>
    <dgm:cxn modelId="{3F0E628E-45FA-49AA-9ECF-1844EECC6B21}" type="presParOf" srcId="{377FF68B-8BB6-43DF-B09E-0EA8865B2DB3}" destId="{459E36F5-399B-4BA4-835D-2F0890980F93}" srcOrd="3" destOrd="0" presId="urn:microsoft.com/office/officeart/2005/8/layout/hierarchy1"/>
    <dgm:cxn modelId="{BA3E5BCA-E774-4302-BF34-D92686178992}" type="presParOf" srcId="{459E36F5-399B-4BA4-835D-2F0890980F93}" destId="{6A54E534-B06E-4DBC-8FB9-D2B970119493}" srcOrd="0" destOrd="0" presId="urn:microsoft.com/office/officeart/2005/8/layout/hierarchy1"/>
    <dgm:cxn modelId="{A343EEAB-5A70-4CA6-A883-C9933CC20471}" type="presParOf" srcId="{6A54E534-B06E-4DBC-8FB9-D2B970119493}" destId="{0E90604F-2BF8-44F2-AACF-484BFAF58E0C}" srcOrd="0" destOrd="0" presId="urn:microsoft.com/office/officeart/2005/8/layout/hierarchy1"/>
    <dgm:cxn modelId="{33E5AC74-4606-4F2A-A577-FDA866FCEBD4}" type="presParOf" srcId="{6A54E534-B06E-4DBC-8FB9-D2B970119493}" destId="{5E8474AB-D537-49CA-B2B7-9D4F65632624}" srcOrd="1" destOrd="0" presId="urn:microsoft.com/office/officeart/2005/8/layout/hierarchy1"/>
    <dgm:cxn modelId="{2F073B65-4747-4439-81AA-2EBAA5979C0F}" type="presParOf" srcId="{459E36F5-399B-4BA4-835D-2F0890980F93}" destId="{FC02DAFD-968C-4383-8776-542B97793B52}"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C3D6949-26C9-43AA-8D04-AB0B6DD8F765}" type="doc">
      <dgm:prSet loTypeId="urn:microsoft.com/office/officeart/2005/8/layout/default" loCatId="list" qsTypeId="urn:microsoft.com/office/officeart/2005/8/quickstyle/simple1" qsCatId="simple" csTypeId="urn:microsoft.com/office/officeart/2005/8/colors/accent0_3" csCatId="mainScheme"/>
      <dgm:spPr/>
      <dgm:t>
        <a:bodyPr/>
        <a:lstStyle/>
        <a:p>
          <a:endParaRPr lang="en-US"/>
        </a:p>
      </dgm:t>
    </dgm:pt>
    <dgm:pt modelId="{5FAA63F2-6974-45AC-8F8E-5A697F3AEBFE}">
      <dgm:prSet custT="1"/>
      <dgm:spPr/>
      <dgm:t>
        <a:bodyPr/>
        <a:lstStyle/>
        <a:p>
          <a:r>
            <a:rPr lang="en-US" sz="4500"/>
            <a:t>Confirm any such type of transactions</a:t>
          </a:r>
        </a:p>
      </dgm:t>
    </dgm:pt>
    <dgm:pt modelId="{0A7D620E-7DE7-4334-9F2E-0D511CC450C2}" type="parTrans" cxnId="{4CDE7664-BD6D-4CFA-8262-4AE1347B4DC4}">
      <dgm:prSet/>
      <dgm:spPr/>
      <dgm:t>
        <a:bodyPr/>
        <a:lstStyle/>
        <a:p>
          <a:endParaRPr lang="en-US"/>
        </a:p>
      </dgm:t>
    </dgm:pt>
    <dgm:pt modelId="{B608B751-5F99-4E2E-A118-A933B26B819F}" type="sibTrans" cxnId="{4CDE7664-BD6D-4CFA-8262-4AE1347B4DC4}">
      <dgm:prSet/>
      <dgm:spPr/>
      <dgm:t>
        <a:bodyPr/>
        <a:lstStyle/>
        <a:p>
          <a:endParaRPr lang="en-US"/>
        </a:p>
      </dgm:t>
    </dgm:pt>
    <dgm:pt modelId="{01F5BD6A-F0A8-41E5-B4DD-C45A77583DE0}">
      <dgm:prSet custT="1"/>
      <dgm:spPr/>
      <dgm:t>
        <a:bodyPr/>
        <a:lstStyle/>
        <a:p>
          <a:r>
            <a:rPr lang="en-US" sz="4500"/>
            <a:t>HO Guidelines and Instructions</a:t>
          </a:r>
        </a:p>
      </dgm:t>
    </dgm:pt>
    <dgm:pt modelId="{682EB366-C66B-4E59-838F-4DB5A283EE9E}" type="parTrans" cxnId="{5F2A6463-D707-486D-9D3C-1E0C413F284B}">
      <dgm:prSet/>
      <dgm:spPr/>
      <dgm:t>
        <a:bodyPr/>
        <a:lstStyle/>
        <a:p>
          <a:endParaRPr lang="en-US"/>
        </a:p>
      </dgm:t>
    </dgm:pt>
    <dgm:pt modelId="{105E1692-567E-4F38-8991-A6A462E56643}" type="sibTrans" cxnId="{5F2A6463-D707-486D-9D3C-1E0C413F284B}">
      <dgm:prSet/>
      <dgm:spPr/>
      <dgm:t>
        <a:bodyPr/>
        <a:lstStyle/>
        <a:p>
          <a:endParaRPr lang="en-US"/>
        </a:p>
      </dgm:t>
    </dgm:pt>
    <dgm:pt modelId="{B5482B74-2384-49A1-A7C0-CB0123E706FE}" type="pres">
      <dgm:prSet presAssocID="{CC3D6949-26C9-43AA-8D04-AB0B6DD8F765}" presName="diagram" presStyleCnt="0">
        <dgm:presLayoutVars>
          <dgm:dir/>
          <dgm:resizeHandles val="exact"/>
        </dgm:presLayoutVars>
      </dgm:prSet>
      <dgm:spPr/>
    </dgm:pt>
    <dgm:pt modelId="{E78F514F-6D91-435D-89F5-7C2BAE6192FD}" type="pres">
      <dgm:prSet presAssocID="{5FAA63F2-6974-45AC-8F8E-5A697F3AEBFE}" presName="node" presStyleLbl="node1" presStyleIdx="0" presStyleCnt="2">
        <dgm:presLayoutVars>
          <dgm:bulletEnabled val="1"/>
        </dgm:presLayoutVars>
      </dgm:prSet>
      <dgm:spPr/>
    </dgm:pt>
    <dgm:pt modelId="{9E2E755C-E3B2-4A7E-AE60-7817E874656B}" type="pres">
      <dgm:prSet presAssocID="{B608B751-5F99-4E2E-A118-A933B26B819F}" presName="sibTrans" presStyleCnt="0"/>
      <dgm:spPr/>
    </dgm:pt>
    <dgm:pt modelId="{9038B2BE-13B7-4341-B56A-D88D1B4422F3}" type="pres">
      <dgm:prSet presAssocID="{01F5BD6A-F0A8-41E5-B4DD-C45A77583DE0}" presName="node" presStyleLbl="node1" presStyleIdx="1" presStyleCnt="2">
        <dgm:presLayoutVars>
          <dgm:bulletEnabled val="1"/>
        </dgm:presLayoutVars>
      </dgm:prSet>
      <dgm:spPr/>
    </dgm:pt>
  </dgm:ptLst>
  <dgm:cxnLst>
    <dgm:cxn modelId="{65C8EF16-91E2-4C22-B08B-352556C196C2}" type="presOf" srcId="{01F5BD6A-F0A8-41E5-B4DD-C45A77583DE0}" destId="{9038B2BE-13B7-4341-B56A-D88D1B4422F3}" srcOrd="0" destOrd="0" presId="urn:microsoft.com/office/officeart/2005/8/layout/default"/>
    <dgm:cxn modelId="{69CF191E-1F7F-4064-B82F-32714AE8D25F}" type="presOf" srcId="{5FAA63F2-6974-45AC-8F8E-5A697F3AEBFE}" destId="{E78F514F-6D91-435D-89F5-7C2BAE6192FD}" srcOrd="0" destOrd="0" presId="urn:microsoft.com/office/officeart/2005/8/layout/default"/>
    <dgm:cxn modelId="{5F2A6463-D707-486D-9D3C-1E0C413F284B}" srcId="{CC3D6949-26C9-43AA-8D04-AB0B6DD8F765}" destId="{01F5BD6A-F0A8-41E5-B4DD-C45A77583DE0}" srcOrd="1" destOrd="0" parTransId="{682EB366-C66B-4E59-838F-4DB5A283EE9E}" sibTransId="{105E1692-567E-4F38-8991-A6A462E56643}"/>
    <dgm:cxn modelId="{4CDE7664-BD6D-4CFA-8262-4AE1347B4DC4}" srcId="{CC3D6949-26C9-43AA-8D04-AB0B6DD8F765}" destId="{5FAA63F2-6974-45AC-8F8E-5A697F3AEBFE}" srcOrd="0" destOrd="0" parTransId="{0A7D620E-7DE7-4334-9F2E-0D511CC450C2}" sibTransId="{B608B751-5F99-4E2E-A118-A933B26B819F}"/>
    <dgm:cxn modelId="{D02F24BD-786C-4A91-9D2E-9A177FE3B7AD}" type="presOf" srcId="{CC3D6949-26C9-43AA-8D04-AB0B6DD8F765}" destId="{B5482B74-2384-49A1-A7C0-CB0123E706FE}" srcOrd="0" destOrd="0" presId="urn:microsoft.com/office/officeart/2005/8/layout/default"/>
    <dgm:cxn modelId="{5089BB21-E696-4DC9-B3D2-22D8FA151840}" type="presParOf" srcId="{B5482B74-2384-49A1-A7C0-CB0123E706FE}" destId="{E78F514F-6D91-435D-89F5-7C2BAE6192FD}" srcOrd="0" destOrd="0" presId="urn:microsoft.com/office/officeart/2005/8/layout/default"/>
    <dgm:cxn modelId="{09B831E0-83EE-4E8A-9130-AB9F576DDEDE}" type="presParOf" srcId="{B5482B74-2384-49A1-A7C0-CB0123E706FE}" destId="{9E2E755C-E3B2-4A7E-AE60-7817E874656B}" srcOrd="1" destOrd="0" presId="urn:microsoft.com/office/officeart/2005/8/layout/default"/>
    <dgm:cxn modelId="{D433D9A4-B1DC-4A43-95CE-8260C8EB872C}" type="presParOf" srcId="{B5482B74-2384-49A1-A7C0-CB0123E706FE}" destId="{9038B2BE-13B7-4341-B56A-D88D1B4422F3}"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09FF82B-E7E6-45DD-8688-D7D7BA05AC7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8C00A01-EAAD-43AA-AE44-AB431A866916}">
      <dgm:prSet custT="1"/>
      <dgm:spPr/>
      <dgm:t>
        <a:bodyPr/>
        <a:lstStyle/>
        <a:p>
          <a:r>
            <a:rPr lang="en-US" sz="2500"/>
            <a:t>If Branch holds any Investment</a:t>
          </a:r>
        </a:p>
      </dgm:t>
    </dgm:pt>
    <dgm:pt modelId="{678B2021-87E5-4425-B30E-2A0B0DDF7436}" type="parTrans" cxnId="{3F323F86-3227-4652-B705-ECB4244FEBCA}">
      <dgm:prSet/>
      <dgm:spPr/>
      <dgm:t>
        <a:bodyPr/>
        <a:lstStyle/>
        <a:p>
          <a:endParaRPr lang="en-US"/>
        </a:p>
      </dgm:t>
    </dgm:pt>
    <dgm:pt modelId="{6150D392-D2F2-4B6F-B464-A1EADB5F5A33}" type="sibTrans" cxnId="{3F323F86-3227-4652-B705-ECB4244FEBCA}">
      <dgm:prSet/>
      <dgm:spPr/>
      <dgm:t>
        <a:bodyPr/>
        <a:lstStyle/>
        <a:p>
          <a:endParaRPr lang="en-US"/>
        </a:p>
      </dgm:t>
    </dgm:pt>
    <dgm:pt modelId="{0707D778-A7FB-4F88-A100-E8A5C55BA81F}">
      <dgm:prSet custT="1"/>
      <dgm:spPr/>
      <dgm:t>
        <a:bodyPr/>
        <a:lstStyle/>
        <a:p>
          <a:r>
            <a:rPr lang="en-US" sz="2500"/>
            <a:t>Physical Verification</a:t>
          </a:r>
        </a:p>
      </dgm:t>
    </dgm:pt>
    <dgm:pt modelId="{17F382AB-42AB-4DE1-A315-7E5450B339FD}" type="parTrans" cxnId="{66E8FA19-D38D-466E-A7B5-8A697484AD16}">
      <dgm:prSet/>
      <dgm:spPr/>
      <dgm:t>
        <a:bodyPr/>
        <a:lstStyle/>
        <a:p>
          <a:endParaRPr lang="en-US"/>
        </a:p>
      </dgm:t>
    </dgm:pt>
    <dgm:pt modelId="{9669AE79-FB40-4572-9703-852BFB8E5317}" type="sibTrans" cxnId="{66E8FA19-D38D-466E-A7B5-8A697484AD16}">
      <dgm:prSet/>
      <dgm:spPr/>
      <dgm:t>
        <a:bodyPr/>
        <a:lstStyle/>
        <a:p>
          <a:endParaRPr lang="en-US"/>
        </a:p>
      </dgm:t>
    </dgm:pt>
    <dgm:pt modelId="{7D84EAC4-1665-4BB6-BD47-3ABD9922F08B}">
      <dgm:prSet custT="1"/>
      <dgm:spPr/>
      <dgm:t>
        <a:bodyPr/>
        <a:lstStyle/>
        <a:p>
          <a:r>
            <a:rPr lang="en-GB" sz="2500"/>
            <a:t>Income Accrual</a:t>
          </a:r>
          <a:endParaRPr lang="en-US" sz="2500"/>
        </a:p>
      </dgm:t>
    </dgm:pt>
    <dgm:pt modelId="{5DA7135E-9EB4-4B73-A538-63270FE897B2}" type="parTrans" cxnId="{DDB54C4A-2D0D-4F48-867A-19B72F307F78}">
      <dgm:prSet/>
      <dgm:spPr/>
      <dgm:t>
        <a:bodyPr/>
        <a:lstStyle/>
        <a:p>
          <a:endParaRPr lang="en-US"/>
        </a:p>
      </dgm:t>
    </dgm:pt>
    <dgm:pt modelId="{B91A07BE-AECD-46A7-AC3D-22DCEFF56E53}" type="sibTrans" cxnId="{DDB54C4A-2D0D-4F48-867A-19B72F307F78}">
      <dgm:prSet/>
      <dgm:spPr/>
      <dgm:t>
        <a:bodyPr/>
        <a:lstStyle/>
        <a:p>
          <a:endParaRPr lang="en-US"/>
        </a:p>
      </dgm:t>
    </dgm:pt>
    <dgm:pt modelId="{9C22C2AF-346C-4000-8D41-B3790AEA4397}">
      <dgm:prSet custT="1"/>
      <dgm:spPr/>
      <dgm:t>
        <a:bodyPr/>
        <a:lstStyle/>
        <a:p>
          <a:r>
            <a:rPr lang="en-GB" sz="2500"/>
            <a:t>Matured/Overdue Investments</a:t>
          </a:r>
          <a:endParaRPr lang="en-US" sz="2500"/>
        </a:p>
      </dgm:t>
    </dgm:pt>
    <dgm:pt modelId="{5E97A20B-3CC9-416C-98F7-D00D8E0ACC61}" type="parTrans" cxnId="{34BFE91E-F584-4A6E-BA6B-32EAE40DD6FA}">
      <dgm:prSet/>
      <dgm:spPr/>
      <dgm:t>
        <a:bodyPr/>
        <a:lstStyle/>
        <a:p>
          <a:endParaRPr lang="en-US"/>
        </a:p>
      </dgm:t>
    </dgm:pt>
    <dgm:pt modelId="{02DFE8D2-CD72-4F39-A084-EFF55CA5E188}" type="sibTrans" cxnId="{34BFE91E-F584-4A6E-BA6B-32EAE40DD6FA}">
      <dgm:prSet/>
      <dgm:spPr/>
      <dgm:t>
        <a:bodyPr/>
        <a:lstStyle/>
        <a:p>
          <a:endParaRPr lang="en-US"/>
        </a:p>
      </dgm:t>
    </dgm:pt>
    <dgm:pt modelId="{6EFA1CF2-27C0-4BB2-B2C2-3118F37B2C5D}">
      <dgm:prSet custT="1"/>
      <dgm:spPr/>
      <dgm:t>
        <a:bodyPr/>
        <a:lstStyle/>
        <a:p>
          <a:r>
            <a:rPr lang="en-GB" sz="2500"/>
            <a:t>HO Instructions and RBI Guidelines</a:t>
          </a:r>
          <a:endParaRPr lang="en-US" sz="2500"/>
        </a:p>
      </dgm:t>
    </dgm:pt>
    <dgm:pt modelId="{B61662AC-BF5A-47F9-8BE8-98CF9BEE8881}" type="parTrans" cxnId="{1F660E40-A89A-4B3A-8F2E-150D73A2FE84}">
      <dgm:prSet/>
      <dgm:spPr/>
      <dgm:t>
        <a:bodyPr/>
        <a:lstStyle/>
        <a:p>
          <a:endParaRPr lang="en-US"/>
        </a:p>
      </dgm:t>
    </dgm:pt>
    <dgm:pt modelId="{D0933CCB-2E58-49F0-8226-490D86D3978F}" type="sibTrans" cxnId="{1F660E40-A89A-4B3A-8F2E-150D73A2FE84}">
      <dgm:prSet/>
      <dgm:spPr/>
      <dgm:t>
        <a:bodyPr/>
        <a:lstStyle/>
        <a:p>
          <a:endParaRPr lang="en-US"/>
        </a:p>
      </dgm:t>
    </dgm:pt>
    <dgm:pt modelId="{EC861CAD-7F1E-4C31-9725-8811F03BEA01}" type="pres">
      <dgm:prSet presAssocID="{209FF82B-E7E6-45DD-8688-D7D7BA05AC7A}" presName="linear" presStyleCnt="0">
        <dgm:presLayoutVars>
          <dgm:animLvl val="lvl"/>
          <dgm:resizeHandles val="exact"/>
        </dgm:presLayoutVars>
      </dgm:prSet>
      <dgm:spPr/>
    </dgm:pt>
    <dgm:pt modelId="{0BF2730A-0B54-4BD5-9A9C-BFB581FD7F43}" type="pres">
      <dgm:prSet presAssocID="{48C00A01-EAAD-43AA-AE44-AB431A866916}" presName="parentText" presStyleLbl="node1" presStyleIdx="0" presStyleCnt="5">
        <dgm:presLayoutVars>
          <dgm:chMax val="0"/>
          <dgm:bulletEnabled val="1"/>
        </dgm:presLayoutVars>
      </dgm:prSet>
      <dgm:spPr/>
    </dgm:pt>
    <dgm:pt modelId="{E0176C0A-7B4F-4DBC-8644-032E96B772E1}" type="pres">
      <dgm:prSet presAssocID="{6150D392-D2F2-4B6F-B464-A1EADB5F5A33}" presName="spacer" presStyleCnt="0"/>
      <dgm:spPr/>
    </dgm:pt>
    <dgm:pt modelId="{3EC57FE8-5DAC-438F-8A15-99E4CDF7488C}" type="pres">
      <dgm:prSet presAssocID="{0707D778-A7FB-4F88-A100-E8A5C55BA81F}" presName="parentText" presStyleLbl="node1" presStyleIdx="1" presStyleCnt="5">
        <dgm:presLayoutVars>
          <dgm:chMax val="0"/>
          <dgm:bulletEnabled val="1"/>
        </dgm:presLayoutVars>
      </dgm:prSet>
      <dgm:spPr/>
    </dgm:pt>
    <dgm:pt modelId="{EE8257E5-5308-45B9-87AB-AB0488E7D38C}" type="pres">
      <dgm:prSet presAssocID="{9669AE79-FB40-4572-9703-852BFB8E5317}" presName="spacer" presStyleCnt="0"/>
      <dgm:spPr/>
    </dgm:pt>
    <dgm:pt modelId="{30071FA8-36BD-4EE0-94D9-64982286BE58}" type="pres">
      <dgm:prSet presAssocID="{7D84EAC4-1665-4BB6-BD47-3ABD9922F08B}" presName="parentText" presStyleLbl="node1" presStyleIdx="2" presStyleCnt="5">
        <dgm:presLayoutVars>
          <dgm:chMax val="0"/>
          <dgm:bulletEnabled val="1"/>
        </dgm:presLayoutVars>
      </dgm:prSet>
      <dgm:spPr/>
    </dgm:pt>
    <dgm:pt modelId="{5F247D7E-7350-4A6D-873E-30695E37863B}" type="pres">
      <dgm:prSet presAssocID="{B91A07BE-AECD-46A7-AC3D-22DCEFF56E53}" presName="spacer" presStyleCnt="0"/>
      <dgm:spPr/>
    </dgm:pt>
    <dgm:pt modelId="{4E5E54FC-B527-4466-AB49-A2104833A1D9}" type="pres">
      <dgm:prSet presAssocID="{9C22C2AF-346C-4000-8D41-B3790AEA4397}" presName="parentText" presStyleLbl="node1" presStyleIdx="3" presStyleCnt="5">
        <dgm:presLayoutVars>
          <dgm:chMax val="0"/>
          <dgm:bulletEnabled val="1"/>
        </dgm:presLayoutVars>
      </dgm:prSet>
      <dgm:spPr/>
    </dgm:pt>
    <dgm:pt modelId="{5A150123-EF9C-4D6D-9973-AFBED35FC0BE}" type="pres">
      <dgm:prSet presAssocID="{02DFE8D2-CD72-4F39-A084-EFF55CA5E188}" presName="spacer" presStyleCnt="0"/>
      <dgm:spPr/>
    </dgm:pt>
    <dgm:pt modelId="{637C4573-F02A-4CEB-9671-D360F117C971}" type="pres">
      <dgm:prSet presAssocID="{6EFA1CF2-27C0-4BB2-B2C2-3118F37B2C5D}" presName="parentText" presStyleLbl="node1" presStyleIdx="4" presStyleCnt="5">
        <dgm:presLayoutVars>
          <dgm:chMax val="0"/>
          <dgm:bulletEnabled val="1"/>
        </dgm:presLayoutVars>
      </dgm:prSet>
      <dgm:spPr/>
    </dgm:pt>
  </dgm:ptLst>
  <dgm:cxnLst>
    <dgm:cxn modelId="{EA90310A-EB59-4FA8-BC15-B9782C4278B7}" type="presOf" srcId="{209FF82B-E7E6-45DD-8688-D7D7BA05AC7A}" destId="{EC861CAD-7F1E-4C31-9725-8811F03BEA01}" srcOrd="0" destOrd="0" presId="urn:microsoft.com/office/officeart/2005/8/layout/vList2"/>
    <dgm:cxn modelId="{66E8FA19-D38D-466E-A7B5-8A697484AD16}" srcId="{209FF82B-E7E6-45DD-8688-D7D7BA05AC7A}" destId="{0707D778-A7FB-4F88-A100-E8A5C55BA81F}" srcOrd="1" destOrd="0" parTransId="{17F382AB-42AB-4DE1-A315-7E5450B339FD}" sibTransId="{9669AE79-FB40-4572-9703-852BFB8E5317}"/>
    <dgm:cxn modelId="{34BFE91E-F584-4A6E-BA6B-32EAE40DD6FA}" srcId="{209FF82B-E7E6-45DD-8688-D7D7BA05AC7A}" destId="{9C22C2AF-346C-4000-8D41-B3790AEA4397}" srcOrd="3" destOrd="0" parTransId="{5E97A20B-3CC9-416C-98F7-D00D8E0ACC61}" sibTransId="{02DFE8D2-CD72-4F39-A084-EFF55CA5E188}"/>
    <dgm:cxn modelId="{1F660E40-A89A-4B3A-8F2E-150D73A2FE84}" srcId="{209FF82B-E7E6-45DD-8688-D7D7BA05AC7A}" destId="{6EFA1CF2-27C0-4BB2-B2C2-3118F37B2C5D}" srcOrd="4" destOrd="0" parTransId="{B61662AC-BF5A-47F9-8BE8-98CF9BEE8881}" sibTransId="{D0933CCB-2E58-49F0-8226-490D86D3978F}"/>
    <dgm:cxn modelId="{D4E4BD42-F723-4347-8220-826D6C3BDA32}" type="presOf" srcId="{9C22C2AF-346C-4000-8D41-B3790AEA4397}" destId="{4E5E54FC-B527-4466-AB49-A2104833A1D9}" srcOrd="0" destOrd="0" presId="urn:microsoft.com/office/officeart/2005/8/layout/vList2"/>
    <dgm:cxn modelId="{69D70443-59EC-4080-9E30-B5E560BF7036}" type="presOf" srcId="{7D84EAC4-1665-4BB6-BD47-3ABD9922F08B}" destId="{30071FA8-36BD-4EE0-94D9-64982286BE58}" srcOrd="0" destOrd="0" presId="urn:microsoft.com/office/officeart/2005/8/layout/vList2"/>
    <dgm:cxn modelId="{DDB54C4A-2D0D-4F48-867A-19B72F307F78}" srcId="{209FF82B-E7E6-45DD-8688-D7D7BA05AC7A}" destId="{7D84EAC4-1665-4BB6-BD47-3ABD9922F08B}" srcOrd="2" destOrd="0" parTransId="{5DA7135E-9EB4-4B73-A538-63270FE897B2}" sibTransId="{B91A07BE-AECD-46A7-AC3D-22DCEFF56E53}"/>
    <dgm:cxn modelId="{3CADBE4E-B851-47EC-9B58-39CD21B667FC}" type="presOf" srcId="{0707D778-A7FB-4F88-A100-E8A5C55BA81F}" destId="{3EC57FE8-5DAC-438F-8A15-99E4CDF7488C}" srcOrd="0" destOrd="0" presId="urn:microsoft.com/office/officeart/2005/8/layout/vList2"/>
    <dgm:cxn modelId="{E8803C4F-C28D-43D6-A359-47D3214B63A6}" type="presOf" srcId="{48C00A01-EAAD-43AA-AE44-AB431A866916}" destId="{0BF2730A-0B54-4BD5-9A9C-BFB581FD7F43}" srcOrd="0" destOrd="0" presId="urn:microsoft.com/office/officeart/2005/8/layout/vList2"/>
    <dgm:cxn modelId="{3F323F86-3227-4652-B705-ECB4244FEBCA}" srcId="{209FF82B-E7E6-45DD-8688-D7D7BA05AC7A}" destId="{48C00A01-EAAD-43AA-AE44-AB431A866916}" srcOrd="0" destOrd="0" parTransId="{678B2021-87E5-4425-B30E-2A0B0DDF7436}" sibTransId="{6150D392-D2F2-4B6F-B464-A1EADB5F5A33}"/>
    <dgm:cxn modelId="{E03EE5AA-C50C-407D-93FE-D5DD87AF04EE}" type="presOf" srcId="{6EFA1CF2-27C0-4BB2-B2C2-3118F37B2C5D}" destId="{637C4573-F02A-4CEB-9671-D360F117C971}" srcOrd="0" destOrd="0" presId="urn:microsoft.com/office/officeart/2005/8/layout/vList2"/>
    <dgm:cxn modelId="{2E4EC53B-E948-4AAF-99C9-5469DF8D3E50}" type="presParOf" srcId="{EC861CAD-7F1E-4C31-9725-8811F03BEA01}" destId="{0BF2730A-0B54-4BD5-9A9C-BFB581FD7F43}" srcOrd="0" destOrd="0" presId="urn:microsoft.com/office/officeart/2005/8/layout/vList2"/>
    <dgm:cxn modelId="{24F57F6F-F119-404C-890D-C0A623499A1A}" type="presParOf" srcId="{EC861CAD-7F1E-4C31-9725-8811F03BEA01}" destId="{E0176C0A-7B4F-4DBC-8644-032E96B772E1}" srcOrd="1" destOrd="0" presId="urn:microsoft.com/office/officeart/2005/8/layout/vList2"/>
    <dgm:cxn modelId="{A60BBB75-8524-41D2-A70B-2E60BB2F1560}" type="presParOf" srcId="{EC861CAD-7F1E-4C31-9725-8811F03BEA01}" destId="{3EC57FE8-5DAC-438F-8A15-99E4CDF7488C}" srcOrd="2" destOrd="0" presId="urn:microsoft.com/office/officeart/2005/8/layout/vList2"/>
    <dgm:cxn modelId="{18E3F5E4-22AE-4AE5-A323-B1DAE1AA6657}" type="presParOf" srcId="{EC861CAD-7F1E-4C31-9725-8811F03BEA01}" destId="{EE8257E5-5308-45B9-87AB-AB0488E7D38C}" srcOrd="3" destOrd="0" presId="urn:microsoft.com/office/officeart/2005/8/layout/vList2"/>
    <dgm:cxn modelId="{36B6FE8A-E79E-4748-879C-6D5341734B84}" type="presParOf" srcId="{EC861CAD-7F1E-4C31-9725-8811F03BEA01}" destId="{30071FA8-36BD-4EE0-94D9-64982286BE58}" srcOrd="4" destOrd="0" presId="urn:microsoft.com/office/officeart/2005/8/layout/vList2"/>
    <dgm:cxn modelId="{7B475FD1-4D8E-4CC3-9EFE-C7CED29297DE}" type="presParOf" srcId="{EC861CAD-7F1E-4C31-9725-8811F03BEA01}" destId="{5F247D7E-7350-4A6D-873E-30695E37863B}" srcOrd="5" destOrd="0" presId="urn:microsoft.com/office/officeart/2005/8/layout/vList2"/>
    <dgm:cxn modelId="{2C632D30-A03E-4644-AC5C-90A66CD755E9}" type="presParOf" srcId="{EC861CAD-7F1E-4C31-9725-8811F03BEA01}" destId="{4E5E54FC-B527-4466-AB49-A2104833A1D9}" srcOrd="6" destOrd="0" presId="urn:microsoft.com/office/officeart/2005/8/layout/vList2"/>
    <dgm:cxn modelId="{9EA183F6-1A4D-48B4-B585-15F75712AF02}" type="presParOf" srcId="{EC861CAD-7F1E-4C31-9725-8811F03BEA01}" destId="{5A150123-EF9C-4D6D-9973-AFBED35FC0BE}" srcOrd="7" destOrd="0" presId="urn:microsoft.com/office/officeart/2005/8/layout/vList2"/>
    <dgm:cxn modelId="{370FABE5-F54A-4D79-9A42-C1D8AAE4A478}" type="presParOf" srcId="{EC861CAD-7F1E-4C31-9725-8811F03BEA01}" destId="{637C4573-F02A-4CEB-9671-D360F117C971}"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87E251-EA96-4A21-92A4-46877A4C8B64}"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C927FF88-D457-488B-976C-804B6F511181}">
      <dgm:prSet custT="1"/>
      <dgm:spPr/>
      <dgm:t>
        <a:bodyPr/>
        <a:lstStyle/>
        <a:p>
          <a:pPr>
            <a:lnSpc>
              <a:spcPct val="100000"/>
            </a:lnSpc>
          </a:pPr>
          <a:r>
            <a:rPr lang="en-US" sz="1800"/>
            <a:t>Type of Facilities - Fund Based &amp; Non - Fund Based</a:t>
          </a:r>
        </a:p>
      </dgm:t>
    </dgm:pt>
    <dgm:pt modelId="{7B825133-584E-4218-8B65-16E670B9A65C}" type="parTrans" cxnId="{CC2042E8-0EB4-4FDE-97FB-1DCD88303247}">
      <dgm:prSet/>
      <dgm:spPr/>
      <dgm:t>
        <a:bodyPr/>
        <a:lstStyle/>
        <a:p>
          <a:endParaRPr lang="en-US"/>
        </a:p>
      </dgm:t>
    </dgm:pt>
    <dgm:pt modelId="{6FCD0316-0FFE-4D3A-B54A-59A4BAE452CB}" type="sibTrans" cxnId="{CC2042E8-0EB4-4FDE-97FB-1DCD88303247}">
      <dgm:prSet/>
      <dgm:spPr/>
      <dgm:t>
        <a:bodyPr/>
        <a:lstStyle/>
        <a:p>
          <a:endParaRPr lang="en-US"/>
        </a:p>
      </dgm:t>
    </dgm:pt>
    <dgm:pt modelId="{67D83536-86F2-4831-B9EC-78CA88477257}">
      <dgm:prSet custT="1"/>
      <dgm:spPr/>
      <dgm:t>
        <a:bodyPr/>
        <a:lstStyle/>
        <a:p>
          <a:pPr>
            <a:lnSpc>
              <a:spcPct val="100000"/>
            </a:lnSpc>
          </a:pPr>
          <a:r>
            <a:rPr lang="en-US" sz="1800"/>
            <a:t>Type Of Fund Based Advances – Demand, Term Loan, CC, OD</a:t>
          </a:r>
        </a:p>
      </dgm:t>
    </dgm:pt>
    <dgm:pt modelId="{2BB64431-98F5-4D5B-A57B-EFA0D250148D}" type="parTrans" cxnId="{8A2E9663-1874-4B4F-AB71-AD8D28DCBF7A}">
      <dgm:prSet/>
      <dgm:spPr/>
      <dgm:t>
        <a:bodyPr/>
        <a:lstStyle/>
        <a:p>
          <a:endParaRPr lang="en-US"/>
        </a:p>
      </dgm:t>
    </dgm:pt>
    <dgm:pt modelId="{06291CB4-20B9-4147-8272-A60D7B1CD3DC}" type="sibTrans" cxnId="{8A2E9663-1874-4B4F-AB71-AD8D28DCBF7A}">
      <dgm:prSet/>
      <dgm:spPr/>
      <dgm:t>
        <a:bodyPr/>
        <a:lstStyle/>
        <a:p>
          <a:endParaRPr lang="en-US"/>
        </a:p>
      </dgm:t>
    </dgm:pt>
    <dgm:pt modelId="{E0E5DE2A-C734-4853-8155-9E97D826B37D}">
      <dgm:prSet custT="1"/>
      <dgm:spPr/>
      <dgm:t>
        <a:bodyPr/>
        <a:lstStyle/>
        <a:p>
          <a:pPr>
            <a:lnSpc>
              <a:spcPct val="100000"/>
            </a:lnSpc>
          </a:pPr>
          <a:r>
            <a:rPr lang="en-US" sz="1800"/>
            <a:t>Type of Non-Fund Based Advances - BG /LC / Bills Advances </a:t>
          </a:r>
        </a:p>
      </dgm:t>
    </dgm:pt>
    <dgm:pt modelId="{B783454A-C803-4938-BED2-7624C4C90721}" type="parTrans" cxnId="{3D24D4A6-53F4-4663-9AB5-4AA053235EC1}">
      <dgm:prSet/>
      <dgm:spPr/>
      <dgm:t>
        <a:bodyPr/>
        <a:lstStyle/>
        <a:p>
          <a:endParaRPr lang="en-US"/>
        </a:p>
      </dgm:t>
    </dgm:pt>
    <dgm:pt modelId="{E001B132-1CD0-4D26-B853-1A2041B9BC7F}" type="sibTrans" cxnId="{3D24D4A6-53F4-4663-9AB5-4AA053235EC1}">
      <dgm:prSet/>
      <dgm:spPr/>
      <dgm:t>
        <a:bodyPr/>
        <a:lstStyle/>
        <a:p>
          <a:endParaRPr lang="en-US"/>
        </a:p>
      </dgm:t>
    </dgm:pt>
    <dgm:pt modelId="{EFE84DEF-8217-40DD-BD7C-0704F866836A}">
      <dgm:prSet custT="1"/>
      <dgm:spPr/>
      <dgm:t>
        <a:bodyPr/>
        <a:lstStyle/>
        <a:p>
          <a:pPr>
            <a:lnSpc>
              <a:spcPct val="100000"/>
            </a:lnSpc>
          </a:pPr>
          <a:r>
            <a:rPr lang="en-US" sz="1800"/>
            <a:t>Credit Appraisal</a:t>
          </a:r>
        </a:p>
      </dgm:t>
    </dgm:pt>
    <dgm:pt modelId="{4B3BAE08-FC2A-45E5-AFB9-83E8C979109C}" type="parTrans" cxnId="{41197706-3DE0-4877-ADAD-66D4F003C9AF}">
      <dgm:prSet/>
      <dgm:spPr/>
      <dgm:t>
        <a:bodyPr/>
        <a:lstStyle/>
        <a:p>
          <a:endParaRPr lang="en-US"/>
        </a:p>
      </dgm:t>
    </dgm:pt>
    <dgm:pt modelId="{12C612B5-E633-4A67-89C6-3C508B74EFF7}" type="sibTrans" cxnId="{41197706-3DE0-4877-ADAD-66D4F003C9AF}">
      <dgm:prSet/>
      <dgm:spPr/>
      <dgm:t>
        <a:bodyPr/>
        <a:lstStyle/>
        <a:p>
          <a:endParaRPr lang="en-US"/>
        </a:p>
      </dgm:t>
    </dgm:pt>
    <dgm:pt modelId="{3D206A21-4D6C-4D0B-BEEF-71B646251841}">
      <dgm:prSet custT="1"/>
      <dgm:spPr/>
      <dgm:t>
        <a:bodyPr/>
        <a:lstStyle/>
        <a:p>
          <a:pPr>
            <a:lnSpc>
              <a:spcPct val="100000"/>
            </a:lnSpc>
          </a:pPr>
          <a:r>
            <a:rPr lang="en-US" sz="1800"/>
            <a:t>Sanction/Disbursements</a:t>
          </a:r>
        </a:p>
      </dgm:t>
    </dgm:pt>
    <dgm:pt modelId="{D4153E17-88FD-482D-AA7D-DFE21482CE95}" type="parTrans" cxnId="{053A23E3-DF7C-4D16-84E6-1BDCFCC49C92}">
      <dgm:prSet/>
      <dgm:spPr/>
      <dgm:t>
        <a:bodyPr/>
        <a:lstStyle/>
        <a:p>
          <a:endParaRPr lang="en-US"/>
        </a:p>
      </dgm:t>
    </dgm:pt>
    <dgm:pt modelId="{F0CE4150-8AB3-4A2A-A155-C52452862050}" type="sibTrans" cxnId="{053A23E3-DF7C-4D16-84E6-1BDCFCC49C92}">
      <dgm:prSet/>
      <dgm:spPr/>
      <dgm:t>
        <a:bodyPr/>
        <a:lstStyle/>
        <a:p>
          <a:endParaRPr lang="en-US"/>
        </a:p>
      </dgm:t>
    </dgm:pt>
    <dgm:pt modelId="{35AD259C-2DD6-4B04-A6BD-299E4481B745}">
      <dgm:prSet custT="1"/>
      <dgm:spPr/>
      <dgm:t>
        <a:bodyPr/>
        <a:lstStyle/>
        <a:p>
          <a:pPr>
            <a:lnSpc>
              <a:spcPct val="100000"/>
            </a:lnSpc>
          </a:pPr>
          <a:r>
            <a:rPr lang="en-US" sz="1800"/>
            <a:t>Documentation</a:t>
          </a:r>
          <a:r>
            <a:rPr lang="en-US" sz="1200"/>
            <a:t> </a:t>
          </a:r>
        </a:p>
      </dgm:t>
    </dgm:pt>
    <dgm:pt modelId="{712EADAE-8A22-43C8-956E-AC5348F60B87}" type="parTrans" cxnId="{97337DCE-FC7F-4A9B-9823-9B55BE41F84D}">
      <dgm:prSet/>
      <dgm:spPr/>
      <dgm:t>
        <a:bodyPr/>
        <a:lstStyle/>
        <a:p>
          <a:endParaRPr lang="en-US"/>
        </a:p>
      </dgm:t>
    </dgm:pt>
    <dgm:pt modelId="{D9789EC5-AD4A-4AB6-8A13-112C09255151}" type="sibTrans" cxnId="{97337DCE-FC7F-4A9B-9823-9B55BE41F84D}">
      <dgm:prSet/>
      <dgm:spPr/>
      <dgm:t>
        <a:bodyPr/>
        <a:lstStyle/>
        <a:p>
          <a:endParaRPr lang="en-US"/>
        </a:p>
      </dgm:t>
    </dgm:pt>
    <dgm:pt modelId="{F3E147AC-BDCB-46D9-B9B6-10EB362532C2}">
      <dgm:prSet custT="1"/>
      <dgm:spPr/>
      <dgm:t>
        <a:bodyPr/>
        <a:lstStyle/>
        <a:p>
          <a:pPr>
            <a:lnSpc>
              <a:spcPct val="100000"/>
            </a:lnSpc>
          </a:pPr>
          <a:r>
            <a:rPr lang="en-US" sz="1800"/>
            <a:t>Review, Monitoring &amp; Supervision </a:t>
          </a:r>
        </a:p>
      </dgm:t>
    </dgm:pt>
    <dgm:pt modelId="{076206A1-E01C-4FC1-8933-537BEB7D79C8}" type="parTrans" cxnId="{E8C4FED4-C35B-4170-93AC-9849070158C1}">
      <dgm:prSet/>
      <dgm:spPr/>
      <dgm:t>
        <a:bodyPr/>
        <a:lstStyle/>
        <a:p>
          <a:endParaRPr lang="en-US"/>
        </a:p>
      </dgm:t>
    </dgm:pt>
    <dgm:pt modelId="{43BEAFD2-AEE7-4548-9F6A-C917A65F100B}" type="sibTrans" cxnId="{E8C4FED4-C35B-4170-93AC-9849070158C1}">
      <dgm:prSet/>
      <dgm:spPr/>
      <dgm:t>
        <a:bodyPr/>
        <a:lstStyle/>
        <a:p>
          <a:endParaRPr lang="en-US"/>
        </a:p>
      </dgm:t>
    </dgm:pt>
    <dgm:pt modelId="{3DEE98FA-A0CC-42FF-B34C-BDD8E4C46AD4}" type="pres">
      <dgm:prSet presAssocID="{F587E251-EA96-4A21-92A4-46877A4C8B64}" presName="linear" presStyleCnt="0">
        <dgm:presLayoutVars>
          <dgm:dir/>
          <dgm:animLvl val="lvl"/>
          <dgm:resizeHandles val="exact"/>
        </dgm:presLayoutVars>
      </dgm:prSet>
      <dgm:spPr/>
    </dgm:pt>
    <dgm:pt modelId="{CBAFEADE-A9ED-446F-96FF-1E6AADDF4A83}" type="pres">
      <dgm:prSet presAssocID="{C927FF88-D457-488B-976C-804B6F511181}" presName="parentLin" presStyleCnt="0"/>
      <dgm:spPr/>
    </dgm:pt>
    <dgm:pt modelId="{768C26B1-7C05-4361-AB87-6684E862C736}" type="pres">
      <dgm:prSet presAssocID="{C927FF88-D457-488B-976C-804B6F511181}" presName="parentLeftMargin" presStyleLbl="node1" presStyleIdx="0" presStyleCnt="5"/>
      <dgm:spPr/>
    </dgm:pt>
    <dgm:pt modelId="{885E4146-CDAF-472F-B63F-E721907C9250}" type="pres">
      <dgm:prSet presAssocID="{C927FF88-D457-488B-976C-804B6F511181}" presName="parentText" presStyleLbl="node1" presStyleIdx="0" presStyleCnt="5" custScaleY="107604">
        <dgm:presLayoutVars>
          <dgm:chMax val="0"/>
          <dgm:bulletEnabled val="1"/>
        </dgm:presLayoutVars>
      </dgm:prSet>
      <dgm:spPr/>
    </dgm:pt>
    <dgm:pt modelId="{149EF0E7-2C11-44BF-9040-93F0373941D2}" type="pres">
      <dgm:prSet presAssocID="{C927FF88-D457-488B-976C-804B6F511181}" presName="negativeSpace" presStyleCnt="0"/>
      <dgm:spPr/>
    </dgm:pt>
    <dgm:pt modelId="{E6B3DE28-0870-4C82-BF15-296DEC0B77DE}" type="pres">
      <dgm:prSet presAssocID="{C927FF88-D457-488B-976C-804B6F511181}" presName="childText" presStyleLbl="conFgAcc1" presStyleIdx="0" presStyleCnt="5" custScaleY="95837">
        <dgm:presLayoutVars>
          <dgm:bulletEnabled val="1"/>
        </dgm:presLayoutVars>
      </dgm:prSet>
      <dgm:spPr/>
    </dgm:pt>
    <dgm:pt modelId="{9A2A6C62-20E7-4AC6-8FC1-C2ACD9B1520A}" type="pres">
      <dgm:prSet presAssocID="{6FCD0316-0FFE-4D3A-B54A-59A4BAE452CB}" presName="spaceBetweenRectangles" presStyleCnt="0"/>
      <dgm:spPr/>
    </dgm:pt>
    <dgm:pt modelId="{C6D2B827-8EEB-44C2-A4A8-3200CCFA7D13}" type="pres">
      <dgm:prSet presAssocID="{EFE84DEF-8217-40DD-BD7C-0704F866836A}" presName="parentLin" presStyleCnt="0"/>
      <dgm:spPr/>
    </dgm:pt>
    <dgm:pt modelId="{EF09972C-CA46-4FAE-B0DA-EB87B81A3486}" type="pres">
      <dgm:prSet presAssocID="{EFE84DEF-8217-40DD-BD7C-0704F866836A}" presName="parentLeftMargin" presStyleLbl="node1" presStyleIdx="0" presStyleCnt="5"/>
      <dgm:spPr/>
    </dgm:pt>
    <dgm:pt modelId="{028FEFF8-9E03-49E4-9E2B-F8F53331FE55}" type="pres">
      <dgm:prSet presAssocID="{EFE84DEF-8217-40DD-BD7C-0704F866836A}" presName="parentText" presStyleLbl="node1" presStyleIdx="1" presStyleCnt="5">
        <dgm:presLayoutVars>
          <dgm:chMax val="0"/>
          <dgm:bulletEnabled val="1"/>
        </dgm:presLayoutVars>
      </dgm:prSet>
      <dgm:spPr/>
    </dgm:pt>
    <dgm:pt modelId="{246788C2-6FB3-4FAC-8CD6-4E210E83ACE6}" type="pres">
      <dgm:prSet presAssocID="{EFE84DEF-8217-40DD-BD7C-0704F866836A}" presName="negativeSpace" presStyleCnt="0"/>
      <dgm:spPr/>
    </dgm:pt>
    <dgm:pt modelId="{A227A632-4FB7-46D2-B352-ECF3525B7314}" type="pres">
      <dgm:prSet presAssocID="{EFE84DEF-8217-40DD-BD7C-0704F866836A}" presName="childText" presStyleLbl="conFgAcc1" presStyleIdx="1" presStyleCnt="5">
        <dgm:presLayoutVars>
          <dgm:bulletEnabled val="1"/>
        </dgm:presLayoutVars>
      </dgm:prSet>
      <dgm:spPr/>
    </dgm:pt>
    <dgm:pt modelId="{65E0BA6B-5AFC-4C21-9209-FAB0E5A11259}" type="pres">
      <dgm:prSet presAssocID="{12C612B5-E633-4A67-89C6-3C508B74EFF7}" presName="spaceBetweenRectangles" presStyleCnt="0"/>
      <dgm:spPr/>
    </dgm:pt>
    <dgm:pt modelId="{F55E1574-74A7-4BC0-9290-6A090419B244}" type="pres">
      <dgm:prSet presAssocID="{3D206A21-4D6C-4D0B-BEEF-71B646251841}" presName="parentLin" presStyleCnt="0"/>
      <dgm:spPr/>
    </dgm:pt>
    <dgm:pt modelId="{A14DF098-41CA-4502-94E7-CFA6D110DF3E}" type="pres">
      <dgm:prSet presAssocID="{3D206A21-4D6C-4D0B-BEEF-71B646251841}" presName="parentLeftMargin" presStyleLbl="node1" presStyleIdx="1" presStyleCnt="5"/>
      <dgm:spPr/>
    </dgm:pt>
    <dgm:pt modelId="{DAE5901A-3BEB-4E77-BA1C-44053BC7630E}" type="pres">
      <dgm:prSet presAssocID="{3D206A21-4D6C-4D0B-BEEF-71B646251841}" presName="parentText" presStyleLbl="node1" presStyleIdx="2" presStyleCnt="5">
        <dgm:presLayoutVars>
          <dgm:chMax val="0"/>
          <dgm:bulletEnabled val="1"/>
        </dgm:presLayoutVars>
      </dgm:prSet>
      <dgm:spPr/>
    </dgm:pt>
    <dgm:pt modelId="{04D3953D-CC88-4C21-A68D-A7E4A57DF299}" type="pres">
      <dgm:prSet presAssocID="{3D206A21-4D6C-4D0B-BEEF-71B646251841}" presName="negativeSpace" presStyleCnt="0"/>
      <dgm:spPr/>
    </dgm:pt>
    <dgm:pt modelId="{378742F2-95D5-41CC-A319-09E3709F0F93}" type="pres">
      <dgm:prSet presAssocID="{3D206A21-4D6C-4D0B-BEEF-71B646251841}" presName="childText" presStyleLbl="conFgAcc1" presStyleIdx="2" presStyleCnt="5">
        <dgm:presLayoutVars>
          <dgm:bulletEnabled val="1"/>
        </dgm:presLayoutVars>
      </dgm:prSet>
      <dgm:spPr/>
    </dgm:pt>
    <dgm:pt modelId="{D7258192-2C05-4786-B6BC-7545804C3668}" type="pres">
      <dgm:prSet presAssocID="{F0CE4150-8AB3-4A2A-A155-C52452862050}" presName="spaceBetweenRectangles" presStyleCnt="0"/>
      <dgm:spPr/>
    </dgm:pt>
    <dgm:pt modelId="{277DD3DD-302C-498A-BC26-1D0E7942C96E}" type="pres">
      <dgm:prSet presAssocID="{35AD259C-2DD6-4B04-A6BD-299E4481B745}" presName="parentLin" presStyleCnt="0"/>
      <dgm:spPr/>
    </dgm:pt>
    <dgm:pt modelId="{62489A8C-3427-489B-975B-EA0322709DD7}" type="pres">
      <dgm:prSet presAssocID="{35AD259C-2DD6-4B04-A6BD-299E4481B745}" presName="parentLeftMargin" presStyleLbl="node1" presStyleIdx="2" presStyleCnt="5"/>
      <dgm:spPr/>
    </dgm:pt>
    <dgm:pt modelId="{DC902EB4-B559-4B54-9ECD-92E1026AA99D}" type="pres">
      <dgm:prSet presAssocID="{35AD259C-2DD6-4B04-A6BD-299E4481B745}" presName="parentText" presStyleLbl="node1" presStyleIdx="3" presStyleCnt="5">
        <dgm:presLayoutVars>
          <dgm:chMax val="0"/>
          <dgm:bulletEnabled val="1"/>
        </dgm:presLayoutVars>
      </dgm:prSet>
      <dgm:spPr/>
    </dgm:pt>
    <dgm:pt modelId="{F82F1AC7-1D74-4BC9-B1B2-663D1883770F}" type="pres">
      <dgm:prSet presAssocID="{35AD259C-2DD6-4B04-A6BD-299E4481B745}" presName="negativeSpace" presStyleCnt="0"/>
      <dgm:spPr/>
    </dgm:pt>
    <dgm:pt modelId="{58928F6E-F1F6-4BA3-AF45-24E0920760F1}" type="pres">
      <dgm:prSet presAssocID="{35AD259C-2DD6-4B04-A6BD-299E4481B745}" presName="childText" presStyleLbl="conFgAcc1" presStyleIdx="3" presStyleCnt="5">
        <dgm:presLayoutVars>
          <dgm:bulletEnabled val="1"/>
        </dgm:presLayoutVars>
      </dgm:prSet>
      <dgm:spPr/>
    </dgm:pt>
    <dgm:pt modelId="{CBF3D684-FB77-456F-8E38-C3E41D7F6D22}" type="pres">
      <dgm:prSet presAssocID="{D9789EC5-AD4A-4AB6-8A13-112C09255151}" presName="spaceBetweenRectangles" presStyleCnt="0"/>
      <dgm:spPr/>
    </dgm:pt>
    <dgm:pt modelId="{3318C154-696D-47BC-AA0F-CA02B992AA1F}" type="pres">
      <dgm:prSet presAssocID="{F3E147AC-BDCB-46D9-B9B6-10EB362532C2}" presName="parentLin" presStyleCnt="0"/>
      <dgm:spPr/>
    </dgm:pt>
    <dgm:pt modelId="{9C9105A0-BCE1-4142-B31B-183E53B5144E}" type="pres">
      <dgm:prSet presAssocID="{F3E147AC-BDCB-46D9-B9B6-10EB362532C2}" presName="parentLeftMargin" presStyleLbl="node1" presStyleIdx="3" presStyleCnt="5"/>
      <dgm:spPr/>
    </dgm:pt>
    <dgm:pt modelId="{231ACE96-5A86-47FB-9B16-21B15BEB0CF0}" type="pres">
      <dgm:prSet presAssocID="{F3E147AC-BDCB-46D9-B9B6-10EB362532C2}" presName="parentText" presStyleLbl="node1" presStyleIdx="4" presStyleCnt="5" custScaleY="108401">
        <dgm:presLayoutVars>
          <dgm:chMax val="0"/>
          <dgm:bulletEnabled val="1"/>
        </dgm:presLayoutVars>
      </dgm:prSet>
      <dgm:spPr/>
    </dgm:pt>
    <dgm:pt modelId="{8A6CC791-1D2B-4EEC-9681-70CEF613C645}" type="pres">
      <dgm:prSet presAssocID="{F3E147AC-BDCB-46D9-B9B6-10EB362532C2}" presName="negativeSpace" presStyleCnt="0"/>
      <dgm:spPr/>
    </dgm:pt>
    <dgm:pt modelId="{F5BB8821-C671-4833-B4DE-7E47BE5876D3}" type="pres">
      <dgm:prSet presAssocID="{F3E147AC-BDCB-46D9-B9B6-10EB362532C2}" presName="childText" presStyleLbl="conFgAcc1" presStyleIdx="4" presStyleCnt="5">
        <dgm:presLayoutVars>
          <dgm:bulletEnabled val="1"/>
        </dgm:presLayoutVars>
      </dgm:prSet>
      <dgm:spPr/>
    </dgm:pt>
  </dgm:ptLst>
  <dgm:cxnLst>
    <dgm:cxn modelId="{41197706-3DE0-4877-ADAD-66D4F003C9AF}" srcId="{F587E251-EA96-4A21-92A4-46877A4C8B64}" destId="{EFE84DEF-8217-40DD-BD7C-0704F866836A}" srcOrd="1" destOrd="0" parTransId="{4B3BAE08-FC2A-45E5-AFB9-83E8C979109C}" sibTransId="{12C612B5-E633-4A67-89C6-3C508B74EFF7}"/>
    <dgm:cxn modelId="{766F5510-4C6E-471A-A240-0F8D4199FC4A}" type="presOf" srcId="{EFE84DEF-8217-40DD-BD7C-0704F866836A}" destId="{028FEFF8-9E03-49E4-9E2B-F8F53331FE55}" srcOrd="1" destOrd="0" presId="urn:microsoft.com/office/officeart/2005/8/layout/list1"/>
    <dgm:cxn modelId="{A458FE24-9A36-4808-AF89-FE0A411320CB}" type="presOf" srcId="{3D206A21-4D6C-4D0B-BEEF-71B646251841}" destId="{A14DF098-41CA-4502-94E7-CFA6D110DF3E}" srcOrd="0" destOrd="0" presId="urn:microsoft.com/office/officeart/2005/8/layout/list1"/>
    <dgm:cxn modelId="{979B802D-262C-48E7-9946-36EDD43C4C17}" type="presOf" srcId="{E0E5DE2A-C734-4853-8155-9E97D826B37D}" destId="{E6B3DE28-0870-4C82-BF15-296DEC0B77DE}" srcOrd="0" destOrd="1" presId="urn:microsoft.com/office/officeart/2005/8/layout/list1"/>
    <dgm:cxn modelId="{8D446A36-164E-4902-9B9A-B4FCDBC8CC92}" type="presOf" srcId="{EFE84DEF-8217-40DD-BD7C-0704F866836A}" destId="{EF09972C-CA46-4FAE-B0DA-EB87B81A3486}" srcOrd="0" destOrd="0" presId="urn:microsoft.com/office/officeart/2005/8/layout/list1"/>
    <dgm:cxn modelId="{AC59F23D-600A-46EF-8A40-83459F3EDCCA}" type="presOf" srcId="{C927FF88-D457-488B-976C-804B6F511181}" destId="{885E4146-CDAF-472F-B63F-E721907C9250}" srcOrd="1" destOrd="0" presId="urn:microsoft.com/office/officeart/2005/8/layout/list1"/>
    <dgm:cxn modelId="{8A2E9663-1874-4B4F-AB71-AD8D28DCBF7A}" srcId="{C927FF88-D457-488B-976C-804B6F511181}" destId="{67D83536-86F2-4831-B9EC-78CA88477257}" srcOrd="0" destOrd="0" parTransId="{2BB64431-98F5-4D5B-A57B-EFA0D250148D}" sibTransId="{06291CB4-20B9-4147-8272-A60D7B1CD3DC}"/>
    <dgm:cxn modelId="{D7F7AA6C-D7AF-4592-83D0-9A4F4E3F9C91}" type="presOf" srcId="{F3E147AC-BDCB-46D9-B9B6-10EB362532C2}" destId="{9C9105A0-BCE1-4142-B31B-183E53B5144E}" srcOrd="0" destOrd="0" presId="urn:microsoft.com/office/officeart/2005/8/layout/list1"/>
    <dgm:cxn modelId="{5C363E54-80DA-4E9C-ACDC-F11B1B39C60F}" type="presOf" srcId="{F587E251-EA96-4A21-92A4-46877A4C8B64}" destId="{3DEE98FA-A0CC-42FF-B34C-BDD8E4C46AD4}" srcOrd="0" destOrd="0" presId="urn:microsoft.com/office/officeart/2005/8/layout/list1"/>
    <dgm:cxn modelId="{4619A67A-5EAE-492B-9204-A0CFC79D0C44}" type="presOf" srcId="{35AD259C-2DD6-4B04-A6BD-299E4481B745}" destId="{62489A8C-3427-489B-975B-EA0322709DD7}" srcOrd="0" destOrd="0" presId="urn:microsoft.com/office/officeart/2005/8/layout/list1"/>
    <dgm:cxn modelId="{444A9D97-C47E-4385-9980-9C0600F06754}" type="presOf" srcId="{C927FF88-D457-488B-976C-804B6F511181}" destId="{768C26B1-7C05-4361-AB87-6684E862C736}" srcOrd="0" destOrd="0" presId="urn:microsoft.com/office/officeart/2005/8/layout/list1"/>
    <dgm:cxn modelId="{75F75EA4-750A-4222-B6AB-389D7D84FB7B}" type="presOf" srcId="{F3E147AC-BDCB-46D9-B9B6-10EB362532C2}" destId="{231ACE96-5A86-47FB-9B16-21B15BEB0CF0}" srcOrd="1" destOrd="0" presId="urn:microsoft.com/office/officeart/2005/8/layout/list1"/>
    <dgm:cxn modelId="{3D24D4A6-53F4-4663-9AB5-4AA053235EC1}" srcId="{C927FF88-D457-488B-976C-804B6F511181}" destId="{E0E5DE2A-C734-4853-8155-9E97D826B37D}" srcOrd="1" destOrd="0" parTransId="{B783454A-C803-4938-BED2-7624C4C90721}" sibTransId="{E001B132-1CD0-4D26-B853-1A2041B9BC7F}"/>
    <dgm:cxn modelId="{97337DCE-FC7F-4A9B-9823-9B55BE41F84D}" srcId="{F587E251-EA96-4A21-92A4-46877A4C8B64}" destId="{35AD259C-2DD6-4B04-A6BD-299E4481B745}" srcOrd="3" destOrd="0" parTransId="{712EADAE-8A22-43C8-956E-AC5348F60B87}" sibTransId="{D9789EC5-AD4A-4AB6-8A13-112C09255151}"/>
    <dgm:cxn modelId="{E8C4FED4-C35B-4170-93AC-9849070158C1}" srcId="{F587E251-EA96-4A21-92A4-46877A4C8B64}" destId="{F3E147AC-BDCB-46D9-B9B6-10EB362532C2}" srcOrd="4" destOrd="0" parTransId="{076206A1-E01C-4FC1-8933-537BEB7D79C8}" sibTransId="{43BEAFD2-AEE7-4548-9F6A-C917A65F100B}"/>
    <dgm:cxn modelId="{053A23E3-DF7C-4D16-84E6-1BDCFCC49C92}" srcId="{F587E251-EA96-4A21-92A4-46877A4C8B64}" destId="{3D206A21-4D6C-4D0B-BEEF-71B646251841}" srcOrd="2" destOrd="0" parTransId="{D4153E17-88FD-482D-AA7D-DFE21482CE95}" sibTransId="{F0CE4150-8AB3-4A2A-A155-C52452862050}"/>
    <dgm:cxn modelId="{57E0E3E5-63F9-42E0-9679-8EAC69E3C00F}" type="presOf" srcId="{67D83536-86F2-4831-B9EC-78CA88477257}" destId="{E6B3DE28-0870-4C82-BF15-296DEC0B77DE}" srcOrd="0" destOrd="0" presId="urn:microsoft.com/office/officeart/2005/8/layout/list1"/>
    <dgm:cxn modelId="{CC2042E8-0EB4-4FDE-97FB-1DCD88303247}" srcId="{F587E251-EA96-4A21-92A4-46877A4C8B64}" destId="{C927FF88-D457-488B-976C-804B6F511181}" srcOrd="0" destOrd="0" parTransId="{7B825133-584E-4218-8B65-16E670B9A65C}" sibTransId="{6FCD0316-0FFE-4D3A-B54A-59A4BAE452CB}"/>
    <dgm:cxn modelId="{36025BF6-630D-4AD3-BF35-1366D7E6BE09}" type="presOf" srcId="{35AD259C-2DD6-4B04-A6BD-299E4481B745}" destId="{DC902EB4-B559-4B54-9ECD-92E1026AA99D}" srcOrd="1" destOrd="0" presId="urn:microsoft.com/office/officeart/2005/8/layout/list1"/>
    <dgm:cxn modelId="{7B36B8F7-D2B1-40A2-8695-33F48B722CF4}" type="presOf" srcId="{3D206A21-4D6C-4D0B-BEEF-71B646251841}" destId="{DAE5901A-3BEB-4E77-BA1C-44053BC7630E}" srcOrd="1" destOrd="0" presId="urn:microsoft.com/office/officeart/2005/8/layout/list1"/>
    <dgm:cxn modelId="{1C0C2705-EB78-4F81-9B1B-7FEC9D24042A}" type="presParOf" srcId="{3DEE98FA-A0CC-42FF-B34C-BDD8E4C46AD4}" destId="{CBAFEADE-A9ED-446F-96FF-1E6AADDF4A83}" srcOrd="0" destOrd="0" presId="urn:microsoft.com/office/officeart/2005/8/layout/list1"/>
    <dgm:cxn modelId="{DA9735DD-2338-49C4-964C-02FCF6E0B2AE}" type="presParOf" srcId="{CBAFEADE-A9ED-446F-96FF-1E6AADDF4A83}" destId="{768C26B1-7C05-4361-AB87-6684E862C736}" srcOrd="0" destOrd="0" presId="urn:microsoft.com/office/officeart/2005/8/layout/list1"/>
    <dgm:cxn modelId="{B73C6725-043D-4D66-A7C9-52C4847398AD}" type="presParOf" srcId="{CBAFEADE-A9ED-446F-96FF-1E6AADDF4A83}" destId="{885E4146-CDAF-472F-B63F-E721907C9250}" srcOrd="1" destOrd="0" presId="urn:microsoft.com/office/officeart/2005/8/layout/list1"/>
    <dgm:cxn modelId="{0179F9B7-2796-40D0-B840-4AA13EA6C14E}" type="presParOf" srcId="{3DEE98FA-A0CC-42FF-B34C-BDD8E4C46AD4}" destId="{149EF0E7-2C11-44BF-9040-93F0373941D2}" srcOrd="1" destOrd="0" presId="urn:microsoft.com/office/officeart/2005/8/layout/list1"/>
    <dgm:cxn modelId="{F7246238-EBAC-4AAE-A7CD-6C3C84BD425A}" type="presParOf" srcId="{3DEE98FA-A0CC-42FF-B34C-BDD8E4C46AD4}" destId="{E6B3DE28-0870-4C82-BF15-296DEC0B77DE}" srcOrd="2" destOrd="0" presId="urn:microsoft.com/office/officeart/2005/8/layout/list1"/>
    <dgm:cxn modelId="{3EB40C7A-6017-413F-9E3F-D7995D225D9B}" type="presParOf" srcId="{3DEE98FA-A0CC-42FF-B34C-BDD8E4C46AD4}" destId="{9A2A6C62-20E7-4AC6-8FC1-C2ACD9B1520A}" srcOrd="3" destOrd="0" presId="urn:microsoft.com/office/officeart/2005/8/layout/list1"/>
    <dgm:cxn modelId="{07F187F5-E2C1-4C46-8659-3EAF8C45B415}" type="presParOf" srcId="{3DEE98FA-A0CC-42FF-B34C-BDD8E4C46AD4}" destId="{C6D2B827-8EEB-44C2-A4A8-3200CCFA7D13}" srcOrd="4" destOrd="0" presId="urn:microsoft.com/office/officeart/2005/8/layout/list1"/>
    <dgm:cxn modelId="{CD6C8BF8-7CB0-4425-BBE1-F885A9D7FB09}" type="presParOf" srcId="{C6D2B827-8EEB-44C2-A4A8-3200CCFA7D13}" destId="{EF09972C-CA46-4FAE-B0DA-EB87B81A3486}" srcOrd="0" destOrd="0" presId="urn:microsoft.com/office/officeart/2005/8/layout/list1"/>
    <dgm:cxn modelId="{AD5918AF-C06B-4A3C-A3AF-BEB8895E3DD3}" type="presParOf" srcId="{C6D2B827-8EEB-44C2-A4A8-3200CCFA7D13}" destId="{028FEFF8-9E03-49E4-9E2B-F8F53331FE55}" srcOrd="1" destOrd="0" presId="urn:microsoft.com/office/officeart/2005/8/layout/list1"/>
    <dgm:cxn modelId="{587367F5-1DC1-4EF6-98D5-E077F6BA72FA}" type="presParOf" srcId="{3DEE98FA-A0CC-42FF-B34C-BDD8E4C46AD4}" destId="{246788C2-6FB3-4FAC-8CD6-4E210E83ACE6}" srcOrd="5" destOrd="0" presId="urn:microsoft.com/office/officeart/2005/8/layout/list1"/>
    <dgm:cxn modelId="{4BF1EE6C-5173-4960-B90E-07F23574063E}" type="presParOf" srcId="{3DEE98FA-A0CC-42FF-B34C-BDD8E4C46AD4}" destId="{A227A632-4FB7-46D2-B352-ECF3525B7314}" srcOrd="6" destOrd="0" presId="urn:microsoft.com/office/officeart/2005/8/layout/list1"/>
    <dgm:cxn modelId="{D7F2F202-FF0F-4CFD-B273-99D4B64D40B3}" type="presParOf" srcId="{3DEE98FA-A0CC-42FF-B34C-BDD8E4C46AD4}" destId="{65E0BA6B-5AFC-4C21-9209-FAB0E5A11259}" srcOrd="7" destOrd="0" presId="urn:microsoft.com/office/officeart/2005/8/layout/list1"/>
    <dgm:cxn modelId="{5D3FF8EF-7AD1-49C3-91A3-9F0C15C25AEE}" type="presParOf" srcId="{3DEE98FA-A0CC-42FF-B34C-BDD8E4C46AD4}" destId="{F55E1574-74A7-4BC0-9290-6A090419B244}" srcOrd="8" destOrd="0" presId="urn:microsoft.com/office/officeart/2005/8/layout/list1"/>
    <dgm:cxn modelId="{4D1E62DE-9FCA-4A34-A8FE-D6FC3FC3534D}" type="presParOf" srcId="{F55E1574-74A7-4BC0-9290-6A090419B244}" destId="{A14DF098-41CA-4502-94E7-CFA6D110DF3E}" srcOrd="0" destOrd="0" presId="urn:microsoft.com/office/officeart/2005/8/layout/list1"/>
    <dgm:cxn modelId="{6CC96421-FE6C-4B91-A38E-941AA4A12D77}" type="presParOf" srcId="{F55E1574-74A7-4BC0-9290-6A090419B244}" destId="{DAE5901A-3BEB-4E77-BA1C-44053BC7630E}" srcOrd="1" destOrd="0" presId="urn:microsoft.com/office/officeart/2005/8/layout/list1"/>
    <dgm:cxn modelId="{55C8EBD7-68D5-4EA3-93BC-F1283E94F6CD}" type="presParOf" srcId="{3DEE98FA-A0CC-42FF-B34C-BDD8E4C46AD4}" destId="{04D3953D-CC88-4C21-A68D-A7E4A57DF299}" srcOrd="9" destOrd="0" presId="urn:microsoft.com/office/officeart/2005/8/layout/list1"/>
    <dgm:cxn modelId="{79439173-02E4-4512-874F-69033188D792}" type="presParOf" srcId="{3DEE98FA-A0CC-42FF-B34C-BDD8E4C46AD4}" destId="{378742F2-95D5-41CC-A319-09E3709F0F93}" srcOrd="10" destOrd="0" presId="urn:microsoft.com/office/officeart/2005/8/layout/list1"/>
    <dgm:cxn modelId="{4456F0C9-A605-4C0C-ADB0-D5A6E55874CC}" type="presParOf" srcId="{3DEE98FA-A0CC-42FF-B34C-BDD8E4C46AD4}" destId="{D7258192-2C05-4786-B6BC-7545804C3668}" srcOrd="11" destOrd="0" presId="urn:microsoft.com/office/officeart/2005/8/layout/list1"/>
    <dgm:cxn modelId="{41191EF4-EF21-4408-BE31-C07CEA0B7A7B}" type="presParOf" srcId="{3DEE98FA-A0CC-42FF-B34C-BDD8E4C46AD4}" destId="{277DD3DD-302C-498A-BC26-1D0E7942C96E}" srcOrd="12" destOrd="0" presId="urn:microsoft.com/office/officeart/2005/8/layout/list1"/>
    <dgm:cxn modelId="{A0F073F5-A902-4A4F-9479-2180EB0B9605}" type="presParOf" srcId="{277DD3DD-302C-498A-BC26-1D0E7942C96E}" destId="{62489A8C-3427-489B-975B-EA0322709DD7}" srcOrd="0" destOrd="0" presId="urn:microsoft.com/office/officeart/2005/8/layout/list1"/>
    <dgm:cxn modelId="{62E0E5FC-5743-4F7C-B417-59E93AE39144}" type="presParOf" srcId="{277DD3DD-302C-498A-BC26-1D0E7942C96E}" destId="{DC902EB4-B559-4B54-9ECD-92E1026AA99D}" srcOrd="1" destOrd="0" presId="urn:microsoft.com/office/officeart/2005/8/layout/list1"/>
    <dgm:cxn modelId="{21219015-B45C-448C-BA02-17BC60AD2E32}" type="presParOf" srcId="{3DEE98FA-A0CC-42FF-B34C-BDD8E4C46AD4}" destId="{F82F1AC7-1D74-4BC9-B1B2-663D1883770F}" srcOrd="13" destOrd="0" presId="urn:microsoft.com/office/officeart/2005/8/layout/list1"/>
    <dgm:cxn modelId="{DBD54D1B-4C30-48FF-AC7E-403D74EB1733}" type="presParOf" srcId="{3DEE98FA-A0CC-42FF-B34C-BDD8E4C46AD4}" destId="{58928F6E-F1F6-4BA3-AF45-24E0920760F1}" srcOrd="14" destOrd="0" presId="urn:microsoft.com/office/officeart/2005/8/layout/list1"/>
    <dgm:cxn modelId="{17A850B8-3669-4535-BB35-1C330D14146C}" type="presParOf" srcId="{3DEE98FA-A0CC-42FF-B34C-BDD8E4C46AD4}" destId="{CBF3D684-FB77-456F-8E38-C3E41D7F6D22}" srcOrd="15" destOrd="0" presId="urn:microsoft.com/office/officeart/2005/8/layout/list1"/>
    <dgm:cxn modelId="{6F9005DA-7D66-4282-B0E0-358726B3AB94}" type="presParOf" srcId="{3DEE98FA-A0CC-42FF-B34C-BDD8E4C46AD4}" destId="{3318C154-696D-47BC-AA0F-CA02B992AA1F}" srcOrd="16" destOrd="0" presId="urn:microsoft.com/office/officeart/2005/8/layout/list1"/>
    <dgm:cxn modelId="{FBF1282E-402A-4711-8FF5-4EE50CC3372A}" type="presParOf" srcId="{3318C154-696D-47BC-AA0F-CA02B992AA1F}" destId="{9C9105A0-BCE1-4142-B31B-183E53B5144E}" srcOrd="0" destOrd="0" presId="urn:microsoft.com/office/officeart/2005/8/layout/list1"/>
    <dgm:cxn modelId="{C524B95C-14D8-4045-85A5-B40A110FE0B3}" type="presParOf" srcId="{3318C154-696D-47BC-AA0F-CA02B992AA1F}" destId="{231ACE96-5A86-47FB-9B16-21B15BEB0CF0}" srcOrd="1" destOrd="0" presId="urn:microsoft.com/office/officeart/2005/8/layout/list1"/>
    <dgm:cxn modelId="{C57CCE72-6761-41D9-9BE6-5625CED7EEAB}" type="presParOf" srcId="{3DEE98FA-A0CC-42FF-B34C-BDD8E4C46AD4}" destId="{8A6CC791-1D2B-4EEC-9681-70CEF613C645}" srcOrd="17" destOrd="0" presId="urn:microsoft.com/office/officeart/2005/8/layout/list1"/>
    <dgm:cxn modelId="{409E6BBF-74C3-495B-81C7-EED031BEB94B}" type="presParOf" srcId="{3DEE98FA-A0CC-42FF-B34C-BDD8E4C46AD4}" destId="{F5BB8821-C671-4833-B4DE-7E47BE5876D3}" srcOrd="18"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205C4EA-C3C9-4260-8675-F4F91132746F}"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3009A459-8DF2-4631-851F-CD344EFC7D58}">
      <dgm:prSet/>
      <dgm:spPr/>
      <dgm:t>
        <a:bodyPr/>
        <a:lstStyle/>
        <a:p>
          <a:r>
            <a:rPr lang="en-US"/>
            <a:t>Stationery &amp; Security Items</a:t>
          </a:r>
        </a:p>
      </dgm:t>
    </dgm:pt>
    <dgm:pt modelId="{AA01429F-766E-4346-A24A-B31F17151F09}" type="parTrans" cxnId="{989F6CFB-A677-42D6-9717-02A0E3168425}">
      <dgm:prSet/>
      <dgm:spPr/>
      <dgm:t>
        <a:bodyPr/>
        <a:lstStyle/>
        <a:p>
          <a:endParaRPr lang="en-US"/>
        </a:p>
      </dgm:t>
    </dgm:pt>
    <dgm:pt modelId="{2973A4A7-8F9A-4E45-AF13-6F231804EA7C}" type="sibTrans" cxnId="{989F6CFB-A677-42D6-9717-02A0E3168425}">
      <dgm:prSet/>
      <dgm:spPr/>
      <dgm:t>
        <a:bodyPr/>
        <a:lstStyle/>
        <a:p>
          <a:endParaRPr lang="en-US"/>
        </a:p>
      </dgm:t>
    </dgm:pt>
    <dgm:pt modelId="{14DD5BE0-C2C5-42C6-8BBB-56612E6EF2F3}">
      <dgm:prSet custT="1"/>
      <dgm:spPr/>
      <dgm:t>
        <a:bodyPr/>
        <a:lstStyle/>
        <a:p>
          <a:r>
            <a:rPr lang="en-US" sz="1600"/>
            <a:t>Physical Verification</a:t>
          </a:r>
        </a:p>
      </dgm:t>
    </dgm:pt>
    <dgm:pt modelId="{FA3D99AF-F59A-4423-82ED-83FDC1242C2B}" type="parTrans" cxnId="{6A20AB82-A881-48BE-BAB9-727FDB2474C4}">
      <dgm:prSet/>
      <dgm:spPr/>
      <dgm:t>
        <a:bodyPr/>
        <a:lstStyle/>
        <a:p>
          <a:endParaRPr lang="en-US"/>
        </a:p>
      </dgm:t>
    </dgm:pt>
    <dgm:pt modelId="{B2B89F97-B685-4CF4-95A4-13F73409E889}" type="sibTrans" cxnId="{6A20AB82-A881-48BE-BAB9-727FDB2474C4}">
      <dgm:prSet/>
      <dgm:spPr/>
      <dgm:t>
        <a:bodyPr/>
        <a:lstStyle/>
        <a:p>
          <a:endParaRPr lang="en-US"/>
        </a:p>
      </dgm:t>
    </dgm:pt>
    <dgm:pt modelId="{FBCC7274-5F03-4D1A-9CD2-F92B671F0029}">
      <dgm:prSet custT="1"/>
      <dgm:spPr/>
      <dgm:t>
        <a:bodyPr/>
        <a:lstStyle/>
        <a:p>
          <a:r>
            <a:rPr lang="en-US" sz="1600"/>
            <a:t>Internal Control over Issue &amp; Custody </a:t>
          </a:r>
        </a:p>
      </dgm:t>
    </dgm:pt>
    <dgm:pt modelId="{D96633B2-1566-49FA-8ACF-E5445FA42B85}" type="parTrans" cxnId="{537F9864-9DB1-4CF5-9276-3DCA733725D9}">
      <dgm:prSet/>
      <dgm:spPr/>
      <dgm:t>
        <a:bodyPr/>
        <a:lstStyle/>
        <a:p>
          <a:endParaRPr lang="en-US"/>
        </a:p>
      </dgm:t>
    </dgm:pt>
    <dgm:pt modelId="{1A8C98D5-E174-452A-84BB-7B37723A9865}" type="sibTrans" cxnId="{537F9864-9DB1-4CF5-9276-3DCA733725D9}">
      <dgm:prSet/>
      <dgm:spPr/>
      <dgm:t>
        <a:bodyPr/>
        <a:lstStyle/>
        <a:p>
          <a:endParaRPr lang="en-US"/>
        </a:p>
      </dgm:t>
    </dgm:pt>
    <dgm:pt modelId="{8941CABE-E68D-4D94-9513-E9F5D91416CB}">
      <dgm:prSet/>
      <dgm:spPr/>
      <dgm:t>
        <a:bodyPr/>
        <a:lstStyle/>
        <a:p>
          <a:r>
            <a:rPr lang="en-US"/>
            <a:t>Suspense Accounts/Sundry Assets</a:t>
          </a:r>
        </a:p>
      </dgm:t>
    </dgm:pt>
    <dgm:pt modelId="{2F89677C-9DB2-49B6-A769-F8F5EBB10213}" type="parTrans" cxnId="{FA9BFB9C-3DD8-4A7C-8B85-B67E6BA40B68}">
      <dgm:prSet/>
      <dgm:spPr/>
      <dgm:t>
        <a:bodyPr/>
        <a:lstStyle/>
        <a:p>
          <a:endParaRPr lang="en-US"/>
        </a:p>
      </dgm:t>
    </dgm:pt>
    <dgm:pt modelId="{DB54BCA0-A2F3-4FFA-904D-B183C8415EEA}" type="sibTrans" cxnId="{FA9BFB9C-3DD8-4A7C-8B85-B67E6BA40B68}">
      <dgm:prSet/>
      <dgm:spPr/>
      <dgm:t>
        <a:bodyPr/>
        <a:lstStyle/>
        <a:p>
          <a:endParaRPr lang="en-US"/>
        </a:p>
      </dgm:t>
    </dgm:pt>
    <dgm:pt modelId="{BF03FDDB-AF95-4BF2-AE1B-7EA16C938AD6}">
      <dgm:prSet/>
      <dgm:spPr/>
      <dgm:t>
        <a:bodyPr/>
        <a:lstStyle/>
        <a:p>
          <a:r>
            <a:rPr lang="en-US"/>
            <a:t>Age wise bifurcation - Reasons for delay in adjusting</a:t>
          </a:r>
        </a:p>
      </dgm:t>
    </dgm:pt>
    <dgm:pt modelId="{8F660033-FE29-48BD-AD04-8687A72543C7}" type="parTrans" cxnId="{E10BE1F7-957A-4C22-A99E-42B7E62A85C2}">
      <dgm:prSet/>
      <dgm:spPr/>
      <dgm:t>
        <a:bodyPr/>
        <a:lstStyle/>
        <a:p>
          <a:endParaRPr lang="en-US"/>
        </a:p>
      </dgm:t>
    </dgm:pt>
    <dgm:pt modelId="{4FADF2EF-A073-411B-B0B3-DD7765124827}" type="sibTrans" cxnId="{E10BE1F7-957A-4C22-A99E-42B7E62A85C2}">
      <dgm:prSet/>
      <dgm:spPr/>
      <dgm:t>
        <a:bodyPr/>
        <a:lstStyle/>
        <a:p>
          <a:endParaRPr lang="en-US"/>
        </a:p>
      </dgm:t>
    </dgm:pt>
    <dgm:pt modelId="{34F535B4-8C54-4FA2-B49E-3D63ADDDD85E}">
      <dgm:prSet/>
      <dgm:spPr/>
      <dgm:t>
        <a:bodyPr/>
        <a:lstStyle/>
        <a:p>
          <a:r>
            <a:rPr lang="en-US"/>
            <a:t>Provisions Required</a:t>
          </a:r>
        </a:p>
      </dgm:t>
    </dgm:pt>
    <dgm:pt modelId="{0C730D70-C2A4-4AFF-8B30-1559C91277B0}" type="parTrans" cxnId="{E52C3E02-D0D0-4917-BD1A-E1134748562B}">
      <dgm:prSet/>
      <dgm:spPr/>
      <dgm:t>
        <a:bodyPr/>
        <a:lstStyle/>
        <a:p>
          <a:endParaRPr lang="en-US"/>
        </a:p>
      </dgm:t>
    </dgm:pt>
    <dgm:pt modelId="{788AD2BD-ADF2-4DD2-8033-29966937F7BD}" type="sibTrans" cxnId="{E52C3E02-D0D0-4917-BD1A-E1134748562B}">
      <dgm:prSet/>
      <dgm:spPr/>
      <dgm:t>
        <a:bodyPr/>
        <a:lstStyle/>
        <a:p>
          <a:endParaRPr lang="en-US"/>
        </a:p>
      </dgm:t>
    </dgm:pt>
    <dgm:pt modelId="{1AA22ED1-1B00-4D6C-B0FE-4598AB9B0252}">
      <dgm:prSet/>
      <dgm:spPr/>
      <dgm:t>
        <a:bodyPr/>
        <a:lstStyle/>
        <a:p>
          <a:r>
            <a:rPr lang="en-US"/>
            <a:t>Take list as on 31.03.25</a:t>
          </a:r>
        </a:p>
      </dgm:t>
    </dgm:pt>
    <dgm:pt modelId="{68837A2B-E69A-48FF-8B38-98E6B43518F9}" type="parTrans" cxnId="{4E7E2F57-2ADB-4094-942B-E81BF1B66B66}">
      <dgm:prSet/>
      <dgm:spPr/>
      <dgm:t>
        <a:bodyPr/>
        <a:lstStyle/>
        <a:p>
          <a:endParaRPr lang="en-US"/>
        </a:p>
      </dgm:t>
    </dgm:pt>
    <dgm:pt modelId="{F1CFB6EC-4835-4867-BFD1-F6682503A4D4}" type="sibTrans" cxnId="{4E7E2F57-2ADB-4094-942B-E81BF1B66B66}">
      <dgm:prSet/>
      <dgm:spPr/>
      <dgm:t>
        <a:bodyPr/>
        <a:lstStyle/>
        <a:p>
          <a:endParaRPr lang="en-US"/>
        </a:p>
      </dgm:t>
    </dgm:pt>
    <dgm:pt modelId="{6CAA74C4-A433-4436-9ADF-1343AD397B96}">
      <dgm:prSet/>
      <dgm:spPr/>
      <dgm:t>
        <a:bodyPr/>
        <a:lstStyle/>
        <a:p>
          <a:r>
            <a:rPr lang="en-US"/>
            <a:t>Compare with Last Year</a:t>
          </a:r>
        </a:p>
      </dgm:t>
    </dgm:pt>
    <dgm:pt modelId="{731EC944-C81C-4E4D-B7AF-987FD1138A4F}" type="parTrans" cxnId="{0FF32F4B-66D1-4C3A-AB94-978C8ED3924A}">
      <dgm:prSet/>
      <dgm:spPr/>
      <dgm:t>
        <a:bodyPr/>
        <a:lstStyle/>
        <a:p>
          <a:endParaRPr lang="en-US"/>
        </a:p>
      </dgm:t>
    </dgm:pt>
    <dgm:pt modelId="{5333D364-DB30-4331-9236-BE2A1289D538}" type="sibTrans" cxnId="{0FF32F4B-66D1-4C3A-AB94-978C8ED3924A}">
      <dgm:prSet/>
      <dgm:spPr/>
      <dgm:t>
        <a:bodyPr/>
        <a:lstStyle/>
        <a:p>
          <a:endParaRPr lang="en-US"/>
        </a:p>
      </dgm:t>
    </dgm:pt>
    <dgm:pt modelId="{0F67DE27-C542-4A4D-A888-E54A9343A5E6}">
      <dgm:prSet/>
      <dgm:spPr/>
      <dgm:t>
        <a:bodyPr/>
        <a:lstStyle/>
        <a:p>
          <a:r>
            <a:rPr lang="en-GB"/>
            <a:t>Obtain Ledgers</a:t>
          </a:r>
          <a:endParaRPr lang="en-US"/>
        </a:p>
      </dgm:t>
    </dgm:pt>
    <dgm:pt modelId="{D05D3932-F8A2-459C-BBF7-42258995326C}" type="parTrans" cxnId="{8476DB80-6326-42FD-9D94-9F81D8C2225E}">
      <dgm:prSet/>
      <dgm:spPr/>
      <dgm:t>
        <a:bodyPr/>
        <a:lstStyle/>
        <a:p>
          <a:endParaRPr lang="en-US"/>
        </a:p>
      </dgm:t>
    </dgm:pt>
    <dgm:pt modelId="{25A280D1-B6C4-4D57-B94E-D923992D5E1C}" type="sibTrans" cxnId="{8476DB80-6326-42FD-9D94-9F81D8C2225E}">
      <dgm:prSet/>
      <dgm:spPr/>
      <dgm:t>
        <a:bodyPr/>
        <a:lstStyle/>
        <a:p>
          <a:endParaRPr lang="en-US"/>
        </a:p>
      </dgm:t>
    </dgm:pt>
    <dgm:pt modelId="{841B7A93-8F92-4498-A29C-59CEAB4299D8}">
      <dgm:prSet/>
      <dgm:spPr/>
      <dgm:t>
        <a:bodyPr/>
        <a:lstStyle/>
        <a:p>
          <a:r>
            <a:rPr lang="en-GB"/>
            <a:t>Test Check Unusual Movement.</a:t>
          </a:r>
          <a:endParaRPr lang="en-US"/>
        </a:p>
      </dgm:t>
    </dgm:pt>
    <dgm:pt modelId="{C45B04DF-1923-4B31-9F9A-52CA86A18532}" type="parTrans" cxnId="{9A78A5F3-A95F-482D-9420-DEE1CB713A9D}">
      <dgm:prSet/>
      <dgm:spPr/>
      <dgm:t>
        <a:bodyPr/>
        <a:lstStyle/>
        <a:p>
          <a:endParaRPr lang="en-US"/>
        </a:p>
      </dgm:t>
    </dgm:pt>
    <dgm:pt modelId="{2B7A8A12-0F1D-4BF1-900F-80747CBD32BA}" type="sibTrans" cxnId="{9A78A5F3-A95F-482D-9420-DEE1CB713A9D}">
      <dgm:prSet/>
      <dgm:spPr/>
      <dgm:t>
        <a:bodyPr/>
        <a:lstStyle/>
        <a:p>
          <a:endParaRPr lang="en-US"/>
        </a:p>
      </dgm:t>
    </dgm:pt>
    <dgm:pt modelId="{A8F7D85E-9000-4062-98C5-133E1FC9418E}">
      <dgm:prSet/>
      <dgm:spPr/>
      <dgm:t>
        <a:bodyPr/>
        <a:lstStyle/>
        <a:p>
          <a:r>
            <a:rPr lang="en-GB"/>
            <a:t>Nature &amp; Amount Involved. </a:t>
          </a:r>
          <a:endParaRPr lang="en-US"/>
        </a:p>
      </dgm:t>
    </dgm:pt>
    <dgm:pt modelId="{82FE3578-9DB9-4AE0-95EC-57E65D218BCE}" type="parTrans" cxnId="{5F5DC1E8-63E6-4360-9B91-4FC0EA8056B6}">
      <dgm:prSet/>
      <dgm:spPr/>
      <dgm:t>
        <a:bodyPr/>
        <a:lstStyle/>
        <a:p>
          <a:endParaRPr lang="en-US"/>
        </a:p>
      </dgm:t>
    </dgm:pt>
    <dgm:pt modelId="{534D043F-307E-4987-A8C1-8A70D161CE1F}" type="sibTrans" cxnId="{5F5DC1E8-63E6-4360-9B91-4FC0EA8056B6}">
      <dgm:prSet/>
      <dgm:spPr/>
      <dgm:t>
        <a:bodyPr/>
        <a:lstStyle/>
        <a:p>
          <a:endParaRPr lang="en-US"/>
        </a:p>
      </dgm:t>
    </dgm:pt>
    <dgm:pt modelId="{7FADB963-9251-4D89-8F12-4DC61F18FC70}" type="pres">
      <dgm:prSet presAssocID="{8205C4EA-C3C9-4260-8675-F4F91132746F}" presName="linear" presStyleCnt="0">
        <dgm:presLayoutVars>
          <dgm:dir/>
          <dgm:animLvl val="lvl"/>
          <dgm:resizeHandles val="exact"/>
        </dgm:presLayoutVars>
      </dgm:prSet>
      <dgm:spPr/>
    </dgm:pt>
    <dgm:pt modelId="{02755D22-55C5-4103-A029-BC7463AAEF0D}" type="pres">
      <dgm:prSet presAssocID="{3009A459-8DF2-4631-851F-CD344EFC7D58}" presName="parentLin" presStyleCnt="0"/>
      <dgm:spPr/>
    </dgm:pt>
    <dgm:pt modelId="{D4497C94-F780-4B07-A56A-E64E76F5CED4}" type="pres">
      <dgm:prSet presAssocID="{3009A459-8DF2-4631-851F-CD344EFC7D58}" presName="parentLeftMargin" presStyleLbl="node1" presStyleIdx="0" presStyleCnt="2"/>
      <dgm:spPr/>
    </dgm:pt>
    <dgm:pt modelId="{AE9FF8B3-4529-4E40-B531-8FC5D8E35404}" type="pres">
      <dgm:prSet presAssocID="{3009A459-8DF2-4631-851F-CD344EFC7D58}" presName="parentText" presStyleLbl="node1" presStyleIdx="0" presStyleCnt="2">
        <dgm:presLayoutVars>
          <dgm:chMax val="0"/>
          <dgm:bulletEnabled val="1"/>
        </dgm:presLayoutVars>
      </dgm:prSet>
      <dgm:spPr/>
    </dgm:pt>
    <dgm:pt modelId="{B2360EA8-6122-46D5-96EC-0FECC9703FF3}" type="pres">
      <dgm:prSet presAssocID="{3009A459-8DF2-4631-851F-CD344EFC7D58}" presName="negativeSpace" presStyleCnt="0"/>
      <dgm:spPr/>
    </dgm:pt>
    <dgm:pt modelId="{A733040B-CF23-4323-84A5-755C34E1E143}" type="pres">
      <dgm:prSet presAssocID="{3009A459-8DF2-4631-851F-CD344EFC7D58}" presName="childText" presStyleLbl="conFgAcc1" presStyleIdx="0" presStyleCnt="2">
        <dgm:presLayoutVars>
          <dgm:bulletEnabled val="1"/>
        </dgm:presLayoutVars>
      </dgm:prSet>
      <dgm:spPr/>
    </dgm:pt>
    <dgm:pt modelId="{996729C2-59D4-4220-B448-B58A8B05EA0F}" type="pres">
      <dgm:prSet presAssocID="{2973A4A7-8F9A-4E45-AF13-6F231804EA7C}" presName="spaceBetweenRectangles" presStyleCnt="0"/>
      <dgm:spPr/>
    </dgm:pt>
    <dgm:pt modelId="{2CE2194D-1FD3-4D17-A9AE-1AFE99A106A2}" type="pres">
      <dgm:prSet presAssocID="{8941CABE-E68D-4D94-9513-E9F5D91416CB}" presName="parentLin" presStyleCnt="0"/>
      <dgm:spPr/>
    </dgm:pt>
    <dgm:pt modelId="{5DA31BD6-BA08-468A-A124-65D601C0730F}" type="pres">
      <dgm:prSet presAssocID="{8941CABE-E68D-4D94-9513-E9F5D91416CB}" presName="parentLeftMargin" presStyleLbl="node1" presStyleIdx="0" presStyleCnt="2"/>
      <dgm:spPr/>
    </dgm:pt>
    <dgm:pt modelId="{2D66F7FC-38C9-4960-BD5C-DD6CAA89D211}" type="pres">
      <dgm:prSet presAssocID="{8941CABE-E68D-4D94-9513-E9F5D91416CB}" presName="parentText" presStyleLbl="node1" presStyleIdx="1" presStyleCnt="2">
        <dgm:presLayoutVars>
          <dgm:chMax val="0"/>
          <dgm:bulletEnabled val="1"/>
        </dgm:presLayoutVars>
      </dgm:prSet>
      <dgm:spPr/>
    </dgm:pt>
    <dgm:pt modelId="{50B08CF4-ED28-4DB1-94E0-5BAAD2782D9C}" type="pres">
      <dgm:prSet presAssocID="{8941CABE-E68D-4D94-9513-E9F5D91416CB}" presName="negativeSpace" presStyleCnt="0"/>
      <dgm:spPr/>
    </dgm:pt>
    <dgm:pt modelId="{16CCEDE9-9948-435A-A446-36908C75D817}" type="pres">
      <dgm:prSet presAssocID="{8941CABE-E68D-4D94-9513-E9F5D91416CB}" presName="childText" presStyleLbl="conFgAcc1" presStyleIdx="1" presStyleCnt="2">
        <dgm:presLayoutVars>
          <dgm:bulletEnabled val="1"/>
        </dgm:presLayoutVars>
      </dgm:prSet>
      <dgm:spPr/>
    </dgm:pt>
  </dgm:ptLst>
  <dgm:cxnLst>
    <dgm:cxn modelId="{E52C3E02-D0D0-4917-BD1A-E1134748562B}" srcId="{8941CABE-E68D-4D94-9513-E9F5D91416CB}" destId="{34F535B4-8C54-4FA2-B49E-3D63ADDDD85E}" srcOrd="1" destOrd="0" parTransId="{0C730D70-C2A4-4AFF-8B30-1559C91277B0}" sibTransId="{788AD2BD-ADF2-4DD2-8033-29966937F7BD}"/>
    <dgm:cxn modelId="{F4DDA021-3617-4665-985C-158020323DD1}" type="presOf" srcId="{14DD5BE0-C2C5-42C6-8BBB-56612E6EF2F3}" destId="{A733040B-CF23-4323-84A5-755C34E1E143}" srcOrd="0" destOrd="0" presId="urn:microsoft.com/office/officeart/2005/8/layout/list1"/>
    <dgm:cxn modelId="{87883B2E-E308-45FE-8339-EBE13F2BC6A2}" type="presOf" srcId="{841B7A93-8F92-4498-A29C-59CEAB4299D8}" destId="{16CCEDE9-9948-435A-A446-36908C75D817}" srcOrd="0" destOrd="5" presId="urn:microsoft.com/office/officeart/2005/8/layout/list1"/>
    <dgm:cxn modelId="{F868AC3B-25B3-49BE-99BE-37EEF524240D}" type="presOf" srcId="{34F535B4-8C54-4FA2-B49E-3D63ADDDD85E}" destId="{16CCEDE9-9948-435A-A446-36908C75D817}" srcOrd="0" destOrd="1" presId="urn:microsoft.com/office/officeart/2005/8/layout/list1"/>
    <dgm:cxn modelId="{3A957342-35D9-4DFB-B982-F98D1C3A931B}" type="presOf" srcId="{8941CABE-E68D-4D94-9513-E9F5D91416CB}" destId="{5DA31BD6-BA08-468A-A124-65D601C0730F}" srcOrd="0" destOrd="0" presId="urn:microsoft.com/office/officeart/2005/8/layout/list1"/>
    <dgm:cxn modelId="{537F9864-9DB1-4CF5-9276-3DCA733725D9}" srcId="{3009A459-8DF2-4631-851F-CD344EFC7D58}" destId="{FBCC7274-5F03-4D1A-9CD2-F92B671F0029}" srcOrd="1" destOrd="0" parTransId="{D96633B2-1566-49FA-8ACF-E5445FA42B85}" sibTransId="{1A8C98D5-E174-452A-84BB-7B37723A9865}"/>
    <dgm:cxn modelId="{5C27A264-166E-47FE-9A80-A9F0C586D3E6}" type="presOf" srcId="{8941CABE-E68D-4D94-9513-E9F5D91416CB}" destId="{2D66F7FC-38C9-4960-BD5C-DD6CAA89D211}" srcOrd="1" destOrd="0" presId="urn:microsoft.com/office/officeart/2005/8/layout/list1"/>
    <dgm:cxn modelId="{0FF32F4B-66D1-4C3A-AB94-978C8ED3924A}" srcId="{8941CABE-E68D-4D94-9513-E9F5D91416CB}" destId="{6CAA74C4-A433-4436-9ADF-1343AD397B96}" srcOrd="3" destOrd="0" parTransId="{731EC944-C81C-4E4D-B7AF-987FD1138A4F}" sibTransId="{5333D364-DB30-4331-9236-BE2A1289D538}"/>
    <dgm:cxn modelId="{4E7E2F57-2ADB-4094-942B-E81BF1B66B66}" srcId="{8941CABE-E68D-4D94-9513-E9F5D91416CB}" destId="{1AA22ED1-1B00-4D6C-B0FE-4598AB9B0252}" srcOrd="2" destOrd="0" parTransId="{68837A2B-E69A-48FF-8B38-98E6B43518F9}" sibTransId="{F1CFB6EC-4835-4867-BFD1-F6682503A4D4}"/>
    <dgm:cxn modelId="{8476DB80-6326-42FD-9D94-9F81D8C2225E}" srcId="{8941CABE-E68D-4D94-9513-E9F5D91416CB}" destId="{0F67DE27-C542-4A4D-A888-E54A9343A5E6}" srcOrd="4" destOrd="0" parTransId="{D05D3932-F8A2-459C-BBF7-42258995326C}" sibTransId="{25A280D1-B6C4-4D57-B94E-D923992D5E1C}"/>
    <dgm:cxn modelId="{500EC881-C099-428F-A56E-FEA956626E38}" type="presOf" srcId="{3009A459-8DF2-4631-851F-CD344EFC7D58}" destId="{D4497C94-F780-4B07-A56A-E64E76F5CED4}" srcOrd="0" destOrd="0" presId="urn:microsoft.com/office/officeart/2005/8/layout/list1"/>
    <dgm:cxn modelId="{6A20AB82-A881-48BE-BAB9-727FDB2474C4}" srcId="{3009A459-8DF2-4631-851F-CD344EFC7D58}" destId="{14DD5BE0-C2C5-42C6-8BBB-56612E6EF2F3}" srcOrd="0" destOrd="0" parTransId="{FA3D99AF-F59A-4423-82ED-83FDC1242C2B}" sibTransId="{B2B89F97-B685-4CF4-95A4-13F73409E889}"/>
    <dgm:cxn modelId="{BB139F85-ABE8-4F62-A3BF-6B68BB92AECF}" type="presOf" srcId="{A8F7D85E-9000-4062-98C5-133E1FC9418E}" destId="{16CCEDE9-9948-435A-A446-36908C75D817}" srcOrd="0" destOrd="6" presId="urn:microsoft.com/office/officeart/2005/8/layout/list1"/>
    <dgm:cxn modelId="{D357579B-6841-44D9-BA0E-EE682442E854}" type="presOf" srcId="{8205C4EA-C3C9-4260-8675-F4F91132746F}" destId="{7FADB963-9251-4D89-8F12-4DC61F18FC70}" srcOrd="0" destOrd="0" presId="urn:microsoft.com/office/officeart/2005/8/layout/list1"/>
    <dgm:cxn modelId="{FA9BFB9C-3DD8-4A7C-8B85-B67E6BA40B68}" srcId="{8205C4EA-C3C9-4260-8675-F4F91132746F}" destId="{8941CABE-E68D-4D94-9513-E9F5D91416CB}" srcOrd="1" destOrd="0" parTransId="{2F89677C-9DB2-49B6-A769-F8F5EBB10213}" sibTransId="{DB54BCA0-A2F3-4FFA-904D-B183C8415EEA}"/>
    <dgm:cxn modelId="{C5F022B3-5A9F-4416-88F7-D9B697DA3978}" type="presOf" srcId="{0F67DE27-C542-4A4D-A888-E54A9343A5E6}" destId="{16CCEDE9-9948-435A-A446-36908C75D817}" srcOrd="0" destOrd="4" presId="urn:microsoft.com/office/officeart/2005/8/layout/list1"/>
    <dgm:cxn modelId="{945E5BBB-6555-45EF-B441-4B7BC3F3548E}" type="presOf" srcId="{FBCC7274-5F03-4D1A-9CD2-F92B671F0029}" destId="{A733040B-CF23-4323-84A5-755C34E1E143}" srcOrd="0" destOrd="1" presId="urn:microsoft.com/office/officeart/2005/8/layout/list1"/>
    <dgm:cxn modelId="{55BE61DB-A829-4218-8CBA-116A5DDA4DF0}" type="presOf" srcId="{3009A459-8DF2-4631-851F-CD344EFC7D58}" destId="{AE9FF8B3-4529-4E40-B531-8FC5D8E35404}" srcOrd="1" destOrd="0" presId="urn:microsoft.com/office/officeart/2005/8/layout/list1"/>
    <dgm:cxn modelId="{5F5DC1E8-63E6-4360-9B91-4FC0EA8056B6}" srcId="{8941CABE-E68D-4D94-9513-E9F5D91416CB}" destId="{A8F7D85E-9000-4062-98C5-133E1FC9418E}" srcOrd="6" destOrd="0" parTransId="{82FE3578-9DB9-4AE0-95EC-57E65D218BCE}" sibTransId="{534D043F-307E-4987-A8C1-8A70D161CE1F}"/>
    <dgm:cxn modelId="{A7AA3EEA-B841-4347-A39A-A7EB86B3B6A4}" type="presOf" srcId="{1AA22ED1-1B00-4D6C-B0FE-4598AB9B0252}" destId="{16CCEDE9-9948-435A-A446-36908C75D817}" srcOrd="0" destOrd="2" presId="urn:microsoft.com/office/officeart/2005/8/layout/list1"/>
    <dgm:cxn modelId="{953059EC-B67E-4786-8436-9B2B1DEA4268}" type="presOf" srcId="{BF03FDDB-AF95-4BF2-AE1B-7EA16C938AD6}" destId="{16CCEDE9-9948-435A-A446-36908C75D817}" srcOrd="0" destOrd="0" presId="urn:microsoft.com/office/officeart/2005/8/layout/list1"/>
    <dgm:cxn modelId="{9A78A5F3-A95F-482D-9420-DEE1CB713A9D}" srcId="{8941CABE-E68D-4D94-9513-E9F5D91416CB}" destId="{841B7A93-8F92-4498-A29C-59CEAB4299D8}" srcOrd="5" destOrd="0" parTransId="{C45B04DF-1923-4B31-9F9A-52CA86A18532}" sibTransId="{2B7A8A12-0F1D-4BF1-900F-80747CBD32BA}"/>
    <dgm:cxn modelId="{E10BE1F7-957A-4C22-A99E-42B7E62A85C2}" srcId="{8941CABE-E68D-4D94-9513-E9F5D91416CB}" destId="{BF03FDDB-AF95-4BF2-AE1B-7EA16C938AD6}" srcOrd="0" destOrd="0" parTransId="{8F660033-FE29-48BD-AD04-8687A72543C7}" sibTransId="{4FADF2EF-A073-411B-B0B3-DD7765124827}"/>
    <dgm:cxn modelId="{A9D093F9-B4DF-435B-80F8-FFA32C258AA1}" type="presOf" srcId="{6CAA74C4-A433-4436-9ADF-1343AD397B96}" destId="{16CCEDE9-9948-435A-A446-36908C75D817}" srcOrd="0" destOrd="3" presId="urn:microsoft.com/office/officeart/2005/8/layout/list1"/>
    <dgm:cxn modelId="{989F6CFB-A677-42D6-9717-02A0E3168425}" srcId="{8205C4EA-C3C9-4260-8675-F4F91132746F}" destId="{3009A459-8DF2-4631-851F-CD344EFC7D58}" srcOrd="0" destOrd="0" parTransId="{AA01429F-766E-4346-A24A-B31F17151F09}" sibTransId="{2973A4A7-8F9A-4E45-AF13-6F231804EA7C}"/>
    <dgm:cxn modelId="{3775EB29-EFAF-4BF6-81CA-68D981B55F78}" type="presParOf" srcId="{7FADB963-9251-4D89-8F12-4DC61F18FC70}" destId="{02755D22-55C5-4103-A029-BC7463AAEF0D}" srcOrd="0" destOrd="0" presId="urn:microsoft.com/office/officeart/2005/8/layout/list1"/>
    <dgm:cxn modelId="{91CE9222-9ECE-4300-AE0F-09A21DF6BD8B}" type="presParOf" srcId="{02755D22-55C5-4103-A029-BC7463AAEF0D}" destId="{D4497C94-F780-4B07-A56A-E64E76F5CED4}" srcOrd="0" destOrd="0" presId="urn:microsoft.com/office/officeart/2005/8/layout/list1"/>
    <dgm:cxn modelId="{ECD1D299-5246-4ADF-89BA-0B0C11EF72AC}" type="presParOf" srcId="{02755D22-55C5-4103-A029-BC7463AAEF0D}" destId="{AE9FF8B3-4529-4E40-B531-8FC5D8E35404}" srcOrd="1" destOrd="0" presId="urn:microsoft.com/office/officeart/2005/8/layout/list1"/>
    <dgm:cxn modelId="{4B198AAE-01E2-4D78-8D77-50E4643EDBC6}" type="presParOf" srcId="{7FADB963-9251-4D89-8F12-4DC61F18FC70}" destId="{B2360EA8-6122-46D5-96EC-0FECC9703FF3}" srcOrd="1" destOrd="0" presId="urn:microsoft.com/office/officeart/2005/8/layout/list1"/>
    <dgm:cxn modelId="{5EDB7C86-7242-4DF0-8594-89F5F39A2AC9}" type="presParOf" srcId="{7FADB963-9251-4D89-8F12-4DC61F18FC70}" destId="{A733040B-CF23-4323-84A5-755C34E1E143}" srcOrd="2" destOrd="0" presId="urn:microsoft.com/office/officeart/2005/8/layout/list1"/>
    <dgm:cxn modelId="{D6F5CFE4-5543-4A9F-8C34-1518A6CAB79D}" type="presParOf" srcId="{7FADB963-9251-4D89-8F12-4DC61F18FC70}" destId="{996729C2-59D4-4220-B448-B58A8B05EA0F}" srcOrd="3" destOrd="0" presId="urn:microsoft.com/office/officeart/2005/8/layout/list1"/>
    <dgm:cxn modelId="{CC0A6600-6E5C-4C12-966F-FCB62EFAEC36}" type="presParOf" srcId="{7FADB963-9251-4D89-8F12-4DC61F18FC70}" destId="{2CE2194D-1FD3-4D17-A9AE-1AFE99A106A2}" srcOrd="4" destOrd="0" presId="urn:microsoft.com/office/officeart/2005/8/layout/list1"/>
    <dgm:cxn modelId="{85E2EAED-2CE8-48D5-A9A2-408CA5AAB306}" type="presParOf" srcId="{2CE2194D-1FD3-4D17-A9AE-1AFE99A106A2}" destId="{5DA31BD6-BA08-468A-A124-65D601C0730F}" srcOrd="0" destOrd="0" presId="urn:microsoft.com/office/officeart/2005/8/layout/list1"/>
    <dgm:cxn modelId="{6047BDAF-0FAE-491A-B2BC-C6B61863142D}" type="presParOf" srcId="{2CE2194D-1FD3-4D17-A9AE-1AFE99A106A2}" destId="{2D66F7FC-38C9-4960-BD5C-DD6CAA89D211}" srcOrd="1" destOrd="0" presId="urn:microsoft.com/office/officeart/2005/8/layout/list1"/>
    <dgm:cxn modelId="{AB4F2AB7-DB95-4B90-B837-1A2D84E59766}" type="presParOf" srcId="{7FADB963-9251-4D89-8F12-4DC61F18FC70}" destId="{50B08CF4-ED28-4DB1-94E0-5BAAD2782D9C}" srcOrd="5" destOrd="0" presId="urn:microsoft.com/office/officeart/2005/8/layout/list1"/>
    <dgm:cxn modelId="{59DD3A2C-C36F-4A29-BCAE-AF96416F2B60}" type="presParOf" srcId="{7FADB963-9251-4D89-8F12-4DC61F18FC70}" destId="{16CCEDE9-9948-435A-A446-36908C75D817}"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74CA69B-E0AA-42BC-A0A9-FE84FFD233EE}"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3B50C6B8-61F7-403F-B0D7-42CC7AE60583}">
      <dgm:prSet/>
      <dgm:spPr/>
      <dgm:t>
        <a:bodyPr/>
        <a:lstStyle/>
        <a:p>
          <a:pPr>
            <a:lnSpc>
              <a:spcPct val="100000"/>
            </a:lnSpc>
          </a:pPr>
          <a:r>
            <a:rPr lang="en-US"/>
            <a:t>Deposits</a:t>
          </a:r>
        </a:p>
      </dgm:t>
    </dgm:pt>
    <dgm:pt modelId="{9FA3AA9B-548B-498F-9FD1-40F99752087B}" type="parTrans" cxnId="{8BBF8B37-3745-43CE-90B6-E1699DE1752D}">
      <dgm:prSet/>
      <dgm:spPr/>
      <dgm:t>
        <a:bodyPr/>
        <a:lstStyle/>
        <a:p>
          <a:endParaRPr lang="en-US"/>
        </a:p>
      </dgm:t>
    </dgm:pt>
    <dgm:pt modelId="{F2A04AB5-B3BB-4E80-AE07-002B392B97DE}" type="sibTrans" cxnId="{8BBF8B37-3745-43CE-90B6-E1699DE1752D}">
      <dgm:prSet/>
      <dgm:spPr/>
      <dgm:t>
        <a:bodyPr/>
        <a:lstStyle/>
        <a:p>
          <a:endParaRPr lang="en-US"/>
        </a:p>
      </dgm:t>
    </dgm:pt>
    <dgm:pt modelId="{1CD8F4CF-DF3C-4BF5-BBDC-3813AADFE6FD}">
      <dgm:prSet/>
      <dgm:spPr/>
      <dgm:t>
        <a:bodyPr/>
        <a:lstStyle/>
        <a:p>
          <a:pPr>
            <a:lnSpc>
              <a:spcPct val="100000"/>
            </a:lnSpc>
          </a:pPr>
          <a:r>
            <a:rPr lang="en-US"/>
            <a:t>Other Liabilities</a:t>
          </a:r>
        </a:p>
      </dgm:t>
    </dgm:pt>
    <dgm:pt modelId="{A471A287-494C-4E6D-950A-B9A5A37E87D1}" type="parTrans" cxnId="{EDE29C55-5D1B-489C-ABA9-8E5348256C0D}">
      <dgm:prSet/>
      <dgm:spPr/>
      <dgm:t>
        <a:bodyPr/>
        <a:lstStyle/>
        <a:p>
          <a:endParaRPr lang="en-US"/>
        </a:p>
      </dgm:t>
    </dgm:pt>
    <dgm:pt modelId="{6930D0BE-B127-4E0D-891E-3315E80A226D}" type="sibTrans" cxnId="{EDE29C55-5D1B-489C-ABA9-8E5348256C0D}">
      <dgm:prSet/>
      <dgm:spPr/>
      <dgm:t>
        <a:bodyPr/>
        <a:lstStyle/>
        <a:p>
          <a:endParaRPr lang="en-US"/>
        </a:p>
      </dgm:t>
    </dgm:pt>
    <dgm:pt modelId="{12751325-9AEA-4781-AFD5-C954F9C786A8}">
      <dgm:prSet/>
      <dgm:spPr/>
      <dgm:t>
        <a:bodyPr/>
        <a:lstStyle/>
        <a:p>
          <a:pPr>
            <a:lnSpc>
              <a:spcPct val="100000"/>
            </a:lnSpc>
          </a:pPr>
          <a:r>
            <a:rPr lang="en-GB"/>
            <a:t>Contingent Liabilities</a:t>
          </a:r>
          <a:endParaRPr lang="en-US"/>
        </a:p>
      </dgm:t>
    </dgm:pt>
    <dgm:pt modelId="{F661EEDB-F40F-45C2-8A38-268DF0CAB8D0}" type="parTrans" cxnId="{639C14AC-4B1C-4AC9-AB9E-758C1378CF63}">
      <dgm:prSet/>
      <dgm:spPr/>
      <dgm:t>
        <a:bodyPr/>
        <a:lstStyle/>
        <a:p>
          <a:endParaRPr lang="en-US"/>
        </a:p>
      </dgm:t>
    </dgm:pt>
    <dgm:pt modelId="{64166F8A-DE26-453E-8036-F3609D1D4849}" type="sibTrans" cxnId="{639C14AC-4B1C-4AC9-AB9E-758C1378CF63}">
      <dgm:prSet/>
      <dgm:spPr/>
      <dgm:t>
        <a:bodyPr/>
        <a:lstStyle/>
        <a:p>
          <a:endParaRPr lang="en-US"/>
        </a:p>
      </dgm:t>
    </dgm:pt>
    <dgm:pt modelId="{600F8227-1751-42CD-861D-505F5E107C6B}" type="pres">
      <dgm:prSet presAssocID="{974CA69B-E0AA-42BC-A0A9-FE84FFD233EE}" presName="root" presStyleCnt="0">
        <dgm:presLayoutVars>
          <dgm:dir/>
          <dgm:resizeHandles val="exact"/>
        </dgm:presLayoutVars>
      </dgm:prSet>
      <dgm:spPr/>
    </dgm:pt>
    <dgm:pt modelId="{9FF20E8F-2FA4-4597-B474-8E8CB3995391}" type="pres">
      <dgm:prSet presAssocID="{3B50C6B8-61F7-403F-B0D7-42CC7AE60583}" presName="compNode" presStyleCnt="0"/>
      <dgm:spPr/>
    </dgm:pt>
    <dgm:pt modelId="{CABE5946-D649-4E72-8305-D83758552B47}" type="pres">
      <dgm:prSet presAssocID="{3B50C6B8-61F7-403F-B0D7-42CC7AE60583}" presName="bgRect" presStyleLbl="bgShp" presStyleIdx="0" presStyleCnt="3"/>
      <dgm:spPr/>
    </dgm:pt>
    <dgm:pt modelId="{47A8E965-9DE6-41D4-BF8A-5F32C05D059F}" type="pres">
      <dgm:prSet presAssocID="{3B50C6B8-61F7-403F-B0D7-42CC7AE6058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ggy Bank"/>
        </a:ext>
      </dgm:extLst>
    </dgm:pt>
    <dgm:pt modelId="{2D21B4A2-74E8-4057-B40F-5B3CDEED0C4B}" type="pres">
      <dgm:prSet presAssocID="{3B50C6B8-61F7-403F-B0D7-42CC7AE60583}" presName="spaceRect" presStyleCnt="0"/>
      <dgm:spPr/>
    </dgm:pt>
    <dgm:pt modelId="{04195493-91A2-4CBF-80B8-8C5988C0CDB7}" type="pres">
      <dgm:prSet presAssocID="{3B50C6B8-61F7-403F-B0D7-42CC7AE60583}" presName="parTx" presStyleLbl="revTx" presStyleIdx="0" presStyleCnt="3">
        <dgm:presLayoutVars>
          <dgm:chMax val="0"/>
          <dgm:chPref val="0"/>
        </dgm:presLayoutVars>
      </dgm:prSet>
      <dgm:spPr/>
    </dgm:pt>
    <dgm:pt modelId="{1011C0F5-96D9-465D-8FC5-E5F02B2B0702}" type="pres">
      <dgm:prSet presAssocID="{F2A04AB5-B3BB-4E80-AE07-002B392B97DE}" presName="sibTrans" presStyleCnt="0"/>
      <dgm:spPr/>
    </dgm:pt>
    <dgm:pt modelId="{0697D69E-4AE2-4A78-A348-120914EDF241}" type="pres">
      <dgm:prSet presAssocID="{1CD8F4CF-DF3C-4BF5-BBDC-3813AADFE6FD}" presName="compNode" presStyleCnt="0"/>
      <dgm:spPr/>
    </dgm:pt>
    <dgm:pt modelId="{E1DF8687-C92A-4821-88FC-B68EBF5646EA}" type="pres">
      <dgm:prSet presAssocID="{1CD8F4CF-DF3C-4BF5-BBDC-3813AADFE6FD}" presName="bgRect" presStyleLbl="bgShp" presStyleIdx="1" presStyleCnt="3"/>
      <dgm:spPr/>
    </dgm:pt>
    <dgm:pt modelId="{AD387F6C-4F78-4645-946D-58ACAC5D7FDB}" type="pres">
      <dgm:prSet presAssocID="{1CD8F4CF-DF3C-4BF5-BBDC-3813AADFE6F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E61C9EF3-83BB-4123-AFB8-5407338A623A}" type="pres">
      <dgm:prSet presAssocID="{1CD8F4CF-DF3C-4BF5-BBDC-3813AADFE6FD}" presName="spaceRect" presStyleCnt="0"/>
      <dgm:spPr/>
    </dgm:pt>
    <dgm:pt modelId="{BB012223-736F-455A-8455-C470B7A115B2}" type="pres">
      <dgm:prSet presAssocID="{1CD8F4CF-DF3C-4BF5-BBDC-3813AADFE6FD}" presName="parTx" presStyleLbl="revTx" presStyleIdx="1" presStyleCnt="3">
        <dgm:presLayoutVars>
          <dgm:chMax val="0"/>
          <dgm:chPref val="0"/>
        </dgm:presLayoutVars>
      </dgm:prSet>
      <dgm:spPr/>
    </dgm:pt>
    <dgm:pt modelId="{3F220EB5-2C22-4438-AE3A-B79951C3760B}" type="pres">
      <dgm:prSet presAssocID="{6930D0BE-B127-4E0D-891E-3315E80A226D}" presName="sibTrans" presStyleCnt="0"/>
      <dgm:spPr/>
    </dgm:pt>
    <dgm:pt modelId="{9E5BB773-BCF5-4E35-9BD1-0DE4FEDE2C98}" type="pres">
      <dgm:prSet presAssocID="{12751325-9AEA-4781-AFD5-C954F9C786A8}" presName="compNode" presStyleCnt="0"/>
      <dgm:spPr/>
    </dgm:pt>
    <dgm:pt modelId="{BCDD435A-36DB-49A4-AB62-98312D005BD2}" type="pres">
      <dgm:prSet presAssocID="{12751325-9AEA-4781-AFD5-C954F9C786A8}" presName="bgRect" presStyleLbl="bgShp" presStyleIdx="2" presStyleCnt="3"/>
      <dgm:spPr/>
    </dgm:pt>
    <dgm:pt modelId="{D582D622-8CBF-4922-B69C-EDD2C410BC3A}" type="pres">
      <dgm:prSet presAssocID="{12751325-9AEA-4781-AFD5-C954F9C786A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B111F79F-2FEA-4A48-AA4B-1B7D6A3A8860}" type="pres">
      <dgm:prSet presAssocID="{12751325-9AEA-4781-AFD5-C954F9C786A8}" presName="spaceRect" presStyleCnt="0"/>
      <dgm:spPr/>
    </dgm:pt>
    <dgm:pt modelId="{C899B1F9-EC56-4AE7-AE8D-25EE0D6B1664}" type="pres">
      <dgm:prSet presAssocID="{12751325-9AEA-4781-AFD5-C954F9C786A8}" presName="parTx" presStyleLbl="revTx" presStyleIdx="2" presStyleCnt="3">
        <dgm:presLayoutVars>
          <dgm:chMax val="0"/>
          <dgm:chPref val="0"/>
        </dgm:presLayoutVars>
      </dgm:prSet>
      <dgm:spPr/>
    </dgm:pt>
  </dgm:ptLst>
  <dgm:cxnLst>
    <dgm:cxn modelId="{19AB672E-3055-49A9-ADE4-72277FD25607}" type="presOf" srcId="{12751325-9AEA-4781-AFD5-C954F9C786A8}" destId="{C899B1F9-EC56-4AE7-AE8D-25EE0D6B1664}" srcOrd="0" destOrd="0" presId="urn:microsoft.com/office/officeart/2018/2/layout/IconVerticalSolidList"/>
    <dgm:cxn modelId="{8BBF8B37-3745-43CE-90B6-E1699DE1752D}" srcId="{974CA69B-E0AA-42BC-A0A9-FE84FFD233EE}" destId="{3B50C6B8-61F7-403F-B0D7-42CC7AE60583}" srcOrd="0" destOrd="0" parTransId="{9FA3AA9B-548B-498F-9FD1-40F99752087B}" sibTransId="{F2A04AB5-B3BB-4E80-AE07-002B392B97DE}"/>
    <dgm:cxn modelId="{A05B593C-ED6A-42BC-973E-9584F989FC2B}" type="presOf" srcId="{1CD8F4CF-DF3C-4BF5-BBDC-3813AADFE6FD}" destId="{BB012223-736F-455A-8455-C470B7A115B2}" srcOrd="0" destOrd="0" presId="urn:microsoft.com/office/officeart/2018/2/layout/IconVerticalSolidList"/>
    <dgm:cxn modelId="{EDE29C55-5D1B-489C-ABA9-8E5348256C0D}" srcId="{974CA69B-E0AA-42BC-A0A9-FE84FFD233EE}" destId="{1CD8F4CF-DF3C-4BF5-BBDC-3813AADFE6FD}" srcOrd="1" destOrd="0" parTransId="{A471A287-494C-4E6D-950A-B9A5A37E87D1}" sibTransId="{6930D0BE-B127-4E0D-891E-3315E80A226D}"/>
    <dgm:cxn modelId="{639C14AC-4B1C-4AC9-AB9E-758C1378CF63}" srcId="{974CA69B-E0AA-42BC-A0A9-FE84FFD233EE}" destId="{12751325-9AEA-4781-AFD5-C954F9C786A8}" srcOrd="2" destOrd="0" parTransId="{F661EEDB-F40F-45C2-8A38-268DF0CAB8D0}" sibTransId="{64166F8A-DE26-453E-8036-F3609D1D4849}"/>
    <dgm:cxn modelId="{5413FBB8-3B6C-488D-A826-4BF82121EC87}" type="presOf" srcId="{3B50C6B8-61F7-403F-B0D7-42CC7AE60583}" destId="{04195493-91A2-4CBF-80B8-8C5988C0CDB7}" srcOrd="0" destOrd="0" presId="urn:microsoft.com/office/officeart/2018/2/layout/IconVerticalSolidList"/>
    <dgm:cxn modelId="{9CFB78E4-1182-45E1-9BC3-CA637108FAEA}" type="presOf" srcId="{974CA69B-E0AA-42BC-A0A9-FE84FFD233EE}" destId="{600F8227-1751-42CD-861D-505F5E107C6B}" srcOrd="0" destOrd="0" presId="urn:microsoft.com/office/officeart/2018/2/layout/IconVerticalSolidList"/>
    <dgm:cxn modelId="{826C1427-5262-4CFA-B2FB-19887F3E8937}" type="presParOf" srcId="{600F8227-1751-42CD-861D-505F5E107C6B}" destId="{9FF20E8F-2FA4-4597-B474-8E8CB3995391}" srcOrd="0" destOrd="0" presId="urn:microsoft.com/office/officeart/2018/2/layout/IconVerticalSolidList"/>
    <dgm:cxn modelId="{50B7D5CD-E7C9-4F68-B4AE-3134752DD489}" type="presParOf" srcId="{9FF20E8F-2FA4-4597-B474-8E8CB3995391}" destId="{CABE5946-D649-4E72-8305-D83758552B47}" srcOrd="0" destOrd="0" presId="urn:microsoft.com/office/officeart/2018/2/layout/IconVerticalSolidList"/>
    <dgm:cxn modelId="{0B972933-07A8-4754-9A6E-FF70BE07B30A}" type="presParOf" srcId="{9FF20E8F-2FA4-4597-B474-8E8CB3995391}" destId="{47A8E965-9DE6-41D4-BF8A-5F32C05D059F}" srcOrd="1" destOrd="0" presId="urn:microsoft.com/office/officeart/2018/2/layout/IconVerticalSolidList"/>
    <dgm:cxn modelId="{9630F558-1EF1-4F6F-B323-F815DCE4F9E2}" type="presParOf" srcId="{9FF20E8F-2FA4-4597-B474-8E8CB3995391}" destId="{2D21B4A2-74E8-4057-B40F-5B3CDEED0C4B}" srcOrd="2" destOrd="0" presId="urn:microsoft.com/office/officeart/2018/2/layout/IconVerticalSolidList"/>
    <dgm:cxn modelId="{B72B5A1C-57DB-4C06-BF11-00237A7E970C}" type="presParOf" srcId="{9FF20E8F-2FA4-4597-B474-8E8CB3995391}" destId="{04195493-91A2-4CBF-80B8-8C5988C0CDB7}" srcOrd="3" destOrd="0" presId="urn:microsoft.com/office/officeart/2018/2/layout/IconVerticalSolidList"/>
    <dgm:cxn modelId="{FEDBCF28-2D01-4FB0-BE42-7BE9B400C1BE}" type="presParOf" srcId="{600F8227-1751-42CD-861D-505F5E107C6B}" destId="{1011C0F5-96D9-465D-8FC5-E5F02B2B0702}" srcOrd="1" destOrd="0" presId="urn:microsoft.com/office/officeart/2018/2/layout/IconVerticalSolidList"/>
    <dgm:cxn modelId="{C37DA570-122C-439E-8FD8-FC6940E4FA2B}" type="presParOf" srcId="{600F8227-1751-42CD-861D-505F5E107C6B}" destId="{0697D69E-4AE2-4A78-A348-120914EDF241}" srcOrd="2" destOrd="0" presId="urn:microsoft.com/office/officeart/2018/2/layout/IconVerticalSolidList"/>
    <dgm:cxn modelId="{11CA7AE2-C98F-40B8-A30F-7505DD13F14E}" type="presParOf" srcId="{0697D69E-4AE2-4A78-A348-120914EDF241}" destId="{E1DF8687-C92A-4821-88FC-B68EBF5646EA}" srcOrd="0" destOrd="0" presId="urn:microsoft.com/office/officeart/2018/2/layout/IconVerticalSolidList"/>
    <dgm:cxn modelId="{C8A53BD0-406E-47B6-A58D-CEDAE14B347A}" type="presParOf" srcId="{0697D69E-4AE2-4A78-A348-120914EDF241}" destId="{AD387F6C-4F78-4645-946D-58ACAC5D7FDB}" srcOrd="1" destOrd="0" presId="urn:microsoft.com/office/officeart/2018/2/layout/IconVerticalSolidList"/>
    <dgm:cxn modelId="{967FDFE0-23BD-42B6-97F2-F398B71339B5}" type="presParOf" srcId="{0697D69E-4AE2-4A78-A348-120914EDF241}" destId="{E61C9EF3-83BB-4123-AFB8-5407338A623A}" srcOrd="2" destOrd="0" presId="urn:microsoft.com/office/officeart/2018/2/layout/IconVerticalSolidList"/>
    <dgm:cxn modelId="{2494D964-3753-4805-A422-3DD027145C2D}" type="presParOf" srcId="{0697D69E-4AE2-4A78-A348-120914EDF241}" destId="{BB012223-736F-455A-8455-C470B7A115B2}" srcOrd="3" destOrd="0" presId="urn:microsoft.com/office/officeart/2018/2/layout/IconVerticalSolidList"/>
    <dgm:cxn modelId="{00DBC51C-FC9F-4A57-9B18-F0C2A226F021}" type="presParOf" srcId="{600F8227-1751-42CD-861D-505F5E107C6B}" destId="{3F220EB5-2C22-4438-AE3A-B79951C3760B}" srcOrd="3" destOrd="0" presId="urn:microsoft.com/office/officeart/2018/2/layout/IconVerticalSolidList"/>
    <dgm:cxn modelId="{1EE0828A-A34B-43D8-AEA0-3205AD87712E}" type="presParOf" srcId="{600F8227-1751-42CD-861D-505F5E107C6B}" destId="{9E5BB773-BCF5-4E35-9BD1-0DE4FEDE2C98}" srcOrd="4" destOrd="0" presId="urn:microsoft.com/office/officeart/2018/2/layout/IconVerticalSolidList"/>
    <dgm:cxn modelId="{944546B6-9562-44C7-9695-E20B5CB1C5A6}" type="presParOf" srcId="{9E5BB773-BCF5-4E35-9BD1-0DE4FEDE2C98}" destId="{BCDD435A-36DB-49A4-AB62-98312D005BD2}" srcOrd="0" destOrd="0" presId="urn:microsoft.com/office/officeart/2018/2/layout/IconVerticalSolidList"/>
    <dgm:cxn modelId="{EAE3DDDF-79CA-40AA-B840-048845FFA214}" type="presParOf" srcId="{9E5BB773-BCF5-4E35-9BD1-0DE4FEDE2C98}" destId="{D582D622-8CBF-4922-B69C-EDD2C410BC3A}" srcOrd="1" destOrd="0" presId="urn:microsoft.com/office/officeart/2018/2/layout/IconVerticalSolidList"/>
    <dgm:cxn modelId="{FB08E9BF-5248-4675-A89E-2938D767DD7A}" type="presParOf" srcId="{9E5BB773-BCF5-4E35-9BD1-0DE4FEDE2C98}" destId="{B111F79F-2FEA-4A48-AA4B-1B7D6A3A8860}" srcOrd="2" destOrd="0" presId="urn:microsoft.com/office/officeart/2018/2/layout/IconVerticalSolidList"/>
    <dgm:cxn modelId="{A861D67A-3BAB-4F26-B77D-50E733E13AE4}" type="presParOf" srcId="{9E5BB773-BCF5-4E35-9BD1-0DE4FEDE2C98}" destId="{C899B1F9-EC56-4AE7-AE8D-25EE0D6B1664}"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A9E2091-77A9-4C5A-8391-DBDBA322E7E2}"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811C228E-5619-40A6-99BF-47555E1CF27B}">
      <dgm:prSet/>
      <dgm:spPr/>
      <dgm:t>
        <a:bodyPr/>
        <a:lstStyle/>
        <a:p>
          <a:r>
            <a:rPr lang="en-US"/>
            <a:t>Inoperative Accounts</a:t>
          </a:r>
        </a:p>
      </dgm:t>
    </dgm:pt>
    <dgm:pt modelId="{19490E9D-9546-45F5-9CD1-65F039C0901C}" type="parTrans" cxnId="{013C0B71-E495-4993-BCC4-5657AB762D9F}">
      <dgm:prSet/>
      <dgm:spPr/>
      <dgm:t>
        <a:bodyPr/>
        <a:lstStyle/>
        <a:p>
          <a:endParaRPr lang="en-US"/>
        </a:p>
      </dgm:t>
    </dgm:pt>
    <dgm:pt modelId="{DE8616B3-12F3-471F-9B7D-949FBBA45B89}" type="sibTrans" cxnId="{013C0B71-E495-4993-BCC4-5657AB762D9F}">
      <dgm:prSet/>
      <dgm:spPr/>
      <dgm:t>
        <a:bodyPr/>
        <a:lstStyle/>
        <a:p>
          <a:endParaRPr lang="en-US"/>
        </a:p>
      </dgm:t>
    </dgm:pt>
    <dgm:pt modelId="{F3C6119D-D56B-48FE-8E2A-D87EF36A1A66}">
      <dgm:prSet/>
      <dgm:spPr/>
      <dgm:t>
        <a:bodyPr/>
        <a:lstStyle/>
        <a:p>
          <a:r>
            <a:rPr lang="en-US"/>
            <a:t>Check how account is Flagged as Inoperative By System.</a:t>
          </a:r>
        </a:p>
      </dgm:t>
    </dgm:pt>
    <dgm:pt modelId="{E4979139-6A48-4B39-AAB9-6D41D70844F9}" type="parTrans" cxnId="{9A089ACA-F2E9-439F-944D-8A5245298C43}">
      <dgm:prSet/>
      <dgm:spPr/>
      <dgm:t>
        <a:bodyPr/>
        <a:lstStyle/>
        <a:p>
          <a:endParaRPr lang="en-US"/>
        </a:p>
      </dgm:t>
    </dgm:pt>
    <dgm:pt modelId="{EDEAE730-AEEB-4895-818E-95761208CF0E}" type="sibTrans" cxnId="{9A089ACA-F2E9-439F-944D-8A5245298C43}">
      <dgm:prSet/>
      <dgm:spPr/>
      <dgm:t>
        <a:bodyPr/>
        <a:lstStyle/>
        <a:p>
          <a:endParaRPr lang="en-US"/>
        </a:p>
      </dgm:t>
    </dgm:pt>
    <dgm:pt modelId="{2A8595D1-D563-40D2-B8E1-C307790818BF}">
      <dgm:prSet/>
      <dgm:spPr/>
      <dgm:t>
        <a:bodyPr/>
        <a:lstStyle/>
        <a:p>
          <a:r>
            <a:rPr lang="en-US"/>
            <a:t>Obtain List Of Inoperative Account &amp; Verify Transaction on Test Check Basis</a:t>
          </a:r>
        </a:p>
      </dgm:t>
    </dgm:pt>
    <dgm:pt modelId="{ABC02DE2-CAC2-4E01-A96C-0501E3DE5169}" type="parTrans" cxnId="{4C630CCC-3E33-4C72-8100-ABF41B815BD1}">
      <dgm:prSet/>
      <dgm:spPr/>
      <dgm:t>
        <a:bodyPr/>
        <a:lstStyle/>
        <a:p>
          <a:endParaRPr lang="en-US"/>
        </a:p>
      </dgm:t>
    </dgm:pt>
    <dgm:pt modelId="{C632F677-AB9F-43DF-A543-560E628E4C54}" type="sibTrans" cxnId="{4C630CCC-3E33-4C72-8100-ABF41B815BD1}">
      <dgm:prSet/>
      <dgm:spPr/>
      <dgm:t>
        <a:bodyPr/>
        <a:lstStyle/>
        <a:p>
          <a:endParaRPr lang="en-US"/>
        </a:p>
      </dgm:t>
    </dgm:pt>
    <dgm:pt modelId="{1E5346AB-629C-412B-84F6-D51C730B23F1}">
      <dgm:prSet/>
      <dgm:spPr/>
      <dgm:t>
        <a:bodyPr/>
        <a:lstStyle/>
        <a:p>
          <a:r>
            <a:rPr lang="en-US"/>
            <a:t>Take List Of Accounts Activated as Operative -Confirm With Bank Policy.</a:t>
          </a:r>
        </a:p>
      </dgm:t>
    </dgm:pt>
    <dgm:pt modelId="{F44734D0-C968-4A3C-A7B1-E64A929D1DC8}" type="parTrans" cxnId="{D2BA7DA1-34D3-4DCF-AE8A-3702C6B9CE75}">
      <dgm:prSet/>
      <dgm:spPr/>
      <dgm:t>
        <a:bodyPr/>
        <a:lstStyle/>
        <a:p>
          <a:endParaRPr lang="en-US"/>
        </a:p>
      </dgm:t>
    </dgm:pt>
    <dgm:pt modelId="{49F08647-C2E3-4649-B0BA-20B93D5BCD88}" type="sibTrans" cxnId="{D2BA7DA1-34D3-4DCF-AE8A-3702C6B9CE75}">
      <dgm:prSet/>
      <dgm:spPr/>
      <dgm:t>
        <a:bodyPr/>
        <a:lstStyle/>
        <a:p>
          <a:endParaRPr lang="en-US"/>
        </a:p>
      </dgm:t>
    </dgm:pt>
    <dgm:pt modelId="{D1A9F5C4-AEA0-44D8-A583-FAEC3AFB5B6A}">
      <dgm:prSet/>
      <dgm:spPr/>
      <dgm:t>
        <a:bodyPr/>
        <a:lstStyle/>
        <a:p>
          <a:r>
            <a:rPr lang="en-US"/>
            <a:t>Unusual Movement at Year End</a:t>
          </a:r>
        </a:p>
      </dgm:t>
    </dgm:pt>
    <dgm:pt modelId="{3E570BC8-B9AE-4F1F-9BCC-320F26086F51}" type="parTrans" cxnId="{F7544656-0CE2-4EB6-A84E-66B79126AE16}">
      <dgm:prSet/>
      <dgm:spPr/>
      <dgm:t>
        <a:bodyPr/>
        <a:lstStyle/>
        <a:p>
          <a:endParaRPr lang="en-US"/>
        </a:p>
      </dgm:t>
    </dgm:pt>
    <dgm:pt modelId="{F3E9A55C-8E83-49D7-A708-B45401B95F4E}" type="sibTrans" cxnId="{F7544656-0CE2-4EB6-A84E-66B79126AE16}">
      <dgm:prSet/>
      <dgm:spPr/>
      <dgm:t>
        <a:bodyPr/>
        <a:lstStyle/>
        <a:p>
          <a:endParaRPr lang="en-US"/>
        </a:p>
      </dgm:t>
    </dgm:pt>
    <dgm:pt modelId="{F0D79C82-2272-4766-8889-C63BB09B3DE8}">
      <dgm:prSet/>
      <dgm:spPr/>
      <dgm:t>
        <a:bodyPr/>
        <a:lstStyle/>
        <a:p>
          <a:r>
            <a:rPr lang="en-US"/>
            <a:t>Take Monthly Average Deposit Figures</a:t>
          </a:r>
        </a:p>
      </dgm:t>
    </dgm:pt>
    <dgm:pt modelId="{81C24159-FC08-447E-A2A7-910A08106671}" type="parTrans" cxnId="{276F7BB6-DD0B-445A-8274-A600A70CA445}">
      <dgm:prSet/>
      <dgm:spPr/>
      <dgm:t>
        <a:bodyPr/>
        <a:lstStyle/>
        <a:p>
          <a:endParaRPr lang="en-US"/>
        </a:p>
      </dgm:t>
    </dgm:pt>
    <dgm:pt modelId="{914684AE-9F91-4A4E-B221-74E84DBE66EC}" type="sibTrans" cxnId="{276F7BB6-DD0B-445A-8274-A600A70CA445}">
      <dgm:prSet/>
      <dgm:spPr/>
      <dgm:t>
        <a:bodyPr/>
        <a:lstStyle/>
        <a:p>
          <a:endParaRPr lang="en-US"/>
        </a:p>
      </dgm:t>
    </dgm:pt>
    <dgm:pt modelId="{19937F96-6906-4A21-985C-8A2283EFC244}">
      <dgm:prSet/>
      <dgm:spPr/>
      <dgm:t>
        <a:bodyPr/>
        <a:lstStyle/>
        <a:p>
          <a:r>
            <a:rPr lang="en-US"/>
            <a:t>Compare Average with Year End Balances</a:t>
          </a:r>
        </a:p>
      </dgm:t>
    </dgm:pt>
    <dgm:pt modelId="{56108B6F-35D2-49E3-88F7-E85F2497EBC7}" type="parTrans" cxnId="{0E021068-0236-4582-8611-54B252A6B34A}">
      <dgm:prSet/>
      <dgm:spPr/>
      <dgm:t>
        <a:bodyPr/>
        <a:lstStyle/>
        <a:p>
          <a:endParaRPr lang="en-US"/>
        </a:p>
      </dgm:t>
    </dgm:pt>
    <dgm:pt modelId="{A28713C6-F009-41A4-8553-C830CB6D53B0}" type="sibTrans" cxnId="{0E021068-0236-4582-8611-54B252A6B34A}">
      <dgm:prSet/>
      <dgm:spPr/>
      <dgm:t>
        <a:bodyPr/>
        <a:lstStyle/>
        <a:p>
          <a:endParaRPr lang="en-US"/>
        </a:p>
      </dgm:t>
    </dgm:pt>
    <dgm:pt modelId="{FB529D98-8A5C-4F08-BAF2-4F702A92F6FC}">
      <dgm:prSet/>
      <dgm:spPr/>
      <dgm:t>
        <a:bodyPr/>
        <a:lstStyle/>
        <a:p>
          <a:r>
            <a:rPr lang="en-US"/>
            <a:t>Compare Year End Balances with Balances as on Audit</a:t>
          </a:r>
        </a:p>
      </dgm:t>
    </dgm:pt>
    <dgm:pt modelId="{BB997AB5-A74D-40FF-8209-4F2C80C160D0}" type="parTrans" cxnId="{4B8CD995-7D9C-4DEB-BEF6-F1693AC36590}">
      <dgm:prSet/>
      <dgm:spPr/>
      <dgm:t>
        <a:bodyPr/>
        <a:lstStyle/>
        <a:p>
          <a:endParaRPr lang="en-US"/>
        </a:p>
      </dgm:t>
    </dgm:pt>
    <dgm:pt modelId="{9E5BB2D6-6AAA-4FF2-8836-25C8133F9ABF}" type="sibTrans" cxnId="{4B8CD995-7D9C-4DEB-BEF6-F1693AC36590}">
      <dgm:prSet/>
      <dgm:spPr/>
      <dgm:t>
        <a:bodyPr/>
        <a:lstStyle/>
        <a:p>
          <a:endParaRPr lang="en-US"/>
        </a:p>
      </dgm:t>
    </dgm:pt>
    <dgm:pt modelId="{8C4BD6BB-94F8-4472-BC0F-197D129A8B1A}">
      <dgm:prSet/>
      <dgm:spPr/>
      <dgm:t>
        <a:bodyPr/>
        <a:lstStyle/>
        <a:p>
          <a:r>
            <a:rPr lang="en-US"/>
            <a:t>Obtain Manager Representation for unusual movement &amp; Comment accordingly</a:t>
          </a:r>
        </a:p>
      </dgm:t>
    </dgm:pt>
    <dgm:pt modelId="{1FD1F408-BF40-4278-BFD4-83F37FC0756B}" type="parTrans" cxnId="{C8FBA924-2E2B-4A1F-B64B-200DCB16C330}">
      <dgm:prSet/>
      <dgm:spPr/>
      <dgm:t>
        <a:bodyPr/>
        <a:lstStyle/>
        <a:p>
          <a:endParaRPr lang="en-US"/>
        </a:p>
      </dgm:t>
    </dgm:pt>
    <dgm:pt modelId="{3F6F93A3-B539-4B9C-8E67-D2DDB0E83F32}" type="sibTrans" cxnId="{C8FBA924-2E2B-4A1F-B64B-200DCB16C330}">
      <dgm:prSet/>
      <dgm:spPr/>
      <dgm:t>
        <a:bodyPr/>
        <a:lstStyle/>
        <a:p>
          <a:endParaRPr lang="en-US"/>
        </a:p>
      </dgm:t>
    </dgm:pt>
    <dgm:pt modelId="{4F06F0E5-35F1-4E52-9807-937DC79D1CD6}">
      <dgm:prSet/>
      <dgm:spPr/>
      <dgm:t>
        <a:bodyPr/>
        <a:lstStyle/>
        <a:p>
          <a:r>
            <a:rPr lang="en-US"/>
            <a:t>Overdue / Matured Term Deposit</a:t>
          </a:r>
        </a:p>
      </dgm:t>
    </dgm:pt>
    <dgm:pt modelId="{17FFB566-CCFA-42A5-8115-E9EE31E74AF0}" type="parTrans" cxnId="{21891A64-C9B3-474C-97EA-BE7C0522B63F}">
      <dgm:prSet/>
      <dgm:spPr/>
      <dgm:t>
        <a:bodyPr/>
        <a:lstStyle/>
        <a:p>
          <a:endParaRPr lang="en-US"/>
        </a:p>
      </dgm:t>
    </dgm:pt>
    <dgm:pt modelId="{F5396811-FE5A-455D-90AE-5E4F86BB37FC}" type="sibTrans" cxnId="{21891A64-C9B3-474C-97EA-BE7C0522B63F}">
      <dgm:prSet/>
      <dgm:spPr/>
      <dgm:t>
        <a:bodyPr/>
        <a:lstStyle/>
        <a:p>
          <a:endParaRPr lang="en-US"/>
        </a:p>
      </dgm:t>
    </dgm:pt>
    <dgm:pt modelId="{1D6A0C5D-A35B-4A3A-9660-DED73EB2CE09}">
      <dgm:prSet/>
      <dgm:spPr/>
      <dgm:t>
        <a:bodyPr/>
        <a:lstStyle/>
        <a:p>
          <a:r>
            <a:rPr lang="en-US"/>
            <a:t>Take CBS System Figures for Overdue Matured Term Deposit</a:t>
          </a:r>
        </a:p>
      </dgm:t>
    </dgm:pt>
    <dgm:pt modelId="{A7378A16-30CD-433E-9CA2-875F5FB6E87D}" type="parTrans" cxnId="{3E762282-F648-44D1-8C3A-6FBAF8C34799}">
      <dgm:prSet/>
      <dgm:spPr/>
      <dgm:t>
        <a:bodyPr/>
        <a:lstStyle/>
        <a:p>
          <a:endParaRPr lang="en-US"/>
        </a:p>
      </dgm:t>
    </dgm:pt>
    <dgm:pt modelId="{67E152C8-C3BD-4AFA-81C2-67E847FC4BAC}" type="sibTrans" cxnId="{3E762282-F648-44D1-8C3A-6FBAF8C34799}">
      <dgm:prSet/>
      <dgm:spPr/>
      <dgm:t>
        <a:bodyPr/>
        <a:lstStyle/>
        <a:p>
          <a:endParaRPr lang="en-US"/>
        </a:p>
      </dgm:t>
    </dgm:pt>
    <dgm:pt modelId="{3C4D31A0-13B0-4514-9F81-93C4F0C92CD6}">
      <dgm:prSet/>
      <dgm:spPr/>
      <dgm:t>
        <a:bodyPr/>
        <a:lstStyle/>
        <a:p>
          <a:r>
            <a:rPr lang="en-US"/>
            <a:t>Check Interest Provision at Year end</a:t>
          </a:r>
        </a:p>
      </dgm:t>
    </dgm:pt>
    <dgm:pt modelId="{FD83C19E-1971-4188-BFB1-EC1CE730B2A1}" type="parTrans" cxnId="{2D2A8064-8624-482B-8D2A-D9408B8FF7CD}">
      <dgm:prSet/>
      <dgm:spPr/>
      <dgm:t>
        <a:bodyPr/>
        <a:lstStyle/>
        <a:p>
          <a:endParaRPr lang="en-US"/>
        </a:p>
      </dgm:t>
    </dgm:pt>
    <dgm:pt modelId="{4568D548-739F-4321-9BED-D4C0E5C90C29}" type="sibTrans" cxnId="{2D2A8064-8624-482B-8D2A-D9408B8FF7CD}">
      <dgm:prSet/>
      <dgm:spPr/>
      <dgm:t>
        <a:bodyPr/>
        <a:lstStyle/>
        <a:p>
          <a:endParaRPr lang="en-US"/>
        </a:p>
      </dgm:t>
    </dgm:pt>
    <dgm:pt modelId="{BFD4E70B-CFBE-4EF6-8480-E4586155303E}">
      <dgm:prSet/>
      <dgm:spPr/>
      <dgm:t>
        <a:bodyPr/>
        <a:lstStyle/>
        <a:p>
          <a:r>
            <a:rPr lang="en-US"/>
            <a:t>Minimum Balances Requirement/ Charges </a:t>
          </a:r>
        </a:p>
      </dgm:t>
    </dgm:pt>
    <dgm:pt modelId="{FD256883-8F22-432C-9A1A-4A99C4C62F6A}" type="parTrans" cxnId="{1770DD98-14FF-47FC-BEE1-498199DFDC3B}">
      <dgm:prSet/>
      <dgm:spPr/>
      <dgm:t>
        <a:bodyPr/>
        <a:lstStyle/>
        <a:p>
          <a:endParaRPr lang="en-US"/>
        </a:p>
      </dgm:t>
    </dgm:pt>
    <dgm:pt modelId="{2680FE0E-843A-411D-A556-9579887EB8D0}" type="sibTrans" cxnId="{1770DD98-14FF-47FC-BEE1-498199DFDC3B}">
      <dgm:prSet/>
      <dgm:spPr/>
      <dgm:t>
        <a:bodyPr/>
        <a:lstStyle/>
        <a:p>
          <a:endParaRPr lang="en-US"/>
        </a:p>
      </dgm:t>
    </dgm:pt>
    <dgm:pt modelId="{38E8EA72-D64A-4AD5-9BD4-B3AE976571D8}" type="pres">
      <dgm:prSet presAssocID="{6A9E2091-77A9-4C5A-8391-DBDBA322E7E2}" presName="linear" presStyleCnt="0">
        <dgm:presLayoutVars>
          <dgm:dir/>
          <dgm:animLvl val="lvl"/>
          <dgm:resizeHandles val="exact"/>
        </dgm:presLayoutVars>
      </dgm:prSet>
      <dgm:spPr/>
    </dgm:pt>
    <dgm:pt modelId="{6E0978AE-EFCF-45B4-8628-6E230E2CDFB0}" type="pres">
      <dgm:prSet presAssocID="{811C228E-5619-40A6-99BF-47555E1CF27B}" presName="parentLin" presStyleCnt="0"/>
      <dgm:spPr/>
    </dgm:pt>
    <dgm:pt modelId="{D9499B18-F36A-4D70-BB64-5F155023386D}" type="pres">
      <dgm:prSet presAssocID="{811C228E-5619-40A6-99BF-47555E1CF27B}" presName="parentLeftMargin" presStyleLbl="node1" presStyleIdx="0" presStyleCnt="3"/>
      <dgm:spPr/>
    </dgm:pt>
    <dgm:pt modelId="{BC27C417-38AB-4D81-BFEE-CB789B6E20F0}" type="pres">
      <dgm:prSet presAssocID="{811C228E-5619-40A6-99BF-47555E1CF27B}" presName="parentText" presStyleLbl="node1" presStyleIdx="0" presStyleCnt="3">
        <dgm:presLayoutVars>
          <dgm:chMax val="0"/>
          <dgm:bulletEnabled val="1"/>
        </dgm:presLayoutVars>
      </dgm:prSet>
      <dgm:spPr/>
    </dgm:pt>
    <dgm:pt modelId="{5254267B-92F7-45D6-BA1C-E44727CDAD13}" type="pres">
      <dgm:prSet presAssocID="{811C228E-5619-40A6-99BF-47555E1CF27B}" presName="negativeSpace" presStyleCnt="0"/>
      <dgm:spPr/>
    </dgm:pt>
    <dgm:pt modelId="{4918CA81-7BDE-4C0A-B3A8-739546FB09D3}" type="pres">
      <dgm:prSet presAssocID="{811C228E-5619-40A6-99BF-47555E1CF27B}" presName="childText" presStyleLbl="conFgAcc1" presStyleIdx="0" presStyleCnt="3">
        <dgm:presLayoutVars>
          <dgm:bulletEnabled val="1"/>
        </dgm:presLayoutVars>
      </dgm:prSet>
      <dgm:spPr/>
    </dgm:pt>
    <dgm:pt modelId="{695576DA-01CF-4EE7-9CDE-545407AE42DE}" type="pres">
      <dgm:prSet presAssocID="{DE8616B3-12F3-471F-9B7D-949FBBA45B89}" presName="spaceBetweenRectangles" presStyleCnt="0"/>
      <dgm:spPr/>
    </dgm:pt>
    <dgm:pt modelId="{A97EE2F4-F8D3-4A23-8C9C-12C2C6C353E2}" type="pres">
      <dgm:prSet presAssocID="{D1A9F5C4-AEA0-44D8-A583-FAEC3AFB5B6A}" presName="parentLin" presStyleCnt="0"/>
      <dgm:spPr/>
    </dgm:pt>
    <dgm:pt modelId="{7163D0B4-39D6-413E-ADE3-A9AABA4CCE43}" type="pres">
      <dgm:prSet presAssocID="{D1A9F5C4-AEA0-44D8-A583-FAEC3AFB5B6A}" presName="parentLeftMargin" presStyleLbl="node1" presStyleIdx="0" presStyleCnt="3"/>
      <dgm:spPr/>
    </dgm:pt>
    <dgm:pt modelId="{700E018D-DE12-4EDA-A4C0-B317EE3F13AE}" type="pres">
      <dgm:prSet presAssocID="{D1A9F5C4-AEA0-44D8-A583-FAEC3AFB5B6A}" presName="parentText" presStyleLbl="node1" presStyleIdx="1" presStyleCnt="3">
        <dgm:presLayoutVars>
          <dgm:chMax val="0"/>
          <dgm:bulletEnabled val="1"/>
        </dgm:presLayoutVars>
      </dgm:prSet>
      <dgm:spPr/>
    </dgm:pt>
    <dgm:pt modelId="{1D6A6DE8-D425-48BF-8341-571A8C0DF79A}" type="pres">
      <dgm:prSet presAssocID="{D1A9F5C4-AEA0-44D8-A583-FAEC3AFB5B6A}" presName="negativeSpace" presStyleCnt="0"/>
      <dgm:spPr/>
    </dgm:pt>
    <dgm:pt modelId="{C23792B1-E389-4C65-A7E6-985A59008AA7}" type="pres">
      <dgm:prSet presAssocID="{D1A9F5C4-AEA0-44D8-A583-FAEC3AFB5B6A}" presName="childText" presStyleLbl="conFgAcc1" presStyleIdx="1" presStyleCnt="3">
        <dgm:presLayoutVars>
          <dgm:bulletEnabled val="1"/>
        </dgm:presLayoutVars>
      </dgm:prSet>
      <dgm:spPr/>
    </dgm:pt>
    <dgm:pt modelId="{FAD3F89A-6B02-4023-B82B-7246C48DD567}" type="pres">
      <dgm:prSet presAssocID="{F3E9A55C-8E83-49D7-A708-B45401B95F4E}" presName="spaceBetweenRectangles" presStyleCnt="0"/>
      <dgm:spPr/>
    </dgm:pt>
    <dgm:pt modelId="{F3172032-0F2E-4F9F-85D1-B800DD7F3BC3}" type="pres">
      <dgm:prSet presAssocID="{4F06F0E5-35F1-4E52-9807-937DC79D1CD6}" presName="parentLin" presStyleCnt="0"/>
      <dgm:spPr/>
    </dgm:pt>
    <dgm:pt modelId="{AB74D77F-7BEE-4866-A43F-EE4B9611F92A}" type="pres">
      <dgm:prSet presAssocID="{4F06F0E5-35F1-4E52-9807-937DC79D1CD6}" presName="parentLeftMargin" presStyleLbl="node1" presStyleIdx="1" presStyleCnt="3"/>
      <dgm:spPr/>
    </dgm:pt>
    <dgm:pt modelId="{2728E8D7-A7A1-4794-924F-DF3B3DFC1B1B}" type="pres">
      <dgm:prSet presAssocID="{4F06F0E5-35F1-4E52-9807-937DC79D1CD6}" presName="parentText" presStyleLbl="node1" presStyleIdx="2" presStyleCnt="3">
        <dgm:presLayoutVars>
          <dgm:chMax val="0"/>
          <dgm:bulletEnabled val="1"/>
        </dgm:presLayoutVars>
      </dgm:prSet>
      <dgm:spPr/>
    </dgm:pt>
    <dgm:pt modelId="{7E9FFF73-D5C9-499D-94C2-004A674EC137}" type="pres">
      <dgm:prSet presAssocID="{4F06F0E5-35F1-4E52-9807-937DC79D1CD6}" presName="negativeSpace" presStyleCnt="0"/>
      <dgm:spPr/>
    </dgm:pt>
    <dgm:pt modelId="{AFCBA940-0109-420F-B946-016A101B7944}" type="pres">
      <dgm:prSet presAssocID="{4F06F0E5-35F1-4E52-9807-937DC79D1CD6}" presName="childText" presStyleLbl="conFgAcc1" presStyleIdx="2" presStyleCnt="3">
        <dgm:presLayoutVars>
          <dgm:bulletEnabled val="1"/>
        </dgm:presLayoutVars>
      </dgm:prSet>
      <dgm:spPr/>
    </dgm:pt>
  </dgm:ptLst>
  <dgm:cxnLst>
    <dgm:cxn modelId="{C43D0B06-A87F-4D39-A194-A61B059F193E}" type="presOf" srcId="{811C228E-5619-40A6-99BF-47555E1CF27B}" destId="{D9499B18-F36A-4D70-BB64-5F155023386D}" srcOrd="0" destOrd="0" presId="urn:microsoft.com/office/officeart/2005/8/layout/list1"/>
    <dgm:cxn modelId="{5095360F-70C2-4457-85F4-7EF7209580B6}" type="presOf" srcId="{8C4BD6BB-94F8-4472-BC0F-197D129A8B1A}" destId="{C23792B1-E389-4C65-A7E6-985A59008AA7}" srcOrd="0" destOrd="3" presId="urn:microsoft.com/office/officeart/2005/8/layout/list1"/>
    <dgm:cxn modelId="{D19F7919-A981-40DE-89F7-1F81FF659051}" type="presOf" srcId="{4F06F0E5-35F1-4E52-9807-937DC79D1CD6}" destId="{2728E8D7-A7A1-4794-924F-DF3B3DFC1B1B}" srcOrd="1" destOrd="0" presId="urn:microsoft.com/office/officeart/2005/8/layout/list1"/>
    <dgm:cxn modelId="{C8FBA924-2E2B-4A1F-B64B-200DCB16C330}" srcId="{D1A9F5C4-AEA0-44D8-A583-FAEC3AFB5B6A}" destId="{8C4BD6BB-94F8-4472-BC0F-197D129A8B1A}" srcOrd="3" destOrd="0" parTransId="{1FD1F408-BF40-4278-BFD4-83F37FC0756B}" sibTransId="{3F6F93A3-B539-4B9C-8E67-D2DDB0E83F32}"/>
    <dgm:cxn modelId="{3DBC3429-53EA-483D-8532-8D2040203990}" type="presOf" srcId="{4F06F0E5-35F1-4E52-9807-937DC79D1CD6}" destId="{AB74D77F-7BEE-4866-A43F-EE4B9611F92A}" srcOrd="0" destOrd="0" presId="urn:microsoft.com/office/officeart/2005/8/layout/list1"/>
    <dgm:cxn modelId="{A4487040-0FB3-4B84-A680-B1C0C4940977}" type="presOf" srcId="{19937F96-6906-4A21-985C-8A2283EFC244}" destId="{C23792B1-E389-4C65-A7E6-985A59008AA7}" srcOrd="0" destOrd="1" presId="urn:microsoft.com/office/officeart/2005/8/layout/list1"/>
    <dgm:cxn modelId="{21891A64-C9B3-474C-97EA-BE7C0522B63F}" srcId="{6A9E2091-77A9-4C5A-8391-DBDBA322E7E2}" destId="{4F06F0E5-35F1-4E52-9807-937DC79D1CD6}" srcOrd="2" destOrd="0" parTransId="{17FFB566-CCFA-42A5-8115-E9EE31E74AF0}" sibTransId="{F5396811-FE5A-455D-90AE-5E4F86BB37FC}"/>
    <dgm:cxn modelId="{2D2A8064-8624-482B-8D2A-D9408B8FF7CD}" srcId="{4F06F0E5-35F1-4E52-9807-937DC79D1CD6}" destId="{3C4D31A0-13B0-4514-9F81-93C4F0C92CD6}" srcOrd="1" destOrd="0" parTransId="{FD83C19E-1971-4188-BFB1-EC1CE730B2A1}" sibTransId="{4568D548-739F-4321-9BED-D4C0E5C90C29}"/>
    <dgm:cxn modelId="{0E021068-0236-4582-8611-54B252A6B34A}" srcId="{D1A9F5C4-AEA0-44D8-A583-FAEC3AFB5B6A}" destId="{19937F96-6906-4A21-985C-8A2283EFC244}" srcOrd="1" destOrd="0" parTransId="{56108B6F-35D2-49E3-88F7-E85F2497EBC7}" sibTransId="{A28713C6-F009-41A4-8553-C830CB6D53B0}"/>
    <dgm:cxn modelId="{013C0B71-E495-4993-BCC4-5657AB762D9F}" srcId="{6A9E2091-77A9-4C5A-8391-DBDBA322E7E2}" destId="{811C228E-5619-40A6-99BF-47555E1CF27B}" srcOrd="0" destOrd="0" parTransId="{19490E9D-9546-45F5-9CD1-65F039C0901C}" sibTransId="{DE8616B3-12F3-471F-9B7D-949FBBA45B89}"/>
    <dgm:cxn modelId="{B248BD54-50A6-494D-9E4D-F8A9F9F28F7E}" type="presOf" srcId="{6A9E2091-77A9-4C5A-8391-DBDBA322E7E2}" destId="{38E8EA72-D64A-4AD5-9BD4-B3AE976571D8}" srcOrd="0" destOrd="0" presId="urn:microsoft.com/office/officeart/2005/8/layout/list1"/>
    <dgm:cxn modelId="{09284056-22C4-4DF8-8292-F1B0C348546E}" type="presOf" srcId="{2A8595D1-D563-40D2-B8E1-C307790818BF}" destId="{4918CA81-7BDE-4C0A-B3A8-739546FB09D3}" srcOrd="0" destOrd="1" presId="urn:microsoft.com/office/officeart/2005/8/layout/list1"/>
    <dgm:cxn modelId="{F7544656-0CE2-4EB6-A84E-66B79126AE16}" srcId="{6A9E2091-77A9-4C5A-8391-DBDBA322E7E2}" destId="{D1A9F5C4-AEA0-44D8-A583-FAEC3AFB5B6A}" srcOrd="1" destOrd="0" parTransId="{3E570BC8-B9AE-4F1F-9BCC-320F26086F51}" sibTransId="{F3E9A55C-8E83-49D7-A708-B45401B95F4E}"/>
    <dgm:cxn modelId="{3E762282-F648-44D1-8C3A-6FBAF8C34799}" srcId="{4F06F0E5-35F1-4E52-9807-937DC79D1CD6}" destId="{1D6A0C5D-A35B-4A3A-9660-DED73EB2CE09}" srcOrd="0" destOrd="0" parTransId="{A7378A16-30CD-433E-9CA2-875F5FB6E87D}" sibTransId="{67E152C8-C3BD-4AFA-81C2-67E847FC4BAC}"/>
    <dgm:cxn modelId="{4B8CD995-7D9C-4DEB-BEF6-F1693AC36590}" srcId="{D1A9F5C4-AEA0-44D8-A583-FAEC3AFB5B6A}" destId="{FB529D98-8A5C-4F08-BAF2-4F702A92F6FC}" srcOrd="2" destOrd="0" parTransId="{BB997AB5-A74D-40FF-8209-4F2C80C160D0}" sibTransId="{9E5BB2D6-6AAA-4FF2-8836-25C8133F9ABF}"/>
    <dgm:cxn modelId="{1770DD98-14FF-47FC-BEE1-498199DFDC3B}" srcId="{4F06F0E5-35F1-4E52-9807-937DC79D1CD6}" destId="{BFD4E70B-CFBE-4EF6-8480-E4586155303E}" srcOrd="2" destOrd="0" parTransId="{FD256883-8F22-432C-9A1A-4A99C4C62F6A}" sibTransId="{2680FE0E-843A-411D-A556-9579887EB8D0}"/>
    <dgm:cxn modelId="{D2BA7DA1-34D3-4DCF-AE8A-3702C6B9CE75}" srcId="{811C228E-5619-40A6-99BF-47555E1CF27B}" destId="{1E5346AB-629C-412B-84F6-D51C730B23F1}" srcOrd="2" destOrd="0" parTransId="{F44734D0-C968-4A3C-A7B1-E64A929D1DC8}" sibTransId="{49F08647-C2E3-4649-B0BA-20B93D5BCD88}"/>
    <dgm:cxn modelId="{770701A3-807E-4C38-AB30-CFB7871CB62B}" type="presOf" srcId="{1E5346AB-629C-412B-84F6-D51C730B23F1}" destId="{4918CA81-7BDE-4C0A-B3A8-739546FB09D3}" srcOrd="0" destOrd="2" presId="urn:microsoft.com/office/officeart/2005/8/layout/list1"/>
    <dgm:cxn modelId="{4608E9B4-8177-46DE-BD07-8890B970DA9A}" type="presOf" srcId="{BFD4E70B-CFBE-4EF6-8480-E4586155303E}" destId="{AFCBA940-0109-420F-B946-016A101B7944}" srcOrd="0" destOrd="2" presId="urn:microsoft.com/office/officeart/2005/8/layout/list1"/>
    <dgm:cxn modelId="{276F7BB6-DD0B-445A-8274-A600A70CA445}" srcId="{D1A9F5C4-AEA0-44D8-A583-FAEC3AFB5B6A}" destId="{F0D79C82-2272-4766-8889-C63BB09B3DE8}" srcOrd="0" destOrd="0" parTransId="{81C24159-FC08-447E-A2A7-910A08106671}" sibTransId="{914684AE-9F91-4A4E-B221-74E84DBE66EC}"/>
    <dgm:cxn modelId="{F0F671BC-77DD-426E-8326-17ABB8B4DB0E}" type="presOf" srcId="{D1A9F5C4-AEA0-44D8-A583-FAEC3AFB5B6A}" destId="{7163D0B4-39D6-413E-ADE3-A9AABA4CCE43}" srcOrd="0" destOrd="0" presId="urn:microsoft.com/office/officeart/2005/8/layout/list1"/>
    <dgm:cxn modelId="{601D70C8-7838-403D-AD98-DD725D1786F6}" type="presOf" srcId="{F3C6119D-D56B-48FE-8E2A-D87EF36A1A66}" destId="{4918CA81-7BDE-4C0A-B3A8-739546FB09D3}" srcOrd="0" destOrd="0" presId="urn:microsoft.com/office/officeart/2005/8/layout/list1"/>
    <dgm:cxn modelId="{90BA3DC9-AEF1-4B82-BD0B-2562F14B708A}" type="presOf" srcId="{3C4D31A0-13B0-4514-9F81-93C4F0C92CD6}" destId="{AFCBA940-0109-420F-B946-016A101B7944}" srcOrd="0" destOrd="1" presId="urn:microsoft.com/office/officeart/2005/8/layout/list1"/>
    <dgm:cxn modelId="{9A089ACA-F2E9-439F-944D-8A5245298C43}" srcId="{811C228E-5619-40A6-99BF-47555E1CF27B}" destId="{F3C6119D-D56B-48FE-8E2A-D87EF36A1A66}" srcOrd="0" destOrd="0" parTransId="{E4979139-6A48-4B39-AAB9-6D41D70844F9}" sibTransId="{EDEAE730-AEEB-4895-818E-95761208CF0E}"/>
    <dgm:cxn modelId="{4C630CCC-3E33-4C72-8100-ABF41B815BD1}" srcId="{811C228E-5619-40A6-99BF-47555E1CF27B}" destId="{2A8595D1-D563-40D2-B8E1-C307790818BF}" srcOrd="1" destOrd="0" parTransId="{ABC02DE2-CAC2-4E01-A96C-0501E3DE5169}" sibTransId="{C632F677-AB9F-43DF-A543-560E628E4C54}"/>
    <dgm:cxn modelId="{07BF00CD-22B4-488A-9EB8-3C0A58B94C45}" type="presOf" srcId="{FB529D98-8A5C-4F08-BAF2-4F702A92F6FC}" destId="{C23792B1-E389-4C65-A7E6-985A59008AA7}" srcOrd="0" destOrd="2" presId="urn:microsoft.com/office/officeart/2005/8/layout/list1"/>
    <dgm:cxn modelId="{3EE58DE8-66ED-4CA4-A86E-F16D63879E08}" type="presOf" srcId="{811C228E-5619-40A6-99BF-47555E1CF27B}" destId="{BC27C417-38AB-4D81-BFEE-CB789B6E20F0}" srcOrd="1" destOrd="0" presId="urn:microsoft.com/office/officeart/2005/8/layout/list1"/>
    <dgm:cxn modelId="{20D3AFE8-3D11-49EC-99DD-7F8A174032AE}" type="presOf" srcId="{1D6A0C5D-A35B-4A3A-9660-DED73EB2CE09}" destId="{AFCBA940-0109-420F-B946-016A101B7944}" srcOrd="0" destOrd="0" presId="urn:microsoft.com/office/officeart/2005/8/layout/list1"/>
    <dgm:cxn modelId="{BB81B7E9-1C44-43B3-908D-475C7256E036}" type="presOf" srcId="{F0D79C82-2272-4766-8889-C63BB09B3DE8}" destId="{C23792B1-E389-4C65-A7E6-985A59008AA7}" srcOrd="0" destOrd="0" presId="urn:microsoft.com/office/officeart/2005/8/layout/list1"/>
    <dgm:cxn modelId="{5CDD8BFD-E0DA-4375-8252-102ECD229339}" type="presOf" srcId="{D1A9F5C4-AEA0-44D8-A583-FAEC3AFB5B6A}" destId="{700E018D-DE12-4EDA-A4C0-B317EE3F13AE}" srcOrd="1" destOrd="0" presId="urn:microsoft.com/office/officeart/2005/8/layout/list1"/>
    <dgm:cxn modelId="{F65990D6-9E10-495A-91D7-E0AEF7B1952A}" type="presParOf" srcId="{38E8EA72-D64A-4AD5-9BD4-B3AE976571D8}" destId="{6E0978AE-EFCF-45B4-8628-6E230E2CDFB0}" srcOrd="0" destOrd="0" presId="urn:microsoft.com/office/officeart/2005/8/layout/list1"/>
    <dgm:cxn modelId="{4AC366A3-926E-42FB-A0A9-BBDCCCA4CAE6}" type="presParOf" srcId="{6E0978AE-EFCF-45B4-8628-6E230E2CDFB0}" destId="{D9499B18-F36A-4D70-BB64-5F155023386D}" srcOrd="0" destOrd="0" presId="urn:microsoft.com/office/officeart/2005/8/layout/list1"/>
    <dgm:cxn modelId="{1AE335FC-11BB-43F4-8CDD-D9BE706E5E53}" type="presParOf" srcId="{6E0978AE-EFCF-45B4-8628-6E230E2CDFB0}" destId="{BC27C417-38AB-4D81-BFEE-CB789B6E20F0}" srcOrd="1" destOrd="0" presId="urn:microsoft.com/office/officeart/2005/8/layout/list1"/>
    <dgm:cxn modelId="{DD970351-1390-4E95-8CD8-5922E38E2D99}" type="presParOf" srcId="{38E8EA72-D64A-4AD5-9BD4-B3AE976571D8}" destId="{5254267B-92F7-45D6-BA1C-E44727CDAD13}" srcOrd="1" destOrd="0" presId="urn:microsoft.com/office/officeart/2005/8/layout/list1"/>
    <dgm:cxn modelId="{AB2955F6-482E-4E8A-BDE3-B0C19A9E102C}" type="presParOf" srcId="{38E8EA72-D64A-4AD5-9BD4-B3AE976571D8}" destId="{4918CA81-7BDE-4C0A-B3A8-739546FB09D3}" srcOrd="2" destOrd="0" presId="urn:microsoft.com/office/officeart/2005/8/layout/list1"/>
    <dgm:cxn modelId="{509C6A4B-D7F8-453B-84E5-64ACD8588A41}" type="presParOf" srcId="{38E8EA72-D64A-4AD5-9BD4-B3AE976571D8}" destId="{695576DA-01CF-4EE7-9CDE-545407AE42DE}" srcOrd="3" destOrd="0" presId="urn:microsoft.com/office/officeart/2005/8/layout/list1"/>
    <dgm:cxn modelId="{36FC71CB-BF40-408D-BD45-70A23A1BB78D}" type="presParOf" srcId="{38E8EA72-D64A-4AD5-9BD4-B3AE976571D8}" destId="{A97EE2F4-F8D3-4A23-8C9C-12C2C6C353E2}" srcOrd="4" destOrd="0" presId="urn:microsoft.com/office/officeart/2005/8/layout/list1"/>
    <dgm:cxn modelId="{F7899E5D-7CBF-469D-893C-02804D576005}" type="presParOf" srcId="{A97EE2F4-F8D3-4A23-8C9C-12C2C6C353E2}" destId="{7163D0B4-39D6-413E-ADE3-A9AABA4CCE43}" srcOrd="0" destOrd="0" presId="urn:microsoft.com/office/officeart/2005/8/layout/list1"/>
    <dgm:cxn modelId="{666863D6-F5A0-44D2-B302-B45C12A68433}" type="presParOf" srcId="{A97EE2F4-F8D3-4A23-8C9C-12C2C6C353E2}" destId="{700E018D-DE12-4EDA-A4C0-B317EE3F13AE}" srcOrd="1" destOrd="0" presId="urn:microsoft.com/office/officeart/2005/8/layout/list1"/>
    <dgm:cxn modelId="{3D512D35-B656-4541-958A-8D26D05B97F1}" type="presParOf" srcId="{38E8EA72-D64A-4AD5-9BD4-B3AE976571D8}" destId="{1D6A6DE8-D425-48BF-8341-571A8C0DF79A}" srcOrd="5" destOrd="0" presId="urn:microsoft.com/office/officeart/2005/8/layout/list1"/>
    <dgm:cxn modelId="{0E0F4B13-205F-490E-B996-EE9C31E61394}" type="presParOf" srcId="{38E8EA72-D64A-4AD5-9BD4-B3AE976571D8}" destId="{C23792B1-E389-4C65-A7E6-985A59008AA7}" srcOrd="6" destOrd="0" presId="urn:microsoft.com/office/officeart/2005/8/layout/list1"/>
    <dgm:cxn modelId="{8AF15D75-85D3-4A82-AF46-4D7B70B27C8C}" type="presParOf" srcId="{38E8EA72-D64A-4AD5-9BD4-B3AE976571D8}" destId="{FAD3F89A-6B02-4023-B82B-7246C48DD567}" srcOrd="7" destOrd="0" presId="urn:microsoft.com/office/officeart/2005/8/layout/list1"/>
    <dgm:cxn modelId="{D4E17436-7768-4EC5-B01F-3AA665C32617}" type="presParOf" srcId="{38E8EA72-D64A-4AD5-9BD4-B3AE976571D8}" destId="{F3172032-0F2E-4F9F-85D1-B800DD7F3BC3}" srcOrd="8" destOrd="0" presId="urn:microsoft.com/office/officeart/2005/8/layout/list1"/>
    <dgm:cxn modelId="{DE89908C-9DDC-4CBE-8074-2292E4A7A2FF}" type="presParOf" srcId="{F3172032-0F2E-4F9F-85D1-B800DD7F3BC3}" destId="{AB74D77F-7BEE-4866-A43F-EE4B9611F92A}" srcOrd="0" destOrd="0" presId="urn:microsoft.com/office/officeart/2005/8/layout/list1"/>
    <dgm:cxn modelId="{F4B14FAC-7FC2-4C75-8EEE-AEB9ADF14DB3}" type="presParOf" srcId="{F3172032-0F2E-4F9F-85D1-B800DD7F3BC3}" destId="{2728E8D7-A7A1-4794-924F-DF3B3DFC1B1B}" srcOrd="1" destOrd="0" presId="urn:microsoft.com/office/officeart/2005/8/layout/list1"/>
    <dgm:cxn modelId="{9A4533C9-429F-4C64-A3B8-259E8B12249A}" type="presParOf" srcId="{38E8EA72-D64A-4AD5-9BD4-B3AE976571D8}" destId="{7E9FFF73-D5C9-499D-94C2-004A674EC137}" srcOrd="9" destOrd="0" presId="urn:microsoft.com/office/officeart/2005/8/layout/list1"/>
    <dgm:cxn modelId="{438ED469-7F1B-47EE-B698-4D831E229329}" type="presParOf" srcId="{38E8EA72-D64A-4AD5-9BD4-B3AE976571D8}" destId="{AFCBA940-0109-420F-B946-016A101B7944}"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F4BE20C-5E4A-429A-8754-EBA0EFB7BD9C}"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D57EBF80-2DCF-4216-AB60-CD05494DDA57}">
      <dgm:prSet/>
      <dgm:spPr/>
      <dgm:t>
        <a:bodyPr/>
        <a:lstStyle/>
        <a:p>
          <a:r>
            <a:rPr lang="en-US"/>
            <a:t>25 Questions in Report</a:t>
          </a:r>
        </a:p>
      </dgm:t>
    </dgm:pt>
    <dgm:pt modelId="{6BAF1209-DBF6-436E-992E-DF09CE52382B}" type="parTrans" cxnId="{5F9E3A28-347E-48EF-A7DD-02669C3565B4}">
      <dgm:prSet/>
      <dgm:spPr/>
      <dgm:t>
        <a:bodyPr/>
        <a:lstStyle/>
        <a:p>
          <a:endParaRPr lang="en-US"/>
        </a:p>
      </dgm:t>
    </dgm:pt>
    <dgm:pt modelId="{8B84858E-C42E-4AB3-967B-124E66773C4F}" type="sibTrans" cxnId="{5F9E3A28-347E-48EF-A7DD-02669C3565B4}">
      <dgm:prSet/>
      <dgm:spPr/>
      <dgm:t>
        <a:bodyPr/>
        <a:lstStyle/>
        <a:p>
          <a:endParaRPr lang="en-US"/>
        </a:p>
      </dgm:t>
    </dgm:pt>
    <dgm:pt modelId="{2E2E46CC-A3C9-4AB6-8E34-5F749F6A8318}">
      <dgm:prSet/>
      <dgm:spPr/>
      <dgm:t>
        <a:bodyPr/>
        <a:lstStyle/>
        <a:p>
          <a:r>
            <a:rPr lang="en-US"/>
            <a:t>﻿Answers - Implemented / Not Implemented Only.</a:t>
          </a:r>
        </a:p>
      </dgm:t>
    </dgm:pt>
    <dgm:pt modelId="{32B77FD5-E0C2-4EE1-AC88-05A9A744A3B1}" type="parTrans" cxnId="{EA132955-A155-45CC-8A48-6FA5FF84FA79}">
      <dgm:prSet/>
      <dgm:spPr/>
      <dgm:t>
        <a:bodyPr/>
        <a:lstStyle/>
        <a:p>
          <a:endParaRPr lang="en-US"/>
        </a:p>
      </dgm:t>
    </dgm:pt>
    <dgm:pt modelId="{C3968F88-D582-49F3-8038-1358FD10C831}" type="sibTrans" cxnId="{EA132955-A155-45CC-8A48-6FA5FF84FA79}">
      <dgm:prSet/>
      <dgm:spPr/>
      <dgm:t>
        <a:bodyPr/>
        <a:lstStyle/>
        <a:p>
          <a:endParaRPr lang="en-US"/>
        </a:p>
      </dgm:t>
    </dgm:pt>
    <dgm:pt modelId="{FE687DBE-7E3C-43CC-88DB-69D7F198758E}">
      <dgm:prSet/>
      <dgm:spPr/>
      <dgm:t>
        <a:bodyPr/>
        <a:lstStyle/>
        <a:p>
          <a:r>
            <a:rPr lang="en-US"/>
            <a:t>﻿It includes recommendation applicable at Branch / RO / HO level. </a:t>
          </a:r>
        </a:p>
      </dgm:t>
    </dgm:pt>
    <dgm:pt modelId="{1EF2A17A-E717-402E-ADE6-2EAA7F7C32F9}" type="parTrans" cxnId="{94C91696-FCAE-4250-9D31-308FDE274523}">
      <dgm:prSet/>
      <dgm:spPr/>
      <dgm:t>
        <a:bodyPr/>
        <a:lstStyle/>
        <a:p>
          <a:endParaRPr lang="en-US"/>
        </a:p>
      </dgm:t>
    </dgm:pt>
    <dgm:pt modelId="{333D17E5-C1B8-40B0-B006-F9F0FF2090B3}" type="sibTrans" cxnId="{94C91696-FCAE-4250-9D31-308FDE274523}">
      <dgm:prSet/>
      <dgm:spPr/>
      <dgm:t>
        <a:bodyPr/>
        <a:lstStyle/>
        <a:p>
          <a:endParaRPr lang="en-US"/>
        </a:p>
      </dgm:t>
    </dgm:pt>
    <dgm:pt modelId="{9B4FBB53-1659-4767-A675-1494A30D7A3A}">
      <dgm:prSet/>
      <dgm:spPr/>
      <dgm:t>
        <a:bodyPr/>
        <a:lstStyle/>
        <a:p>
          <a:r>
            <a:rPr lang="en-US"/>
            <a:t>Negligence of auditor - may be held accountable. </a:t>
          </a:r>
        </a:p>
      </dgm:t>
    </dgm:pt>
    <dgm:pt modelId="{EE96C7B4-70EA-4A7D-9125-FF042473840F}" type="parTrans" cxnId="{6052D8FC-244C-42A2-9B15-C60AE79E28BF}">
      <dgm:prSet/>
      <dgm:spPr/>
      <dgm:t>
        <a:bodyPr/>
        <a:lstStyle/>
        <a:p>
          <a:endParaRPr lang="en-US"/>
        </a:p>
      </dgm:t>
    </dgm:pt>
    <dgm:pt modelId="{A8647554-CDF2-4091-B98A-E21E7150D1EB}" type="sibTrans" cxnId="{6052D8FC-244C-42A2-9B15-C60AE79E28BF}">
      <dgm:prSet/>
      <dgm:spPr/>
      <dgm:t>
        <a:bodyPr/>
        <a:lstStyle/>
        <a:p>
          <a:endParaRPr lang="en-US"/>
        </a:p>
      </dgm:t>
    </dgm:pt>
    <dgm:pt modelId="{B6CEF0F0-B358-42A9-9A7D-9BF9B2A1FBDC}" type="pres">
      <dgm:prSet presAssocID="{4F4BE20C-5E4A-429A-8754-EBA0EFB7BD9C}" presName="Name0" presStyleCnt="0">
        <dgm:presLayoutVars>
          <dgm:dir/>
          <dgm:animLvl val="lvl"/>
          <dgm:resizeHandles val="exact"/>
        </dgm:presLayoutVars>
      </dgm:prSet>
      <dgm:spPr/>
    </dgm:pt>
    <dgm:pt modelId="{D1DF3DC7-D840-486C-A15E-DFFDE0529205}" type="pres">
      <dgm:prSet presAssocID="{9B4FBB53-1659-4767-A675-1494A30D7A3A}" presName="boxAndChildren" presStyleCnt="0"/>
      <dgm:spPr/>
    </dgm:pt>
    <dgm:pt modelId="{0EB102AD-D9C3-498D-ADA7-02E3B24731C4}" type="pres">
      <dgm:prSet presAssocID="{9B4FBB53-1659-4767-A675-1494A30D7A3A}" presName="parentTextBox" presStyleLbl="node1" presStyleIdx="0" presStyleCnt="4"/>
      <dgm:spPr/>
    </dgm:pt>
    <dgm:pt modelId="{D4E68F1B-7C88-48CC-B459-F456856AB105}" type="pres">
      <dgm:prSet presAssocID="{333D17E5-C1B8-40B0-B006-F9F0FF2090B3}" presName="sp" presStyleCnt="0"/>
      <dgm:spPr/>
    </dgm:pt>
    <dgm:pt modelId="{A044C683-352B-4897-AA05-97334E90D2EE}" type="pres">
      <dgm:prSet presAssocID="{FE687DBE-7E3C-43CC-88DB-69D7F198758E}" presName="arrowAndChildren" presStyleCnt="0"/>
      <dgm:spPr/>
    </dgm:pt>
    <dgm:pt modelId="{C77B0698-F071-4790-8E65-15E24EF76285}" type="pres">
      <dgm:prSet presAssocID="{FE687DBE-7E3C-43CC-88DB-69D7F198758E}" presName="parentTextArrow" presStyleLbl="node1" presStyleIdx="1" presStyleCnt="4"/>
      <dgm:spPr/>
    </dgm:pt>
    <dgm:pt modelId="{63065C15-0C72-4B5C-AC8D-6F382AFB2D41}" type="pres">
      <dgm:prSet presAssocID="{C3968F88-D582-49F3-8038-1358FD10C831}" presName="sp" presStyleCnt="0"/>
      <dgm:spPr/>
    </dgm:pt>
    <dgm:pt modelId="{989766BC-1F80-41C1-9A21-E6C10A5A826D}" type="pres">
      <dgm:prSet presAssocID="{2E2E46CC-A3C9-4AB6-8E34-5F749F6A8318}" presName="arrowAndChildren" presStyleCnt="0"/>
      <dgm:spPr/>
    </dgm:pt>
    <dgm:pt modelId="{CF9F64DE-46B2-4238-94AA-C71C982FEA7F}" type="pres">
      <dgm:prSet presAssocID="{2E2E46CC-A3C9-4AB6-8E34-5F749F6A8318}" presName="parentTextArrow" presStyleLbl="node1" presStyleIdx="2" presStyleCnt="4"/>
      <dgm:spPr/>
    </dgm:pt>
    <dgm:pt modelId="{587D2ECB-F14D-4B9A-B615-7AA0C2DD9EEE}" type="pres">
      <dgm:prSet presAssocID="{8B84858E-C42E-4AB3-967B-124E66773C4F}" presName="sp" presStyleCnt="0"/>
      <dgm:spPr/>
    </dgm:pt>
    <dgm:pt modelId="{975AFDB6-595F-4894-8937-2376CBC9EFD2}" type="pres">
      <dgm:prSet presAssocID="{D57EBF80-2DCF-4216-AB60-CD05494DDA57}" presName="arrowAndChildren" presStyleCnt="0"/>
      <dgm:spPr/>
    </dgm:pt>
    <dgm:pt modelId="{FAED3998-FEBE-44BA-8729-0305B7296A90}" type="pres">
      <dgm:prSet presAssocID="{D57EBF80-2DCF-4216-AB60-CD05494DDA57}" presName="parentTextArrow" presStyleLbl="node1" presStyleIdx="3" presStyleCnt="4"/>
      <dgm:spPr/>
    </dgm:pt>
  </dgm:ptLst>
  <dgm:cxnLst>
    <dgm:cxn modelId="{5F9E3A28-347E-48EF-A7DD-02669C3565B4}" srcId="{4F4BE20C-5E4A-429A-8754-EBA0EFB7BD9C}" destId="{D57EBF80-2DCF-4216-AB60-CD05494DDA57}" srcOrd="0" destOrd="0" parTransId="{6BAF1209-DBF6-436E-992E-DF09CE52382B}" sibTransId="{8B84858E-C42E-4AB3-967B-124E66773C4F}"/>
    <dgm:cxn modelId="{FC5CE66A-4F64-4A9B-8C77-D0D765C2A911}" type="presOf" srcId="{9B4FBB53-1659-4767-A675-1494A30D7A3A}" destId="{0EB102AD-D9C3-498D-ADA7-02E3B24731C4}" srcOrd="0" destOrd="0" presId="urn:microsoft.com/office/officeart/2005/8/layout/process4"/>
    <dgm:cxn modelId="{4BE5394B-7587-44B1-89FF-472C6DBEE28B}" type="presOf" srcId="{4F4BE20C-5E4A-429A-8754-EBA0EFB7BD9C}" destId="{B6CEF0F0-B358-42A9-9A7D-9BF9B2A1FBDC}" srcOrd="0" destOrd="0" presId="urn:microsoft.com/office/officeart/2005/8/layout/process4"/>
    <dgm:cxn modelId="{EA132955-A155-45CC-8A48-6FA5FF84FA79}" srcId="{4F4BE20C-5E4A-429A-8754-EBA0EFB7BD9C}" destId="{2E2E46CC-A3C9-4AB6-8E34-5F749F6A8318}" srcOrd="1" destOrd="0" parTransId="{32B77FD5-E0C2-4EE1-AC88-05A9A744A3B1}" sibTransId="{C3968F88-D582-49F3-8038-1358FD10C831}"/>
    <dgm:cxn modelId="{94C91696-FCAE-4250-9D31-308FDE274523}" srcId="{4F4BE20C-5E4A-429A-8754-EBA0EFB7BD9C}" destId="{FE687DBE-7E3C-43CC-88DB-69D7F198758E}" srcOrd="2" destOrd="0" parTransId="{1EF2A17A-E717-402E-ADE6-2EAA7F7C32F9}" sibTransId="{333D17E5-C1B8-40B0-B006-F9F0FF2090B3}"/>
    <dgm:cxn modelId="{172EE9AB-7D52-45CA-B5DC-D902208537B1}" type="presOf" srcId="{D57EBF80-2DCF-4216-AB60-CD05494DDA57}" destId="{FAED3998-FEBE-44BA-8729-0305B7296A90}" srcOrd="0" destOrd="0" presId="urn:microsoft.com/office/officeart/2005/8/layout/process4"/>
    <dgm:cxn modelId="{0D5819B4-418B-4751-9B48-D9C090ACB7A0}" type="presOf" srcId="{FE687DBE-7E3C-43CC-88DB-69D7F198758E}" destId="{C77B0698-F071-4790-8E65-15E24EF76285}" srcOrd="0" destOrd="0" presId="urn:microsoft.com/office/officeart/2005/8/layout/process4"/>
    <dgm:cxn modelId="{481733D5-1079-4FD2-9CDE-8820C577D16F}" type="presOf" srcId="{2E2E46CC-A3C9-4AB6-8E34-5F749F6A8318}" destId="{CF9F64DE-46B2-4238-94AA-C71C982FEA7F}" srcOrd="0" destOrd="0" presId="urn:microsoft.com/office/officeart/2005/8/layout/process4"/>
    <dgm:cxn modelId="{6052D8FC-244C-42A2-9B15-C60AE79E28BF}" srcId="{4F4BE20C-5E4A-429A-8754-EBA0EFB7BD9C}" destId="{9B4FBB53-1659-4767-A675-1494A30D7A3A}" srcOrd="3" destOrd="0" parTransId="{EE96C7B4-70EA-4A7D-9125-FF042473840F}" sibTransId="{A8647554-CDF2-4091-B98A-E21E7150D1EB}"/>
    <dgm:cxn modelId="{09DCA000-464A-4DB4-997A-4E13F8F6DCF1}" type="presParOf" srcId="{B6CEF0F0-B358-42A9-9A7D-9BF9B2A1FBDC}" destId="{D1DF3DC7-D840-486C-A15E-DFFDE0529205}" srcOrd="0" destOrd="0" presId="urn:microsoft.com/office/officeart/2005/8/layout/process4"/>
    <dgm:cxn modelId="{7F461582-B881-4EAB-B224-EE8A884A7052}" type="presParOf" srcId="{D1DF3DC7-D840-486C-A15E-DFFDE0529205}" destId="{0EB102AD-D9C3-498D-ADA7-02E3B24731C4}" srcOrd="0" destOrd="0" presId="urn:microsoft.com/office/officeart/2005/8/layout/process4"/>
    <dgm:cxn modelId="{19F15C5B-CA65-4DB2-AD49-FADA0BE20E97}" type="presParOf" srcId="{B6CEF0F0-B358-42A9-9A7D-9BF9B2A1FBDC}" destId="{D4E68F1B-7C88-48CC-B459-F456856AB105}" srcOrd="1" destOrd="0" presId="urn:microsoft.com/office/officeart/2005/8/layout/process4"/>
    <dgm:cxn modelId="{3BCE6441-FE60-42D6-8761-795FE88C875C}" type="presParOf" srcId="{B6CEF0F0-B358-42A9-9A7D-9BF9B2A1FBDC}" destId="{A044C683-352B-4897-AA05-97334E90D2EE}" srcOrd="2" destOrd="0" presId="urn:microsoft.com/office/officeart/2005/8/layout/process4"/>
    <dgm:cxn modelId="{041A8888-AA01-4E3F-8F9E-E4AEE4B30B0A}" type="presParOf" srcId="{A044C683-352B-4897-AA05-97334E90D2EE}" destId="{C77B0698-F071-4790-8E65-15E24EF76285}" srcOrd="0" destOrd="0" presId="urn:microsoft.com/office/officeart/2005/8/layout/process4"/>
    <dgm:cxn modelId="{13A84D94-7F4E-4CF7-B99D-A69DC88DBE14}" type="presParOf" srcId="{B6CEF0F0-B358-42A9-9A7D-9BF9B2A1FBDC}" destId="{63065C15-0C72-4B5C-AC8D-6F382AFB2D41}" srcOrd="3" destOrd="0" presId="urn:microsoft.com/office/officeart/2005/8/layout/process4"/>
    <dgm:cxn modelId="{5DBE8588-A476-4762-A46C-622657F51585}" type="presParOf" srcId="{B6CEF0F0-B358-42A9-9A7D-9BF9B2A1FBDC}" destId="{989766BC-1F80-41C1-9A21-E6C10A5A826D}" srcOrd="4" destOrd="0" presId="urn:microsoft.com/office/officeart/2005/8/layout/process4"/>
    <dgm:cxn modelId="{56E7B23C-0E8D-460F-B42D-B298B1DD31D8}" type="presParOf" srcId="{989766BC-1F80-41C1-9A21-E6C10A5A826D}" destId="{CF9F64DE-46B2-4238-94AA-C71C982FEA7F}" srcOrd="0" destOrd="0" presId="urn:microsoft.com/office/officeart/2005/8/layout/process4"/>
    <dgm:cxn modelId="{F860DAF9-BEFC-45DE-A680-B4709686D542}" type="presParOf" srcId="{B6CEF0F0-B358-42A9-9A7D-9BF9B2A1FBDC}" destId="{587D2ECB-F14D-4B9A-B615-7AA0C2DD9EEE}" srcOrd="5" destOrd="0" presId="urn:microsoft.com/office/officeart/2005/8/layout/process4"/>
    <dgm:cxn modelId="{9352BB64-0EBA-41CA-9374-53C59A166001}" type="presParOf" srcId="{B6CEF0F0-B358-42A9-9A7D-9BF9B2A1FBDC}" destId="{975AFDB6-595F-4894-8937-2376CBC9EFD2}" srcOrd="6" destOrd="0" presId="urn:microsoft.com/office/officeart/2005/8/layout/process4"/>
    <dgm:cxn modelId="{3952F5E0-4F3D-4765-8B2C-DE0485C17289}" type="presParOf" srcId="{975AFDB6-595F-4894-8937-2376CBC9EFD2}" destId="{FAED3998-FEBE-44BA-8729-0305B7296A90}" srcOrd="0" destOrd="0" presId="urn:microsoft.com/office/officeart/2005/8/layout/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6305B21-919C-4BDD-B787-38C20F59C78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B151325-B777-4C26-80E4-331527A7A641}">
      <dgm:prSet/>
      <dgm:spPr/>
      <dgm:t>
        <a:bodyPr/>
        <a:lstStyle/>
        <a:p>
          <a:pPr>
            <a:lnSpc>
              <a:spcPct val="100000"/>
            </a:lnSpc>
          </a:pPr>
          <a:r>
            <a:rPr lang="en-US"/>
            <a:t>51 Questions in Report</a:t>
          </a:r>
        </a:p>
      </dgm:t>
    </dgm:pt>
    <dgm:pt modelId="{D1A38BD2-8470-4C5F-B382-422ECF94FEE5}" type="parTrans" cxnId="{E1012927-0873-4300-BA51-BD7C4BAB10AC}">
      <dgm:prSet/>
      <dgm:spPr/>
      <dgm:t>
        <a:bodyPr/>
        <a:lstStyle/>
        <a:p>
          <a:endParaRPr lang="en-US"/>
        </a:p>
      </dgm:t>
    </dgm:pt>
    <dgm:pt modelId="{CFD5A60A-40DF-4F32-8D02-AD511D2F7AB8}" type="sibTrans" cxnId="{E1012927-0873-4300-BA51-BD7C4BAB10AC}">
      <dgm:prSet/>
      <dgm:spPr/>
      <dgm:t>
        <a:bodyPr/>
        <a:lstStyle/>
        <a:p>
          <a:endParaRPr lang="en-US"/>
        </a:p>
      </dgm:t>
    </dgm:pt>
    <dgm:pt modelId="{AEDF5434-6B2F-409B-846C-3EE83F9D1D07}">
      <dgm:prSet/>
      <dgm:spPr/>
      <dgm:t>
        <a:bodyPr/>
        <a:lstStyle/>
        <a:p>
          <a:pPr>
            <a:lnSpc>
              <a:spcPct val="100000"/>
            </a:lnSpc>
          </a:pPr>
          <a:r>
            <a:rPr lang="en-US"/>
            <a:t>﻿Answers - Yes / No Only.</a:t>
          </a:r>
        </a:p>
      </dgm:t>
    </dgm:pt>
    <dgm:pt modelId="{7BE99927-B501-47B1-852C-AD69DD65D5A1}" type="parTrans" cxnId="{A361DD79-574F-4581-93FD-45BABF0ED211}">
      <dgm:prSet/>
      <dgm:spPr/>
      <dgm:t>
        <a:bodyPr/>
        <a:lstStyle/>
        <a:p>
          <a:endParaRPr lang="en-US"/>
        </a:p>
      </dgm:t>
    </dgm:pt>
    <dgm:pt modelId="{A620D1FB-53DA-4C50-88CF-375215220DDE}" type="sibTrans" cxnId="{A361DD79-574F-4581-93FD-45BABF0ED211}">
      <dgm:prSet/>
      <dgm:spPr/>
      <dgm:t>
        <a:bodyPr/>
        <a:lstStyle/>
        <a:p>
          <a:endParaRPr lang="en-US"/>
        </a:p>
      </dgm:t>
    </dgm:pt>
    <dgm:pt modelId="{EABFCDC9-985C-4435-9855-85E7527824D2}">
      <dgm:prSet/>
      <dgm:spPr/>
      <dgm:t>
        <a:bodyPr/>
        <a:lstStyle/>
        <a:p>
          <a:pPr>
            <a:lnSpc>
              <a:spcPct val="100000"/>
            </a:lnSpc>
          </a:pPr>
          <a:r>
            <a:rPr lang="en-US"/>
            <a:t>﻿Main Objective of this report is to ensure existence of Proper System</a:t>
          </a:r>
        </a:p>
      </dgm:t>
    </dgm:pt>
    <dgm:pt modelId="{116FCFF4-8D5A-4FEC-AF21-3478D9BD67DE}" type="parTrans" cxnId="{70C20899-476C-4B93-988C-CBBEBA60AFC9}">
      <dgm:prSet/>
      <dgm:spPr/>
      <dgm:t>
        <a:bodyPr/>
        <a:lstStyle/>
        <a:p>
          <a:endParaRPr lang="en-US"/>
        </a:p>
      </dgm:t>
    </dgm:pt>
    <dgm:pt modelId="{FA0EF847-DC68-45B6-9207-1505C6B9DAD1}" type="sibTrans" cxnId="{70C20899-476C-4B93-988C-CBBEBA60AFC9}">
      <dgm:prSet/>
      <dgm:spPr/>
      <dgm:t>
        <a:bodyPr/>
        <a:lstStyle/>
        <a:p>
          <a:endParaRPr lang="en-US"/>
        </a:p>
      </dgm:t>
    </dgm:pt>
    <dgm:pt modelId="{57BD2CFC-36D8-4B39-86A5-3F48CBA98C86}">
      <dgm:prSet/>
      <dgm:spPr/>
      <dgm:t>
        <a:bodyPr/>
        <a:lstStyle/>
        <a:p>
          <a:pPr>
            <a:lnSpc>
              <a:spcPct val="100000"/>
            </a:lnSpc>
          </a:pPr>
          <a:r>
            <a:rPr lang="en-US"/>
            <a:t>﻿Negligence of auditor - may be held accountable</a:t>
          </a:r>
        </a:p>
      </dgm:t>
    </dgm:pt>
    <dgm:pt modelId="{050BAAF0-32B3-4B18-A317-61F5E1A327C5}" type="parTrans" cxnId="{F66F5D09-CDBB-47D6-8CBF-08AAC11ED0D2}">
      <dgm:prSet/>
      <dgm:spPr/>
      <dgm:t>
        <a:bodyPr/>
        <a:lstStyle/>
        <a:p>
          <a:endParaRPr lang="en-US"/>
        </a:p>
      </dgm:t>
    </dgm:pt>
    <dgm:pt modelId="{B2792FEC-F153-4C73-ABF6-1C5CEA898047}" type="sibTrans" cxnId="{F66F5D09-CDBB-47D6-8CBF-08AAC11ED0D2}">
      <dgm:prSet/>
      <dgm:spPr/>
      <dgm:t>
        <a:bodyPr/>
        <a:lstStyle/>
        <a:p>
          <a:endParaRPr lang="en-US"/>
        </a:p>
      </dgm:t>
    </dgm:pt>
    <dgm:pt modelId="{E5E3955E-D5A7-4C33-A4D4-39516E2B5C7C}">
      <dgm:prSet/>
      <dgm:spPr/>
      <dgm:t>
        <a:bodyPr/>
        <a:lstStyle/>
        <a:p>
          <a:pPr>
            <a:lnSpc>
              <a:spcPct val="100000"/>
            </a:lnSpc>
          </a:pPr>
          <a:r>
            <a:rPr lang="en-US"/>
            <a:t>Being its fact statement, suggested to attach our examination report on sample basis.</a:t>
          </a:r>
        </a:p>
      </dgm:t>
    </dgm:pt>
    <dgm:pt modelId="{0235A3F0-DBFA-48EB-B2F7-A70B158ABD69}" type="parTrans" cxnId="{5E3B7810-1D8D-4179-93AA-1AAC9712B273}">
      <dgm:prSet/>
      <dgm:spPr/>
      <dgm:t>
        <a:bodyPr/>
        <a:lstStyle/>
        <a:p>
          <a:endParaRPr lang="en-US"/>
        </a:p>
      </dgm:t>
    </dgm:pt>
    <dgm:pt modelId="{930EE05A-3960-45C3-8E9E-BDDC986478D8}" type="sibTrans" cxnId="{5E3B7810-1D8D-4179-93AA-1AAC9712B273}">
      <dgm:prSet/>
      <dgm:spPr/>
      <dgm:t>
        <a:bodyPr/>
        <a:lstStyle/>
        <a:p>
          <a:endParaRPr lang="en-US"/>
        </a:p>
      </dgm:t>
    </dgm:pt>
    <dgm:pt modelId="{D6F86EC5-FC7D-4B3E-B291-105A33E11ED2}" type="pres">
      <dgm:prSet presAssocID="{66305B21-919C-4BDD-B787-38C20F59C78E}" presName="root" presStyleCnt="0">
        <dgm:presLayoutVars>
          <dgm:dir/>
          <dgm:resizeHandles val="exact"/>
        </dgm:presLayoutVars>
      </dgm:prSet>
      <dgm:spPr/>
    </dgm:pt>
    <dgm:pt modelId="{BCD19FFF-280C-4EEC-A294-B31318484CB8}" type="pres">
      <dgm:prSet presAssocID="{4B151325-B777-4C26-80E4-331527A7A641}" presName="compNode" presStyleCnt="0"/>
      <dgm:spPr/>
    </dgm:pt>
    <dgm:pt modelId="{2B98EBD4-116B-4E68-BF9C-4301B73956E7}" type="pres">
      <dgm:prSet presAssocID="{4B151325-B777-4C26-80E4-331527A7A641}" presName="bgRect" presStyleLbl="bgShp" presStyleIdx="0" presStyleCnt="5"/>
      <dgm:spPr/>
    </dgm:pt>
    <dgm:pt modelId="{6A6A5028-D49B-4A82-80E9-D30FC54974E9}" type="pres">
      <dgm:prSet presAssocID="{4B151325-B777-4C26-80E4-331527A7A64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1A1913A3-928C-41A6-91C9-82B0E5B546E6}" type="pres">
      <dgm:prSet presAssocID="{4B151325-B777-4C26-80E4-331527A7A641}" presName="spaceRect" presStyleCnt="0"/>
      <dgm:spPr/>
    </dgm:pt>
    <dgm:pt modelId="{8235FDDF-F96B-428A-82C4-803B947D41E7}" type="pres">
      <dgm:prSet presAssocID="{4B151325-B777-4C26-80E4-331527A7A641}" presName="parTx" presStyleLbl="revTx" presStyleIdx="0" presStyleCnt="5">
        <dgm:presLayoutVars>
          <dgm:chMax val="0"/>
          <dgm:chPref val="0"/>
        </dgm:presLayoutVars>
      </dgm:prSet>
      <dgm:spPr/>
    </dgm:pt>
    <dgm:pt modelId="{C07931E8-60D1-48E1-BB31-E3678B11A1EB}" type="pres">
      <dgm:prSet presAssocID="{CFD5A60A-40DF-4F32-8D02-AD511D2F7AB8}" presName="sibTrans" presStyleCnt="0"/>
      <dgm:spPr/>
    </dgm:pt>
    <dgm:pt modelId="{C1CDE38D-FBF1-4576-A235-F8417D07D419}" type="pres">
      <dgm:prSet presAssocID="{AEDF5434-6B2F-409B-846C-3EE83F9D1D07}" presName="compNode" presStyleCnt="0"/>
      <dgm:spPr/>
    </dgm:pt>
    <dgm:pt modelId="{71AA1B54-7122-49FA-95BB-A259DCB57160}" type="pres">
      <dgm:prSet presAssocID="{AEDF5434-6B2F-409B-846C-3EE83F9D1D07}" presName="bgRect" presStyleLbl="bgShp" presStyleIdx="1" presStyleCnt="5"/>
      <dgm:spPr/>
    </dgm:pt>
    <dgm:pt modelId="{9811BADE-0722-4988-A638-D915F3B5AFAD}" type="pres">
      <dgm:prSet presAssocID="{AEDF5434-6B2F-409B-846C-3EE83F9D1D0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1DB28342-B741-445E-9B70-0EE6B72ABFAC}" type="pres">
      <dgm:prSet presAssocID="{AEDF5434-6B2F-409B-846C-3EE83F9D1D07}" presName="spaceRect" presStyleCnt="0"/>
      <dgm:spPr/>
    </dgm:pt>
    <dgm:pt modelId="{6199F60F-AB57-4164-B715-052C03811551}" type="pres">
      <dgm:prSet presAssocID="{AEDF5434-6B2F-409B-846C-3EE83F9D1D07}" presName="parTx" presStyleLbl="revTx" presStyleIdx="1" presStyleCnt="5">
        <dgm:presLayoutVars>
          <dgm:chMax val="0"/>
          <dgm:chPref val="0"/>
        </dgm:presLayoutVars>
      </dgm:prSet>
      <dgm:spPr/>
    </dgm:pt>
    <dgm:pt modelId="{D92D907A-C781-4D19-B5B7-C923718FF803}" type="pres">
      <dgm:prSet presAssocID="{A620D1FB-53DA-4C50-88CF-375215220DDE}" presName="sibTrans" presStyleCnt="0"/>
      <dgm:spPr/>
    </dgm:pt>
    <dgm:pt modelId="{02B524C1-85F5-4DE5-9FD7-5B111214CEF7}" type="pres">
      <dgm:prSet presAssocID="{EABFCDC9-985C-4435-9855-85E7527824D2}" presName="compNode" presStyleCnt="0"/>
      <dgm:spPr/>
    </dgm:pt>
    <dgm:pt modelId="{2EC64D2F-515C-448B-8AB1-F65080A25448}" type="pres">
      <dgm:prSet presAssocID="{EABFCDC9-985C-4435-9855-85E7527824D2}" presName="bgRect" presStyleLbl="bgShp" presStyleIdx="2" presStyleCnt="5"/>
      <dgm:spPr/>
    </dgm:pt>
    <dgm:pt modelId="{33A7CB67-D8D3-4092-B885-B53308B439E1}" type="pres">
      <dgm:prSet presAssocID="{EABFCDC9-985C-4435-9855-85E7527824D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B47149BA-0B28-4B68-B390-7685C1978150}" type="pres">
      <dgm:prSet presAssocID="{EABFCDC9-985C-4435-9855-85E7527824D2}" presName="spaceRect" presStyleCnt="0"/>
      <dgm:spPr/>
    </dgm:pt>
    <dgm:pt modelId="{C7C4A87F-6959-4F48-B089-C319FBD1DD37}" type="pres">
      <dgm:prSet presAssocID="{EABFCDC9-985C-4435-9855-85E7527824D2}" presName="parTx" presStyleLbl="revTx" presStyleIdx="2" presStyleCnt="5">
        <dgm:presLayoutVars>
          <dgm:chMax val="0"/>
          <dgm:chPref val="0"/>
        </dgm:presLayoutVars>
      </dgm:prSet>
      <dgm:spPr/>
    </dgm:pt>
    <dgm:pt modelId="{2F79F783-474C-4D6D-A5A7-BF55585855FE}" type="pres">
      <dgm:prSet presAssocID="{FA0EF847-DC68-45B6-9207-1505C6B9DAD1}" presName="sibTrans" presStyleCnt="0"/>
      <dgm:spPr/>
    </dgm:pt>
    <dgm:pt modelId="{AC72FEE5-CA7A-443B-97A1-8D8604009123}" type="pres">
      <dgm:prSet presAssocID="{57BD2CFC-36D8-4B39-86A5-3F48CBA98C86}" presName="compNode" presStyleCnt="0"/>
      <dgm:spPr/>
    </dgm:pt>
    <dgm:pt modelId="{E3FFC79B-A9DC-4865-ACA9-39F2BD56E351}" type="pres">
      <dgm:prSet presAssocID="{57BD2CFC-36D8-4B39-86A5-3F48CBA98C86}" presName="bgRect" presStyleLbl="bgShp" presStyleIdx="3" presStyleCnt="5"/>
      <dgm:spPr/>
    </dgm:pt>
    <dgm:pt modelId="{E2F04F39-1ED8-43BF-BE95-9D3BD35F00B0}" type="pres">
      <dgm:prSet presAssocID="{57BD2CFC-36D8-4B39-86A5-3F48CBA98C8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CE386D5F-D5A1-465F-9EC5-DD7E65B81C67}" type="pres">
      <dgm:prSet presAssocID="{57BD2CFC-36D8-4B39-86A5-3F48CBA98C86}" presName="spaceRect" presStyleCnt="0"/>
      <dgm:spPr/>
    </dgm:pt>
    <dgm:pt modelId="{E58C855D-1C57-4FA4-AC30-6C7AED1126E4}" type="pres">
      <dgm:prSet presAssocID="{57BD2CFC-36D8-4B39-86A5-3F48CBA98C86}" presName="parTx" presStyleLbl="revTx" presStyleIdx="3" presStyleCnt="5">
        <dgm:presLayoutVars>
          <dgm:chMax val="0"/>
          <dgm:chPref val="0"/>
        </dgm:presLayoutVars>
      </dgm:prSet>
      <dgm:spPr/>
    </dgm:pt>
    <dgm:pt modelId="{32517753-AA41-4CF4-BDA3-1ED27420D442}" type="pres">
      <dgm:prSet presAssocID="{B2792FEC-F153-4C73-ABF6-1C5CEA898047}" presName="sibTrans" presStyleCnt="0"/>
      <dgm:spPr/>
    </dgm:pt>
    <dgm:pt modelId="{0BF36B8D-A2B4-4DF0-AD6C-0EC3B7968977}" type="pres">
      <dgm:prSet presAssocID="{E5E3955E-D5A7-4C33-A4D4-39516E2B5C7C}" presName="compNode" presStyleCnt="0"/>
      <dgm:spPr/>
    </dgm:pt>
    <dgm:pt modelId="{CAFDC612-4E17-4EAB-8D8B-6E8CB8E85FB0}" type="pres">
      <dgm:prSet presAssocID="{E5E3955E-D5A7-4C33-A4D4-39516E2B5C7C}" presName="bgRect" presStyleLbl="bgShp" presStyleIdx="4" presStyleCnt="5"/>
      <dgm:spPr/>
    </dgm:pt>
    <dgm:pt modelId="{1C80672E-DC4B-46DD-AE8B-1479BBA5419E}" type="pres">
      <dgm:prSet presAssocID="{E5E3955E-D5A7-4C33-A4D4-39516E2B5C7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cument"/>
        </a:ext>
      </dgm:extLst>
    </dgm:pt>
    <dgm:pt modelId="{3EFB41D4-CA44-472E-A2EE-6DC016B1FE8B}" type="pres">
      <dgm:prSet presAssocID="{E5E3955E-D5A7-4C33-A4D4-39516E2B5C7C}" presName="spaceRect" presStyleCnt="0"/>
      <dgm:spPr/>
    </dgm:pt>
    <dgm:pt modelId="{B0B9177B-6554-4687-8C31-BAB2F420670F}" type="pres">
      <dgm:prSet presAssocID="{E5E3955E-D5A7-4C33-A4D4-39516E2B5C7C}" presName="parTx" presStyleLbl="revTx" presStyleIdx="4" presStyleCnt="5">
        <dgm:presLayoutVars>
          <dgm:chMax val="0"/>
          <dgm:chPref val="0"/>
        </dgm:presLayoutVars>
      </dgm:prSet>
      <dgm:spPr/>
    </dgm:pt>
  </dgm:ptLst>
  <dgm:cxnLst>
    <dgm:cxn modelId="{F66F5D09-CDBB-47D6-8CBF-08AAC11ED0D2}" srcId="{66305B21-919C-4BDD-B787-38C20F59C78E}" destId="{57BD2CFC-36D8-4B39-86A5-3F48CBA98C86}" srcOrd="3" destOrd="0" parTransId="{050BAAF0-32B3-4B18-A317-61F5E1A327C5}" sibTransId="{B2792FEC-F153-4C73-ABF6-1C5CEA898047}"/>
    <dgm:cxn modelId="{5E3B7810-1D8D-4179-93AA-1AAC9712B273}" srcId="{66305B21-919C-4BDD-B787-38C20F59C78E}" destId="{E5E3955E-D5A7-4C33-A4D4-39516E2B5C7C}" srcOrd="4" destOrd="0" parTransId="{0235A3F0-DBFA-48EB-B2F7-A70B158ABD69}" sibTransId="{930EE05A-3960-45C3-8E9E-BDDC986478D8}"/>
    <dgm:cxn modelId="{E1012927-0873-4300-BA51-BD7C4BAB10AC}" srcId="{66305B21-919C-4BDD-B787-38C20F59C78E}" destId="{4B151325-B777-4C26-80E4-331527A7A641}" srcOrd="0" destOrd="0" parTransId="{D1A38BD2-8470-4C5F-B382-422ECF94FEE5}" sibTransId="{CFD5A60A-40DF-4F32-8D02-AD511D2F7AB8}"/>
    <dgm:cxn modelId="{A361DD79-574F-4581-93FD-45BABF0ED211}" srcId="{66305B21-919C-4BDD-B787-38C20F59C78E}" destId="{AEDF5434-6B2F-409B-846C-3EE83F9D1D07}" srcOrd="1" destOrd="0" parTransId="{7BE99927-B501-47B1-852C-AD69DD65D5A1}" sibTransId="{A620D1FB-53DA-4C50-88CF-375215220DDE}"/>
    <dgm:cxn modelId="{70C20899-476C-4B93-988C-CBBEBA60AFC9}" srcId="{66305B21-919C-4BDD-B787-38C20F59C78E}" destId="{EABFCDC9-985C-4435-9855-85E7527824D2}" srcOrd="2" destOrd="0" parTransId="{116FCFF4-8D5A-4FEC-AF21-3478D9BD67DE}" sibTransId="{FA0EF847-DC68-45B6-9207-1505C6B9DAD1}"/>
    <dgm:cxn modelId="{9DE531AA-53D6-47AC-BF64-FF5D46E8FA1E}" type="presOf" srcId="{66305B21-919C-4BDD-B787-38C20F59C78E}" destId="{D6F86EC5-FC7D-4B3E-B291-105A33E11ED2}" srcOrd="0" destOrd="0" presId="urn:microsoft.com/office/officeart/2018/2/layout/IconVerticalSolidList"/>
    <dgm:cxn modelId="{C340DED3-0B11-4BA3-BFB2-09D15C587C72}" type="presOf" srcId="{EABFCDC9-985C-4435-9855-85E7527824D2}" destId="{C7C4A87F-6959-4F48-B089-C319FBD1DD37}" srcOrd="0" destOrd="0" presId="urn:microsoft.com/office/officeart/2018/2/layout/IconVerticalSolidList"/>
    <dgm:cxn modelId="{1EB200E1-B6FC-432D-9C1A-143F03F6B195}" type="presOf" srcId="{AEDF5434-6B2F-409B-846C-3EE83F9D1D07}" destId="{6199F60F-AB57-4164-B715-052C03811551}" srcOrd="0" destOrd="0" presId="urn:microsoft.com/office/officeart/2018/2/layout/IconVerticalSolidList"/>
    <dgm:cxn modelId="{3605ECE3-1DC7-4BE3-AC7E-9755FB15854E}" type="presOf" srcId="{57BD2CFC-36D8-4B39-86A5-3F48CBA98C86}" destId="{E58C855D-1C57-4FA4-AC30-6C7AED1126E4}" srcOrd="0" destOrd="0" presId="urn:microsoft.com/office/officeart/2018/2/layout/IconVerticalSolidList"/>
    <dgm:cxn modelId="{1F17ADED-6A0D-417F-85ED-3B1F1FD4022C}" type="presOf" srcId="{E5E3955E-D5A7-4C33-A4D4-39516E2B5C7C}" destId="{B0B9177B-6554-4687-8C31-BAB2F420670F}" srcOrd="0" destOrd="0" presId="urn:microsoft.com/office/officeart/2018/2/layout/IconVerticalSolidList"/>
    <dgm:cxn modelId="{3AC0C6F3-0690-47D0-A012-6E86499D8606}" type="presOf" srcId="{4B151325-B777-4C26-80E4-331527A7A641}" destId="{8235FDDF-F96B-428A-82C4-803B947D41E7}" srcOrd="0" destOrd="0" presId="urn:microsoft.com/office/officeart/2018/2/layout/IconVerticalSolidList"/>
    <dgm:cxn modelId="{DAB68DE9-F45C-42D0-AF4C-E5A70E456EB7}" type="presParOf" srcId="{D6F86EC5-FC7D-4B3E-B291-105A33E11ED2}" destId="{BCD19FFF-280C-4EEC-A294-B31318484CB8}" srcOrd="0" destOrd="0" presId="urn:microsoft.com/office/officeart/2018/2/layout/IconVerticalSolidList"/>
    <dgm:cxn modelId="{5F9E34E4-27DB-4099-BA1C-1A1A59FE9340}" type="presParOf" srcId="{BCD19FFF-280C-4EEC-A294-B31318484CB8}" destId="{2B98EBD4-116B-4E68-BF9C-4301B73956E7}" srcOrd="0" destOrd="0" presId="urn:microsoft.com/office/officeart/2018/2/layout/IconVerticalSolidList"/>
    <dgm:cxn modelId="{4A348CE6-E253-4529-AC6B-85DD187311D4}" type="presParOf" srcId="{BCD19FFF-280C-4EEC-A294-B31318484CB8}" destId="{6A6A5028-D49B-4A82-80E9-D30FC54974E9}" srcOrd="1" destOrd="0" presId="urn:microsoft.com/office/officeart/2018/2/layout/IconVerticalSolidList"/>
    <dgm:cxn modelId="{F6A77CD6-AD3F-415B-8692-83B77AB9B3FC}" type="presParOf" srcId="{BCD19FFF-280C-4EEC-A294-B31318484CB8}" destId="{1A1913A3-928C-41A6-91C9-82B0E5B546E6}" srcOrd="2" destOrd="0" presId="urn:microsoft.com/office/officeart/2018/2/layout/IconVerticalSolidList"/>
    <dgm:cxn modelId="{089B2AC0-55FE-4421-A0A9-9156FCAA6448}" type="presParOf" srcId="{BCD19FFF-280C-4EEC-A294-B31318484CB8}" destId="{8235FDDF-F96B-428A-82C4-803B947D41E7}" srcOrd="3" destOrd="0" presId="urn:microsoft.com/office/officeart/2018/2/layout/IconVerticalSolidList"/>
    <dgm:cxn modelId="{4C78EB54-9A93-4957-A6C7-0906D48F79BF}" type="presParOf" srcId="{D6F86EC5-FC7D-4B3E-B291-105A33E11ED2}" destId="{C07931E8-60D1-48E1-BB31-E3678B11A1EB}" srcOrd="1" destOrd="0" presId="urn:microsoft.com/office/officeart/2018/2/layout/IconVerticalSolidList"/>
    <dgm:cxn modelId="{05D02F3F-E641-4AF5-B532-DCEBF3ECF043}" type="presParOf" srcId="{D6F86EC5-FC7D-4B3E-B291-105A33E11ED2}" destId="{C1CDE38D-FBF1-4576-A235-F8417D07D419}" srcOrd="2" destOrd="0" presId="urn:microsoft.com/office/officeart/2018/2/layout/IconVerticalSolidList"/>
    <dgm:cxn modelId="{057D3E9D-C400-4BF9-8503-CE896331BFC6}" type="presParOf" srcId="{C1CDE38D-FBF1-4576-A235-F8417D07D419}" destId="{71AA1B54-7122-49FA-95BB-A259DCB57160}" srcOrd="0" destOrd="0" presId="urn:microsoft.com/office/officeart/2018/2/layout/IconVerticalSolidList"/>
    <dgm:cxn modelId="{92FD7493-E926-42EA-B112-FE6FE8406E71}" type="presParOf" srcId="{C1CDE38D-FBF1-4576-A235-F8417D07D419}" destId="{9811BADE-0722-4988-A638-D915F3B5AFAD}" srcOrd="1" destOrd="0" presId="urn:microsoft.com/office/officeart/2018/2/layout/IconVerticalSolidList"/>
    <dgm:cxn modelId="{693D0133-D280-4648-BC48-B8BBC1D29EDB}" type="presParOf" srcId="{C1CDE38D-FBF1-4576-A235-F8417D07D419}" destId="{1DB28342-B741-445E-9B70-0EE6B72ABFAC}" srcOrd="2" destOrd="0" presId="urn:microsoft.com/office/officeart/2018/2/layout/IconVerticalSolidList"/>
    <dgm:cxn modelId="{73896EE5-805E-4F50-9A07-BA09509711AB}" type="presParOf" srcId="{C1CDE38D-FBF1-4576-A235-F8417D07D419}" destId="{6199F60F-AB57-4164-B715-052C03811551}" srcOrd="3" destOrd="0" presId="urn:microsoft.com/office/officeart/2018/2/layout/IconVerticalSolidList"/>
    <dgm:cxn modelId="{3129C3AB-9EFC-45AA-9C32-671FB69B9EDE}" type="presParOf" srcId="{D6F86EC5-FC7D-4B3E-B291-105A33E11ED2}" destId="{D92D907A-C781-4D19-B5B7-C923718FF803}" srcOrd="3" destOrd="0" presId="urn:microsoft.com/office/officeart/2018/2/layout/IconVerticalSolidList"/>
    <dgm:cxn modelId="{17A88569-F573-46C1-9076-59E398010DCB}" type="presParOf" srcId="{D6F86EC5-FC7D-4B3E-B291-105A33E11ED2}" destId="{02B524C1-85F5-4DE5-9FD7-5B111214CEF7}" srcOrd="4" destOrd="0" presId="urn:microsoft.com/office/officeart/2018/2/layout/IconVerticalSolidList"/>
    <dgm:cxn modelId="{9598EFF3-28BD-43DE-9FFB-26E35C1A3C08}" type="presParOf" srcId="{02B524C1-85F5-4DE5-9FD7-5B111214CEF7}" destId="{2EC64D2F-515C-448B-8AB1-F65080A25448}" srcOrd="0" destOrd="0" presId="urn:microsoft.com/office/officeart/2018/2/layout/IconVerticalSolidList"/>
    <dgm:cxn modelId="{E817CC4F-D5D9-4DF4-BD3E-A0A0703652D5}" type="presParOf" srcId="{02B524C1-85F5-4DE5-9FD7-5B111214CEF7}" destId="{33A7CB67-D8D3-4092-B885-B53308B439E1}" srcOrd="1" destOrd="0" presId="urn:microsoft.com/office/officeart/2018/2/layout/IconVerticalSolidList"/>
    <dgm:cxn modelId="{6A5BF558-7D2E-430C-8AE1-14B3AB07CA19}" type="presParOf" srcId="{02B524C1-85F5-4DE5-9FD7-5B111214CEF7}" destId="{B47149BA-0B28-4B68-B390-7685C1978150}" srcOrd="2" destOrd="0" presId="urn:microsoft.com/office/officeart/2018/2/layout/IconVerticalSolidList"/>
    <dgm:cxn modelId="{3C95931E-DB02-40B5-A636-BEE497E1C026}" type="presParOf" srcId="{02B524C1-85F5-4DE5-9FD7-5B111214CEF7}" destId="{C7C4A87F-6959-4F48-B089-C319FBD1DD37}" srcOrd="3" destOrd="0" presId="urn:microsoft.com/office/officeart/2018/2/layout/IconVerticalSolidList"/>
    <dgm:cxn modelId="{AF551DA7-C923-40BC-BD14-F72CBB354780}" type="presParOf" srcId="{D6F86EC5-FC7D-4B3E-B291-105A33E11ED2}" destId="{2F79F783-474C-4D6D-A5A7-BF55585855FE}" srcOrd="5" destOrd="0" presId="urn:microsoft.com/office/officeart/2018/2/layout/IconVerticalSolidList"/>
    <dgm:cxn modelId="{701919B8-E4AE-43BA-B0CB-650379823167}" type="presParOf" srcId="{D6F86EC5-FC7D-4B3E-B291-105A33E11ED2}" destId="{AC72FEE5-CA7A-443B-97A1-8D8604009123}" srcOrd="6" destOrd="0" presId="urn:microsoft.com/office/officeart/2018/2/layout/IconVerticalSolidList"/>
    <dgm:cxn modelId="{FB007B74-D7D9-4611-A915-ED5EE158EB53}" type="presParOf" srcId="{AC72FEE5-CA7A-443B-97A1-8D8604009123}" destId="{E3FFC79B-A9DC-4865-ACA9-39F2BD56E351}" srcOrd="0" destOrd="0" presId="urn:microsoft.com/office/officeart/2018/2/layout/IconVerticalSolidList"/>
    <dgm:cxn modelId="{CDE36002-EE66-49DC-9022-58A31208BD1A}" type="presParOf" srcId="{AC72FEE5-CA7A-443B-97A1-8D8604009123}" destId="{E2F04F39-1ED8-43BF-BE95-9D3BD35F00B0}" srcOrd="1" destOrd="0" presId="urn:microsoft.com/office/officeart/2018/2/layout/IconVerticalSolidList"/>
    <dgm:cxn modelId="{EFCB6879-B33A-4B87-8810-5FD10C6F35BC}" type="presParOf" srcId="{AC72FEE5-CA7A-443B-97A1-8D8604009123}" destId="{CE386D5F-D5A1-465F-9EC5-DD7E65B81C67}" srcOrd="2" destOrd="0" presId="urn:microsoft.com/office/officeart/2018/2/layout/IconVerticalSolidList"/>
    <dgm:cxn modelId="{86D95F59-C27E-42CA-843D-47E3D75E83E7}" type="presParOf" srcId="{AC72FEE5-CA7A-443B-97A1-8D8604009123}" destId="{E58C855D-1C57-4FA4-AC30-6C7AED1126E4}" srcOrd="3" destOrd="0" presId="urn:microsoft.com/office/officeart/2018/2/layout/IconVerticalSolidList"/>
    <dgm:cxn modelId="{F70B56AA-4DF6-4B4C-BD1A-EFED21412DF5}" type="presParOf" srcId="{D6F86EC5-FC7D-4B3E-B291-105A33E11ED2}" destId="{32517753-AA41-4CF4-BDA3-1ED27420D442}" srcOrd="7" destOrd="0" presId="urn:microsoft.com/office/officeart/2018/2/layout/IconVerticalSolidList"/>
    <dgm:cxn modelId="{B6496EEB-0102-4777-8D75-8BAC0D1C4C38}" type="presParOf" srcId="{D6F86EC5-FC7D-4B3E-B291-105A33E11ED2}" destId="{0BF36B8D-A2B4-4DF0-AD6C-0EC3B7968977}" srcOrd="8" destOrd="0" presId="urn:microsoft.com/office/officeart/2018/2/layout/IconVerticalSolidList"/>
    <dgm:cxn modelId="{5A416314-DE11-4E94-8E83-DF9E37EDF8F4}" type="presParOf" srcId="{0BF36B8D-A2B4-4DF0-AD6C-0EC3B7968977}" destId="{CAFDC612-4E17-4EAB-8D8B-6E8CB8E85FB0}" srcOrd="0" destOrd="0" presId="urn:microsoft.com/office/officeart/2018/2/layout/IconVerticalSolidList"/>
    <dgm:cxn modelId="{C57B20BE-10BF-4B34-A534-F428848B34A4}" type="presParOf" srcId="{0BF36B8D-A2B4-4DF0-AD6C-0EC3B7968977}" destId="{1C80672E-DC4B-46DD-AE8B-1479BBA5419E}" srcOrd="1" destOrd="0" presId="urn:microsoft.com/office/officeart/2018/2/layout/IconVerticalSolidList"/>
    <dgm:cxn modelId="{8C4A4CCC-571F-4033-866F-66C440F11CEE}" type="presParOf" srcId="{0BF36B8D-A2B4-4DF0-AD6C-0EC3B7968977}" destId="{3EFB41D4-CA44-472E-A2EE-6DC016B1FE8B}" srcOrd="2" destOrd="0" presId="urn:microsoft.com/office/officeart/2018/2/layout/IconVerticalSolidList"/>
    <dgm:cxn modelId="{320AA001-E55D-4BE6-998E-A7E1101D446A}" type="presParOf" srcId="{0BF36B8D-A2B4-4DF0-AD6C-0EC3B7968977}" destId="{B0B9177B-6554-4687-8C31-BAB2F420670F}"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B516938-F9C5-4B8D-B11A-43FBA0D9AC9B}"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B7EED172-2B91-4883-AF15-2E37C31AAF62}">
      <dgm:prSet/>
      <dgm:spPr/>
      <dgm:t>
        <a:bodyPr/>
        <a:lstStyle/>
        <a:p>
          <a:r>
            <a:rPr lang="en-US"/>
            <a:t>Cash in Hand</a:t>
          </a:r>
        </a:p>
      </dgm:t>
    </dgm:pt>
    <dgm:pt modelId="{6585092F-6A63-4AD8-B150-033F12D9D263}" type="parTrans" cxnId="{09EF77BD-B63B-4F58-A4FA-3EF8C03DE7C4}">
      <dgm:prSet/>
      <dgm:spPr/>
      <dgm:t>
        <a:bodyPr/>
        <a:lstStyle/>
        <a:p>
          <a:endParaRPr lang="en-US"/>
        </a:p>
      </dgm:t>
    </dgm:pt>
    <dgm:pt modelId="{FB1E2234-E4B3-4270-A413-E74D0CC1833A}" type="sibTrans" cxnId="{09EF77BD-B63B-4F58-A4FA-3EF8C03DE7C4}">
      <dgm:prSet/>
      <dgm:spPr/>
      <dgm:t>
        <a:bodyPr/>
        <a:lstStyle/>
        <a:p>
          <a:endParaRPr lang="en-US"/>
        </a:p>
      </dgm:t>
    </dgm:pt>
    <dgm:pt modelId="{AEDEB9C1-9883-40F5-83FD-A9A7360347B6}">
      <dgm:prSet/>
      <dgm:spPr/>
      <dgm:t>
        <a:bodyPr/>
        <a:lstStyle/>
        <a:p>
          <a:r>
            <a:rPr lang="en-US"/>
            <a:t>﻿Cash at ATM</a:t>
          </a:r>
        </a:p>
      </dgm:t>
    </dgm:pt>
    <dgm:pt modelId="{EC6F01AB-BB9A-44AF-8E86-E44121AF3A13}" type="parTrans" cxnId="{7E83A68C-F7AE-48DD-AF04-662A950093DA}">
      <dgm:prSet/>
      <dgm:spPr/>
      <dgm:t>
        <a:bodyPr/>
        <a:lstStyle/>
        <a:p>
          <a:endParaRPr lang="en-US"/>
        </a:p>
      </dgm:t>
    </dgm:pt>
    <dgm:pt modelId="{39878AED-09F7-408E-9255-122DCA015B76}" type="sibTrans" cxnId="{7E83A68C-F7AE-48DD-AF04-662A950093DA}">
      <dgm:prSet/>
      <dgm:spPr/>
      <dgm:t>
        <a:bodyPr/>
        <a:lstStyle/>
        <a:p>
          <a:endParaRPr lang="en-US"/>
        </a:p>
      </dgm:t>
    </dgm:pt>
    <dgm:pt modelId="{369561B8-16E6-467C-9C0F-52922CDAA421}">
      <dgm:prSet/>
      <dgm:spPr/>
      <dgm:t>
        <a:bodyPr/>
        <a:lstStyle/>
        <a:p>
          <a:r>
            <a:rPr lang="en-US"/>
            <a:t>﻿Tokens</a:t>
          </a:r>
        </a:p>
      </dgm:t>
    </dgm:pt>
    <dgm:pt modelId="{BFA04AE1-DEAC-44AC-95C5-38360D8CEEE3}" type="parTrans" cxnId="{B302A9A2-6EC6-42E3-9F14-B8F26426421C}">
      <dgm:prSet/>
      <dgm:spPr/>
      <dgm:t>
        <a:bodyPr/>
        <a:lstStyle/>
        <a:p>
          <a:endParaRPr lang="en-US"/>
        </a:p>
      </dgm:t>
    </dgm:pt>
    <dgm:pt modelId="{0C521533-2C62-4FDE-A1E5-19DF413DFE71}" type="sibTrans" cxnId="{B302A9A2-6EC6-42E3-9F14-B8F26426421C}">
      <dgm:prSet/>
      <dgm:spPr/>
      <dgm:t>
        <a:bodyPr/>
        <a:lstStyle/>
        <a:p>
          <a:endParaRPr lang="en-US"/>
        </a:p>
      </dgm:t>
    </dgm:pt>
    <dgm:pt modelId="{0BAA56F4-D32A-4D62-A15C-51904D084363}">
      <dgm:prSet/>
      <dgm:spPr/>
      <dgm:t>
        <a:bodyPr/>
        <a:lstStyle/>
        <a:p>
          <a:r>
            <a:rPr lang="en-US"/>
            <a:t>﻿Gold Bags</a:t>
          </a:r>
        </a:p>
      </dgm:t>
    </dgm:pt>
    <dgm:pt modelId="{DD5150BF-2784-40B9-8E09-17EA70D6205F}" type="parTrans" cxnId="{A0A9494B-2DAA-4C19-A0CD-ADFE428D0890}">
      <dgm:prSet/>
      <dgm:spPr/>
      <dgm:t>
        <a:bodyPr/>
        <a:lstStyle/>
        <a:p>
          <a:endParaRPr lang="en-US"/>
        </a:p>
      </dgm:t>
    </dgm:pt>
    <dgm:pt modelId="{0C2F4CA1-3887-4B54-BE2C-93A5BC409856}" type="sibTrans" cxnId="{A0A9494B-2DAA-4C19-A0CD-ADFE428D0890}">
      <dgm:prSet/>
      <dgm:spPr/>
      <dgm:t>
        <a:bodyPr/>
        <a:lstStyle/>
        <a:p>
          <a:endParaRPr lang="en-US"/>
        </a:p>
      </dgm:t>
    </dgm:pt>
    <dgm:pt modelId="{32F39B42-69BA-43CC-BA45-23AC0E132D79}">
      <dgm:prSet/>
      <dgm:spPr/>
      <dgm:t>
        <a:bodyPr/>
        <a:lstStyle/>
        <a:p>
          <a:r>
            <a:rPr lang="en-US"/>
            <a:t>Fixed Assets</a:t>
          </a:r>
        </a:p>
      </dgm:t>
    </dgm:pt>
    <dgm:pt modelId="{BD6DA5BD-BCBB-4568-8404-EB9C1933F784}" type="parTrans" cxnId="{BA5D531B-0E46-4961-AB55-77918D5EFAEF}">
      <dgm:prSet/>
      <dgm:spPr/>
      <dgm:t>
        <a:bodyPr/>
        <a:lstStyle/>
        <a:p>
          <a:endParaRPr lang="en-US"/>
        </a:p>
      </dgm:t>
    </dgm:pt>
    <dgm:pt modelId="{73B7BC05-D386-4298-B09E-00ACE31A7A4F}" type="sibTrans" cxnId="{BA5D531B-0E46-4961-AB55-77918D5EFAEF}">
      <dgm:prSet/>
      <dgm:spPr/>
      <dgm:t>
        <a:bodyPr/>
        <a:lstStyle/>
        <a:p>
          <a:endParaRPr lang="en-US"/>
        </a:p>
      </dgm:t>
    </dgm:pt>
    <dgm:pt modelId="{BB427944-E3E6-4E44-8EC1-B6377C9D4449}">
      <dgm:prSet/>
      <dgm:spPr/>
      <dgm:t>
        <a:bodyPr/>
        <a:lstStyle/>
        <a:p>
          <a:r>
            <a:rPr lang="en-US"/>
            <a:t>Stationary &amp; Security Items - DD, Cheques, PO , Adhesive Stamps, Postage Stamps</a:t>
          </a:r>
        </a:p>
      </dgm:t>
    </dgm:pt>
    <dgm:pt modelId="{4FD7E738-E3CE-4725-8A84-1EF001B049C0}" type="parTrans" cxnId="{72BE433B-2EDB-4FB9-AB87-5E24A179D75D}">
      <dgm:prSet/>
      <dgm:spPr/>
      <dgm:t>
        <a:bodyPr/>
        <a:lstStyle/>
        <a:p>
          <a:endParaRPr lang="en-US"/>
        </a:p>
      </dgm:t>
    </dgm:pt>
    <dgm:pt modelId="{9ED4941F-64E9-4138-A074-E360357470EA}" type="sibTrans" cxnId="{72BE433B-2EDB-4FB9-AB87-5E24A179D75D}">
      <dgm:prSet/>
      <dgm:spPr/>
      <dgm:t>
        <a:bodyPr/>
        <a:lstStyle/>
        <a:p>
          <a:endParaRPr lang="en-US"/>
        </a:p>
      </dgm:t>
    </dgm:pt>
    <dgm:pt modelId="{A6304BC1-B620-435B-BF49-49C22E20E14D}">
      <dgm:prSet/>
      <dgm:spPr/>
      <dgm:t>
        <a:bodyPr/>
        <a:lstStyle/>
        <a:p>
          <a:r>
            <a:rPr lang="en-US"/>
            <a:t>Investments ﻿</a:t>
          </a:r>
        </a:p>
      </dgm:t>
    </dgm:pt>
    <dgm:pt modelId="{D902E095-B1F3-492D-B5AE-C9B53781EF08}" type="parTrans" cxnId="{CE3DBB03-8DDD-4B24-B516-9E7330F91A43}">
      <dgm:prSet/>
      <dgm:spPr/>
      <dgm:t>
        <a:bodyPr/>
        <a:lstStyle/>
        <a:p>
          <a:endParaRPr lang="en-US"/>
        </a:p>
      </dgm:t>
    </dgm:pt>
    <dgm:pt modelId="{0C1FFD25-2FFA-4733-9FB3-DD2BF8755836}" type="sibTrans" cxnId="{CE3DBB03-8DDD-4B24-B516-9E7330F91A43}">
      <dgm:prSet/>
      <dgm:spPr/>
      <dgm:t>
        <a:bodyPr/>
        <a:lstStyle/>
        <a:p>
          <a:endParaRPr lang="en-US"/>
        </a:p>
      </dgm:t>
    </dgm:pt>
    <dgm:pt modelId="{7A9ACB04-7972-466E-A5F5-EABF49019B54}" type="pres">
      <dgm:prSet presAssocID="{5B516938-F9C5-4B8D-B11A-43FBA0D9AC9B}" presName="diagram" presStyleCnt="0">
        <dgm:presLayoutVars>
          <dgm:dir/>
          <dgm:resizeHandles val="exact"/>
        </dgm:presLayoutVars>
      </dgm:prSet>
      <dgm:spPr/>
    </dgm:pt>
    <dgm:pt modelId="{F585E690-99D4-4415-AA15-25E9DBDE645F}" type="pres">
      <dgm:prSet presAssocID="{B7EED172-2B91-4883-AF15-2E37C31AAF62}" presName="node" presStyleLbl="node1" presStyleIdx="0" presStyleCnt="7">
        <dgm:presLayoutVars>
          <dgm:bulletEnabled val="1"/>
        </dgm:presLayoutVars>
      </dgm:prSet>
      <dgm:spPr/>
    </dgm:pt>
    <dgm:pt modelId="{1FBD8C4A-B8F0-4CDB-8D00-7F8EF0CDAD70}" type="pres">
      <dgm:prSet presAssocID="{FB1E2234-E4B3-4270-A413-E74D0CC1833A}" presName="sibTrans" presStyleCnt="0"/>
      <dgm:spPr/>
    </dgm:pt>
    <dgm:pt modelId="{745C22A2-DF7D-4347-860B-6E50E12FBCA1}" type="pres">
      <dgm:prSet presAssocID="{AEDEB9C1-9883-40F5-83FD-A9A7360347B6}" presName="node" presStyleLbl="node1" presStyleIdx="1" presStyleCnt="7">
        <dgm:presLayoutVars>
          <dgm:bulletEnabled val="1"/>
        </dgm:presLayoutVars>
      </dgm:prSet>
      <dgm:spPr/>
    </dgm:pt>
    <dgm:pt modelId="{676E3446-6953-4FDE-89E3-C9180A7BA39E}" type="pres">
      <dgm:prSet presAssocID="{39878AED-09F7-408E-9255-122DCA015B76}" presName="sibTrans" presStyleCnt="0"/>
      <dgm:spPr/>
    </dgm:pt>
    <dgm:pt modelId="{027A2E13-8C90-4295-BB26-9533F8DD4C36}" type="pres">
      <dgm:prSet presAssocID="{369561B8-16E6-467C-9C0F-52922CDAA421}" presName="node" presStyleLbl="node1" presStyleIdx="2" presStyleCnt="7">
        <dgm:presLayoutVars>
          <dgm:bulletEnabled val="1"/>
        </dgm:presLayoutVars>
      </dgm:prSet>
      <dgm:spPr/>
    </dgm:pt>
    <dgm:pt modelId="{0CE7F720-22DB-439E-903A-360AE910ED70}" type="pres">
      <dgm:prSet presAssocID="{0C521533-2C62-4FDE-A1E5-19DF413DFE71}" presName="sibTrans" presStyleCnt="0"/>
      <dgm:spPr/>
    </dgm:pt>
    <dgm:pt modelId="{A2B6ED46-380A-4F6D-9AE3-03E49B59B377}" type="pres">
      <dgm:prSet presAssocID="{0BAA56F4-D32A-4D62-A15C-51904D084363}" presName="node" presStyleLbl="node1" presStyleIdx="3" presStyleCnt="7">
        <dgm:presLayoutVars>
          <dgm:bulletEnabled val="1"/>
        </dgm:presLayoutVars>
      </dgm:prSet>
      <dgm:spPr/>
    </dgm:pt>
    <dgm:pt modelId="{C825B59D-D418-42F1-B573-3E78C0D527EC}" type="pres">
      <dgm:prSet presAssocID="{0C2F4CA1-3887-4B54-BE2C-93A5BC409856}" presName="sibTrans" presStyleCnt="0"/>
      <dgm:spPr/>
    </dgm:pt>
    <dgm:pt modelId="{220E8BC0-83B7-4205-AE74-7281EF079805}" type="pres">
      <dgm:prSet presAssocID="{32F39B42-69BA-43CC-BA45-23AC0E132D79}" presName="node" presStyleLbl="node1" presStyleIdx="4" presStyleCnt="7">
        <dgm:presLayoutVars>
          <dgm:bulletEnabled val="1"/>
        </dgm:presLayoutVars>
      </dgm:prSet>
      <dgm:spPr/>
    </dgm:pt>
    <dgm:pt modelId="{4FF11F8F-90F3-4A8E-B173-68DE02748D94}" type="pres">
      <dgm:prSet presAssocID="{73B7BC05-D386-4298-B09E-00ACE31A7A4F}" presName="sibTrans" presStyleCnt="0"/>
      <dgm:spPr/>
    </dgm:pt>
    <dgm:pt modelId="{A62D4F93-2BD5-4AC8-A260-0644010BBF6A}" type="pres">
      <dgm:prSet presAssocID="{BB427944-E3E6-4E44-8EC1-B6377C9D4449}" presName="node" presStyleLbl="node1" presStyleIdx="5" presStyleCnt="7">
        <dgm:presLayoutVars>
          <dgm:bulletEnabled val="1"/>
        </dgm:presLayoutVars>
      </dgm:prSet>
      <dgm:spPr/>
    </dgm:pt>
    <dgm:pt modelId="{651D0442-5C33-4F9F-893D-04BE379A138B}" type="pres">
      <dgm:prSet presAssocID="{9ED4941F-64E9-4138-A074-E360357470EA}" presName="sibTrans" presStyleCnt="0"/>
      <dgm:spPr/>
    </dgm:pt>
    <dgm:pt modelId="{B3F9F94F-A52C-47FC-A439-CE9ACCD62BBA}" type="pres">
      <dgm:prSet presAssocID="{A6304BC1-B620-435B-BF49-49C22E20E14D}" presName="node" presStyleLbl="node1" presStyleIdx="6" presStyleCnt="7">
        <dgm:presLayoutVars>
          <dgm:bulletEnabled val="1"/>
        </dgm:presLayoutVars>
      </dgm:prSet>
      <dgm:spPr/>
    </dgm:pt>
  </dgm:ptLst>
  <dgm:cxnLst>
    <dgm:cxn modelId="{CE3DBB03-8DDD-4B24-B516-9E7330F91A43}" srcId="{5B516938-F9C5-4B8D-B11A-43FBA0D9AC9B}" destId="{A6304BC1-B620-435B-BF49-49C22E20E14D}" srcOrd="6" destOrd="0" parTransId="{D902E095-B1F3-492D-B5AE-C9B53781EF08}" sibTransId="{0C1FFD25-2FFA-4733-9FB3-DD2BF8755836}"/>
    <dgm:cxn modelId="{FAA29111-2CCA-4DA9-88A4-A6E3FEDC2CB0}" type="presOf" srcId="{A6304BC1-B620-435B-BF49-49C22E20E14D}" destId="{B3F9F94F-A52C-47FC-A439-CE9ACCD62BBA}" srcOrd="0" destOrd="0" presId="urn:microsoft.com/office/officeart/2005/8/layout/default"/>
    <dgm:cxn modelId="{112A4017-B112-419A-8E98-F1B1425BF378}" type="presOf" srcId="{BB427944-E3E6-4E44-8EC1-B6377C9D4449}" destId="{A62D4F93-2BD5-4AC8-A260-0644010BBF6A}" srcOrd="0" destOrd="0" presId="urn:microsoft.com/office/officeart/2005/8/layout/default"/>
    <dgm:cxn modelId="{BA5D531B-0E46-4961-AB55-77918D5EFAEF}" srcId="{5B516938-F9C5-4B8D-B11A-43FBA0D9AC9B}" destId="{32F39B42-69BA-43CC-BA45-23AC0E132D79}" srcOrd="4" destOrd="0" parTransId="{BD6DA5BD-BCBB-4568-8404-EB9C1933F784}" sibTransId="{73B7BC05-D386-4298-B09E-00ACE31A7A4F}"/>
    <dgm:cxn modelId="{3C3BC227-BA5A-4F57-BE0E-02A5EE584E32}" type="presOf" srcId="{0BAA56F4-D32A-4D62-A15C-51904D084363}" destId="{A2B6ED46-380A-4F6D-9AE3-03E49B59B377}" srcOrd="0" destOrd="0" presId="urn:microsoft.com/office/officeart/2005/8/layout/default"/>
    <dgm:cxn modelId="{72BE433B-2EDB-4FB9-AB87-5E24A179D75D}" srcId="{5B516938-F9C5-4B8D-B11A-43FBA0D9AC9B}" destId="{BB427944-E3E6-4E44-8EC1-B6377C9D4449}" srcOrd="5" destOrd="0" parTransId="{4FD7E738-E3CE-4725-8A84-1EF001B049C0}" sibTransId="{9ED4941F-64E9-4138-A074-E360357470EA}"/>
    <dgm:cxn modelId="{5DE26240-A638-4631-8399-A3DF3558CA00}" type="presOf" srcId="{AEDEB9C1-9883-40F5-83FD-A9A7360347B6}" destId="{745C22A2-DF7D-4347-860B-6E50E12FBCA1}" srcOrd="0" destOrd="0" presId="urn:microsoft.com/office/officeart/2005/8/layout/default"/>
    <dgm:cxn modelId="{A0A9494B-2DAA-4C19-A0CD-ADFE428D0890}" srcId="{5B516938-F9C5-4B8D-B11A-43FBA0D9AC9B}" destId="{0BAA56F4-D32A-4D62-A15C-51904D084363}" srcOrd="3" destOrd="0" parTransId="{DD5150BF-2784-40B9-8E09-17EA70D6205F}" sibTransId="{0C2F4CA1-3887-4B54-BE2C-93A5BC409856}"/>
    <dgm:cxn modelId="{47D4B888-9417-4976-B95B-9CBD65C97BEE}" type="presOf" srcId="{369561B8-16E6-467C-9C0F-52922CDAA421}" destId="{027A2E13-8C90-4295-BB26-9533F8DD4C36}" srcOrd="0" destOrd="0" presId="urn:microsoft.com/office/officeart/2005/8/layout/default"/>
    <dgm:cxn modelId="{7E83A68C-F7AE-48DD-AF04-662A950093DA}" srcId="{5B516938-F9C5-4B8D-B11A-43FBA0D9AC9B}" destId="{AEDEB9C1-9883-40F5-83FD-A9A7360347B6}" srcOrd="1" destOrd="0" parTransId="{EC6F01AB-BB9A-44AF-8E86-E44121AF3A13}" sibTransId="{39878AED-09F7-408E-9255-122DCA015B76}"/>
    <dgm:cxn modelId="{B302A9A2-6EC6-42E3-9F14-B8F26426421C}" srcId="{5B516938-F9C5-4B8D-B11A-43FBA0D9AC9B}" destId="{369561B8-16E6-467C-9C0F-52922CDAA421}" srcOrd="2" destOrd="0" parTransId="{BFA04AE1-DEAC-44AC-95C5-38360D8CEEE3}" sibTransId="{0C521533-2C62-4FDE-A1E5-19DF413DFE71}"/>
    <dgm:cxn modelId="{D56BB2A6-3451-42D0-B57E-908B177E58DA}" type="presOf" srcId="{B7EED172-2B91-4883-AF15-2E37C31AAF62}" destId="{F585E690-99D4-4415-AA15-25E9DBDE645F}" srcOrd="0" destOrd="0" presId="urn:microsoft.com/office/officeart/2005/8/layout/default"/>
    <dgm:cxn modelId="{1D27A5B4-5B00-46F1-B15C-19E75F0C736E}" type="presOf" srcId="{32F39B42-69BA-43CC-BA45-23AC0E132D79}" destId="{220E8BC0-83B7-4205-AE74-7281EF079805}" srcOrd="0" destOrd="0" presId="urn:microsoft.com/office/officeart/2005/8/layout/default"/>
    <dgm:cxn modelId="{A2B6ACB7-58CB-4978-8DDE-BBAF0FAAF040}" type="presOf" srcId="{5B516938-F9C5-4B8D-B11A-43FBA0D9AC9B}" destId="{7A9ACB04-7972-466E-A5F5-EABF49019B54}" srcOrd="0" destOrd="0" presId="urn:microsoft.com/office/officeart/2005/8/layout/default"/>
    <dgm:cxn modelId="{09EF77BD-B63B-4F58-A4FA-3EF8C03DE7C4}" srcId="{5B516938-F9C5-4B8D-B11A-43FBA0D9AC9B}" destId="{B7EED172-2B91-4883-AF15-2E37C31AAF62}" srcOrd="0" destOrd="0" parTransId="{6585092F-6A63-4AD8-B150-033F12D9D263}" sibTransId="{FB1E2234-E4B3-4270-A413-E74D0CC1833A}"/>
    <dgm:cxn modelId="{4B520EB6-7380-4BB0-ADFA-0B7FA1F1C6C0}" type="presParOf" srcId="{7A9ACB04-7972-466E-A5F5-EABF49019B54}" destId="{F585E690-99D4-4415-AA15-25E9DBDE645F}" srcOrd="0" destOrd="0" presId="urn:microsoft.com/office/officeart/2005/8/layout/default"/>
    <dgm:cxn modelId="{834F799A-7727-4CC0-9FBC-65CCF36FD4A6}" type="presParOf" srcId="{7A9ACB04-7972-466E-A5F5-EABF49019B54}" destId="{1FBD8C4A-B8F0-4CDB-8D00-7F8EF0CDAD70}" srcOrd="1" destOrd="0" presId="urn:microsoft.com/office/officeart/2005/8/layout/default"/>
    <dgm:cxn modelId="{83AA1936-FF48-4B01-8B10-72248B5DDEAB}" type="presParOf" srcId="{7A9ACB04-7972-466E-A5F5-EABF49019B54}" destId="{745C22A2-DF7D-4347-860B-6E50E12FBCA1}" srcOrd="2" destOrd="0" presId="urn:microsoft.com/office/officeart/2005/8/layout/default"/>
    <dgm:cxn modelId="{A66DD2E5-B08C-4114-8DD5-7822CDF11303}" type="presParOf" srcId="{7A9ACB04-7972-466E-A5F5-EABF49019B54}" destId="{676E3446-6953-4FDE-89E3-C9180A7BA39E}" srcOrd="3" destOrd="0" presId="urn:microsoft.com/office/officeart/2005/8/layout/default"/>
    <dgm:cxn modelId="{829C4201-B98A-40E8-8EEF-BA264DBE0E32}" type="presParOf" srcId="{7A9ACB04-7972-466E-A5F5-EABF49019B54}" destId="{027A2E13-8C90-4295-BB26-9533F8DD4C36}" srcOrd="4" destOrd="0" presId="urn:microsoft.com/office/officeart/2005/8/layout/default"/>
    <dgm:cxn modelId="{35F6298C-FDE4-4E5D-B66B-E9459AF38305}" type="presParOf" srcId="{7A9ACB04-7972-466E-A5F5-EABF49019B54}" destId="{0CE7F720-22DB-439E-903A-360AE910ED70}" srcOrd="5" destOrd="0" presId="urn:microsoft.com/office/officeart/2005/8/layout/default"/>
    <dgm:cxn modelId="{78FFDAEC-E00C-4AB2-AC21-639C3C2CAAA9}" type="presParOf" srcId="{7A9ACB04-7972-466E-A5F5-EABF49019B54}" destId="{A2B6ED46-380A-4F6D-9AE3-03E49B59B377}" srcOrd="6" destOrd="0" presId="urn:microsoft.com/office/officeart/2005/8/layout/default"/>
    <dgm:cxn modelId="{E6AB2D4F-3D09-40C0-A1F4-37CCE6612227}" type="presParOf" srcId="{7A9ACB04-7972-466E-A5F5-EABF49019B54}" destId="{C825B59D-D418-42F1-B573-3E78C0D527EC}" srcOrd="7" destOrd="0" presId="urn:microsoft.com/office/officeart/2005/8/layout/default"/>
    <dgm:cxn modelId="{2C445961-25CB-4B24-9CE4-0E43E5DC35DA}" type="presParOf" srcId="{7A9ACB04-7972-466E-A5F5-EABF49019B54}" destId="{220E8BC0-83B7-4205-AE74-7281EF079805}" srcOrd="8" destOrd="0" presId="urn:microsoft.com/office/officeart/2005/8/layout/default"/>
    <dgm:cxn modelId="{F555EEDE-99A3-4579-8141-1F830D70041D}" type="presParOf" srcId="{7A9ACB04-7972-466E-A5F5-EABF49019B54}" destId="{4FF11F8F-90F3-4A8E-B173-68DE02748D94}" srcOrd="9" destOrd="0" presId="urn:microsoft.com/office/officeart/2005/8/layout/default"/>
    <dgm:cxn modelId="{356EC513-DCB1-4A82-AF92-67019DB45E03}" type="presParOf" srcId="{7A9ACB04-7972-466E-A5F5-EABF49019B54}" destId="{A62D4F93-2BD5-4AC8-A260-0644010BBF6A}" srcOrd="10" destOrd="0" presId="urn:microsoft.com/office/officeart/2005/8/layout/default"/>
    <dgm:cxn modelId="{9635C7FF-21B6-4DD0-95C9-074C2A22EE78}" type="presParOf" srcId="{7A9ACB04-7972-466E-A5F5-EABF49019B54}" destId="{651D0442-5C33-4F9F-893D-04BE379A138B}" srcOrd="11" destOrd="0" presId="urn:microsoft.com/office/officeart/2005/8/layout/default"/>
    <dgm:cxn modelId="{0154CAEB-FA2B-44E4-BD64-9EB68B7A3D58}" type="presParOf" srcId="{7A9ACB04-7972-466E-A5F5-EABF49019B54}" destId="{B3F9F94F-A52C-47FC-A439-CE9ACCD62BBA}" srcOrd="1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C008677-4805-46FE-87A5-00825C43BF15}"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C63B38A3-9505-49D7-9315-5F6FB68F9E1A}">
      <dgm:prSet/>
      <dgm:spPr/>
      <dgm:t>
        <a:bodyPr/>
        <a:lstStyle/>
        <a:p>
          <a:r>
            <a:rPr lang="en-US"/>
            <a:t>Stock Audit by External Agencies</a:t>
          </a:r>
        </a:p>
      </dgm:t>
    </dgm:pt>
    <dgm:pt modelId="{83B5DB48-1A64-4B72-B961-0C41301D4B08}" type="parTrans" cxnId="{0A089FED-DC6A-4A94-8690-3372FFD31419}">
      <dgm:prSet/>
      <dgm:spPr/>
      <dgm:t>
        <a:bodyPr/>
        <a:lstStyle/>
        <a:p>
          <a:endParaRPr lang="en-US"/>
        </a:p>
      </dgm:t>
    </dgm:pt>
    <dgm:pt modelId="{086C469F-378B-428F-BAFF-2E9CB899D7B3}" type="sibTrans" cxnId="{0A089FED-DC6A-4A94-8690-3372FFD31419}">
      <dgm:prSet/>
      <dgm:spPr/>
      <dgm:t>
        <a:bodyPr/>
        <a:lstStyle/>
        <a:p>
          <a:endParaRPr lang="en-US"/>
        </a:p>
      </dgm:t>
    </dgm:pt>
    <dgm:pt modelId="{D570BF52-C55E-4134-9871-0CC93F14BE01}">
      <dgm:prSet/>
      <dgm:spPr/>
      <dgm:t>
        <a:bodyPr/>
        <a:lstStyle/>
        <a:p>
          <a:r>
            <a:rPr lang="en-US"/>
            <a:t>Banks are Required to conduct annual stock audits by external agencies as per bank guidelines approved by Board of Directors.</a:t>
          </a:r>
        </a:p>
      </dgm:t>
    </dgm:pt>
    <dgm:pt modelId="{EFAA8AEE-20EC-4ECE-93BA-DE4C9AAC0814}" type="parTrans" cxnId="{346BE183-8CF0-4D16-B2E8-8849733C84B5}">
      <dgm:prSet/>
      <dgm:spPr/>
      <dgm:t>
        <a:bodyPr/>
        <a:lstStyle/>
        <a:p>
          <a:endParaRPr lang="en-US"/>
        </a:p>
      </dgm:t>
    </dgm:pt>
    <dgm:pt modelId="{91CCD537-F4E5-4929-9442-B588CFF9E7BF}" type="sibTrans" cxnId="{346BE183-8CF0-4D16-B2E8-8849733C84B5}">
      <dgm:prSet/>
      <dgm:spPr/>
      <dgm:t>
        <a:bodyPr/>
        <a:lstStyle/>
        <a:p>
          <a:endParaRPr lang="en-US"/>
        </a:p>
      </dgm:t>
    </dgm:pt>
    <dgm:pt modelId="{D0EB6134-FDB5-431A-B612-93FD9A97C3B3}">
      <dgm:prSet/>
      <dgm:spPr/>
      <dgm:t>
        <a:bodyPr/>
        <a:lstStyle/>
        <a:p>
          <a:r>
            <a:rPr lang="en-US"/>
            <a:t>Valuation of Immovable Properties</a:t>
          </a:r>
        </a:p>
      </dgm:t>
    </dgm:pt>
    <dgm:pt modelId="{2756BDD7-0AB1-4A36-B653-D2D96803D954}" type="parTrans" cxnId="{519B75E1-E290-4606-BAD5-B2D1CFA1FC3A}">
      <dgm:prSet/>
      <dgm:spPr/>
      <dgm:t>
        <a:bodyPr/>
        <a:lstStyle/>
        <a:p>
          <a:endParaRPr lang="en-US"/>
        </a:p>
      </dgm:t>
    </dgm:pt>
    <dgm:pt modelId="{414F17B6-4B84-476C-827F-A86953E05960}" type="sibTrans" cxnId="{519B75E1-E290-4606-BAD5-B2D1CFA1FC3A}">
      <dgm:prSet/>
      <dgm:spPr/>
      <dgm:t>
        <a:bodyPr/>
        <a:lstStyle/>
        <a:p>
          <a:endParaRPr lang="en-US"/>
        </a:p>
      </dgm:t>
    </dgm:pt>
    <dgm:pt modelId="{E9048FFD-73DC-4D86-807D-9C9292F5B1A5}">
      <dgm:prSet/>
      <dgm:spPr/>
      <dgm:t>
        <a:bodyPr/>
        <a:lstStyle/>
        <a:p>
          <a:r>
            <a:rPr lang="en-US"/>
            <a:t>Collateral like immovable properties charged in favour of banks must be valued once in three years by qualified valuer </a:t>
          </a:r>
        </a:p>
      </dgm:t>
    </dgm:pt>
    <dgm:pt modelId="{51AB13A9-B543-45B6-899B-0B8ED45CDED6}" type="parTrans" cxnId="{F17E9A37-41E0-4D5A-B7E7-9C26CA561013}">
      <dgm:prSet/>
      <dgm:spPr/>
      <dgm:t>
        <a:bodyPr/>
        <a:lstStyle/>
        <a:p>
          <a:endParaRPr lang="en-US"/>
        </a:p>
      </dgm:t>
    </dgm:pt>
    <dgm:pt modelId="{1A9CD90A-575E-4497-8CC7-E12949E5E781}" type="sibTrans" cxnId="{F17E9A37-41E0-4D5A-B7E7-9C26CA561013}">
      <dgm:prSet/>
      <dgm:spPr/>
      <dgm:t>
        <a:bodyPr/>
        <a:lstStyle/>
        <a:p>
          <a:endParaRPr lang="en-US"/>
        </a:p>
      </dgm:t>
    </dgm:pt>
    <dgm:pt modelId="{85369902-62AE-4693-A5DE-C82D4689FC48}" type="pres">
      <dgm:prSet presAssocID="{3C008677-4805-46FE-87A5-00825C43BF15}" presName="linear" presStyleCnt="0">
        <dgm:presLayoutVars>
          <dgm:dir/>
          <dgm:animLvl val="lvl"/>
          <dgm:resizeHandles val="exact"/>
        </dgm:presLayoutVars>
      </dgm:prSet>
      <dgm:spPr/>
    </dgm:pt>
    <dgm:pt modelId="{90A1F603-833F-4751-B3CD-B336500E730A}" type="pres">
      <dgm:prSet presAssocID="{C63B38A3-9505-49D7-9315-5F6FB68F9E1A}" presName="parentLin" presStyleCnt="0"/>
      <dgm:spPr/>
    </dgm:pt>
    <dgm:pt modelId="{4E51EF4E-1FA8-4049-AAFE-25E8A94067CF}" type="pres">
      <dgm:prSet presAssocID="{C63B38A3-9505-49D7-9315-5F6FB68F9E1A}" presName="parentLeftMargin" presStyleLbl="node1" presStyleIdx="0" presStyleCnt="2"/>
      <dgm:spPr/>
    </dgm:pt>
    <dgm:pt modelId="{54EBF0EC-7F17-4887-A6E1-1F1E6652F90D}" type="pres">
      <dgm:prSet presAssocID="{C63B38A3-9505-49D7-9315-5F6FB68F9E1A}" presName="parentText" presStyleLbl="node1" presStyleIdx="0" presStyleCnt="2">
        <dgm:presLayoutVars>
          <dgm:chMax val="0"/>
          <dgm:bulletEnabled val="1"/>
        </dgm:presLayoutVars>
      </dgm:prSet>
      <dgm:spPr/>
    </dgm:pt>
    <dgm:pt modelId="{099F05E9-D5E0-496C-8A34-C4B7F1E0B9D1}" type="pres">
      <dgm:prSet presAssocID="{C63B38A3-9505-49D7-9315-5F6FB68F9E1A}" presName="negativeSpace" presStyleCnt="0"/>
      <dgm:spPr/>
    </dgm:pt>
    <dgm:pt modelId="{1CCF3051-4181-4AF5-B077-24626BDAB827}" type="pres">
      <dgm:prSet presAssocID="{C63B38A3-9505-49D7-9315-5F6FB68F9E1A}" presName="childText" presStyleLbl="conFgAcc1" presStyleIdx="0" presStyleCnt="2">
        <dgm:presLayoutVars>
          <dgm:bulletEnabled val="1"/>
        </dgm:presLayoutVars>
      </dgm:prSet>
      <dgm:spPr/>
    </dgm:pt>
    <dgm:pt modelId="{0039D7A6-721B-44E6-AC45-F51FB3E06E4D}" type="pres">
      <dgm:prSet presAssocID="{086C469F-378B-428F-BAFF-2E9CB899D7B3}" presName="spaceBetweenRectangles" presStyleCnt="0"/>
      <dgm:spPr/>
    </dgm:pt>
    <dgm:pt modelId="{4A84310F-0E60-4523-930F-740CB6614BF5}" type="pres">
      <dgm:prSet presAssocID="{D0EB6134-FDB5-431A-B612-93FD9A97C3B3}" presName="parentLin" presStyleCnt="0"/>
      <dgm:spPr/>
    </dgm:pt>
    <dgm:pt modelId="{DFB956CC-E163-433A-86FE-D7B9962608AD}" type="pres">
      <dgm:prSet presAssocID="{D0EB6134-FDB5-431A-B612-93FD9A97C3B3}" presName="parentLeftMargin" presStyleLbl="node1" presStyleIdx="0" presStyleCnt="2"/>
      <dgm:spPr/>
    </dgm:pt>
    <dgm:pt modelId="{E0F7B82E-40BB-423E-B8C7-5AAFFD6DA147}" type="pres">
      <dgm:prSet presAssocID="{D0EB6134-FDB5-431A-B612-93FD9A97C3B3}" presName="parentText" presStyleLbl="node1" presStyleIdx="1" presStyleCnt="2">
        <dgm:presLayoutVars>
          <dgm:chMax val="0"/>
          <dgm:bulletEnabled val="1"/>
        </dgm:presLayoutVars>
      </dgm:prSet>
      <dgm:spPr/>
    </dgm:pt>
    <dgm:pt modelId="{B4F4E316-E661-4940-9062-E26BCDE5FC79}" type="pres">
      <dgm:prSet presAssocID="{D0EB6134-FDB5-431A-B612-93FD9A97C3B3}" presName="negativeSpace" presStyleCnt="0"/>
      <dgm:spPr/>
    </dgm:pt>
    <dgm:pt modelId="{7E569A5D-3FFF-4C75-899C-0DBAF52F6798}" type="pres">
      <dgm:prSet presAssocID="{D0EB6134-FDB5-431A-B612-93FD9A97C3B3}" presName="childText" presStyleLbl="conFgAcc1" presStyleIdx="1" presStyleCnt="2">
        <dgm:presLayoutVars>
          <dgm:bulletEnabled val="1"/>
        </dgm:presLayoutVars>
      </dgm:prSet>
      <dgm:spPr/>
    </dgm:pt>
  </dgm:ptLst>
  <dgm:cxnLst>
    <dgm:cxn modelId="{E38E2719-FEA1-4C11-8AE5-6006EF8D9CBB}" type="presOf" srcId="{3C008677-4805-46FE-87A5-00825C43BF15}" destId="{85369902-62AE-4693-A5DE-C82D4689FC48}" srcOrd="0" destOrd="0" presId="urn:microsoft.com/office/officeart/2005/8/layout/list1"/>
    <dgm:cxn modelId="{95967121-DE31-4545-9252-529F6011A463}" type="presOf" srcId="{D0EB6134-FDB5-431A-B612-93FD9A97C3B3}" destId="{E0F7B82E-40BB-423E-B8C7-5AAFFD6DA147}" srcOrd="1" destOrd="0" presId="urn:microsoft.com/office/officeart/2005/8/layout/list1"/>
    <dgm:cxn modelId="{F17E9A37-41E0-4D5A-B7E7-9C26CA561013}" srcId="{D0EB6134-FDB5-431A-B612-93FD9A97C3B3}" destId="{E9048FFD-73DC-4D86-807D-9C9292F5B1A5}" srcOrd="0" destOrd="0" parTransId="{51AB13A9-B543-45B6-899B-0B8ED45CDED6}" sibTransId="{1A9CD90A-575E-4497-8CC7-E12949E5E781}"/>
    <dgm:cxn modelId="{346BE183-8CF0-4D16-B2E8-8849733C84B5}" srcId="{C63B38A3-9505-49D7-9315-5F6FB68F9E1A}" destId="{D570BF52-C55E-4134-9871-0CC93F14BE01}" srcOrd="0" destOrd="0" parTransId="{EFAA8AEE-20EC-4ECE-93BA-DE4C9AAC0814}" sibTransId="{91CCD537-F4E5-4929-9442-B588CFF9E7BF}"/>
    <dgm:cxn modelId="{E9D2A285-C95C-4D8D-B13D-9934DB3D446B}" type="presOf" srcId="{D570BF52-C55E-4134-9871-0CC93F14BE01}" destId="{1CCF3051-4181-4AF5-B077-24626BDAB827}" srcOrd="0" destOrd="0" presId="urn:microsoft.com/office/officeart/2005/8/layout/list1"/>
    <dgm:cxn modelId="{122FF7A3-7DF7-4050-86AD-6C8FFFF5CA65}" type="presOf" srcId="{D0EB6134-FDB5-431A-B612-93FD9A97C3B3}" destId="{DFB956CC-E163-433A-86FE-D7B9962608AD}" srcOrd="0" destOrd="0" presId="urn:microsoft.com/office/officeart/2005/8/layout/list1"/>
    <dgm:cxn modelId="{67B749B4-4614-42C3-AAB2-DD424463511F}" type="presOf" srcId="{E9048FFD-73DC-4D86-807D-9C9292F5B1A5}" destId="{7E569A5D-3FFF-4C75-899C-0DBAF52F6798}" srcOrd="0" destOrd="0" presId="urn:microsoft.com/office/officeart/2005/8/layout/list1"/>
    <dgm:cxn modelId="{B4E0ADC7-25AA-437F-9AB1-A37FD24FE01C}" type="presOf" srcId="{C63B38A3-9505-49D7-9315-5F6FB68F9E1A}" destId="{4E51EF4E-1FA8-4049-AAFE-25E8A94067CF}" srcOrd="0" destOrd="0" presId="urn:microsoft.com/office/officeart/2005/8/layout/list1"/>
    <dgm:cxn modelId="{519B75E1-E290-4606-BAD5-B2D1CFA1FC3A}" srcId="{3C008677-4805-46FE-87A5-00825C43BF15}" destId="{D0EB6134-FDB5-431A-B612-93FD9A97C3B3}" srcOrd="1" destOrd="0" parTransId="{2756BDD7-0AB1-4A36-B653-D2D96803D954}" sibTransId="{414F17B6-4B84-476C-827F-A86953E05960}"/>
    <dgm:cxn modelId="{0A089FED-DC6A-4A94-8690-3372FFD31419}" srcId="{3C008677-4805-46FE-87A5-00825C43BF15}" destId="{C63B38A3-9505-49D7-9315-5F6FB68F9E1A}" srcOrd="0" destOrd="0" parTransId="{83B5DB48-1A64-4B72-B961-0C41301D4B08}" sibTransId="{086C469F-378B-428F-BAFF-2E9CB899D7B3}"/>
    <dgm:cxn modelId="{0335B0EE-446F-44D2-B12C-A0BB99DDD995}" type="presOf" srcId="{C63B38A3-9505-49D7-9315-5F6FB68F9E1A}" destId="{54EBF0EC-7F17-4887-A6E1-1F1E6652F90D}" srcOrd="1" destOrd="0" presId="urn:microsoft.com/office/officeart/2005/8/layout/list1"/>
    <dgm:cxn modelId="{A8F79E7F-C70C-4E1A-9B13-880CA4350EE2}" type="presParOf" srcId="{85369902-62AE-4693-A5DE-C82D4689FC48}" destId="{90A1F603-833F-4751-B3CD-B336500E730A}" srcOrd="0" destOrd="0" presId="urn:microsoft.com/office/officeart/2005/8/layout/list1"/>
    <dgm:cxn modelId="{74036FD8-E489-4E01-AD68-BE55410697D7}" type="presParOf" srcId="{90A1F603-833F-4751-B3CD-B336500E730A}" destId="{4E51EF4E-1FA8-4049-AAFE-25E8A94067CF}" srcOrd="0" destOrd="0" presId="urn:microsoft.com/office/officeart/2005/8/layout/list1"/>
    <dgm:cxn modelId="{06AA982F-6543-4000-B0EB-3623C41FE1CF}" type="presParOf" srcId="{90A1F603-833F-4751-B3CD-B336500E730A}" destId="{54EBF0EC-7F17-4887-A6E1-1F1E6652F90D}" srcOrd="1" destOrd="0" presId="urn:microsoft.com/office/officeart/2005/8/layout/list1"/>
    <dgm:cxn modelId="{6AC0781B-7386-42D8-9EE1-D56BDD171F87}" type="presParOf" srcId="{85369902-62AE-4693-A5DE-C82D4689FC48}" destId="{099F05E9-D5E0-496C-8A34-C4B7F1E0B9D1}" srcOrd="1" destOrd="0" presId="urn:microsoft.com/office/officeart/2005/8/layout/list1"/>
    <dgm:cxn modelId="{FF1C0B32-A284-44DB-BDA7-4120E24C15E4}" type="presParOf" srcId="{85369902-62AE-4693-A5DE-C82D4689FC48}" destId="{1CCF3051-4181-4AF5-B077-24626BDAB827}" srcOrd="2" destOrd="0" presId="urn:microsoft.com/office/officeart/2005/8/layout/list1"/>
    <dgm:cxn modelId="{53C7C3C7-7080-43A2-89D5-1978359FDFB1}" type="presParOf" srcId="{85369902-62AE-4693-A5DE-C82D4689FC48}" destId="{0039D7A6-721B-44E6-AC45-F51FB3E06E4D}" srcOrd="3" destOrd="0" presId="urn:microsoft.com/office/officeart/2005/8/layout/list1"/>
    <dgm:cxn modelId="{0430A86E-618E-4C20-A881-83536746D665}" type="presParOf" srcId="{85369902-62AE-4693-A5DE-C82D4689FC48}" destId="{4A84310F-0E60-4523-930F-740CB6614BF5}" srcOrd="4" destOrd="0" presId="urn:microsoft.com/office/officeart/2005/8/layout/list1"/>
    <dgm:cxn modelId="{3107648F-E4F7-4059-89C1-7663BA358252}" type="presParOf" srcId="{4A84310F-0E60-4523-930F-740CB6614BF5}" destId="{DFB956CC-E163-433A-86FE-D7B9962608AD}" srcOrd="0" destOrd="0" presId="urn:microsoft.com/office/officeart/2005/8/layout/list1"/>
    <dgm:cxn modelId="{1854BDAA-7F89-489D-A9C5-E81D360C6579}" type="presParOf" srcId="{4A84310F-0E60-4523-930F-740CB6614BF5}" destId="{E0F7B82E-40BB-423E-B8C7-5AAFFD6DA147}" srcOrd="1" destOrd="0" presId="urn:microsoft.com/office/officeart/2005/8/layout/list1"/>
    <dgm:cxn modelId="{3C8FB355-6835-4437-9941-3E7175CC3D2F}" type="presParOf" srcId="{85369902-62AE-4693-A5DE-C82D4689FC48}" destId="{B4F4E316-E661-4940-9062-E26BCDE5FC79}" srcOrd="5" destOrd="0" presId="urn:microsoft.com/office/officeart/2005/8/layout/list1"/>
    <dgm:cxn modelId="{1E824793-BAD3-4FF9-AEBF-AEB96275F279}" type="presParOf" srcId="{85369902-62AE-4693-A5DE-C82D4689FC48}" destId="{7E569A5D-3FFF-4C75-899C-0DBAF52F6798}"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69DF90D-477D-454C-8070-056FE9210819}"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D7BD9E0D-EF0B-490D-80B2-3B059118F2BC}">
      <dgm:prSet custT="1"/>
      <dgm:spPr/>
      <dgm:t>
        <a:bodyPr/>
        <a:lstStyle/>
        <a:p>
          <a:r>
            <a:rPr lang="en-US" sz="2400"/>
            <a:t>Irregular practices in grant of loans against pledge of gold ornaments and jewellery by Banks and NBFCs. </a:t>
          </a:r>
        </a:p>
      </dgm:t>
    </dgm:pt>
    <dgm:pt modelId="{3EBB93F8-0CA0-45DD-B163-9524255AD193}" type="parTrans" cxnId="{31FC578B-FE75-48CC-B587-22658E8EED6F}">
      <dgm:prSet/>
      <dgm:spPr/>
      <dgm:t>
        <a:bodyPr/>
        <a:lstStyle/>
        <a:p>
          <a:endParaRPr lang="en-US"/>
        </a:p>
      </dgm:t>
    </dgm:pt>
    <dgm:pt modelId="{971C19F0-DFBD-4B4D-8BFF-CAF7F15BA733}" type="sibTrans" cxnId="{31FC578B-FE75-48CC-B587-22658E8EED6F}">
      <dgm:prSet/>
      <dgm:spPr/>
      <dgm:t>
        <a:bodyPr/>
        <a:lstStyle/>
        <a:p>
          <a:endParaRPr lang="en-US"/>
        </a:p>
      </dgm:t>
    </dgm:pt>
    <dgm:pt modelId="{691FE7EB-5390-4502-BC30-56792B0AE54A}">
      <dgm:prSet custT="1"/>
      <dgm:spPr/>
      <dgm:t>
        <a:bodyPr/>
        <a:lstStyle/>
        <a:p>
          <a:r>
            <a:rPr lang="en-US" sz="2400" kern="1200"/>
            <a:t>Proper Valuation</a:t>
          </a:r>
        </a:p>
      </dgm:t>
    </dgm:pt>
    <dgm:pt modelId="{B0BACA8E-A499-4E78-9A72-22F50FBB9DA2}" type="parTrans" cxnId="{3B730052-07DF-4560-8EDE-DA48283E9593}">
      <dgm:prSet/>
      <dgm:spPr/>
      <dgm:t>
        <a:bodyPr/>
        <a:lstStyle/>
        <a:p>
          <a:endParaRPr lang="en-US"/>
        </a:p>
      </dgm:t>
    </dgm:pt>
    <dgm:pt modelId="{7837F2A7-A8F4-4B29-B101-FCD873FE8AB5}" type="sibTrans" cxnId="{3B730052-07DF-4560-8EDE-DA48283E9593}">
      <dgm:prSet/>
      <dgm:spPr/>
      <dgm:t>
        <a:bodyPr/>
        <a:lstStyle/>
        <a:p>
          <a:endParaRPr lang="en-US"/>
        </a:p>
      </dgm:t>
    </dgm:pt>
    <dgm:pt modelId="{3E4E3130-02DF-45AF-96D2-0EEFA713D06E}">
      <dgm:prSet custT="1"/>
      <dgm:spPr/>
      <dgm:t>
        <a:bodyPr/>
        <a:lstStyle/>
        <a:p>
          <a:r>
            <a:rPr lang="en-US" sz="2400" kern="1200"/>
            <a:t>Due Diligence</a:t>
          </a:r>
        </a:p>
      </dgm:t>
    </dgm:pt>
    <dgm:pt modelId="{153C15D3-7DEC-4937-AF0B-1550789AEAE0}" type="parTrans" cxnId="{B025C213-7269-48E0-B71B-C9D66D433407}">
      <dgm:prSet/>
      <dgm:spPr/>
      <dgm:t>
        <a:bodyPr/>
        <a:lstStyle/>
        <a:p>
          <a:endParaRPr lang="en-US"/>
        </a:p>
      </dgm:t>
    </dgm:pt>
    <dgm:pt modelId="{FA927F6D-C482-4092-BA21-78DFC097A6A1}" type="sibTrans" cxnId="{B025C213-7269-48E0-B71B-C9D66D433407}">
      <dgm:prSet/>
      <dgm:spPr/>
      <dgm:t>
        <a:bodyPr/>
        <a:lstStyle/>
        <a:p>
          <a:endParaRPr lang="en-US"/>
        </a:p>
      </dgm:t>
    </dgm:pt>
    <dgm:pt modelId="{272DACA9-3A6C-4749-A814-3B976E234D78}">
      <dgm:prSet custT="1"/>
      <dgm:spPr/>
      <dgm:t>
        <a:bodyPr/>
        <a:lstStyle/>
        <a:p>
          <a:r>
            <a:rPr lang="en-US" sz="2400" kern="1200"/>
            <a:t>Transparency in Auctions</a:t>
          </a:r>
        </a:p>
      </dgm:t>
    </dgm:pt>
    <dgm:pt modelId="{D6ED3C6B-9C67-45E9-8208-9B4DDA545AF9}" type="parTrans" cxnId="{2A1EACD9-1FD9-47A8-A840-6AE5E5BB1182}">
      <dgm:prSet/>
      <dgm:spPr/>
      <dgm:t>
        <a:bodyPr/>
        <a:lstStyle/>
        <a:p>
          <a:endParaRPr lang="en-US"/>
        </a:p>
      </dgm:t>
    </dgm:pt>
    <dgm:pt modelId="{3E93F158-91B2-4754-94A8-47B1400BAC30}" type="sibTrans" cxnId="{2A1EACD9-1FD9-47A8-A840-6AE5E5BB1182}">
      <dgm:prSet/>
      <dgm:spPr/>
      <dgm:t>
        <a:bodyPr/>
        <a:lstStyle/>
        <a:p>
          <a:endParaRPr lang="en-US"/>
        </a:p>
      </dgm:t>
    </dgm:pt>
    <dgm:pt modelId="{FF7AD9C1-C229-4B4F-BD04-025B3B34F275}">
      <dgm:prSet custT="1"/>
      <dgm:spPr/>
      <dgm:t>
        <a:bodyPr/>
        <a:lstStyle/>
        <a:p>
          <a:r>
            <a:rPr lang="en-US" sz="2400" kern="1200"/>
            <a:t>Regulation of LTV and Interest Rates</a:t>
          </a:r>
        </a:p>
      </dgm:t>
    </dgm:pt>
    <dgm:pt modelId="{B7380C6C-4015-4BB2-A7CD-174D221EA776}" type="parTrans" cxnId="{E6A3B93D-0B78-4CCB-9D2C-AE9608B2A04C}">
      <dgm:prSet/>
      <dgm:spPr/>
      <dgm:t>
        <a:bodyPr/>
        <a:lstStyle/>
        <a:p>
          <a:endParaRPr lang="en-US"/>
        </a:p>
      </dgm:t>
    </dgm:pt>
    <dgm:pt modelId="{196B24AF-9A33-4AE3-98BB-AAF148D8E55A}" type="sibTrans" cxnId="{E6A3B93D-0B78-4CCB-9D2C-AE9608B2A04C}">
      <dgm:prSet/>
      <dgm:spPr/>
      <dgm:t>
        <a:bodyPr/>
        <a:lstStyle/>
        <a:p>
          <a:endParaRPr lang="en-US"/>
        </a:p>
      </dgm:t>
    </dgm:pt>
    <dgm:pt modelId="{043D9038-E43E-44FA-B7F1-755C7EDFC0C7}">
      <dgm:prSet custT="1"/>
      <dgm:spPr/>
      <dgm:t>
        <a:bodyPr/>
        <a:lstStyle/>
        <a:p>
          <a:r>
            <a:rPr lang="en-US" sz="2400" kern="1200"/>
            <a:t>Internal Controls</a:t>
          </a:r>
        </a:p>
      </dgm:t>
    </dgm:pt>
    <dgm:pt modelId="{58707A55-264F-4CAC-8A35-A29E65969A2B}" type="parTrans" cxnId="{1910503F-DC7E-422D-A147-F7638681AAF0}">
      <dgm:prSet/>
      <dgm:spPr/>
      <dgm:t>
        <a:bodyPr/>
        <a:lstStyle/>
        <a:p>
          <a:endParaRPr lang="en-US"/>
        </a:p>
      </dgm:t>
    </dgm:pt>
    <dgm:pt modelId="{86BC3A98-466F-4AA5-A94E-7E996CF6DC71}" type="sibTrans" cxnId="{1910503F-DC7E-422D-A147-F7638681AAF0}">
      <dgm:prSet/>
      <dgm:spPr/>
      <dgm:t>
        <a:bodyPr/>
        <a:lstStyle/>
        <a:p>
          <a:endParaRPr lang="en-US"/>
        </a:p>
      </dgm:t>
    </dgm:pt>
    <dgm:pt modelId="{CFCBB184-42D5-4252-B551-59615CD37C6C}">
      <dgm:prSet custT="1"/>
      <dgm:spPr/>
      <dgm:t>
        <a:bodyPr/>
        <a:lstStyle/>
        <a:p>
          <a:r>
            <a:rPr lang="en-US" sz="2400" kern="1200"/>
            <a:t>End Use of Monitoring</a:t>
          </a:r>
        </a:p>
      </dgm:t>
    </dgm:pt>
    <dgm:pt modelId="{24696A35-C09D-4228-970A-E523D9106E1F}" type="parTrans" cxnId="{A73C8281-8F50-49B8-A247-C55FAF1DAB63}">
      <dgm:prSet/>
      <dgm:spPr/>
      <dgm:t>
        <a:bodyPr/>
        <a:lstStyle/>
        <a:p>
          <a:endParaRPr lang="en-US"/>
        </a:p>
      </dgm:t>
    </dgm:pt>
    <dgm:pt modelId="{BE317EF6-E8DB-472F-8035-201E8E0095D0}" type="sibTrans" cxnId="{A73C8281-8F50-49B8-A247-C55FAF1DAB63}">
      <dgm:prSet/>
      <dgm:spPr/>
      <dgm:t>
        <a:bodyPr/>
        <a:lstStyle/>
        <a:p>
          <a:endParaRPr lang="en-US"/>
        </a:p>
      </dgm:t>
    </dgm:pt>
    <dgm:pt modelId="{63FB0FA6-C36D-4994-A153-2DB00D3AA6F2}">
      <dgm:prSet custT="1"/>
      <dgm:spPr/>
      <dgm:t>
        <a:bodyPr/>
        <a:lstStyle/>
        <a:p>
          <a:pPr>
            <a:buFontTx/>
            <a:buNone/>
          </a:pPr>
          <a:r>
            <a:rPr lang="en-US" sz="2400" kern="1200"/>
            <a:t>The circular emphasizes the need for :-</a:t>
          </a:r>
          <a:endParaRPr lang="en-US" sz="2400" b="1" kern="1200" cap="all" baseline="0">
            <a:blipFill>
              <a:blip xmlns:r="http://schemas.openxmlformats.org/officeDocument/2006/relationships" r:embed="rId1">
                <a:extLst>
                  <a:ext uri="{28A0092B-C50C-407E-A947-70E740481C1C}">
                    <a14:useLocalDpi xmlns:a14="http://schemas.microsoft.com/office/drawing/2010/main" val="0"/>
                  </a:ext>
                </a:extLst>
              </a:blip>
              <a:tile tx="6350" ty="-127000" sx="65000" sy="64000" flip="none" algn="tl"/>
            </a:blipFill>
            <a:effectLst/>
            <a:latin typeface="Aptos" panose="020B0004020202020204" pitchFamily="34" charset="0"/>
            <a:ea typeface="Aptos" panose="020B0004020202020204" pitchFamily="34" charset="0"/>
            <a:cs typeface="Times New Roman" panose="02020603050405020304" pitchFamily="18" charset="0"/>
          </a:endParaRPr>
        </a:p>
      </dgm:t>
    </dgm:pt>
    <dgm:pt modelId="{F6DAB9D2-12F6-4666-8C73-DFBAF9B09F50}" type="parTrans" cxnId="{6F52E98E-E531-49A8-AE82-D7ADBF3FF820}">
      <dgm:prSet/>
      <dgm:spPr/>
      <dgm:t>
        <a:bodyPr/>
        <a:lstStyle/>
        <a:p>
          <a:endParaRPr lang="en-IN"/>
        </a:p>
      </dgm:t>
    </dgm:pt>
    <dgm:pt modelId="{037A41B5-11CD-4B4B-A303-E07BCA904558}" type="sibTrans" cxnId="{6F52E98E-E531-49A8-AE82-D7ADBF3FF820}">
      <dgm:prSet/>
      <dgm:spPr/>
      <dgm:t>
        <a:bodyPr/>
        <a:lstStyle/>
        <a:p>
          <a:endParaRPr lang="en-IN"/>
        </a:p>
      </dgm:t>
    </dgm:pt>
    <dgm:pt modelId="{ECA8F1EB-6248-4018-9AD3-2E73DF6A0FEB}" type="pres">
      <dgm:prSet presAssocID="{069DF90D-477D-454C-8070-056FE9210819}" presName="Name0" presStyleCnt="0">
        <dgm:presLayoutVars>
          <dgm:dir/>
          <dgm:animLvl val="lvl"/>
          <dgm:resizeHandles val="exact"/>
        </dgm:presLayoutVars>
      </dgm:prSet>
      <dgm:spPr/>
    </dgm:pt>
    <dgm:pt modelId="{B93985BE-CD1E-43E3-9AF2-8CF4C71E2300}" type="pres">
      <dgm:prSet presAssocID="{D7BD9E0D-EF0B-490D-80B2-3B059118F2BC}" presName="linNode" presStyleCnt="0"/>
      <dgm:spPr/>
    </dgm:pt>
    <dgm:pt modelId="{1D7AFDA6-6152-41F9-A429-ABA324A1AFA2}" type="pres">
      <dgm:prSet presAssocID="{D7BD9E0D-EF0B-490D-80B2-3B059118F2BC}" presName="parentText" presStyleLbl="node1" presStyleIdx="0" presStyleCnt="1">
        <dgm:presLayoutVars>
          <dgm:chMax val="1"/>
          <dgm:bulletEnabled val="1"/>
        </dgm:presLayoutVars>
      </dgm:prSet>
      <dgm:spPr/>
    </dgm:pt>
    <dgm:pt modelId="{38FEE0F7-3CC6-4B18-85B6-9AE90F55E710}" type="pres">
      <dgm:prSet presAssocID="{D7BD9E0D-EF0B-490D-80B2-3B059118F2BC}" presName="descendantText" presStyleLbl="alignAccFollowNode1" presStyleIdx="0" presStyleCnt="1">
        <dgm:presLayoutVars>
          <dgm:bulletEnabled val="1"/>
        </dgm:presLayoutVars>
      </dgm:prSet>
      <dgm:spPr/>
    </dgm:pt>
  </dgm:ptLst>
  <dgm:cxnLst>
    <dgm:cxn modelId="{B025C213-7269-48E0-B71B-C9D66D433407}" srcId="{D7BD9E0D-EF0B-490D-80B2-3B059118F2BC}" destId="{3E4E3130-02DF-45AF-96D2-0EEFA713D06E}" srcOrd="2" destOrd="0" parTransId="{153C15D3-7DEC-4937-AF0B-1550789AEAE0}" sibTransId="{FA927F6D-C482-4092-BA21-78DFC097A6A1}"/>
    <dgm:cxn modelId="{E6A3B93D-0B78-4CCB-9D2C-AE9608B2A04C}" srcId="{D7BD9E0D-EF0B-490D-80B2-3B059118F2BC}" destId="{FF7AD9C1-C229-4B4F-BD04-025B3B34F275}" srcOrd="4" destOrd="0" parTransId="{B7380C6C-4015-4BB2-A7CD-174D221EA776}" sibTransId="{196B24AF-9A33-4AE3-98BB-AAF148D8E55A}"/>
    <dgm:cxn modelId="{1910503F-DC7E-422D-A147-F7638681AAF0}" srcId="{D7BD9E0D-EF0B-490D-80B2-3B059118F2BC}" destId="{043D9038-E43E-44FA-B7F1-755C7EDFC0C7}" srcOrd="5" destOrd="0" parTransId="{58707A55-264F-4CAC-8A35-A29E65969A2B}" sibTransId="{86BC3A98-466F-4AA5-A94E-7E996CF6DC71}"/>
    <dgm:cxn modelId="{B4004045-ACF3-4551-85C1-6A136A2641AC}" type="presOf" srcId="{691FE7EB-5390-4502-BC30-56792B0AE54A}" destId="{38FEE0F7-3CC6-4B18-85B6-9AE90F55E710}" srcOrd="0" destOrd="1" presId="urn:microsoft.com/office/officeart/2005/8/layout/vList5"/>
    <dgm:cxn modelId="{3B730052-07DF-4560-8EDE-DA48283E9593}" srcId="{D7BD9E0D-EF0B-490D-80B2-3B059118F2BC}" destId="{691FE7EB-5390-4502-BC30-56792B0AE54A}" srcOrd="1" destOrd="0" parTransId="{B0BACA8E-A499-4E78-9A72-22F50FBB9DA2}" sibTransId="{7837F2A7-A8F4-4B29-B101-FCD873FE8AB5}"/>
    <dgm:cxn modelId="{C09B4456-F934-4A6E-89F5-0CF0713BFFAA}" type="presOf" srcId="{043D9038-E43E-44FA-B7F1-755C7EDFC0C7}" destId="{38FEE0F7-3CC6-4B18-85B6-9AE90F55E710}" srcOrd="0" destOrd="5" presId="urn:microsoft.com/office/officeart/2005/8/layout/vList5"/>
    <dgm:cxn modelId="{7968ED56-A734-49F0-8825-9563F06307C5}" type="presOf" srcId="{069DF90D-477D-454C-8070-056FE9210819}" destId="{ECA8F1EB-6248-4018-9AD3-2E73DF6A0FEB}" srcOrd="0" destOrd="0" presId="urn:microsoft.com/office/officeart/2005/8/layout/vList5"/>
    <dgm:cxn modelId="{A73C8281-8F50-49B8-A247-C55FAF1DAB63}" srcId="{D7BD9E0D-EF0B-490D-80B2-3B059118F2BC}" destId="{CFCBB184-42D5-4252-B551-59615CD37C6C}" srcOrd="6" destOrd="0" parTransId="{24696A35-C09D-4228-970A-E523D9106E1F}" sibTransId="{BE317EF6-E8DB-472F-8035-201E8E0095D0}"/>
    <dgm:cxn modelId="{31FC578B-FE75-48CC-B587-22658E8EED6F}" srcId="{069DF90D-477D-454C-8070-056FE9210819}" destId="{D7BD9E0D-EF0B-490D-80B2-3B059118F2BC}" srcOrd="0" destOrd="0" parTransId="{3EBB93F8-0CA0-45DD-B163-9524255AD193}" sibTransId="{971C19F0-DFBD-4B4D-8BFF-CAF7F15BA733}"/>
    <dgm:cxn modelId="{6F52E98E-E531-49A8-AE82-D7ADBF3FF820}" srcId="{D7BD9E0D-EF0B-490D-80B2-3B059118F2BC}" destId="{63FB0FA6-C36D-4994-A153-2DB00D3AA6F2}" srcOrd="0" destOrd="0" parTransId="{F6DAB9D2-12F6-4666-8C73-DFBAF9B09F50}" sibTransId="{037A41B5-11CD-4B4B-A303-E07BCA904558}"/>
    <dgm:cxn modelId="{85070394-0C5F-41A9-AFDB-560255F628DE}" type="presOf" srcId="{3E4E3130-02DF-45AF-96D2-0EEFA713D06E}" destId="{38FEE0F7-3CC6-4B18-85B6-9AE90F55E710}" srcOrd="0" destOrd="2" presId="urn:microsoft.com/office/officeart/2005/8/layout/vList5"/>
    <dgm:cxn modelId="{3CD80BA8-F7F2-456B-8B1C-12E4CF26CE5D}" type="presOf" srcId="{272DACA9-3A6C-4749-A814-3B976E234D78}" destId="{38FEE0F7-3CC6-4B18-85B6-9AE90F55E710}" srcOrd="0" destOrd="3" presId="urn:microsoft.com/office/officeart/2005/8/layout/vList5"/>
    <dgm:cxn modelId="{199A0AB4-79B5-4922-8F2F-060AA780DF69}" type="presOf" srcId="{CFCBB184-42D5-4252-B551-59615CD37C6C}" destId="{38FEE0F7-3CC6-4B18-85B6-9AE90F55E710}" srcOrd="0" destOrd="6" presId="urn:microsoft.com/office/officeart/2005/8/layout/vList5"/>
    <dgm:cxn modelId="{2A1EACD9-1FD9-47A8-A840-6AE5E5BB1182}" srcId="{D7BD9E0D-EF0B-490D-80B2-3B059118F2BC}" destId="{272DACA9-3A6C-4749-A814-3B976E234D78}" srcOrd="3" destOrd="0" parTransId="{D6ED3C6B-9C67-45E9-8208-9B4DDA545AF9}" sibTransId="{3E93F158-91B2-4754-94A8-47B1400BAC30}"/>
    <dgm:cxn modelId="{14E898E3-FCFA-4D99-BFD2-DD5EC1BC9184}" type="presOf" srcId="{D7BD9E0D-EF0B-490D-80B2-3B059118F2BC}" destId="{1D7AFDA6-6152-41F9-A429-ABA324A1AFA2}" srcOrd="0" destOrd="0" presId="urn:microsoft.com/office/officeart/2005/8/layout/vList5"/>
    <dgm:cxn modelId="{ABE5EEF0-B1FE-4656-A0A4-9C0D7A96E888}" type="presOf" srcId="{63FB0FA6-C36D-4994-A153-2DB00D3AA6F2}" destId="{38FEE0F7-3CC6-4B18-85B6-9AE90F55E710}" srcOrd="0" destOrd="0" presId="urn:microsoft.com/office/officeart/2005/8/layout/vList5"/>
    <dgm:cxn modelId="{9328B0FF-D880-4D70-92AC-094F44FE89E9}" type="presOf" srcId="{FF7AD9C1-C229-4B4F-BD04-025B3B34F275}" destId="{38FEE0F7-3CC6-4B18-85B6-9AE90F55E710}" srcOrd="0" destOrd="4" presId="urn:microsoft.com/office/officeart/2005/8/layout/vList5"/>
    <dgm:cxn modelId="{8826AA54-D7EF-430F-BD87-0E6049BBF378}" type="presParOf" srcId="{ECA8F1EB-6248-4018-9AD3-2E73DF6A0FEB}" destId="{B93985BE-CD1E-43E3-9AF2-8CF4C71E2300}" srcOrd="0" destOrd="0" presId="urn:microsoft.com/office/officeart/2005/8/layout/vList5"/>
    <dgm:cxn modelId="{CD803822-5606-42EB-9BAB-C8DBE94F3267}" type="presParOf" srcId="{B93985BE-CD1E-43E3-9AF2-8CF4C71E2300}" destId="{1D7AFDA6-6152-41F9-A429-ABA324A1AFA2}" srcOrd="0" destOrd="0" presId="urn:microsoft.com/office/officeart/2005/8/layout/vList5"/>
    <dgm:cxn modelId="{BD84F642-B993-4C20-95E1-6831EFD3F539}" type="presParOf" srcId="{B93985BE-CD1E-43E3-9AF2-8CF4C71E2300}" destId="{38FEE0F7-3CC6-4B18-85B6-9AE90F55E710}"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11BCA15-FB36-42F5-8695-58F3703D4E8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D6F525F-C81B-4C4F-8CD3-5BB28663A6E2}">
      <dgm:prSet/>
      <dgm:spPr/>
      <dgm:t>
        <a:bodyPr/>
        <a:lstStyle/>
        <a:p>
          <a:r>
            <a:rPr lang="en-US"/>
            <a:t>The circular issued by RBI on 18th August 2018, however on 19th December 2023 with reference to this circular. The RBI issued Extension of Timeline for Implementation of Instructions with effect from 1st April 2024.</a:t>
          </a:r>
        </a:p>
      </dgm:t>
    </dgm:pt>
    <dgm:pt modelId="{45037414-7563-4E69-9BDF-D6FB4A1DE17D}" type="parTrans" cxnId="{C9444665-BC87-4FC5-95BA-C11496153FDA}">
      <dgm:prSet/>
      <dgm:spPr/>
      <dgm:t>
        <a:bodyPr/>
        <a:lstStyle/>
        <a:p>
          <a:endParaRPr lang="en-US"/>
        </a:p>
      </dgm:t>
    </dgm:pt>
    <dgm:pt modelId="{0B56AF81-B51B-4D0D-9393-95A5A8D12CDA}" type="sibTrans" cxnId="{C9444665-BC87-4FC5-95BA-C11496153FDA}">
      <dgm:prSet/>
      <dgm:spPr/>
      <dgm:t>
        <a:bodyPr/>
        <a:lstStyle/>
        <a:p>
          <a:endParaRPr lang="en-US"/>
        </a:p>
      </dgm:t>
    </dgm:pt>
    <dgm:pt modelId="{43918E44-B25A-44DB-84FB-D15E633670DD}">
      <dgm:prSet/>
      <dgm:spPr/>
      <dgm:t>
        <a:bodyPr/>
        <a:lstStyle/>
        <a:p>
          <a:r>
            <a:rPr lang="en-US"/>
            <a:t>RBI has issued various guidelines to ensure reasonableness and transparency in disclosure of penal interest. Under the extant guidelines, lending institutions have the operational autonomy to formulate Board approved policy for levy of penal rates of interest.</a:t>
          </a:r>
        </a:p>
      </dgm:t>
    </dgm:pt>
    <dgm:pt modelId="{04D75E3D-22BC-4E2B-9EB1-F7AAA349D13E}" type="parTrans" cxnId="{9BB4D174-D6C8-448F-A643-8030E717AD5C}">
      <dgm:prSet/>
      <dgm:spPr/>
      <dgm:t>
        <a:bodyPr/>
        <a:lstStyle/>
        <a:p>
          <a:endParaRPr lang="en-US"/>
        </a:p>
      </dgm:t>
    </dgm:pt>
    <dgm:pt modelId="{4983C510-894A-4AEF-95EC-C4DA7D5C2B8A}" type="sibTrans" cxnId="{9BB4D174-D6C8-448F-A643-8030E717AD5C}">
      <dgm:prSet/>
      <dgm:spPr/>
      <dgm:t>
        <a:bodyPr/>
        <a:lstStyle/>
        <a:p>
          <a:endParaRPr lang="en-US"/>
        </a:p>
      </dgm:t>
    </dgm:pt>
    <dgm:pt modelId="{D6B7401A-AD70-4889-A229-05D4F71E056F}">
      <dgm:prSet/>
      <dgm:spPr/>
      <dgm:t>
        <a:bodyPr/>
        <a:lstStyle/>
        <a:p>
          <a:r>
            <a:rPr lang="en-US"/>
            <a:t>The primary focus is on regulating and clarifying the application of penal charges,  ensuring they are reasonable and properly communicated  to customers.</a:t>
          </a:r>
        </a:p>
      </dgm:t>
    </dgm:pt>
    <dgm:pt modelId="{35A36E48-8C15-493E-8E4F-E563C621CBE5}" type="parTrans" cxnId="{A79AC462-424C-42E6-B10B-0691E8782616}">
      <dgm:prSet/>
      <dgm:spPr/>
      <dgm:t>
        <a:bodyPr/>
        <a:lstStyle/>
        <a:p>
          <a:endParaRPr lang="en-US"/>
        </a:p>
      </dgm:t>
    </dgm:pt>
    <dgm:pt modelId="{73568340-E47C-4691-8D89-B1962F3F7403}" type="sibTrans" cxnId="{A79AC462-424C-42E6-B10B-0691E8782616}">
      <dgm:prSet/>
      <dgm:spPr/>
      <dgm:t>
        <a:bodyPr/>
        <a:lstStyle/>
        <a:p>
          <a:endParaRPr lang="en-US"/>
        </a:p>
      </dgm:t>
    </dgm:pt>
    <dgm:pt modelId="{14A96D61-5F82-463D-8209-EC77E15CC9BC}">
      <dgm:prSet/>
      <dgm:spPr/>
      <dgm:t>
        <a:bodyPr/>
        <a:lstStyle/>
        <a:p>
          <a:r>
            <a:rPr lang="en-US"/>
            <a:t>The Branch auditor should review the compliance of the above circular, including its lending practices and internal policies</a:t>
          </a:r>
        </a:p>
      </dgm:t>
    </dgm:pt>
    <dgm:pt modelId="{085B25B7-4F5B-47EE-959A-5629FB400327}" type="parTrans" cxnId="{3B85D211-C3E3-479E-8FF7-5990A4C7B867}">
      <dgm:prSet/>
      <dgm:spPr/>
      <dgm:t>
        <a:bodyPr/>
        <a:lstStyle/>
        <a:p>
          <a:endParaRPr lang="en-US"/>
        </a:p>
      </dgm:t>
    </dgm:pt>
    <dgm:pt modelId="{F3CB2878-C384-4458-8B7E-CAB1EDCAD0A4}" type="sibTrans" cxnId="{3B85D211-C3E3-479E-8FF7-5990A4C7B867}">
      <dgm:prSet/>
      <dgm:spPr/>
      <dgm:t>
        <a:bodyPr/>
        <a:lstStyle/>
        <a:p>
          <a:endParaRPr lang="en-US"/>
        </a:p>
      </dgm:t>
    </dgm:pt>
    <dgm:pt modelId="{D6E259E0-0B81-4780-A4E6-9696087416A0}" type="pres">
      <dgm:prSet presAssocID="{D11BCA15-FB36-42F5-8695-58F3703D4E81}" presName="linear" presStyleCnt="0">
        <dgm:presLayoutVars>
          <dgm:animLvl val="lvl"/>
          <dgm:resizeHandles val="exact"/>
        </dgm:presLayoutVars>
      </dgm:prSet>
      <dgm:spPr/>
    </dgm:pt>
    <dgm:pt modelId="{14632A4F-05F4-4FBE-985F-1262423529A7}" type="pres">
      <dgm:prSet presAssocID="{6D6F525F-C81B-4C4F-8CD3-5BB28663A6E2}" presName="parentText" presStyleLbl="node1" presStyleIdx="0" presStyleCnt="4">
        <dgm:presLayoutVars>
          <dgm:chMax val="0"/>
          <dgm:bulletEnabled val="1"/>
        </dgm:presLayoutVars>
      </dgm:prSet>
      <dgm:spPr/>
    </dgm:pt>
    <dgm:pt modelId="{55EEEE75-BA45-44B9-9F11-9FCD3709FD90}" type="pres">
      <dgm:prSet presAssocID="{0B56AF81-B51B-4D0D-9393-95A5A8D12CDA}" presName="spacer" presStyleCnt="0"/>
      <dgm:spPr/>
    </dgm:pt>
    <dgm:pt modelId="{0D7975AB-3117-4E0A-A3A3-15A10A954E7B}" type="pres">
      <dgm:prSet presAssocID="{43918E44-B25A-44DB-84FB-D15E633670DD}" presName="parentText" presStyleLbl="node1" presStyleIdx="1" presStyleCnt="4">
        <dgm:presLayoutVars>
          <dgm:chMax val="0"/>
          <dgm:bulletEnabled val="1"/>
        </dgm:presLayoutVars>
      </dgm:prSet>
      <dgm:spPr/>
    </dgm:pt>
    <dgm:pt modelId="{E89A41A7-931B-4D1B-8B24-73ED75D50A79}" type="pres">
      <dgm:prSet presAssocID="{4983C510-894A-4AEF-95EC-C4DA7D5C2B8A}" presName="spacer" presStyleCnt="0"/>
      <dgm:spPr/>
    </dgm:pt>
    <dgm:pt modelId="{3952A49F-F479-407D-AAB7-7DDF561B87C4}" type="pres">
      <dgm:prSet presAssocID="{D6B7401A-AD70-4889-A229-05D4F71E056F}" presName="parentText" presStyleLbl="node1" presStyleIdx="2" presStyleCnt="4">
        <dgm:presLayoutVars>
          <dgm:chMax val="0"/>
          <dgm:bulletEnabled val="1"/>
        </dgm:presLayoutVars>
      </dgm:prSet>
      <dgm:spPr/>
    </dgm:pt>
    <dgm:pt modelId="{9C8D2146-636D-4C32-AD37-35832984F54D}" type="pres">
      <dgm:prSet presAssocID="{73568340-E47C-4691-8D89-B1962F3F7403}" presName="spacer" presStyleCnt="0"/>
      <dgm:spPr/>
    </dgm:pt>
    <dgm:pt modelId="{CDB7F489-001B-4907-8569-C9431E0C570C}" type="pres">
      <dgm:prSet presAssocID="{14A96D61-5F82-463D-8209-EC77E15CC9BC}" presName="parentText" presStyleLbl="node1" presStyleIdx="3" presStyleCnt="4">
        <dgm:presLayoutVars>
          <dgm:chMax val="0"/>
          <dgm:bulletEnabled val="1"/>
        </dgm:presLayoutVars>
      </dgm:prSet>
      <dgm:spPr/>
    </dgm:pt>
  </dgm:ptLst>
  <dgm:cxnLst>
    <dgm:cxn modelId="{3B85D211-C3E3-479E-8FF7-5990A4C7B867}" srcId="{D11BCA15-FB36-42F5-8695-58F3703D4E81}" destId="{14A96D61-5F82-463D-8209-EC77E15CC9BC}" srcOrd="3" destOrd="0" parTransId="{085B25B7-4F5B-47EE-959A-5629FB400327}" sibTransId="{F3CB2878-C384-4458-8B7E-CAB1EDCAD0A4}"/>
    <dgm:cxn modelId="{A79AC462-424C-42E6-B10B-0691E8782616}" srcId="{D11BCA15-FB36-42F5-8695-58F3703D4E81}" destId="{D6B7401A-AD70-4889-A229-05D4F71E056F}" srcOrd="2" destOrd="0" parTransId="{35A36E48-8C15-493E-8E4F-E563C621CBE5}" sibTransId="{73568340-E47C-4691-8D89-B1962F3F7403}"/>
    <dgm:cxn modelId="{C9444665-BC87-4FC5-95BA-C11496153FDA}" srcId="{D11BCA15-FB36-42F5-8695-58F3703D4E81}" destId="{6D6F525F-C81B-4C4F-8CD3-5BB28663A6E2}" srcOrd="0" destOrd="0" parTransId="{45037414-7563-4E69-9BDF-D6FB4A1DE17D}" sibTransId="{0B56AF81-B51B-4D0D-9393-95A5A8D12CDA}"/>
    <dgm:cxn modelId="{EC66AB71-6B95-4836-A0D4-A180D072A18D}" type="presOf" srcId="{D11BCA15-FB36-42F5-8695-58F3703D4E81}" destId="{D6E259E0-0B81-4780-A4E6-9696087416A0}" srcOrd="0" destOrd="0" presId="urn:microsoft.com/office/officeart/2005/8/layout/vList2"/>
    <dgm:cxn modelId="{9BB4D174-D6C8-448F-A643-8030E717AD5C}" srcId="{D11BCA15-FB36-42F5-8695-58F3703D4E81}" destId="{43918E44-B25A-44DB-84FB-D15E633670DD}" srcOrd="1" destOrd="0" parTransId="{04D75E3D-22BC-4E2B-9EB1-F7AAA349D13E}" sibTransId="{4983C510-894A-4AEF-95EC-C4DA7D5C2B8A}"/>
    <dgm:cxn modelId="{E00E9395-4B3B-43B5-819C-197E498A851B}" type="presOf" srcId="{14A96D61-5F82-463D-8209-EC77E15CC9BC}" destId="{CDB7F489-001B-4907-8569-C9431E0C570C}" srcOrd="0" destOrd="0" presId="urn:microsoft.com/office/officeart/2005/8/layout/vList2"/>
    <dgm:cxn modelId="{BBA54BD9-8344-4A15-8551-07BA158D0A87}" type="presOf" srcId="{D6B7401A-AD70-4889-A229-05D4F71E056F}" destId="{3952A49F-F479-407D-AAB7-7DDF561B87C4}" srcOrd="0" destOrd="0" presId="urn:microsoft.com/office/officeart/2005/8/layout/vList2"/>
    <dgm:cxn modelId="{2A4C2BEE-40AF-4D1C-B3D3-FDF7977DC7D2}" type="presOf" srcId="{6D6F525F-C81B-4C4F-8CD3-5BB28663A6E2}" destId="{14632A4F-05F4-4FBE-985F-1262423529A7}" srcOrd="0" destOrd="0" presId="urn:microsoft.com/office/officeart/2005/8/layout/vList2"/>
    <dgm:cxn modelId="{D30BD9F2-BBFD-495A-9E8A-7894511F5A76}" type="presOf" srcId="{43918E44-B25A-44DB-84FB-D15E633670DD}" destId="{0D7975AB-3117-4E0A-A3A3-15A10A954E7B}" srcOrd="0" destOrd="0" presId="urn:microsoft.com/office/officeart/2005/8/layout/vList2"/>
    <dgm:cxn modelId="{23A4FE69-E0CE-4BE0-A068-2BB0FA5C32BC}" type="presParOf" srcId="{D6E259E0-0B81-4780-A4E6-9696087416A0}" destId="{14632A4F-05F4-4FBE-985F-1262423529A7}" srcOrd="0" destOrd="0" presId="urn:microsoft.com/office/officeart/2005/8/layout/vList2"/>
    <dgm:cxn modelId="{1A1B9C4D-0F90-471F-88BE-D5331F219C80}" type="presParOf" srcId="{D6E259E0-0B81-4780-A4E6-9696087416A0}" destId="{55EEEE75-BA45-44B9-9F11-9FCD3709FD90}" srcOrd="1" destOrd="0" presId="urn:microsoft.com/office/officeart/2005/8/layout/vList2"/>
    <dgm:cxn modelId="{6764E4D3-17A3-42D2-BDBB-5603CD797B50}" type="presParOf" srcId="{D6E259E0-0B81-4780-A4E6-9696087416A0}" destId="{0D7975AB-3117-4E0A-A3A3-15A10A954E7B}" srcOrd="2" destOrd="0" presId="urn:microsoft.com/office/officeart/2005/8/layout/vList2"/>
    <dgm:cxn modelId="{50262A81-D053-4385-BC33-91D06EB1F3DA}" type="presParOf" srcId="{D6E259E0-0B81-4780-A4E6-9696087416A0}" destId="{E89A41A7-931B-4D1B-8B24-73ED75D50A79}" srcOrd="3" destOrd="0" presId="urn:microsoft.com/office/officeart/2005/8/layout/vList2"/>
    <dgm:cxn modelId="{164A9222-A102-415E-8820-41D264BA21A0}" type="presParOf" srcId="{D6E259E0-0B81-4780-A4E6-9696087416A0}" destId="{3952A49F-F479-407D-AAB7-7DDF561B87C4}" srcOrd="4" destOrd="0" presId="urn:microsoft.com/office/officeart/2005/8/layout/vList2"/>
    <dgm:cxn modelId="{94227653-BAD2-43DF-B6FC-5006CA2BE861}" type="presParOf" srcId="{D6E259E0-0B81-4780-A4E6-9696087416A0}" destId="{9C8D2146-636D-4C32-AD37-35832984F54D}" srcOrd="5" destOrd="0" presId="urn:microsoft.com/office/officeart/2005/8/layout/vList2"/>
    <dgm:cxn modelId="{0B854DF5-F22C-4083-BF59-CC350A792D32}" type="presParOf" srcId="{D6E259E0-0B81-4780-A4E6-9696087416A0}" destId="{CDB7F489-001B-4907-8569-C9431E0C570C}"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8A2B44-7A44-46D8-91D6-B4FD1F518DB2}" type="doc">
      <dgm:prSet loTypeId="urn:microsoft.com/office/officeart/2016/7/layout/VerticalSolidActionList" loCatId="List" qsTypeId="urn:microsoft.com/office/officeart/2005/8/quickstyle/simple1" qsCatId="simple" csTypeId="urn:microsoft.com/office/officeart/2005/8/colors/colorful2" csCatId="colorful"/>
      <dgm:spPr/>
      <dgm:t>
        <a:bodyPr/>
        <a:lstStyle/>
        <a:p>
          <a:endParaRPr lang="en-US"/>
        </a:p>
      </dgm:t>
    </dgm:pt>
    <dgm:pt modelId="{F025DFCB-A1A0-4D3F-B9F4-E82CE1CC44B7}">
      <dgm:prSet/>
      <dgm:spPr/>
      <dgm:t>
        <a:bodyPr/>
        <a:lstStyle/>
        <a:p>
          <a:r>
            <a:rPr lang="en-US"/>
            <a:t>Master</a:t>
          </a:r>
        </a:p>
      </dgm:t>
    </dgm:pt>
    <dgm:pt modelId="{7555D033-CEB9-43BC-B9E8-902E5048AC78}" type="parTrans" cxnId="{741DBF8E-257D-4E5A-8D95-4C74E6185BEC}">
      <dgm:prSet/>
      <dgm:spPr/>
      <dgm:t>
        <a:bodyPr/>
        <a:lstStyle/>
        <a:p>
          <a:endParaRPr lang="en-US"/>
        </a:p>
      </dgm:t>
    </dgm:pt>
    <dgm:pt modelId="{BC04C771-3735-4F10-BA2A-452BFD3B0F40}" type="sibTrans" cxnId="{741DBF8E-257D-4E5A-8D95-4C74E6185BEC}">
      <dgm:prSet/>
      <dgm:spPr/>
      <dgm:t>
        <a:bodyPr/>
        <a:lstStyle/>
        <a:p>
          <a:endParaRPr lang="en-US"/>
        </a:p>
      </dgm:t>
    </dgm:pt>
    <dgm:pt modelId="{2BA67B93-3A71-42B1-9143-C9E978AA615C}">
      <dgm:prSet/>
      <dgm:spPr/>
      <dgm:t>
        <a:bodyPr/>
        <a:lstStyle/>
        <a:p>
          <a:r>
            <a:rPr lang="en-US"/>
            <a:t>Master Sheet for all the query/observation raised in Branch Audit</a:t>
          </a:r>
        </a:p>
      </dgm:t>
    </dgm:pt>
    <dgm:pt modelId="{00A05999-CD81-4C28-84CA-E0ED1AA73D3B}" type="parTrans" cxnId="{AB0CE05E-2C98-443C-AD21-079BDC647D0E}">
      <dgm:prSet/>
      <dgm:spPr/>
      <dgm:t>
        <a:bodyPr/>
        <a:lstStyle/>
        <a:p>
          <a:endParaRPr lang="en-US"/>
        </a:p>
      </dgm:t>
    </dgm:pt>
    <dgm:pt modelId="{D9227D76-D678-4B54-8A08-EE63A7814272}" type="sibTrans" cxnId="{AB0CE05E-2C98-443C-AD21-079BDC647D0E}">
      <dgm:prSet/>
      <dgm:spPr/>
      <dgm:t>
        <a:bodyPr/>
        <a:lstStyle/>
        <a:p>
          <a:endParaRPr lang="en-US"/>
        </a:p>
      </dgm:t>
    </dgm:pt>
    <dgm:pt modelId="{3E6254AB-8234-43B3-9F7F-F307CD3B96E7}">
      <dgm:prSet/>
      <dgm:spPr/>
      <dgm:t>
        <a:bodyPr/>
        <a:lstStyle/>
        <a:p>
          <a:r>
            <a:rPr lang="en-US"/>
            <a:t>Audit</a:t>
          </a:r>
        </a:p>
      </dgm:t>
    </dgm:pt>
    <dgm:pt modelId="{B8268F9C-281A-4245-A94B-3468DB68E33F}" type="parTrans" cxnId="{456DFA1F-33DA-47FB-9359-CC4B5C75C01E}">
      <dgm:prSet/>
      <dgm:spPr/>
      <dgm:t>
        <a:bodyPr/>
        <a:lstStyle/>
        <a:p>
          <a:endParaRPr lang="en-US"/>
        </a:p>
      </dgm:t>
    </dgm:pt>
    <dgm:pt modelId="{99F85789-E01D-4C34-BE98-6A338DCFC4A9}" type="sibTrans" cxnId="{456DFA1F-33DA-47FB-9359-CC4B5C75C01E}">
      <dgm:prSet/>
      <dgm:spPr/>
      <dgm:t>
        <a:bodyPr/>
        <a:lstStyle/>
        <a:p>
          <a:endParaRPr lang="en-US"/>
        </a:p>
      </dgm:t>
    </dgm:pt>
    <dgm:pt modelId="{03D6FEC0-7356-42BF-8094-B67B502FA772}">
      <dgm:prSet/>
      <dgm:spPr/>
      <dgm:t>
        <a:bodyPr/>
        <a:lstStyle/>
        <a:p>
          <a:r>
            <a:rPr lang="en-US"/>
            <a:t>Audit Evidences for the information/facts stated in LFAR</a:t>
          </a:r>
        </a:p>
      </dgm:t>
    </dgm:pt>
    <dgm:pt modelId="{056F986C-3B3D-4873-98FC-CA31724BE8A0}" type="parTrans" cxnId="{3FA918FE-3141-4B9F-86E8-301B757FE023}">
      <dgm:prSet/>
      <dgm:spPr/>
      <dgm:t>
        <a:bodyPr/>
        <a:lstStyle/>
        <a:p>
          <a:endParaRPr lang="en-US"/>
        </a:p>
      </dgm:t>
    </dgm:pt>
    <dgm:pt modelId="{1278EC58-7B23-4190-AC41-1FC40593DF65}" type="sibTrans" cxnId="{3FA918FE-3141-4B9F-86E8-301B757FE023}">
      <dgm:prSet/>
      <dgm:spPr/>
      <dgm:t>
        <a:bodyPr/>
        <a:lstStyle/>
        <a:p>
          <a:endParaRPr lang="en-US"/>
        </a:p>
      </dgm:t>
    </dgm:pt>
    <dgm:pt modelId="{C21EF05B-7863-4DC3-831A-9F08D5922D0D}">
      <dgm:prSet/>
      <dgm:spPr/>
      <dgm:t>
        <a:bodyPr/>
        <a:lstStyle/>
        <a:p>
          <a:r>
            <a:rPr lang="en-US"/>
            <a:t>List</a:t>
          </a:r>
        </a:p>
      </dgm:t>
    </dgm:pt>
    <dgm:pt modelId="{3FE4289C-1B01-4B63-9A4B-304B5EB23691}" type="parTrans" cxnId="{B19AEA71-BAFE-4374-B574-4E03F5EEFBCE}">
      <dgm:prSet/>
      <dgm:spPr/>
      <dgm:t>
        <a:bodyPr/>
        <a:lstStyle/>
        <a:p>
          <a:endParaRPr lang="en-US"/>
        </a:p>
      </dgm:t>
    </dgm:pt>
    <dgm:pt modelId="{AEBBCF33-5BDD-4F57-B081-DCDAB9244901}" type="sibTrans" cxnId="{B19AEA71-BAFE-4374-B574-4E03F5EEFBCE}">
      <dgm:prSet/>
      <dgm:spPr/>
      <dgm:t>
        <a:bodyPr/>
        <a:lstStyle/>
        <a:p>
          <a:endParaRPr lang="en-US"/>
        </a:p>
      </dgm:t>
    </dgm:pt>
    <dgm:pt modelId="{F6B56926-D1D0-4380-A0DD-E1C7179A9F43}">
      <dgm:prSet/>
      <dgm:spPr/>
      <dgm:t>
        <a:bodyPr/>
        <a:lstStyle/>
        <a:p>
          <a:r>
            <a:rPr lang="en-US"/>
            <a:t>List of MOC's suggested at the Branch along with Supporting working/documentary evidences</a:t>
          </a:r>
        </a:p>
      </dgm:t>
    </dgm:pt>
    <dgm:pt modelId="{4D52B98E-2E77-4933-8EC2-ECD53CD1509B}" type="parTrans" cxnId="{718C5A35-4865-49AB-83FE-DD1FB0979AFB}">
      <dgm:prSet/>
      <dgm:spPr/>
      <dgm:t>
        <a:bodyPr/>
        <a:lstStyle/>
        <a:p>
          <a:endParaRPr lang="en-US"/>
        </a:p>
      </dgm:t>
    </dgm:pt>
    <dgm:pt modelId="{009C43C6-70A0-4672-A6F6-75A5641EE808}" type="sibTrans" cxnId="{718C5A35-4865-49AB-83FE-DD1FB0979AFB}">
      <dgm:prSet/>
      <dgm:spPr/>
      <dgm:t>
        <a:bodyPr/>
        <a:lstStyle/>
        <a:p>
          <a:endParaRPr lang="en-US"/>
        </a:p>
      </dgm:t>
    </dgm:pt>
    <dgm:pt modelId="{58BF697D-756D-4DD6-B4D0-ED5DE3528045}" type="pres">
      <dgm:prSet presAssocID="{A38A2B44-7A44-46D8-91D6-B4FD1F518DB2}" presName="Name0" presStyleCnt="0">
        <dgm:presLayoutVars>
          <dgm:dir/>
          <dgm:animLvl val="lvl"/>
          <dgm:resizeHandles val="exact"/>
        </dgm:presLayoutVars>
      </dgm:prSet>
      <dgm:spPr/>
    </dgm:pt>
    <dgm:pt modelId="{24E45928-1E7F-40D8-B5C9-38671963A427}" type="pres">
      <dgm:prSet presAssocID="{F025DFCB-A1A0-4D3F-B9F4-E82CE1CC44B7}" presName="linNode" presStyleCnt="0"/>
      <dgm:spPr/>
    </dgm:pt>
    <dgm:pt modelId="{DA85EA6F-2B45-44AD-9DD1-BB4C50771E39}" type="pres">
      <dgm:prSet presAssocID="{F025DFCB-A1A0-4D3F-B9F4-E82CE1CC44B7}" presName="parentText" presStyleLbl="alignNode1" presStyleIdx="0" presStyleCnt="3">
        <dgm:presLayoutVars>
          <dgm:chMax val="1"/>
          <dgm:bulletEnabled/>
        </dgm:presLayoutVars>
      </dgm:prSet>
      <dgm:spPr/>
    </dgm:pt>
    <dgm:pt modelId="{D23D3905-E0C6-423B-9EAC-FF5C7D3F4885}" type="pres">
      <dgm:prSet presAssocID="{F025DFCB-A1A0-4D3F-B9F4-E82CE1CC44B7}" presName="descendantText" presStyleLbl="alignAccFollowNode1" presStyleIdx="0" presStyleCnt="3">
        <dgm:presLayoutVars>
          <dgm:bulletEnabled/>
        </dgm:presLayoutVars>
      </dgm:prSet>
      <dgm:spPr/>
    </dgm:pt>
    <dgm:pt modelId="{F8D32ABF-9268-40B7-855C-A888D72AB05A}" type="pres">
      <dgm:prSet presAssocID="{BC04C771-3735-4F10-BA2A-452BFD3B0F40}" presName="sp" presStyleCnt="0"/>
      <dgm:spPr/>
    </dgm:pt>
    <dgm:pt modelId="{8184711A-5665-45B3-8E46-5CE015A0E710}" type="pres">
      <dgm:prSet presAssocID="{3E6254AB-8234-43B3-9F7F-F307CD3B96E7}" presName="linNode" presStyleCnt="0"/>
      <dgm:spPr/>
    </dgm:pt>
    <dgm:pt modelId="{65A87FE7-ED8B-4473-A9C7-E7477231D240}" type="pres">
      <dgm:prSet presAssocID="{3E6254AB-8234-43B3-9F7F-F307CD3B96E7}" presName="parentText" presStyleLbl="alignNode1" presStyleIdx="1" presStyleCnt="3">
        <dgm:presLayoutVars>
          <dgm:chMax val="1"/>
          <dgm:bulletEnabled/>
        </dgm:presLayoutVars>
      </dgm:prSet>
      <dgm:spPr/>
    </dgm:pt>
    <dgm:pt modelId="{C664A73A-30AE-4720-8EA4-EDE0C844EB40}" type="pres">
      <dgm:prSet presAssocID="{3E6254AB-8234-43B3-9F7F-F307CD3B96E7}" presName="descendantText" presStyleLbl="alignAccFollowNode1" presStyleIdx="1" presStyleCnt="3">
        <dgm:presLayoutVars>
          <dgm:bulletEnabled/>
        </dgm:presLayoutVars>
      </dgm:prSet>
      <dgm:spPr/>
    </dgm:pt>
    <dgm:pt modelId="{00CC60DE-E09D-407C-A52A-B4769D4447E0}" type="pres">
      <dgm:prSet presAssocID="{99F85789-E01D-4C34-BE98-6A338DCFC4A9}" presName="sp" presStyleCnt="0"/>
      <dgm:spPr/>
    </dgm:pt>
    <dgm:pt modelId="{006C91C0-A9B3-4F6E-BCC0-0AEADC13664D}" type="pres">
      <dgm:prSet presAssocID="{C21EF05B-7863-4DC3-831A-9F08D5922D0D}" presName="linNode" presStyleCnt="0"/>
      <dgm:spPr/>
    </dgm:pt>
    <dgm:pt modelId="{7D273AF1-364A-44CD-910C-592EE82C31C1}" type="pres">
      <dgm:prSet presAssocID="{C21EF05B-7863-4DC3-831A-9F08D5922D0D}" presName="parentText" presStyleLbl="alignNode1" presStyleIdx="2" presStyleCnt="3">
        <dgm:presLayoutVars>
          <dgm:chMax val="1"/>
          <dgm:bulletEnabled/>
        </dgm:presLayoutVars>
      </dgm:prSet>
      <dgm:spPr/>
    </dgm:pt>
    <dgm:pt modelId="{E9300827-B361-4859-819C-B4F9D7627EAD}" type="pres">
      <dgm:prSet presAssocID="{C21EF05B-7863-4DC3-831A-9F08D5922D0D}" presName="descendantText" presStyleLbl="alignAccFollowNode1" presStyleIdx="2" presStyleCnt="3">
        <dgm:presLayoutVars>
          <dgm:bulletEnabled/>
        </dgm:presLayoutVars>
      </dgm:prSet>
      <dgm:spPr/>
    </dgm:pt>
  </dgm:ptLst>
  <dgm:cxnLst>
    <dgm:cxn modelId="{4BCC5116-B822-4112-BE7E-75F6CD4DFC96}" type="presOf" srcId="{F025DFCB-A1A0-4D3F-B9F4-E82CE1CC44B7}" destId="{DA85EA6F-2B45-44AD-9DD1-BB4C50771E39}" srcOrd="0" destOrd="0" presId="urn:microsoft.com/office/officeart/2016/7/layout/VerticalSolidActionList"/>
    <dgm:cxn modelId="{456DFA1F-33DA-47FB-9359-CC4B5C75C01E}" srcId="{A38A2B44-7A44-46D8-91D6-B4FD1F518DB2}" destId="{3E6254AB-8234-43B3-9F7F-F307CD3B96E7}" srcOrd="1" destOrd="0" parTransId="{B8268F9C-281A-4245-A94B-3468DB68E33F}" sibTransId="{99F85789-E01D-4C34-BE98-6A338DCFC4A9}"/>
    <dgm:cxn modelId="{DD39DE34-D74F-48E9-A800-A0943F477460}" type="presOf" srcId="{A38A2B44-7A44-46D8-91D6-B4FD1F518DB2}" destId="{58BF697D-756D-4DD6-B4D0-ED5DE3528045}" srcOrd="0" destOrd="0" presId="urn:microsoft.com/office/officeart/2016/7/layout/VerticalSolidActionList"/>
    <dgm:cxn modelId="{718C5A35-4865-49AB-83FE-DD1FB0979AFB}" srcId="{C21EF05B-7863-4DC3-831A-9F08D5922D0D}" destId="{F6B56926-D1D0-4380-A0DD-E1C7179A9F43}" srcOrd="0" destOrd="0" parTransId="{4D52B98E-2E77-4933-8EC2-ECD53CD1509B}" sibTransId="{009C43C6-70A0-4672-A6F6-75A5641EE808}"/>
    <dgm:cxn modelId="{AB0CE05E-2C98-443C-AD21-079BDC647D0E}" srcId="{F025DFCB-A1A0-4D3F-B9F4-E82CE1CC44B7}" destId="{2BA67B93-3A71-42B1-9143-C9E978AA615C}" srcOrd="0" destOrd="0" parTransId="{00A05999-CD81-4C28-84CA-E0ED1AA73D3B}" sibTransId="{D9227D76-D678-4B54-8A08-EE63A7814272}"/>
    <dgm:cxn modelId="{B19AEA71-BAFE-4374-B574-4E03F5EEFBCE}" srcId="{A38A2B44-7A44-46D8-91D6-B4FD1F518DB2}" destId="{C21EF05B-7863-4DC3-831A-9F08D5922D0D}" srcOrd="2" destOrd="0" parTransId="{3FE4289C-1B01-4B63-9A4B-304B5EB23691}" sibTransId="{AEBBCF33-5BDD-4F57-B081-DCDAB9244901}"/>
    <dgm:cxn modelId="{741DBF8E-257D-4E5A-8D95-4C74E6185BEC}" srcId="{A38A2B44-7A44-46D8-91D6-B4FD1F518DB2}" destId="{F025DFCB-A1A0-4D3F-B9F4-E82CE1CC44B7}" srcOrd="0" destOrd="0" parTransId="{7555D033-CEB9-43BC-B9E8-902E5048AC78}" sibTransId="{BC04C771-3735-4F10-BA2A-452BFD3B0F40}"/>
    <dgm:cxn modelId="{F019D891-FA40-420F-83EC-7FAFF7791FFC}" type="presOf" srcId="{C21EF05B-7863-4DC3-831A-9F08D5922D0D}" destId="{7D273AF1-364A-44CD-910C-592EE82C31C1}" srcOrd="0" destOrd="0" presId="urn:microsoft.com/office/officeart/2016/7/layout/VerticalSolidActionList"/>
    <dgm:cxn modelId="{7CAF64AA-9C28-4EC8-91F8-57011CF56539}" type="presOf" srcId="{2BA67B93-3A71-42B1-9143-C9E978AA615C}" destId="{D23D3905-E0C6-423B-9EAC-FF5C7D3F4885}" srcOrd="0" destOrd="0" presId="urn:microsoft.com/office/officeart/2016/7/layout/VerticalSolidActionList"/>
    <dgm:cxn modelId="{0049AFCA-7FD8-49B2-8A0D-B0407BA5F96C}" type="presOf" srcId="{3E6254AB-8234-43B3-9F7F-F307CD3B96E7}" destId="{65A87FE7-ED8B-4473-A9C7-E7477231D240}" srcOrd="0" destOrd="0" presId="urn:microsoft.com/office/officeart/2016/7/layout/VerticalSolidActionList"/>
    <dgm:cxn modelId="{366AE5CE-23D2-420C-A303-587A352DE484}" type="presOf" srcId="{03D6FEC0-7356-42BF-8094-B67B502FA772}" destId="{C664A73A-30AE-4720-8EA4-EDE0C844EB40}" srcOrd="0" destOrd="0" presId="urn:microsoft.com/office/officeart/2016/7/layout/VerticalSolidActionList"/>
    <dgm:cxn modelId="{4FED22E1-B75D-4371-80D8-132E9180DB6A}" type="presOf" srcId="{F6B56926-D1D0-4380-A0DD-E1C7179A9F43}" destId="{E9300827-B361-4859-819C-B4F9D7627EAD}" srcOrd="0" destOrd="0" presId="urn:microsoft.com/office/officeart/2016/7/layout/VerticalSolidActionList"/>
    <dgm:cxn modelId="{3FA918FE-3141-4B9F-86E8-301B757FE023}" srcId="{3E6254AB-8234-43B3-9F7F-F307CD3B96E7}" destId="{03D6FEC0-7356-42BF-8094-B67B502FA772}" srcOrd="0" destOrd="0" parTransId="{056F986C-3B3D-4873-98FC-CA31724BE8A0}" sibTransId="{1278EC58-7B23-4190-AC41-1FC40593DF65}"/>
    <dgm:cxn modelId="{C154D9E9-4DCE-4142-95EF-2109895C46AC}" type="presParOf" srcId="{58BF697D-756D-4DD6-B4D0-ED5DE3528045}" destId="{24E45928-1E7F-40D8-B5C9-38671963A427}" srcOrd="0" destOrd="0" presId="urn:microsoft.com/office/officeart/2016/7/layout/VerticalSolidActionList"/>
    <dgm:cxn modelId="{F52ACCA4-0F54-4CBB-B8AE-E4AF9AEB357D}" type="presParOf" srcId="{24E45928-1E7F-40D8-B5C9-38671963A427}" destId="{DA85EA6F-2B45-44AD-9DD1-BB4C50771E39}" srcOrd="0" destOrd="0" presId="urn:microsoft.com/office/officeart/2016/7/layout/VerticalSolidActionList"/>
    <dgm:cxn modelId="{20A2CD8E-28C2-47B2-A916-D20F0BB8B8F4}" type="presParOf" srcId="{24E45928-1E7F-40D8-B5C9-38671963A427}" destId="{D23D3905-E0C6-423B-9EAC-FF5C7D3F4885}" srcOrd="1" destOrd="0" presId="urn:microsoft.com/office/officeart/2016/7/layout/VerticalSolidActionList"/>
    <dgm:cxn modelId="{9AD07CC5-DFB3-42B0-9EED-745CEC3DA48E}" type="presParOf" srcId="{58BF697D-756D-4DD6-B4D0-ED5DE3528045}" destId="{F8D32ABF-9268-40B7-855C-A888D72AB05A}" srcOrd="1" destOrd="0" presId="urn:microsoft.com/office/officeart/2016/7/layout/VerticalSolidActionList"/>
    <dgm:cxn modelId="{E56BC94C-E8CA-46FD-BE72-5ABF7B6D3F86}" type="presParOf" srcId="{58BF697D-756D-4DD6-B4D0-ED5DE3528045}" destId="{8184711A-5665-45B3-8E46-5CE015A0E710}" srcOrd="2" destOrd="0" presId="urn:microsoft.com/office/officeart/2016/7/layout/VerticalSolidActionList"/>
    <dgm:cxn modelId="{7B9BCEB1-2D4B-4F03-8834-7CC909812F2C}" type="presParOf" srcId="{8184711A-5665-45B3-8E46-5CE015A0E710}" destId="{65A87FE7-ED8B-4473-A9C7-E7477231D240}" srcOrd="0" destOrd="0" presId="urn:microsoft.com/office/officeart/2016/7/layout/VerticalSolidActionList"/>
    <dgm:cxn modelId="{549071BE-CC1A-4C79-A0CF-4E2244A4B567}" type="presParOf" srcId="{8184711A-5665-45B3-8E46-5CE015A0E710}" destId="{C664A73A-30AE-4720-8EA4-EDE0C844EB40}" srcOrd="1" destOrd="0" presId="urn:microsoft.com/office/officeart/2016/7/layout/VerticalSolidActionList"/>
    <dgm:cxn modelId="{9248EE2F-9D33-45C9-8A4D-F509734BC0AF}" type="presParOf" srcId="{58BF697D-756D-4DD6-B4D0-ED5DE3528045}" destId="{00CC60DE-E09D-407C-A52A-B4769D4447E0}" srcOrd="3" destOrd="0" presId="urn:microsoft.com/office/officeart/2016/7/layout/VerticalSolidActionList"/>
    <dgm:cxn modelId="{8152E681-0F33-44BD-9AF7-46BD610413AC}" type="presParOf" srcId="{58BF697D-756D-4DD6-B4D0-ED5DE3528045}" destId="{006C91C0-A9B3-4F6E-BCC0-0AEADC13664D}" srcOrd="4" destOrd="0" presId="urn:microsoft.com/office/officeart/2016/7/layout/VerticalSolidActionList"/>
    <dgm:cxn modelId="{38FF05F0-D96E-488E-B2AB-F7209EC552D2}" type="presParOf" srcId="{006C91C0-A9B3-4F6E-BCC0-0AEADC13664D}" destId="{7D273AF1-364A-44CD-910C-592EE82C31C1}" srcOrd="0" destOrd="0" presId="urn:microsoft.com/office/officeart/2016/7/layout/VerticalSolidActionList"/>
    <dgm:cxn modelId="{2FC16529-1628-422C-B737-7181657AD70F}" type="presParOf" srcId="{006C91C0-A9B3-4F6E-BCC0-0AEADC13664D}" destId="{E9300827-B361-4859-819C-B4F9D7627EAD}"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108CDE-8477-447E-A050-41CA1B38033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4C5A72C-7683-4AEE-9614-BC2A1BF6BC6A}">
      <dgm:prSet/>
      <dgm:spPr/>
      <dgm:t>
        <a:bodyPr/>
        <a:lstStyle/>
        <a:p>
          <a:pPr>
            <a:lnSpc>
              <a:spcPct val="100000"/>
            </a:lnSpc>
          </a:pPr>
          <a:r>
            <a:rPr lang="en-US"/>
            <a:t>Final Signed Copy of the Financial Statement along with Auditors' Report</a:t>
          </a:r>
        </a:p>
      </dgm:t>
    </dgm:pt>
    <dgm:pt modelId="{9DB14F99-C294-410C-8664-DBD5AE7A4AFF}" type="parTrans" cxnId="{BF19BB2B-5D20-4E62-B87F-E4E31072B091}">
      <dgm:prSet/>
      <dgm:spPr/>
      <dgm:t>
        <a:bodyPr/>
        <a:lstStyle/>
        <a:p>
          <a:endParaRPr lang="en-US"/>
        </a:p>
      </dgm:t>
    </dgm:pt>
    <dgm:pt modelId="{BD6D75E4-D67C-449B-BB9C-391A3501C2E3}" type="sibTrans" cxnId="{BF19BB2B-5D20-4E62-B87F-E4E31072B091}">
      <dgm:prSet/>
      <dgm:spPr/>
      <dgm:t>
        <a:bodyPr/>
        <a:lstStyle/>
        <a:p>
          <a:endParaRPr lang="en-US"/>
        </a:p>
      </dgm:t>
    </dgm:pt>
    <dgm:pt modelId="{17676BE1-F94D-4D35-A6E4-9ABA6D239565}">
      <dgm:prSet/>
      <dgm:spPr/>
      <dgm:t>
        <a:bodyPr/>
        <a:lstStyle/>
        <a:p>
          <a:pPr>
            <a:lnSpc>
              <a:spcPct val="100000"/>
            </a:lnSpc>
          </a:pPr>
          <a:r>
            <a:rPr lang="en-US"/>
            <a:t>Signed copies of various annexures and certificates</a:t>
          </a:r>
        </a:p>
      </dgm:t>
    </dgm:pt>
    <dgm:pt modelId="{DE911CB2-CA56-4E91-9FEC-184210AEFC5F}" type="parTrans" cxnId="{27EACABA-A20C-414B-9687-CCB864859ECD}">
      <dgm:prSet/>
      <dgm:spPr/>
      <dgm:t>
        <a:bodyPr/>
        <a:lstStyle/>
        <a:p>
          <a:endParaRPr lang="en-US"/>
        </a:p>
      </dgm:t>
    </dgm:pt>
    <dgm:pt modelId="{202D7400-0D78-4E2E-A288-CCF7EF52A75C}" type="sibTrans" cxnId="{27EACABA-A20C-414B-9687-CCB864859ECD}">
      <dgm:prSet/>
      <dgm:spPr/>
      <dgm:t>
        <a:bodyPr/>
        <a:lstStyle/>
        <a:p>
          <a:endParaRPr lang="en-US"/>
        </a:p>
      </dgm:t>
    </dgm:pt>
    <dgm:pt modelId="{B47941F6-AE1B-40AF-BDF1-B8829F46A81A}">
      <dgm:prSet/>
      <dgm:spPr/>
      <dgm:t>
        <a:bodyPr/>
        <a:lstStyle/>
        <a:p>
          <a:pPr>
            <a:lnSpc>
              <a:spcPct val="100000"/>
            </a:lnSpc>
          </a:pPr>
          <a:r>
            <a:rPr lang="en-US"/>
            <a:t>Management Representation Letter</a:t>
          </a:r>
        </a:p>
      </dgm:t>
    </dgm:pt>
    <dgm:pt modelId="{6D085B1E-4C12-4F21-9445-F913E3BB4D8B}" type="parTrans" cxnId="{7833678C-4BAD-4D22-9600-208B9800051C}">
      <dgm:prSet/>
      <dgm:spPr/>
      <dgm:t>
        <a:bodyPr/>
        <a:lstStyle/>
        <a:p>
          <a:endParaRPr lang="en-US"/>
        </a:p>
      </dgm:t>
    </dgm:pt>
    <dgm:pt modelId="{8F30D550-3E0C-4C50-8E50-1918DA446D4D}" type="sibTrans" cxnId="{7833678C-4BAD-4D22-9600-208B9800051C}">
      <dgm:prSet/>
      <dgm:spPr/>
      <dgm:t>
        <a:bodyPr/>
        <a:lstStyle/>
        <a:p>
          <a:endParaRPr lang="en-US"/>
        </a:p>
      </dgm:t>
    </dgm:pt>
    <dgm:pt modelId="{DD79A3C1-174D-4315-90A6-18354A19549C}" type="pres">
      <dgm:prSet presAssocID="{2F108CDE-8477-447E-A050-41CA1B380337}" presName="root" presStyleCnt="0">
        <dgm:presLayoutVars>
          <dgm:dir/>
          <dgm:resizeHandles val="exact"/>
        </dgm:presLayoutVars>
      </dgm:prSet>
      <dgm:spPr/>
    </dgm:pt>
    <dgm:pt modelId="{B94D72BC-58DB-4604-879E-E152EFBBDBD4}" type="pres">
      <dgm:prSet presAssocID="{14C5A72C-7683-4AEE-9614-BC2A1BF6BC6A}" presName="compNode" presStyleCnt="0"/>
      <dgm:spPr/>
    </dgm:pt>
    <dgm:pt modelId="{3798D1F6-07A9-49CB-886E-DDA7EF40C224}" type="pres">
      <dgm:prSet presAssocID="{14C5A72C-7683-4AEE-9614-BC2A1BF6BC6A}" presName="bgRect" presStyleLbl="bgShp" presStyleIdx="0" presStyleCnt="3"/>
      <dgm:spPr/>
    </dgm:pt>
    <dgm:pt modelId="{86A757D0-E327-4CA0-BD9D-4E1728768464}" type="pres">
      <dgm:prSet presAssocID="{14C5A72C-7683-4AEE-9614-BC2A1BF6BC6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8FA6F34C-E927-4619-947A-82F565577E94}" type="pres">
      <dgm:prSet presAssocID="{14C5A72C-7683-4AEE-9614-BC2A1BF6BC6A}" presName="spaceRect" presStyleCnt="0"/>
      <dgm:spPr/>
    </dgm:pt>
    <dgm:pt modelId="{72C32631-10A3-42F5-BBA6-C2F482FF7EDF}" type="pres">
      <dgm:prSet presAssocID="{14C5A72C-7683-4AEE-9614-BC2A1BF6BC6A}" presName="parTx" presStyleLbl="revTx" presStyleIdx="0" presStyleCnt="3">
        <dgm:presLayoutVars>
          <dgm:chMax val="0"/>
          <dgm:chPref val="0"/>
        </dgm:presLayoutVars>
      </dgm:prSet>
      <dgm:spPr/>
    </dgm:pt>
    <dgm:pt modelId="{5928B51E-58FD-4D64-B02E-6DCEAE8B8730}" type="pres">
      <dgm:prSet presAssocID="{BD6D75E4-D67C-449B-BB9C-391A3501C2E3}" presName="sibTrans" presStyleCnt="0"/>
      <dgm:spPr/>
    </dgm:pt>
    <dgm:pt modelId="{6EA057D4-CAA8-4DD0-8B01-9B6A342F3178}" type="pres">
      <dgm:prSet presAssocID="{17676BE1-F94D-4D35-A6E4-9ABA6D239565}" presName="compNode" presStyleCnt="0"/>
      <dgm:spPr/>
    </dgm:pt>
    <dgm:pt modelId="{F554B7B0-BC6A-4D9D-86B8-08D57890FCA0}" type="pres">
      <dgm:prSet presAssocID="{17676BE1-F94D-4D35-A6E4-9ABA6D239565}" presName="bgRect" presStyleLbl="bgShp" presStyleIdx="1" presStyleCnt="3"/>
      <dgm:spPr/>
    </dgm:pt>
    <dgm:pt modelId="{F40928DE-F020-4A4F-81C0-1D8DF50AB388}" type="pres">
      <dgm:prSet presAssocID="{17676BE1-F94D-4D35-A6E4-9ABA6D23956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a:ext>
      </dgm:extLst>
    </dgm:pt>
    <dgm:pt modelId="{8B8E470A-0E7C-4E02-B8E5-0675265694AF}" type="pres">
      <dgm:prSet presAssocID="{17676BE1-F94D-4D35-A6E4-9ABA6D239565}" presName="spaceRect" presStyleCnt="0"/>
      <dgm:spPr/>
    </dgm:pt>
    <dgm:pt modelId="{95B95B8E-51C4-4F3C-B4E8-B5EF46820749}" type="pres">
      <dgm:prSet presAssocID="{17676BE1-F94D-4D35-A6E4-9ABA6D239565}" presName="parTx" presStyleLbl="revTx" presStyleIdx="1" presStyleCnt="3">
        <dgm:presLayoutVars>
          <dgm:chMax val="0"/>
          <dgm:chPref val="0"/>
        </dgm:presLayoutVars>
      </dgm:prSet>
      <dgm:spPr/>
    </dgm:pt>
    <dgm:pt modelId="{D8B070A7-6766-4012-864F-E3361C20A56C}" type="pres">
      <dgm:prSet presAssocID="{202D7400-0D78-4E2E-A288-CCF7EF52A75C}" presName="sibTrans" presStyleCnt="0"/>
      <dgm:spPr/>
    </dgm:pt>
    <dgm:pt modelId="{98AF67B0-2DE5-47BC-B364-7A29F0646865}" type="pres">
      <dgm:prSet presAssocID="{B47941F6-AE1B-40AF-BDF1-B8829F46A81A}" presName="compNode" presStyleCnt="0"/>
      <dgm:spPr/>
    </dgm:pt>
    <dgm:pt modelId="{4003A3AE-FD04-44B8-8EC6-BF07C7214877}" type="pres">
      <dgm:prSet presAssocID="{B47941F6-AE1B-40AF-BDF1-B8829F46A81A}" presName="bgRect" presStyleLbl="bgShp" presStyleIdx="2" presStyleCnt="3"/>
      <dgm:spPr/>
    </dgm:pt>
    <dgm:pt modelId="{8B412E01-BF40-43F9-B3D6-92BEDADD3B5F}" type="pres">
      <dgm:prSet presAssocID="{B47941F6-AE1B-40AF-BDF1-B8829F46A81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envelope"/>
        </a:ext>
      </dgm:extLst>
    </dgm:pt>
    <dgm:pt modelId="{46FF9D68-6754-461C-9634-692F3B603A0F}" type="pres">
      <dgm:prSet presAssocID="{B47941F6-AE1B-40AF-BDF1-B8829F46A81A}" presName="spaceRect" presStyleCnt="0"/>
      <dgm:spPr/>
    </dgm:pt>
    <dgm:pt modelId="{8EC6CEF3-A2D7-494A-A13B-D14A516BD80D}" type="pres">
      <dgm:prSet presAssocID="{B47941F6-AE1B-40AF-BDF1-B8829F46A81A}" presName="parTx" presStyleLbl="revTx" presStyleIdx="2" presStyleCnt="3">
        <dgm:presLayoutVars>
          <dgm:chMax val="0"/>
          <dgm:chPref val="0"/>
        </dgm:presLayoutVars>
      </dgm:prSet>
      <dgm:spPr/>
    </dgm:pt>
  </dgm:ptLst>
  <dgm:cxnLst>
    <dgm:cxn modelId="{BF19BB2B-5D20-4E62-B87F-E4E31072B091}" srcId="{2F108CDE-8477-447E-A050-41CA1B380337}" destId="{14C5A72C-7683-4AEE-9614-BC2A1BF6BC6A}" srcOrd="0" destOrd="0" parTransId="{9DB14F99-C294-410C-8664-DBD5AE7A4AFF}" sibTransId="{BD6D75E4-D67C-449B-BB9C-391A3501C2E3}"/>
    <dgm:cxn modelId="{6737412C-94C4-4A76-A751-7C1D6703F3A2}" type="presOf" srcId="{17676BE1-F94D-4D35-A6E4-9ABA6D239565}" destId="{95B95B8E-51C4-4F3C-B4E8-B5EF46820749}" srcOrd="0" destOrd="0" presId="urn:microsoft.com/office/officeart/2018/2/layout/IconVerticalSolidList"/>
    <dgm:cxn modelId="{48CE6035-13D9-441B-AF52-EC7C034C153E}" type="presOf" srcId="{14C5A72C-7683-4AEE-9614-BC2A1BF6BC6A}" destId="{72C32631-10A3-42F5-BBA6-C2F482FF7EDF}" srcOrd="0" destOrd="0" presId="urn:microsoft.com/office/officeart/2018/2/layout/IconVerticalSolidList"/>
    <dgm:cxn modelId="{4B6B0567-4AD2-4F16-8F7E-48265E788CC3}" type="presOf" srcId="{B47941F6-AE1B-40AF-BDF1-B8829F46A81A}" destId="{8EC6CEF3-A2D7-494A-A13B-D14A516BD80D}" srcOrd="0" destOrd="0" presId="urn:microsoft.com/office/officeart/2018/2/layout/IconVerticalSolidList"/>
    <dgm:cxn modelId="{DC429553-E0F8-4370-A70A-CA6AFBC8F708}" type="presOf" srcId="{2F108CDE-8477-447E-A050-41CA1B380337}" destId="{DD79A3C1-174D-4315-90A6-18354A19549C}" srcOrd="0" destOrd="0" presId="urn:microsoft.com/office/officeart/2018/2/layout/IconVerticalSolidList"/>
    <dgm:cxn modelId="{7833678C-4BAD-4D22-9600-208B9800051C}" srcId="{2F108CDE-8477-447E-A050-41CA1B380337}" destId="{B47941F6-AE1B-40AF-BDF1-B8829F46A81A}" srcOrd="2" destOrd="0" parTransId="{6D085B1E-4C12-4F21-9445-F913E3BB4D8B}" sibTransId="{8F30D550-3E0C-4C50-8E50-1918DA446D4D}"/>
    <dgm:cxn modelId="{27EACABA-A20C-414B-9687-CCB864859ECD}" srcId="{2F108CDE-8477-447E-A050-41CA1B380337}" destId="{17676BE1-F94D-4D35-A6E4-9ABA6D239565}" srcOrd="1" destOrd="0" parTransId="{DE911CB2-CA56-4E91-9FEC-184210AEFC5F}" sibTransId="{202D7400-0D78-4E2E-A288-CCF7EF52A75C}"/>
    <dgm:cxn modelId="{4BC4EC1B-77FC-4946-BD1C-041EDEAB2146}" type="presParOf" srcId="{DD79A3C1-174D-4315-90A6-18354A19549C}" destId="{B94D72BC-58DB-4604-879E-E152EFBBDBD4}" srcOrd="0" destOrd="0" presId="urn:microsoft.com/office/officeart/2018/2/layout/IconVerticalSolidList"/>
    <dgm:cxn modelId="{8484DD2D-AA97-4F20-843C-AB82A60F6D1D}" type="presParOf" srcId="{B94D72BC-58DB-4604-879E-E152EFBBDBD4}" destId="{3798D1F6-07A9-49CB-886E-DDA7EF40C224}" srcOrd="0" destOrd="0" presId="urn:microsoft.com/office/officeart/2018/2/layout/IconVerticalSolidList"/>
    <dgm:cxn modelId="{32BFE1CB-1F36-46FB-AEA9-EE97104607EC}" type="presParOf" srcId="{B94D72BC-58DB-4604-879E-E152EFBBDBD4}" destId="{86A757D0-E327-4CA0-BD9D-4E1728768464}" srcOrd="1" destOrd="0" presId="urn:microsoft.com/office/officeart/2018/2/layout/IconVerticalSolidList"/>
    <dgm:cxn modelId="{1446F7F4-F7F3-4341-A4AF-1217D3926D6E}" type="presParOf" srcId="{B94D72BC-58DB-4604-879E-E152EFBBDBD4}" destId="{8FA6F34C-E927-4619-947A-82F565577E94}" srcOrd="2" destOrd="0" presId="urn:microsoft.com/office/officeart/2018/2/layout/IconVerticalSolidList"/>
    <dgm:cxn modelId="{525AF8B4-31FD-4093-BCAD-579F552C62FA}" type="presParOf" srcId="{B94D72BC-58DB-4604-879E-E152EFBBDBD4}" destId="{72C32631-10A3-42F5-BBA6-C2F482FF7EDF}" srcOrd="3" destOrd="0" presId="urn:microsoft.com/office/officeart/2018/2/layout/IconVerticalSolidList"/>
    <dgm:cxn modelId="{2C9B87E7-2702-4CA9-AFF6-37E2DF54D49A}" type="presParOf" srcId="{DD79A3C1-174D-4315-90A6-18354A19549C}" destId="{5928B51E-58FD-4D64-B02E-6DCEAE8B8730}" srcOrd="1" destOrd="0" presId="urn:microsoft.com/office/officeart/2018/2/layout/IconVerticalSolidList"/>
    <dgm:cxn modelId="{F64D3D9A-14A4-4F9B-AE4C-F950F5885217}" type="presParOf" srcId="{DD79A3C1-174D-4315-90A6-18354A19549C}" destId="{6EA057D4-CAA8-4DD0-8B01-9B6A342F3178}" srcOrd="2" destOrd="0" presId="urn:microsoft.com/office/officeart/2018/2/layout/IconVerticalSolidList"/>
    <dgm:cxn modelId="{68F056E5-6D9C-48B2-8E4E-3D4379E20755}" type="presParOf" srcId="{6EA057D4-CAA8-4DD0-8B01-9B6A342F3178}" destId="{F554B7B0-BC6A-4D9D-86B8-08D57890FCA0}" srcOrd="0" destOrd="0" presId="urn:microsoft.com/office/officeart/2018/2/layout/IconVerticalSolidList"/>
    <dgm:cxn modelId="{4E6CEBF0-02DC-4FE5-9D10-C95812ED44A2}" type="presParOf" srcId="{6EA057D4-CAA8-4DD0-8B01-9B6A342F3178}" destId="{F40928DE-F020-4A4F-81C0-1D8DF50AB388}" srcOrd="1" destOrd="0" presId="urn:microsoft.com/office/officeart/2018/2/layout/IconVerticalSolidList"/>
    <dgm:cxn modelId="{A36EBC56-FD7E-4E28-979A-BA6EFF5A65FE}" type="presParOf" srcId="{6EA057D4-CAA8-4DD0-8B01-9B6A342F3178}" destId="{8B8E470A-0E7C-4E02-B8E5-0675265694AF}" srcOrd="2" destOrd="0" presId="urn:microsoft.com/office/officeart/2018/2/layout/IconVerticalSolidList"/>
    <dgm:cxn modelId="{2AEC10FC-81C9-4A45-9800-2FADE0B12862}" type="presParOf" srcId="{6EA057D4-CAA8-4DD0-8B01-9B6A342F3178}" destId="{95B95B8E-51C4-4F3C-B4E8-B5EF46820749}" srcOrd="3" destOrd="0" presId="urn:microsoft.com/office/officeart/2018/2/layout/IconVerticalSolidList"/>
    <dgm:cxn modelId="{867EF906-4AB6-485F-82A8-C69E23C3A5CE}" type="presParOf" srcId="{DD79A3C1-174D-4315-90A6-18354A19549C}" destId="{D8B070A7-6766-4012-864F-E3361C20A56C}" srcOrd="3" destOrd="0" presId="urn:microsoft.com/office/officeart/2018/2/layout/IconVerticalSolidList"/>
    <dgm:cxn modelId="{4C4237A8-0E95-4C04-A8B1-AD1DAA3320A9}" type="presParOf" srcId="{DD79A3C1-174D-4315-90A6-18354A19549C}" destId="{98AF67B0-2DE5-47BC-B364-7A29F0646865}" srcOrd="4" destOrd="0" presId="urn:microsoft.com/office/officeart/2018/2/layout/IconVerticalSolidList"/>
    <dgm:cxn modelId="{9720F044-A611-4F2B-A631-6CF611348232}" type="presParOf" srcId="{98AF67B0-2DE5-47BC-B364-7A29F0646865}" destId="{4003A3AE-FD04-44B8-8EC6-BF07C7214877}" srcOrd="0" destOrd="0" presId="urn:microsoft.com/office/officeart/2018/2/layout/IconVerticalSolidList"/>
    <dgm:cxn modelId="{33CC545D-01D7-448B-B1E6-289BD796FF28}" type="presParOf" srcId="{98AF67B0-2DE5-47BC-B364-7A29F0646865}" destId="{8B412E01-BF40-43F9-B3D6-92BEDADD3B5F}" srcOrd="1" destOrd="0" presId="urn:microsoft.com/office/officeart/2018/2/layout/IconVerticalSolidList"/>
    <dgm:cxn modelId="{2E344501-0EA5-4C64-BEC5-4173A367E8E7}" type="presParOf" srcId="{98AF67B0-2DE5-47BC-B364-7A29F0646865}" destId="{46FF9D68-6754-461C-9634-692F3B603A0F}" srcOrd="2" destOrd="0" presId="urn:microsoft.com/office/officeart/2018/2/layout/IconVerticalSolidList"/>
    <dgm:cxn modelId="{77605784-3CA3-4F44-BEA8-E58DB70CB680}" type="presParOf" srcId="{98AF67B0-2DE5-47BC-B364-7A29F0646865}" destId="{8EC6CEF3-A2D7-494A-A13B-D14A516BD80D}"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4312F4-89B4-4CD5-B26B-A8531EA10F8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B4E725E-FB96-4D16-9E5C-B527E9197EB5}">
      <dgm:prSet custT="1"/>
      <dgm:spPr/>
      <dgm:t>
        <a:bodyPr/>
        <a:lstStyle/>
        <a:p>
          <a:r>
            <a:rPr lang="en-US" sz="1500"/>
            <a:t>Quick Mortality cases (within 12 Month NPA)</a:t>
          </a:r>
        </a:p>
      </dgm:t>
    </dgm:pt>
    <dgm:pt modelId="{6C617E92-DC01-4C9D-94A4-EB7184B8353B}" type="parTrans" cxnId="{1B6961E9-FDD5-4A2A-95FF-ADBE7B5EDB39}">
      <dgm:prSet/>
      <dgm:spPr/>
      <dgm:t>
        <a:bodyPr/>
        <a:lstStyle/>
        <a:p>
          <a:endParaRPr lang="en-US"/>
        </a:p>
      </dgm:t>
    </dgm:pt>
    <dgm:pt modelId="{D52B05F3-43C0-4756-8D69-C3CBD0FAF1E7}" type="sibTrans" cxnId="{1B6961E9-FDD5-4A2A-95FF-ADBE7B5EDB39}">
      <dgm:prSet/>
      <dgm:spPr/>
      <dgm:t>
        <a:bodyPr/>
        <a:lstStyle/>
        <a:p>
          <a:endParaRPr lang="en-US"/>
        </a:p>
      </dgm:t>
    </dgm:pt>
    <dgm:pt modelId="{C6D2AA70-407F-4B96-BA7F-C6F263C2C941}">
      <dgm:prSet custT="1"/>
      <dgm:spPr/>
      <dgm:t>
        <a:bodyPr/>
        <a:lstStyle/>
        <a:p>
          <a:r>
            <a:rPr lang="en-US" sz="1500"/>
            <a:t>﻿Interest rate not correctly charged </a:t>
          </a:r>
        </a:p>
      </dgm:t>
    </dgm:pt>
    <dgm:pt modelId="{C6DC6B6E-5BB8-4AAB-B383-F392183A3CC4}" type="parTrans" cxnId="{2A044E45-47A7-4C2D-965E-6F3CBEF8C74B}">
      <dgm:prSet/>
      <dgm:spPr/>
      <dgm:t>
        <a:bodyPr/>
        <a:lstStyle/>
        <a:p>
          <a:endParaRPr lang="en-US"/>
        </a:p>
      </dgm:t>
    </dgm:pt>
    <dgm:pt modelId="{BC9E89C8-C385-43B5-B2B1-FDCB1E538C4C}" type="sibTrans" cxnId="{2A044E45-47A7-4C2D-965E-6F3CBEF8C74B}">
      <dgm:prSet/>
      <dgm:spPr/>
      <dgm:t>
        <a:bodyPr/>
        <a:lstStyle/>
        <a:p>
          <a:endParaRPr lang="en-US"/>
        </a:p>
      </dgm:t>
    </dgm:pt>
    <dgm:pt modelId="{EB66029D-DFD0-4016-8616-5F7C5868FED3}">
      <dgm:prSet custT="1"/>
      <dgm:spPr/>
      <dgm:t>
        <a:bodyPr/>
        <a:lstStyle/>
        <a:p>
          <a:r>
            <a:rPr lang="en-US" sz="1500"/>
            <a:t>Credit facilities sanctioned beyond Delegated Authority</a:t>
          </a:r>
        </a:p>
      </dgm:t>
    </dgm:pt>
    <dgm:pt modelId="{F61854FB-0BAE-4082-8AFC-733533C56095}" type="parTrans" cxnId="{163740AC-08AF-4B3A-AE35-B4EC8DE67B3B}">
      <dgm:prSet/>
      <dgm:spPr/>
      <dgm:t>
        <a:bodyPr/>
        <a:lstStyle/>
        <a:p>
          <a:endParaRPr lang="en-US"/>
        </a:p>
      </dgm:t>
    </dgm:pt>
    <dgm:pt modelId="{72B76C05-44B8-4327-8A01-71DF67D0EC5F}" type="sibTrans" cxnId="{163740AC-08AF-4B3A-AE35-B4EC8DE67B3B}">
      <dgm:prSet/>
      <dgm:spPr/>
      <dgm:t>
        <a:bodyPr/>
        <a:lstStyle/>
        <a:p>
          <a:endParaRPr lang="en-US"/>
        </a:p>
      </dgm:t>
    </dgm:pt>
    <dgm:pt modelId="{92092BC1-BC82-4E8B-9FB8-333FA38AA27F}">
      <dgm:prSet custT="1"/>
      <dgm:spPr/>
      <dgm:t>
        <a:bodyPr/>
        <a:lstStyle/>
        <a:p>
          <a:r>
            <a:rPr lang="en-US" sz="1500"/>
            <a:t>Loans disbursed without complying Terms &amp; Conditions of sanction</a:t>
          </a:r>
        </a:p>
      </dgm:t>
    </dgm:pt>
    <dgm:pt modelId="{3083A78F-1B5B-4D20-B8F6-8831D38E5B5C}" type="parTrans" cxnId="{DAD5A35C-AD0F-49C5-BE0B-8937A80A305E}">
      <dgm:prSet/>
      <dgm:spPr/>
      <dgm:t>
        <a:bodyPr/>
        <a:lstStyle/>
        <a:p>
          <a:endParaRPr lang="en-US"/>
        </a:p>
      </dgm:t>
    </dgm:pt>
    <dgm:pt modelId="{049F9A93-FC74-413A-880F-7206CEED6107}" type="sibTrans" cxnId="{DAD5A35C-AD0F-49C5-BE0B-8937A80A305E}">
      <dgm:prSet/>
      <dgm:spPr/>
      <dgm:t>
        <a:bodyPr/>
        <a:lstStyle/>
        <a:p>
          <a:endParaRPr lang="en-US"/>
        </a:p>
      </dgm:t>
    </dgm:pt>
    <dgm:pt modelId="{D70C1902-EEAE-4954-BA00-7500810B6951}">
      <dgm:prSet custT="1"/>
      <dgm:spPr/>
      <dgm:t>
        <a:bodyPr/>
        <a:lstStyle/>
        <a:p>
          <a:r>
            <a:rPr lang="en-US" sz="1500"/>
            <a:t>Non-execution of necessary documentation</a:t>
          </a:r>
        </a:p>
      </dgm:t>
    </dgm:pt>
    <dgm:pt modelId="{D85D4801-5600-4E3B-B641-0706ADD0E350}" type="parTrans" cxnId="{3DF51423-8F94-441F-B610-8F32F3567AF9}">
      <dgm:prSet/>
      <dgm:spPr/>
      <dgm:t>
        <a:bodyPr/>
        <a:lstStyle/>
        <a:p>
          <a:endParaRPr lang="en-US"/>
        </a:p>
      </dgm:t>
    </dgm:pt>
    <dgm:pt modelId="{D2EE191D-9882-4010-9175-E3D3AB2AB909}" type="sibTrans" cxnId="{3DF51423-8F94-441F-B610-8F32F3567AF9}">
      <dgm:prSet/>
      <dgm:spPr/>
      <dgm:t>
        <a:bodyPr/>
        <a:lstStyle/>
        <a:p>
          <a:endParaRPr lang="en-US"/>
        </a:p>
      </dgm:t>
    </dgm:pt>
    <dgm:pt modelId="{D71F140C-CD70-4E27-84D8-12659E541D71}">
      <dgm:prSet custT="1"/>
      <dgm:spPr/>
      <dgm:t>
        <a:bodyPr/>
        <a:lstStyle/>
        <a:p>
          <a:r>
            <a:rPr lang="en-US" sz="1500"/>
            <a:t>﻿Non-registration of charges </a:t>
          </a:r>
        </a:p>
      </dgm:t>
    </dgm:pt>
    <dgm:pt modelId="{B60031D0-B37D-48E9-8F65-BC0D2B573AEE}" type="parTrans" cxnId="{143D5A0F-3CFA-4C0A-B561-6BF2ADE586FD}">
      <dgm:prSet/>
      <dgm:spPr/>
      <dgm:t>
        <a:bodyPr/>
        <a:lstStyle/>
        <a:p>
          <a:endParaRPr lang="en-US"/>
        </a:p>
      </dgm:t>
    </dgm:pt>
    <dgm:pt modelId="{ADB58457-7122-4D33-8B31-809A8FC26F8F}" type="sibTrans" cxnId="{143D5A0F-3CFA-4C0A-B561-6BF2ADE586FD}">
      <dgm:prSet/>
      <dgm:spPr/>
      <dgm:t>
        <a:bodyPr/>
        <a:lstStyle/>
        <a:p>
          <a:endParaRPr lang="en-US"/>
        </a:p>
      </dgm:t>
    </dgm:pt>
    <dgm:pt modelId="{D7A4C47C-1D52-4E49-9377-F76A5B6C6744}">
      <dgm:prSet custT="1"/>
      <dgm:spPr/>
      <dgm:t>
        <a:bodyPr/>
        <a:lstStyle/>
        <a:p>
          <a:r>
            <a:rPr lang="en-US" sz="1500"/>
            <a:t>Lien is not created on deposits</a:t>
          </a:r>
        </a:p>
      </dgm:t>
    </dgm:pt>
    <dgm:pt modelId="{E1A61C36-C3A9-4F89-A23E-4ACDBADD1D05}" type="parTrans" cxnId="{7EFE9F99-EDAB-4074-8A2F-422E57972CD5}">
      <dgm:prSet/>
      <dgm:spPr/>
      <dgm:t>
        <a:bodyPr/>
        <a:lstStyle/>
        <a:p>
          <a:endParaRPr lang="en-US"/>
        </a:p>
      </dgm:t>
    </dgm:pt>
    <dgm:pt modelId="{19C65C53-9771-45C4-B66D-7D5188F93C47}" type="sibTrans" cxnId="{7EFE9F99-EDAB-4074-8A2F-422E57972CD5}">
      <dgm:prSet/>
      <dgm:spPr/>
      <dgm:t>
        <a:bodyPr/>
        <a:lstStyle/>
        <a:p>
          <a:endParaRPr lang="en-US"/>
        </a:p>
      </dgm:t>
    </dgm:pt>
    <dgm:pt modelId="{1215B537-9157-47A5-AF67-2CB09B8276D3}">
      <dgm:prSet custT="1"/>
      <dgm:spPr/>
      <dgm:t>
        <a:bodyPr/>
        <a:lstStyle/>
        <a:p>
          <a:r>
            <a:rPr lang="en-US" sz="1500"/>
            <a:t>﻿Correct &amp; Valid Rating is not Updated.</a:t>
          </a:r>
        </a:p>
      </dgm:t>
    </dgm:pt>
    <dgm:pt modelId="{42E6475D-7AE0-4531-BA5F-2588D6DF3146}" type="parTrans" cxnId="{CAE2FD74-DD7C-457A-A50E-A91FC84A8AD0}">
      <dgm:prSet/>
      <dgm:spPr/>
      <dgm:t>
        <a:bodyPr/>
        <a:lstStyle/>
        <a:p>
          <a:endParaRPr lang="en-US"/>
        </a:p>
      </dgm:t>
    </dgm:pt>
    <dgm:pt modelId="{D8C0BDBB-7C35-4527-8FDC-8775718B2303}" type="sibTrans" cxnId="{CAE2FD74-DD7C-457A-A50E-A91FC84A8AD0}">
      <dgm:prSet/>
      <dgm:spPr/>
      <dgm:t>
        <a:bodyPr/>
        <a:lstStyle/>
        <a:p>
          <a:endParaRPr lang="en-US"/>
        </a:p>
      </dgm:t>
    </dgm:pt>
    <dgm:pt modelId="{4BB1FB79-FC07-487C-AF5E-5F42A3113553}">
      <dgm:prSet custT="1"/>
      <dgm:spPr/>
      <dgm:t>
        <a:bodyPr/>
        <a:lstStyle/>
        <a:p>
          <a:r>
            <a:rPr lang="en-US" sz="1500"/>
            <a:t>﻿Renewal / Review pending</a:t>
          </a:r>
        </a:p>
      </dgm:t>
    </dgm:pt>
    <dgm:pt modelId="{5648C1E9-B199-4A79-9A67-5E51A0BE6BED}" type="parTrans" cxnId="{70C09FCD-DD9A-4D8D-A3A7-51631B6DB42E}">
      <dgm:prSet/>
      <dgm:spPr/>
      <dgm:t>
        <a:bodyPr/>
        <a:lstStyle/>
        <a:p>
          <a:endParaRPr lang="en-US"/>
        </a:p>
      </dgm:t>
    </dgm:pt>
    <dgm:pt modelId="{FA4F9176-68D7-4F86-85E1-7E45D69819E0}" type="sibTrans" cxnId="{70C09FCD-DD9A-4D8D-A3A7-51631B6DB42E}">
      <dgm:prSet/>
      <dgm:spPr/>
      <dgm:t>
        <a:bodyPr/>
        <a:lstStyle/>
        <a:p>
          <a:endParaRPr lang="en-US"/>
        </a:p>
      </dgm:t>
    </dgm:pt>
    <dgm:pt modelId="{BFB5ED3B-6A06-48B2-B6AA-47E1D4797C4E}">
      <dgm:prSet custT="1"/>
      <dgm:spPr/>
      <dgm:t>
        <a:bodyPr/>
        <a:lstStyle/>
        <a:p>
          <a:r>
            <a:rPr lang="en-US" sz="1500"/>
            <a:t>﻿Frequent Short Renewal /Review - report cases</a:t>
          </a:r>
        </a:p>
      </dgm:t>
    </dgm:pt>
    <dgm:pt modelId="{25E0EF39-183D-4244-866E-FBC56874F298}" type="parTrans" cxnId="{F4BB36A0-5B94-4683-8196-211CD0A690B4}">
      <dgm:prSet/>
      <dgm:spPr/>
      <dgm:t>
        <a:bodyPr/>
        <a:lstStyle/>
        <a:p>
          <a:endParaRPr lang="en-US"/>
        </a:p>
      </dgm:t>
    </dgm:pt>
    <dgm:pt modelId="{4E735E11-A5BE-4E52-82F5-033016F80528}" type="sibTrans" cxnId="{F4BB36A0-5B94-4683-8196-211CD0A690B4}">
      <dgm:prSet/>
      <dgm:spPr/>
      <dgm:t>
        <a:bodyPr/>
        <a:lstStyle/>
        <a:p>
          <a:endParaRPr lang="en-US"/>
        </a:p>
      </dgm:t>
    </dgm:pt>
    <dgm:pt modelId="{907DD6C6-F08E-4535-A938-41C1BDF81D4B}">
      <dgm:prSet custT="1"/>
      <dgm:spPr/>
      <dgm:t>
        <a:bodyPr/>
        <a:lstStyle/>
        <a:p>
          <a:r>
            <a:rPr lang="en-US" sz="1500"/>
            <a:t>﻿Stock / Book debt &amp; Other Operational Data QMR/ HYR</a:t>
          </a:r>
        </a:p>
      </dgm:t>
    </dgm:pt>
    <dgm:pt modelId="{3D948977-5D1A-4927-8744-4693A5B6E63F}" type="parTrans" cxnId="{158DA4C6-BD4D-4AB5-AE47-D8B99D7E9002}">
      <dgm:prSet/>
      <dgm:spPr/>
      <dgm:t>
        <a:bodyPr/>
        <a:lstStyle/>
        <a:p>
          <a:endParaRPr lang="en-US"/>
        </a:p>
      </dgm:t>
    </dgm:pt>
    <dgm:pt modelId="{2E310366-BC2C-4781-856F-1181708E1761}" type="sibTrans" cxnId="{158DA4C6-BD4D-4AB5-AE47-D8B99D7E9002}">
      <dgm:prSet/>
      <dgm:spPr/>
      <dgm:t>
        <a:bodyPr/>
        <a:lstStyle/>
        <a:p>
          <a:endParaRPr lang="en-US"/>
        </a:p>
      </dgm:t>
    </dgm:pt>
    <dgm:pt modelId="{1F531D82-39B3-4F84-BE97-C230FE17D31A}">
      <dgm:prSet custT="1"/>
      <dgm:spPr/>
      <dgm:t>
        <a:bodyPr/>
        <a:lstStyle/>
        <a:p>
          <a:r>
            <a:rPr lang="en-US" sz="1500"/>
            <a:t>Red Flagged Accounts – CRILC Reports</a:t>
          </a:r>
        </a:p>
      </dgm:t>
    </dgm:pt>
    <dgm:pt modelId="{5ED6A59E-ADB4-4ECE-89D9-7BF89CA19F30}" type="parTrans" cxnId="{66798CEC-4054-4480-A669-08DF49BEF4E0}">
      <dgm:prSet/>
      <dgm:spPr/>
      <dgm:t>
        <a:bodyPr/>
        <a:lstStyle/>
        <a:p>
          <a:endParaRPr lang="en-US"/>
        </a:p>
      </dgm:t>
    </dgm:pt>
    <dgm:pt modelId="{7DEF78DB-9558-4042-883C-01F90B408311}" type="sibTrans" cxnId="{66798CEC-4054-4480-A669-08DF49BEF4E0}">
      <dgm:prSet/>
      <dgm:spPr/>
      <dgm:t>
        <a:bodyPr/>
        <a:lstStyle/>
        <a:p>
          <a:endParaRPr lang="en-US"/>
        </a:p>
      </dgm:t>
    </dgm:pt>
    <dgm:pt modelId="{29BFEFD4-B36C-463A-9174-425A1904F2A0}" type="pres">
      <dgm:prSet presAssocID="{0B4312F4-89B4-4CD5-B26B-A8531EA10F81}" presName="linear" presStyleCnt="0">
        <dgm:presLayoutVars>
          <dgm:animLvl val="lvl"/>
          <dgm:resizeHandles val="exact"/>
        </dgm:presLayoutVars>
      </dgm:prSet>
      <dgm:spPr/>
    </dgm:pt>
    <dgm:pt modelId="{99EED69B-C3D6-41A7-BD1A-6F4BE45AA9E7}" type="pres">
      <dgm:prSet presAssocID="{0B4E725E-FB96-4D16-9E5C-B527E9197EB5}" presName="parentText" presStyleLbl="node1" presStyleIdx="0" presStyleCnt="12">
        <dgm:presLayoutVars>
          <dgm:chMax val="0"/>
          <dgm:bulletEnabled val="1"/>
        </dgm:presLayoutVars>
      </dgm:prSet>
      <dgm:spPr/>
    </dgm:pt>
    <dgm:pt modelId="{7E8FC408-9FBC-422A-A8C4-7A6AEB27772E}" type="pres">
      <dgm:prSet presAssocID="{D52B05F3-43C0-4756-8D69-C3CBD0FAF1E7}" presName="spacer" presStyleCnt="0"/>
      <dgm:spPr/>
    </dgm:pt>
    <dgm:pt modelId="{7A4244C4-7D6E-4559-8720-ABD496B14972}" type="pres">
      <dgm:prSet presAssocID="{C6D2AA70-407F-4B96-BA7F-C6F263C2C941}" presName="parentText" presStyleLbl="node1" presStyleIdx="1" presStyleCnt="12">
        <dgm:presLayoutVars>
          <dgm:chMax val="0"/>
          <dgm:bulletEnabled val="1"/>
        </dgm:presLayoutVars>
      </dgm:prSet>
      <dgm:spPr/>
    </dgm:pt>
    <dgm:pt modelId="{9891C453-1E00-4455-B4F8-8019733F6F74}" type="pres">
      <dgm:prSet presAssocID="{BC9E89C8-C385-43B5-B2B1-FDCB1E538C4C}" presName="spacer" presStyleCnt="0"/>
      <dgm:spPr/>
    </dgm:pt>
    <dgm:pt modelId="{70E02E57-951E-44E4-96FF-377BACCAA596}" type="pres">
      <dgm:prSet presAssocID="{EB66029D-DFD0-4016-8616-5F7C5868FED3}" presName="parentText" presStyleLbl="node1" presStyleIdx="2" presStyleCnt="12">
        <dgm:presLayoutVars>
          <dgm:chMax val="0"/>
          <dgm:bulletEnabled val="1"/>
        </dgm:presLayoutVars>
      </dgm:prSet>
      <dgm:spPr/>
    </dgm:pt>
    <dgm:pt modelId="{9BCC3665-CE04-4A8B-944A-2681448DEB93}" type="pres">
      <dgm:prSet presAssocID="{72B76C05-44B8-4327-8A01-71DF67D0EC5F}" presName="spacer" presStyleCnt="0"/>
      <dgm:spPr/>
    </dgm:pt>
    <dgm:pt modelId="{6126372B-E1BD-49E4-993E-F2149BBCE258}" type="pres">
      <dgm:prSet presAssocID="{92092BC1-BC82-4E8B-9FB8-333FA38AA27F}" presName="parentText" presStyleLbl="node1" presStyleIdx="3" presStyleCnt="12">
        <dgm:presLayoutVars>
          <dgm:chMax val="0"/>
          <dgm:bulletEnabled val="1"/>
        </dgm:presLayoutVars>
      </dgm:prSet>
      <dgm:spPr/>
    </dgm:pt>
    <dgm:pt modelId="{F652D4FC-F417-47ED-911B-E04039884E0F}" type="pres">
      <dgm:prSet presAssocID="{049F9A93-FC74-413A-880F-7206CEED6107}" presName="spacer" presStyleCnt="0"/>
      <dgm:spPr/>
    </dgm:pt>
    <dgm:pt modelId="{3ECDDD9F-8DF0-4109-9603-FDAA2F9CAB7B}" type="pres">
      <dgm:prSet presAssocID="{D70C1902-EEAE-4954-BA00-7500810B6951}" presName="parentText" presStyleLbl="node1" presStyleIdx="4" presStyleCnt="12">
        <dgm:presLayoutVars>
          <dgm:chMax val="0"/>
          <dgm:bulletEnabled val="1"/>
        </dgm:presLayoutVars>
      </dgm:prSet>
      <dgm:spPr/>
    </dgm:pt>
    <dgm:pt modelId="{D4D81274-39E4-4CEA-A012-4B8DC5940238}" type="pres">
      <dgm:prSet presAssocID="{D2EE191D-9882-4010-9175-E3D3AB2AB909}" presName="spacer" presStyleCnt="0"/>
      <dgm:spPr/>
    </dgm:pt>
    <dgm:pt modelId="{69591CCA-0FAA-43F2-889D-DF25DC54C7F0}" type="pres">
      <dgm:prSet presAssocID="{D71F140C-CD70-4E27-84D8-12659E541D71}" presName="parentText" presStyleLbl="node1" presStyleIdx="5" presStyleCnt="12">
        <dgm:presLayoutVars>
          <dgm:chMax val="0"/>
          <dgm:bulletEnabled val="1"/>
        </dgm:presLayoutVars>
      </dgm:prSet>
      <dgm:spPr/>
    </dgm:pt>
    <dgm:pt modelId="{9531AE32-4F3F-43AD-BB85-C483707D80AC}" type="pres">
      <dgm:prSet presAssocID="{ADB58457-7122-4D33-8B31-809A8FC26F8F}" presName="spacer" presStyleCnt="0"/>
      <dgm:spPr/>
    </dgm:pt>
    <dgm:pt modelId="{BB2BF4DB-4D4C-43AD-9E93-BC2D9C01BCAB}" type="pres">
      <dgm:prSet presAssocID="{D7A4C47C-1D52-4E49-9377-F76A5B6C6744}" presName="parentText" presStyleLbl="node1" presStyleIdx="6" presStyleCnt="12">
        <dgm:presLayoutVars>
          <dgm:chMax val="0"/>
          <dgm:bulletEnabled val="1"/>
        </dgm:presLayoutVars>
      </dgm:prSet>
      <dgm:spPr/>
    </dgm:pt>
    <dgm:pt modelId="{8C3C0C07-5BCD-4FDE-B28B-1D749DEFC3BF}" type="pres">
      <dgm:prSet presAssocID="{19C65C53-9771-45C4-B66D-7D5188F93C47}" presName="spacer" presStyleCnt="0"/>
      <dgm:spPr/>
    </dgm:pt>
    <dgm:pt modelId="{F2278AA4-A9BA-4CEE-BAB8-1C1B56542060}" type="pres">
      <dgm:prSet presAssocID="{1215B537-9157-47A5-AF67-2CB09B8276D3}" presName="parentText" presStyleLbl="node1" presStyleIdx="7" presStyleCnt="12">
        <dgm:presLayoutVars>
          <dgm:chMax val="0"/>
          <dgm:bulletEnabled val="1"/>
        </dgm:presLayoutVars>
      </dgm:prSet>
      <dgm:spPr/>
    </dgm:pt>
    <dgm:pt modelId="{AE0B6D52-3754-4F69-9180-35C341C822EF}" type="pres">
      <dgm:prSet presAssocID="{D8C0BDBB-7C35-4527-8FDC-8775718B2303}" presName="spacer" presStyleCnt="0"/>
      <dgm:spPr/>
    </dgm:pt>
    <dgm:pt modelId="{1C5D6EAD-BAF1-423F-841C-6D0F15D67831}" type="pres">
      <dgm:prSet presAssocID="{4BB1FB79-FC07-487C-AF5E-5F42A3113553}" presName="parentText" presStyleLbl="node1" presStyleIdx="8" presStyleCnt="12">
        <dgm:presLayoutVars>
          <dgm:chMax val="0"/>
          <dgm:bulletEnabled val="1"/>
        </dgm:presLayoutVars>
      </dgm:prSet>
      <dgm:spPr/>
    </dgm:pt>
    <dgm:pt modelId="{6C38E867-2E6A-4EF5-BF3A-6A0C71B848C3}" type="pres">
      <dgm:prSet presAssocID="{FA4F9176-68D7-4F86-85E1-7E45D69819E0}" presName="spacer" presStyleCnt="0"/>
      <dgm:spPr/>
    </dgm:pt>
    <dgm:pt modelId="{00136BF7-1791-4F41-A05D-B7CDEA6F54AE}" type="pres">
      <dgm:prSet presAssocID="{BFB5ED3B-6A06-48B2-B6AA-47E1D4797C4E}" presName="parentText" presStyleLbl="node1" presStyleIdx="9" presStyleCnt="12">
        <dgm:presLayoutVars>
          <dgm:chMax val="0"/>
          <dgm:bulletEnabled val="1"/>
        </dgm:presLayoutVars>
      </dgm:prSet>
      <dgm:spPr/>
    </dgm:pt>
    <dgm:pt modelId="{BCCA51D1-6853-442A-834C-2BD21CF015FC}" type="pres">
      <dgm:prSet presAssocID="{4E735E11-A5BE-4E52-82F5-033016F80528}" presName="spacer" presStyleCnt="0"/>
      <dgm:spPr/>
    </dgm:pt>
    <dgm:pt modelId="{81106ED7-E008-4F01-AFFC-27CAE1204996}" type="pres">
      <dgm:prSet presAssocID="{907DD6C6-F08E-4535-A938-41C1BDF81D4B}" presName="parentText" presStyleLbl="node1" presStyleIdx="10" presStyleCnt="12" custScaleY="101466">
        <dgm:presLayoutVars>
          <dgm:chMax val="0"/>
          <dgm:bulletEnabled val="1"/>
        </dgm:presLayoutVars>
      </dgm:prSet>
      <dgm:spPr/>
    </dgm:pt>
    <dgm:pt modelId="{66ECA328-7F82-466A-9F97-46E35632D625}" type="pres">
      <dgm:prSet presAssocID="{2E310366-BC2C-4781-856F-1181708E1761}" presName="spacer" presStyleCnt="0"/>
      <dgm:spPr/>
    </dgm:pt>
    <dgm:pt modelId="{9A846370-4C32-4A16-865B-4CF122A33733}" type="pres">
      <dgm:prSet presAssocID="{1F531D82-39B3-4F84-BE97-C230FE17D31A}" presName="parentText" presStyleLbl="node1" presStyleIdx="11" presStyleCnt="12" custScaleY="101466">
        <dgm:presLayoutVars>
          <dgm:chMax val="0"/>
          <dgm:bulletEnabled val="1"/>
        </dgm:presLayoutVars>
      </dgm:prSet>
      <dgm:spPr/>
    </dgm:pt>
  </dgm:ptLst>
  <dgm:cxnLst>
    <dgm:cxn modelId="{143D5A0F-3CFA-4C0A-B561-6BF2ADE586FD}" srcId="{0B4312F4-89B4-4CD5-B26B-A8531EA10F81}" destId="{D71F140C-CD70-4E27-84D8-12659E541D71}" srcOrd="5" destOrd="0" parTransId="{B60031D0-B37D-48E9-8F65-BC0D2B573AEE}" sibTransId="{ADB58457-7122-4D33-8B31-809A8FC26F8F}"/>
    <dgm:cxn modelId="{3DF51423-8F94-441F-B610-8F32F3567AF9}" srcId="{0B4312F4-89B4-4CD5-B26B-A8531EA10F81}" destId="{D70C1902-EEAE-4954-BA00-7500810B6951}" srcOrd="4" destOrd="0" parTransId="{D85D4801-5600-4E3B-B641-0706ADD0E350}" sibTransId="{D2EE191D-9882-4010-9175-E3D3AB2AB909}"/>
    <dgm:cxn modelId="{AE4F3D33-8FE2-42C3-8794-36E8B9C6520C}" type="presOf" srcId="{C6D2AA70-407F-4B96-BA7F-C6F263C2C941}" destId="{7A4244C4-7D6E-4559-8720-ABD496B14972}" srcOrd="0" destOrd="0" presId="urn:microsoft.com/office/officeart/2005/8/layout/vList2"/>
    <dgm:cxn modelId="{DAD5A35C-AD0F-49C5-BE0B-8937A80A305E}" srcId="{0B4312F4-89B4-4CD5-B26B-A8531EA10F81}" destId="{92092BC1-BC82-4E8B-9FB8-333FA38AA27F}" srcOrd="3" destOrd="0" parTransId="{3083A78F-1B5B-4D20-B8F6-8831D38E5B5C}" sibTransId="{049F9A93-FC74-413A-880F-7206CEED6107}"/>
    <dgm:cxn modelId="{E7288B5E-2C59-49B8-9706-0133AB054D37}" type="presOf" srcId="{1F531D82-39B3-4F84-BE97-C230FE17D31A}" destId="{9A846370-4C32-4A16-865B-4CF122A33733}" srcOrd="0" destOrd="0" presId="urn:microsoft.com/office/officeart/2005/8/layout/vList2"/>
    <dgm:cxn modelId="{0CD8C441-ACA3-44C2-8990-D3960835EA0A}" type="presOf" srcId="{D70C1902-EEAE-4954-BA00-7500810B6951}" destId="{3ECDDD9F-8DF0-4109-9603-FDAA2F9CAB7B}" srcOrd="0" destOrd="0" presId="urn:microsoft.com/office/officeart/2005/8/layout/vList2"/>
    <dgm:cxn modelId="{2A044E45-47A7-4C2D-965E-6F3CBEF8C74B}" srcId="{0B4312F4-89B4-4CD5-B26B-A8531EA10F81}" destId="{C6D2AA70-407F-4B96-BA7F-C6F263C2C941}" srcOrd="1" destOrd="0" parTransId="{C6DC6B6E-5BB8-4AAB-B383-F392183A3CC4}" sibTransId="{BC9E89C8-C385-43B5-B2B1-FDCB1E538C4C}"/>
    <dgm:cxn modelId="{FD85A546-4982-4A6E-8E72-6C7AA9408B34}" type="presOf" srcId="{D7A4C47C-1D52-4E49-9377-F76A5B6C6744}" destId="{BB2BF4DB-4D4C-43AD-9E93-BC2D9C01BCAB}" srcOrd="0" destOrd="0" presId="urn:microsoft.com/office/officeart/2005/8/layout/vList2"/>
    <dgm:cxn modelId="{F42FA46B-08D7-411D-89C6-27D82BF81726}" type="presOf" srcId="{EB66029D-DFD0-4016-8616-5F7C5868FED3}" destId="{70E02E57-951E-44E4-96FF-377BACCAA596}" srcOrd="0" destOrd="0" presId="urn:microsoft.com/office/officeart/2005/8/layout/vList2"/>
    <dgm:cxn modelId="{280B6872-6716-4A22-B745-3503CA3EC05D}" type="presOf" srcId="{1215B537-9157-47A5-AF67-2CB09B8276D3}" destId="{F2278AA4-A9BA-4CEE-BAB8-1C1B56542060}" srcOrd="0" destOrd="0" presId="urn:microsoft.com/office/officeart/2005/8/layout/vList2"/>
    <dgm:cxn modelId="{CAE2FD74-DD7C-457A-A50E-A91FC84A8AD0}" srcId="{0B4312F4-89B4-4CD5-B26B-A8531EA10F81}" destId="{1215B537-9157-47A5-AF67-2CB09B8276D3}" srcOrd="7" destOrd="0" parTransId="{42E6475D-7AE0-4531-BA5F-2588D6DF3146}" sibTransId="{D8C0BDBB-7C35-4527-8FDC-8775718B2303}"/>
    <dgm:cxn modelId="{E426C757-A2E0-454F-A4AE-6BA802231D78}" type="presOf" srcId="{4BB1FB79-FC07-487C-AF5E-5F42A3113553}" destId="{1C5D6EAD-BAF1-423F-841C-6D0F15D67831}" srcOrd="0" destOrd="0" presId="urn:microsoft.com/office/officeart/2005/8/layout/vList2"/>
    <dgm:cxn modelId="{C1B1228A-98F9-49A2-92EF-B6326EC26362}" type="presOf" srcId="{0B4312F4-89B4-4CD5-B26B-A8531EA10F81}" destId="{29BFEFD4-B36C-463A-9174-425A1904F2A0}" srcOrd="0" destOrd="0" presId="urn:microsoft.com/office/officeart/2005/8/layout/vList2"/>
    <dgm:cxn modelId="{D5A73B97-18B1-44B2-A696-7F76149DAF7D}" type="presOf" srcId="{D71F140C-CD70-4E27-84D8-12659E541D71}" destId="{69591CCA-0FAA-43F2-889D-DF25DC54C7F0}" srcOrd="0" destOrd="0" presId="urn:microsoft.com/office/officeart/2005/8/layout/vList2"/>
    <dgm:cxn modelId="{7EFE9F99-EDAB-4074-8A2F-422E57972CD5}" srcId="{0B4312F4-89B4-4CD5-B26B-A8531EA10F81}" destId="{D7A4C47C-1D52-4E49-9377-F76A5B6C6744}" srcOrd="6" destOrd="0" parTransId="{E1A61C36-C3A9-4F89-A23E-4ACDBADD1D05}" sibTransId="{19C65C53-9771-45C4-B66D-7D5188F93C47}"/>
    <dgm:cxn modelId="{C51EC39F-D28D-47B3-88D6-19348F498E70}" type="presOf" srcId="{BFB5ED3B-6A06-48B2-B6AA-47E1D4797C4E}" destId="{00136BF7-1791-4F41-A05D-B7CDEA6F54AE}" srcOrd="0" destOrd="0" presId="urn:microsoft.com/office/officeart/2005/8/layout/vList2"/>
    <dgm:cxn modelId="{F4BB36A0-5B94-4683-8196-211CD0A690B4}" srcId="{0B4312F4-89B4-4CD5-B26B-A8531EA10F81}" destId="{BFB5ED3B-6A06-48B2-B6AA-47E1D4797C4E}" srcOrd="9" destOrd="0" parTransId="{25E0EF39-183D-4244-866E-FBC56874F298}" sibTransId="{4E735E11-A5BE-4E52-82F5-033016F80528}"/>
    <dgm:cxn modelId="{163740AC-08AF-4B3A-AE35-B4EC8DE67B3B}" srcId="{0B4312F4-89B4-4CD5-B26B-A8531EA10F81}" destId="{EB66029D-DFD0-4016-8616-5F7C5868FED3}" srcOrd="2" destOrd="0" parTransId="{F61854FB-0BAE-4082-8AFC-733533C56095}" sibTransId="{72B76C05-44B8-4327-8A01-71DF67D0EC5F}"/>
    <dgm:cxn modelId="{92E277B5-5513-49BB-864E-6BC49C134BC2}" type="presOf" srcId="{0B4E725E-FB96-4D16-9E5C-B527E9197EB5}" destId="{99EED69B-C3D6-41A7-BD1A-6F4BE45AA9E7}" srcOrd="0" destOrd="0" presId="urn:microsoft.com/office/officeart/2005/8/layout/vList2"/>
    <dgm:cxn modelId="{158DA4C6-BD4D-4AB5-AE47-D8B99D7E9002}" srcId="{0B4312F4-89B4-4CD5-B26B-A8531EA10F81}" destId="{907DD6C6-F08E-4535-A938-41C1BDF81D4B}" srcOrd="10" destOrd="0" parTransId="{3D948977-5D1A-4927-8744-4693A5B6E63F}" sibTransId="{2E310366-BC2C-4781-856F-1181708E1761}"/>
    <dgm:cxn modelId="{70C09FCD-DD9A-4D8D-A3A7-51631B6DB42E}" srcId="{0B4312F4-89B4-4CD5-B26B-A8531EA10F81}" destId="{4BB1FB79-FC07-487C-AF5E-5F42A3113553}" srcOrd="8" destOrd="0" parTransId="{5648C1E9-B199-4A79-9A67-5E51A0BE6BED}" sibTransId="{FA4F9176-68D7-4F86-85E1-7E45D69819E0}"/>
    <dgm:cxn modelId="{49B3ADDC-B117-4D38-B1D4-7C77DE0422B6}" type="presOf" srcId="{907DD6C6-F08E-4535-A938-41C1BDF81D4B}" destId="{81106ED7-E008-4F01-AFFC-27CAE1204996}" srcOrd="0" destOrd="0" presId="urn:microsoft.com/office/officeart/2005/8/layout/vList2"/>
    <dgm:cxn modelId="{CE0A8EDF-DBDD-46F8-88F1-8F38F24F4BAF}" type="presOf" srcId="{92092BC1-BC82-4E8B-9FB8-333FA38AA27F}" destId="{6126372B-E1BD-49E4-993E-F2149BBCE258}" srcOrd="0" destOrd="0" presId="urn:microsoft.com/office/officeart/2005/8/layout/vList2"/>
    <dgm:cxn modelId="{1B6961E9-FDD5-4A2A-95FF-ADBE7B5EDB39}" srcId="{0B4312F4-89B4-4CD5-B26B-A8531EA10F81}" destId="{0B4E725E-FB96-4D16-9E5C-B527E9197EB5}" srcOrd="0" destOrd="0" parTransId="{6C617E92-DC01-4C9D-94A4-EB7184B8353B}" sibTransId="{D52B05F3-43C0-4756-8D69-C3CBD0FAF1E7}"/>
    <dgm:cxn modelId="{66798CEC-4054-4480-A669-08DF49BEF4E0}" srcId="{0B4312F4-89B4-4CD5-B26B-A8531EA10F81}" destId="{1F531D82-39B3-4F84-BE97-C230FE17D31A}" srcOrd="11" destOrd="0" parTransId="{5ED6A59E-ADB4-4ECE-89D9-7BF89CA19F30}" sibTransId="{7DEF78DB-9558-4042-883C-01F90B408311}"/>
    <dgm:cxn modelId="{0662BDD4-8A03-458D-AD9B-F9B0A7B44DD6}" type="presParOf" srcId="{29BFEFD4-B36C-463A-9174-425A1904F2A0}" destId="{99EED69B-C3D6-41A7-BD1A-6F4BE45AA9E7}" srcOrd="0" destOrd="0" presId="urn:microsoft.com/office/officeart/2005/8/layout/vList2"/>
    <dgm:cxn modelId="{F8416585-8F6D-4046-8D9E-CB520FBE6473}" type="presParOf" srcId="{29BFEFD4-B36C-463A-9174-425A1904F2A0}" destId="{7E8FC408-9FBC-422A-A8C4-7A6AEB27772E}" srcOrd="1" destOrd="0" presId="urn:microsoft.com/office/officeart/2005/8/layout/vList2"/>
    <dgm:cxn modelId="{1DB7B95B-A358-45A7-AC51-3A39A7D170DA}" type="presParOf" srcId="{29BFEFD4-B36C-463A-9174-425A1904F2A0}" destId="{7A4244C4-7D6E-4559-8720-ABD496B14972}" srcOrd="2" destOrd="0" presId="urn:microsoft.com/office/officeart/2005/8/layout/vList2"/>
    <dgm:cxn modelId="{98F57B7D-4987-4689-8B69-1AD5881E46E0}" type="presParOf" srcId="{29BFEFD4-B36C-463A-9174-425A1904F2A0}" destId="{9891C453-1E00-4455-B4F8-8019733F6F74}" srcOrd="3" destOrd="0" presId="urn:microsoft.com/office/officeart/2005/8/layout/vList2"/>
    <dgm:cxn modelId="{A9B95959-7C56-45FF-ABA0-914555C696C6}" type="presParOf" srcId="{29BFEFD4-B36C-463A-9174-425A1904F2A0}" destId="{70E02E57-951E-44E4-96FF-377BACCAA596}" srcOrd="4" destOrd="0" presId="urn:microsoft.com/office/officeart/2005/8/layout/vList2"/>
    <dgm:cxn modelId="{F64FE034-8502-4390-A41F-F4B0DD8B43D0}" type="presParOf" srcId="{29BFEFD4-B36C-463A-9174-425A1904F2A0}" destId="{9BCC3665-CE04-4A8B-944A-2681448DEB93}" srcOrd="5" destOrd="0" presId="urn:microsoft.com/office/officeart/2005/8/layout/vList2"/>
    <dgm:cxn modelId="{EC1BD1F4-2E74-470E-AC78-E61B5F5F4CA9}" type="presParOf" srcId="{29BFEFD4-B36C-463A-9174-425A1904F2A0}" destId="{6126372B-E1BD-49E4-993E-F2149BBCE258}" srcOrd="6" destOrd="0" presId="urn:microsoft.com/office/officeart/2005/8/layout/vList2"/>
    <dgm:cxn modelId="{E474E441-8248-4F4F-AA05-63F611ADA51F}" type="presParOf" srcId="{29BFEFD4-B36C-463A-9174-425A1904F2A0}" destId="{F652D4FC-F417-47ED-911B-E04039884E0F}" srcOrd="7" destOrd="0" presId="urn:microsoft.com/office/officeart/2005/8/layout/vList2"/>
    <dgm:cxn modelId="{54A80466-786D-4F1B-83D7-75E0C8CEBBC6}" type="presParOf" srcId="{29BFEFD4-B36C-463A-9174-425A1904F2A0}" destId="{3ECDDD9F-8DF0-4109-9603-FDAA2F9CAB7B}" srcOrd="8" destOrd="0" presId="urn:microsoft.com/office/officeart/2005/8/layout/vList2"/>
    <dgm:cxn modelId="{F0CCF983-4B80-48DE-8B75-91B2F1406B19}" type="presParOf" srcId="{29BFEFD4-B36C-463A-9174-425A1904F2A0}" destId="{D4D81274-39E4-4CEA-A012-4B8DC5940238}" srcOrd="9" destOrd="0" presId="urn:microsoft.com/office/officeart/2005/8/layout/vList2"/>
    <dgm:cxn modelId="{A9F10CC6-B310-4B20-AAE9-BFDC48E0133B}" type="presParOf" srcId="{29BFEFD4-B36C-463A-9174-425A1904F2A0}" destId="{69591CCA-0FAA-43F2-889D-DF25DC54C7F0}" srcOrd="10" destOrd="0" presId="urn:microsoft.com/office/officeart/2005/8/layout/vList2"/>
    <dgm:cxn modelId="{C231DA73-5B94-400E-9C5F-9CCE65094D7D}" type="presParOf" srcId="{29BFEFD4-B36C-463A-9174-425A1904F2A0}" destId="{9531AE32-4F3F-43AD-BB85-C483707D80AC}" srcOrd="11" destOrd="0" presId="urn:microsoft.com/office/officeart/2005/8/layout/vList2"/>
    <dgm:cxn modelId="{DF52F186-CFCD-4F9B-9F34-15CD8129EF83}" type="presParOf" srcId="{29BFEFD4-B36C-463A-9174-425A1904F2A0}" destId="{BB2BF4DB-4D4C-43AD-9E93-BC2D9C01BCAB}" srcOrd="12" destOrd="0" presId="urn:microsoft.com/office/officeart/2005/8/layout/vList2"/>
    <dgm:cxn modelId="{B28358AB-54F7-441D-816D-086F5FAE8F72}" type="presParOf" srcId="{29BFEFD4-B36C-463A-9174-425A1904F2A0}" destId="{8C3C0C07-5BCD-4FDE-B28B-1D749DEFC3BF}" srcOrd="13" destOrd="0" presId="urn:microsoft.com/office/officeart/2005/8/layout/vList2"/>
    <dgm:cxn modelId="{F566604E-0306-4E07-A34A-95C721022843}" type="presParOf" srcId="{29BFEFD4-B36C-463A-9174-425A1904F2A0}" destId="{F2278AA4-A9BA-4CEE-BAB8-1C1B56542060}" srcOrd="14" destOrd="0" presId="urn:microsoft.com/office/officeart/2005/8/layout/vList2"/>
    <dgm:cxn modelId="{FFEB517C-D6F4-49B1-B117-8D9E9BDE4463}" type="presParOf" srcId="{29BFEFD4-B36C-463A-9174-425A1904F2A0}" destId="{AE0B6D52-3754-4F69-9180-35C341C822EF}" srcOrd="15" destOrd="0" presId="urn:microsoft.com/office/officeart/2005/8/layout/vList2"/>
    <dgm:cxn modelId="{0A7E3B21-4081-4C52-B51F-45D4E3BBC6CC}" type="presParOf" srcId="{29BFEFD4-B36C-463A-9174-425A1904F2A0}" destId="{1C5D6EAD-BAF1-423F-841C-6D0F15D67831}" srcOrd="16" destOrd="0" presId="urn:microsoft.com/office/officeart/2005/8/layout/vList2"/>
    <dgm:cxn modelId="{C228A6C7-60D0-40F5-ADE7-896831FFFC5C}" type="presParOf" srcId="{29BFEFD4-B36C-463A-9174-425A1904F2A0}" destId="{6C38E867-2E6A-4EF5-BF3A-6A0C71B848C3}" srcOrd="17" destOrd="0" presId="urn:microsoft.com/office/officeart/2005/8/layout/vList2"/>
    <dgm:cxn modelId="{CB48B9AD-B6EC-4810-9F65-AF5CF2E6350C}" type="presParOf" srcId="{29BFEFD4-B36C-463A-9174-425A1904F2A0}" destId="{00136BF7-1791-4F41-A05D-B7CDEA6F54AE}" srcOrd="18" destOrd="0" presId="urn:microsoft.com/office/officeart/2005/8/layout/vList2"/>
    <dgm:cxn modelId="{AC796E7D-E2DE-4FE1-89AC-10CF94BC6673}" type="presParOf" srcId="{29BFEFD4-B36C-463A-9174-425A1904F2A0}" destId="{BCCA51D1-6853-442A-834C-2BD21CF015FC}" srcOrd="19" destOrd="0" presId="urn:microsoft.com/office/officeart/2005/8/layout/vList2"/>
    <dgm:cxn modelId="{9ADA7F24-7533-484A-BA59-E48379A0F90D}" type="presParOf" srcId="{29BFEFD4-B36C-463A-9174-425A1904F2A0}" destId="{81106ED7-E008-4F01-AFFC-27CAE1204996}" srcOrd="20" destOrd="0" presId="urn:microsoft.com/office/officeart/2005/8/layout/vList2"/>
    <dgm:cxn modelId="{A52F685F-C296-42EB-B642-7C6C26001A83}" type="presParOf" srcId="{29BFEFD4-B36C-463A-9174-425A1904F2A0}" destId="{66ECA328-7F82-466A-9F97-46E35632D625}" srcOrd="21" destOrd="0" presId="urn:microsoft.com/office/officeart/2005/8/layout/vList2"/>
    <dgm:cxn modelId="{071A713D-1D32-4F10-AEFF-7C030DCD0A46}" type="presParOf" srcId="{29BFEFD4-B36C-463A-9174-425A1904F2A0}" destId="{9A846370-4C32-4A16-865B-4CF122A33733}" srcOrd="2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97658B-14CB-43B6-B932-1D1E0BA1593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AAA0A17-DE50-41A0-A3A1-B5A390CDA772}">
      <dgm:prSet custT="1"/>
      <dgm:spPr/>
      <dgm:t>
        <a:bodyPr/>
        <a:lstStyle/>
        <a:p>
          <a:r>
            <a:rPr lang="en-US" sz="2200"/>
            <a:t>Stock Audit</a:t>
          </a:r>
        </a:p>
      </dgm:t>
    </dgm:pt>
    <dgm:pt modelId="{546C1640-D6F5-4854-9692-991A884B93D9}" type="parTrans" cxnId="{D29B04D1-ADF4-4D1C-AB17-1E3FFF395F8B}">
      <dgm:prSet/>
      <dgm:spPr/>
      <dgm:t>
        <a:bodyPr/>
        <a:lstStyle/>
        <a:p>
          <a:endParaRPr lang="en-US"/>
        </a:p>
      </dgm:t>
    </dgm:pt>
    <dgm:pt modelId="{ECFAA5A4-FF42-4668-8709-D457C9F36697}" type="sibTrans" cxnId="{D29B04D1-ADF4-4D1C-AB17-1E3FFF395F8B}">
      <dgm:prSet/>
      <dgm:spPr/>
      <dgm:t>
        <a:bodyPr/>
        <a:lstStyle/>
        <a:p>
          <a:endParaRPr lang="en-US"/>
        </a:p>
      </dgm:t>
    </dgm:pt>
    <dgm:pt modelId="{B93919BC-4A82-4BAA-A960-02BAC46DF6C4}">
      <dgm:prSet custT="1"/>
      <dgm:spPr/>
      <dgm:t>
        <a:bodyPr/>
        <a:lstStyle/>
        <a:p>
          <a:r>
            <a:rPr lang="en-US" sz="2200"/>
            <a:t>Audited Financial Statement</a:t>
          </a:r>
        </a:p>
      </dgm:t>
    </dgm:pt>
    <dgm:pt modelId="{8C6F974F-1E1A-4766-9C75-EFADF9246C3F}" type="parTrans" cxnId="{B416C736-F8B2-4B9D-9701-BB077E6F0CF1}">
      <dgm:prSet/>
      <dgm:spPr/>
      <dgm:t>
        <a:bodyPr/>
        <a:lstStyle/>
        <a:p>
          <a:endParaRPr lang="en-US"/>
        </a:p>
      </dgm:t>
    </dgm:pt>
    <dgm:pt modelId="{F6F0869D-954A-4F24-A2A3-677D92473BC6}" type="sibTrans" cxnId="{B416C736-F8B2-4B9D-9701-BB077E6F0CF1}">
      <dgm:prSet/>
      <dgm:spPr/>
      <dgm:t>
        <a:bodyPr/>
        <a:lstStyle/>
        <a:p>
          <a:endParaRPr lang="en-US"/>
        </a:p>
      </dgm:t>
    </dgm:pt>
    <dgm:pt modelId="{364203B6-1FF6-4FB8-BEBA-4500B438B46C}">
      <dgm:prSet custT="1"/>
      <dgm:spPr/>
      <dgm:t>
        <a:bodyPr/>
        <a:lstStyle/>
        <a:p>
          <a:r>
            <a:rPr lang="en-US" sz="2200"/>
            <a:t>Inspection Report</a:t>
          </a:r>
        </a:p>
      </dgm:t>
    </dgm:pt>
    <dgm:pt modelId="{EDC80366-EDA8-4D73-9A48-0A8B26026BBD}" type="parTrans" cxnId="{455BC043-3F41-47E0-83AD-F4311A4DDE36}">
      <dgm:prSet/>
      <dgm:spPr/>
      <dgm:t>
        <a:bodyPr/>
        <a:lstStyle/>
        <a:p>
          <a:endParaRPr lang="en-US"/>
        </a:p>
      </dgm:t>
    </dgm:pt>
    <dgm:pt modelId="{B3021950-92D4-4B6B-B05A-D74273C4F7F9}" type="sibTrans" cxnId="{455BC043-3F41-47E0-83AD-F4311A4DDE36}">
      <dgm:prSet/>
      <dgm:spPr/>
      <dgm:t>
        <a:bodyPr/>
        <a:lstStyle/>
        <a:p>
          <a:endParaRPr lang="en-US"/>
        </a:p>
      </dgm:t>
    </dgm:pt>
    <dgm:pt modelId="{EC9FD497-915C-4343-836B-3C0D9C256E71}">
      <dgm:prSet custT="1"/>
      <dgm:spPr/>
      <dgm:t>
        <a:bodyPr/>
        <a:lstStyle/>
        <a:p>
          <a:r>
            <a:rPr lang="en-US" sz="2200"/>
            <a:t>Insurance</a:t>
          </a:r>
        </a:p>
      </dgm:t>
    </dgm:pt>
    <dgm:pt modelId="{1EC5EE7B-A30A-4063-82A5-0506346781B4}" type="parTrans" cxnId="{E181F6AF-6E2A-4C6F-A80C-E34F94AD59D2}">
      <dgm:prSet/>
      <dgm:spPr/>
      <dgm:t>
        <a:bodyPr/>
        <a:lstStyle/>
        <a:p>
          <a:endParaRPr lang="en-US"/>
        </a:p>
      </dgm:t>
    </dgm:pt>
    <dgm:pt modelId="{4C829708-4027-49AD-BDB8-D371C78DA6BC}" type="sibTrans" cxnId="{E181F6AF-6E2A-4C6F-A80C-E34F94AD59D2}">
      <dgm:prSet/>
      <dgm:spPr/>
      <dgm:t>
        <a:bodyPr/>
        <a:lstStyle/>
        <a:p>
          <a:endParaRPr lang="en-US"/>
        </a:p>
      </dgm:t>
    </dgm:pt>
    <dgm:pt modelId="{D5118881-C59F-4A35-9A13-CB1C0B1C15CD}" type="pres">
      <dgm:prSet presAssocID="{B897658B-14CB-43B6-B932-1D1E0BA1593E}" presName="diagram" presStyleCnt="0">
        <dgm:presLayoutVars>
          <dgm:dir/>
          <dgm:resizeHandles val="exact"/>
        </dgm:presLayoutVars>
      </dgm:prSet>
      <dgm:spPr/>
    </dgm:pt>
    <dgm:pt modelId="{5F909691-D6ED-4CF7-886F-8B60E7073835}" type="pres">
      <dgm:prSet presAssocID="{FAAA0A17-DE50-41A0-A3A1-B5A390CDA772}" presName="node" presStyleLbl="node1" presStyleIdx="0" presStyleCnt="4" custLinFactNeighborY="-52527">
        <dgm:presLayoutVars>
          <dgm:bulletEnabled val="1"/>
        </dgm:presLayoutVars>
      </dgm:prSet>
      <dgm:spPr/>
    </dgm:pt>
    <dgm:pt modelId="{F9ECCF03-BC6B-4632-83B6-0B62B9A438F1}" type="pres">
      <dgm:prSet presAssocID="{ECFAA5A4-FF42-4668-8709-D457C9F36697}" presName="sibTrans" presStyleCnt="0"/>
      <dgm:spPr/>
    </dgm:pt>
    <dgm:pt modelId="{97DBB2A6-4FA2-4161-A671-A473CF428382}" type="pres">
      <dgm:prSet presAssocID="{B93919BC-4A82-4BAA-A960-02BAC46DF6C4}" presName="node" presStyleLbl="node1" presStyleIdx="1" presStyleCnt="4" custLinFactNeighborY="-54801">
        <dgm:presLayoutVars>
          <dgm:bulletEnabled val="1"/>
        </dgm:presLayoutVars>
      </dgm:prSet>
      <dgm:spPr/>
    </dgm:pt>
    <dgm:pt modelId="{4B8EB16B-3530-4845-920F-6A5FDE154640}" type="pres">
      <dgm:prSet presAssocID="{F6F0869D-954A-4F24-A2A3-677D92473BC6}" presName="sibTrans" presStyleCnt="0"/>
      <dgm:spPr/>
    </dgm:pt>
    <dgm:pt modelId="{9B0AD443-D5EF-401E-A048-BF3BF0054B21}" type="pres">
      <dgm:prSet presAssocID="{364203B6-1FF6-4FB8-BEBA-4500B438B46C}" presName="node" presStyleLbl="node1" presStyleIdx="2" presStyleCnt="4" custLinFactNeighborY="-48667">
        <dgm:presLayoutVars>
          <dgm:bulletEnabled val="1"/>
        </dgm:presLayoutVars>
      </dgm:prSet>
      <dgm:spPr/>
    </dgm:pt>
    <dgm:pt modelId="{49AE8046-E22A-447A-A85D-3BD8D0F8AE0D}" type="pres">
      <dgm:prSet presAssocID="{B3021950-92D4-4B6B-B05A-D74273C4F7F9}" presName="sibTrans" presStyleCnt="0"/>
      <dgm:spPr/>
    </dgm:pt>
    <dgm:pt modelId="{E26B2491-48E1-4561-9120-721F351393E5}" type="pres">
      <dgm:prSet presAssocID="{EC9FD497-915C-4343-836B-3C0D9C256E71}" presName="node" presStyleLbl="node1" presStyleIdx="3" presStyleCnt="4" custLinFactNeighborY="-57908">
        <dgm:presLayoutVars>
          <dgm:bulletEnabled val="1"/>
        </dgm:presLayoutVars>
      </dgm:prSet>
      <dgm:spPr/>
    </dgm:pt>
  </dgm:ptLst>
  <dgm:cxnLst>
    <dgm:cxn modelId="{AF55CC25-315F-447B-8E4D-DE62E3EDB25B}" type="presOf" srcId="{FAAA0A17-DE50-41A0-A3A1-B5A390CDA772}" destId="{5F909691-D6ED-4CF7-886F-8B60E7073835}" srcOrd="0" destOrd="0" presId="urn:microsoft.com/office/officeart/2005/8/layout/default"/>
    <dgm:cxn modelId="{B416C736-F8B2-4B9D-9701-BB077E6F0CF1}" srcId="{B897658B-14CB-43B6-B932-1D1E0BA1593E}" destId="{B93919BC-4A82-4BAA-A960-02BAC46DF6C4}" srcOrd="1" destOrd="0" parTransId="{8C6F974F-1E1A-4766-9C75-EFADF9246C3F}" sibTransId="{F6F0869D-954A-4F24-A2A3-677D92473BC6}"/>
    <dgm:cxn modelId="{E9D14E3D-A97E-4F9F-993A-1790B4C61DBC}" type="presOf" srcId="{B93919BC-4A82-4BAA-A960-02BAC46DF6C4}" destId="{97DBB2A6-4FA2-4161-A671-A473CF428382}" srcOrd="0" destOrd="0" presId="urn:microsoft.com/office/officeart/2005/8/layout/default"/>
    <dgm:cxn modelId="{F4B1D740-F057-45AF-9943-5A0E00399EF2}" type="presOf" srcId="{EC9FD497-915C-4343-836B-3C0D9C256E71}" destId="{E26B2491-48E1-4561-9120-721F351393E5}" srcOrd="0" destOrd="0" presId="urn:microsoft.com/office/officeart/2005/8/layout/default"/>
    <dgm:cxn modelId="{8368365F-A440-425E-ADA6-E53AE13DACAC}" type="presOf" srcId="{364203B6-1FF6-4FB8-BEBA-4500B438B46C}" destId="{9B0AD443-D5EF-401E-A048-BF3BF0054B21}" srcOrd="0" destOrd="0" presId="urn:microsoft.com/office/officeart/2005/8/layout/default"/>
    <dgm:cxn modelId="{455BC043-3F41-47E0-83AD-F4311A4DDE36}" srcId="{B897658B-14CB-43B6-B932-1D1E0BA1593E}" destId="{364203B6-1FF6-4FB8-BEBA-4500B438B46C}" srcOrd="2" destOrd="0" parTransId="{EDC80366-EDA8-4D73-9A48-0A8B26026BBD}" sibTransId="{B3021950-92D4-4B6B-B05A-D74273C4F7F9}"/>
    <dgm:cxn modelId="{E181F6AF-6E2A-4C6F-A80C-E34F94AD59D2}" srcId="{B897658B-14CB-43B6-B932-1D1E0BA1593E}" destId="{EC9FD497-915C-4343-836B-3C0D9C256E71}" srcOrd="3" destOrd="0" parTransId="{1EC5EE7B-A30A-4063-82A5-0506346781B4}" sibTransId="{4C829708-4027-49AD-BDB8-D371C78DA6BC}"/>
    <dgm:cxn modelId="{127F45C9-D504-49F1-A8F5-F7C56AC0EC87}" type="presOf" srcId="{B897658B-14CB-43B6-B932-1D1E0BA1593E}" destId="{D5118881-C59F-4A35-9A13-CB1C0B1C15CD}" srcOrd="0" destOrd="0" presId="urn:microsoft.com/office/officeart/2005/8/layout/default"/>
    <dgm:cxn modelId="{D29B04D1-ADF4-4D1C-AB17-1E3FFF395F8B}" srcId="{B897658B-14CB-43B6-B932-1D1E0BA1593E}" destId="{FAAA0A17-DE50-41A0-A3A1-B5A390CDA772}" srcOrd="0" destOrd="0" parTransId="{546C1640-D6F5-4854-9692-991A884B93D9}" sibTransId="{ECFAA5A4-FF42-4668-8709-D457C9F36697}"/>
    <dgm:cxn modelId="{7FBC90C8-952E-4634-8C4B-C06141E92511}" type="presParOf" srcId="{D5118881-C59F-4A35-9A13-CB1C0B1C15CD}" destId="{5F909691-D6ED-4CF7-886F-8B60E7073835}" srcOrd="0" destOrd="0" presId="urn:microsoft.com/office/officeart/2005/8/layout/default"/>
    <dgm:cxn modelId="{0F27C952-7241-4203-8B89-E204B5AC7B14}" type="presParOf" srcId="{D5118881-C59F-4A35-9A13-CB1C0B1C15CD}" destId="{F9ECCF03-BC6B-4632-83B6-0B62B9A438F1}" srcOrd="1" destOrd="0" presId="urn:microsoft.com/office/officeart/2005/8/layout/default"/>
    <dgm:cxn modelId="{50EA0419-481C-464C-93B3-6FFE9C89F798}" type="presParOf" srcId="{D5118881-C59F-4A35-9A13-CB1C0B1C15CD}" destId="{97DBB2A6-4FA2-4161-A671-A473CF428382}" srcOrd="2" destOrd="0" presId="urn:microsoft.com/office/officeart/2005/8/layout/default"/>
    <dgm:cxn modelId="{DB442762-410D-487B-95A4-6ADE3BF1F270}" type="presParOf" srcId="{D5118881-C59F-4A35-9A13-CB1C0B1C15CD}" destId="{4B8EB16B-3530-4845-920F-6A5FDE154640}" srcOrd="3" destOrd="0" presId="urn:microsoft.com/office/officeart/2005/8/layout/default"/>
    <dgm:cxn modelId="{7A652B3A-7BC2-42EE-811D-D489D8F9F77E}" type="presParOf" srcId="{D5118881-C59F-4A35-9A13-CB1C0B1C15CD}" destId="{9B0AD443-D5EF-401E-A048-BF3BF0054B21}" srcOrd="4" destOrd="0" presId="urn:microsoft.com/office/officeart/2005/8/layout/default"/>
    <dgm:cxn modelId="{546EF24A-E5A9-40F9-A1B0-3552F7F3DF30}" type="presParOf" srcId="{D5118881-C59F-4A35-9A13-CB1C0B1C15CD}" destId="{49AE8046-E22A-447A-A85D-3BD8D0F8AE0D}" srcOrd="5" destOrd="0" presId="urn:microsoft.com/office/officeart/2005/8/layout/default"/>
    <dgm:cxn modelId="{C82CCA1E-A8D8-4FE0-B49E-8C29B3918BBA}" type="presParOf" srcId="{D5118881-C59F-4A35-9A13-CB1C0B1C15CD}" destId="{E26B2491-48E1-4561-9120-721F351393E5}"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97658B-14CB-43B6-B932-1D1E0BA1593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B5B780C-1527-42C6-A633-B977821A2242}">
      <dgm:prSet/>
      <dgm:spPr/>
      <dgm:t>
        <a:bodyPr/>
        <a:lstStyle/>
        <a:p>
          <a:r>
            <a:rPr lang="en-US"/>
            <a:t>Overdrawing in accounts above sanctioned limits</a:t>
          </a:r>
        </a:p>
      </dgm:t>
    </dgm:pt>
    <dgm:pt modelId="{9822F86E-A94F-407E-9360-879B32BD6192}" type="parTrans" cxnId="{B377A2CC-72AD-48A8-9441-501ED9B72BEF}">
      <dgm:prSet/>
      <dgm:spPr/>
      <dgm:t>
        <a:bodyPr/>
        <a:lstStyle/>
        <a:p>
          <a:endParaRPr lang="en-US"/>
        </a:p>
      </dgm:t>
    </dgm:pt>
    <dgm:pt modelId="{A25DD8EB-3576-4F73-A8FB-6784F44247B1}" type="sibTrans" cxnId="{B377A2CC-72AD-48A8-9441-501ED9B72BEF}">
      <dgm:prSet/>
      <dgm:spPr/>
      <dgm:t>
        <a:bodyPr/>
        <a:lstStyle/>
        <a:p>
          <a:endParaRPr lang="en-US"/>
        </a:p>
      </dgm:t>
    </dgm:pt>
    <dgm:pt modelId="{FA92AAD4-FAD7-4FC8-9915-301E1FB5AA74}">
      <dgm:prSet/>
      <dgm:spPr/>
      <dgm:t>
        <a:bodyPr/>
        <a:lstStyle/>
        <a:p>
          <a:r>
            <a:rPr lang="en-US"/>
            <a:t>﻿Valuation Report older than 3 years</a:t>
          </a:r>
        </a:p>
      </dgm:t>
    </dgm:pt>
    <dgm:pt modelId="{631213DD-931E-4134-8D8D-9D4AB47A2BED}" type="parTrans" cxnId="{891C8774-129B-4DBB-97F2-7E0C9DDCB38C}">
      <dgm:prSet/>
      <dgm:spPr/>
      <dgm:t>
        <a:bodyPr/>
        <a:lstStyle/>
        <a:p>
          <a:endParaRPr lang="en-US"/>
        </a:p>
      </dgm:t>
    </dgm:pt>
    <dgm:pt modelId="{9245EF49-DB5B-4605-BD70-C4A26B3DA5F8}" type="sibTrans" cxnId="{891C8774-129B-4DBB-97F2-7E0C9DDCB38C}">
      <dgm:prSet/>
      <dgm:spPr/>
      <dgm:t>
        <a:bodyPr/>
        <a:lstStyle/>
        <a:p>
          <a:endParaRPr lang="en-US"/>
        </a:p>
      </dgm:t>
    </dgm:pt>
    <dgm:pt modelId="{5458F21B-FDD0-4A22-B7CA-1029D41EA762}">
      <dgm:prSet/>
      <dgm:spPr/>
      <dgm:t>
        <a:bodyPr/>
        <a:lstStyle/>
        <a:p>
          <a:r>
            <a:rPr lang="en-US"/>
            <a:t>Upgradation of Non-Performing Assets</a:t>
          </a:r>
        </a:p>
      </dgm:t>
    </dgm:pt>
    <dgm:pt modelId="{ABFB2DA0-792F-44D5-8DAE-F854EBBCE4DF}" type="parTrans" cxnId="{754AF165-86F0-4EB5-AF7B-7466B83EDB71}">
      <dgm:prSet/>
      <dgm:spPr/>
      <dgm:t>
        <a:bodyPr/>
        <a:lstStyle/>
        <a:p>
          <a:endParaRPr lang="en-US"/>
        </a:p>
      </dgm:t>
    </dgm:pt>
    <dgm:pt modelId="{E73C2C82-6FBC-4A61-8919-79A1705DDA90}" type="sibTrans" cxnId="{754AF165-86F0-4EB5-AF7B-7466B83EDB71}">
      <dgm:prSet/>
      <dgm:spPr/>
      <dgm:t>
        <a:bodyPr/>
        <a:lstStyle/>
        <a:p>
          <a:endParaRPr lang="en-US"/>
        </a:p>
      </dgm:t>
    </dgm:pt>
    <dgm:pt modelId="{7C56C814-7091-4CBE-8516-861A61D364A0}">
      <dgm:prSet/>
      <dgm:spPr/>
      <dgm:t>
        <a:bodyPr/>
        <a:lstStyle/>
        <a:p>
          <a:r>
            <a:rPr lang="en-US"/>
            <a:t>System of classifying    SMA - 0, SMA - 1, SMA - 2 ﻿</a:t>
          </a:r>
        </a:p>
      </dgm:t>
    </dgm:pt>
    <dgm:pt modelId="{1FBB3E6F-A091-464E-B344-A4FBE018934C}" type="parTrans" cxnId="{352273CF-141D-4D97-9AF6-01B56CCE28C2}">
      <dgm:prSet/>
      <dgm:spPr/>
      <dgm:t>
        <a:bodyPr/>
        <a:lstStyle/>
        <a:p>
          <a:endParaRPr lang="en-US"/>
        </a:p>
      </dgm:t>
    </dgm:pt>
    <dgm:pt modelId="{E17D5ADE-211F-4460-8A9D-B607EDF29EE4}" type="sibTrans" cxnId="{352273CF-141D-4D97-9AF6-01B56CCE28C2}">
      <dgm:prSet/>
      <dgm:spPr/>
      <dgm:t>
        <a:bodyPr/>
        <a:lstStyle/>
        <a:p>
          <a:endParaRPr lang="en-US"/>
        </a:p>
      </dgm:t>
    </dgm:pt>
    <dgm:pt modelId="{D5118881-C59F-4A35-9A13-CB1C0B1C15CD}" type="pres">
      <dgm:prSet presAssocID="{B897658B-14CB-43B6-B932-1D1E0BA1593E}" presName="diagram" presStyleCnt="0">
        <dgm:presLayoutVars>
          <dgm:dir/>
          <dgm:resizeHandles val="exact"/>
        </dgm:presLayoutVars>
      </dgm:prSet>
      <dgm:spPr/>
    </dgm:pt>
    <dgm:pt modelId="{1C815958-35BC-4EE1-A258-240C6247BD3C}" type="pres">
      <dgm:prSet presAssocID="{FB5B780C-1527-42C6-A633-B977821A2242}" presName="node" presStyleLbl="node1" presStyleIdx="0" presStyleCnt="4" custLinFactNeighborY="-35340">
        <dgm:presLayoutVars>
          <dgm:bulletEnabled val="1"/>
        </dgm:presLayoutVars>
      </dgm:prSet>
      <dgm:spPr/>
    </dgm:pt>
    <dgm:pt modelId="{065E7F1B-1BCC-4C79-91FA-B038F654C7E5}" type="pres">
      <dgm:prSet presAssocID="{A25DD8EB-3576-4F73-A8FB-6784F44247B1}" presName="sibTrans" presStyleCnt="0"/>
      <dgm:spPr/>
    </dgm:pt>
    <dgm:pt modelId="{9E09E739-EA62-4F24-83B5-02525C2F8408}" type="pres">
      <dgm:prSet presAssocID="{FA92AAD4-FAD7-4FC8-9915-301E1FB5AA74}" presName="node" presStyleLbl="node1" presStyleIdx="1" presStyleCnt="4" custLinFactNeighborY="-44581">
        <dgm:presLayoutVars>
          <dgm:bulletEnabled val="1"/>
        </dgm:presLayoutVars>
      </dgm:prSet>
      <dgm:spPr/>
    </dgm:pt>
    <dgm:pt modelId="{99B96A15-8BC3-4176-A8E2-EBF1FC58724A}" type="pres">
      <dgm:prSet presAssocID="{9245EF49-DB5B-4605-BD70-C4A26B3DA5F8}" presName="sibTrans" presStyleCnt="0"/>
      <dgm:spPr/>
    </dgm:pt>
    <dgm:pt modelId="{E4E82211-A8F3-4A3A-87B0-7044A5809B5C}" type="pres">
      <dgm:prSet presAssocID="{5458F21B-FDD0-4A22-B7CA-1029D41EA762}" presName="node" presStyleLbl="node1" presStyleIdx="2" presStyleCnt="4" custLinFactNeighborY="-35340">
        <dgm:presLayoutVars>
          <dgm:bulletEnabled val="1"/>
        </dgm:presLayoutVars>
      </dgm:prSet>
      <dgm:spPr/>
    </dgm:pt>
    <dgm:pt modelId="{EF987B15-F512-498C-835D-691775C0319F}" type="pres">
      <dgm:prSet presAssocID="{E73C2C82-6FBC-4A61-8919-79A1705DDA90}" presName="sibTrans" presStyleCnt="0"/>
      <dgm:spPr/>
    </dgm:pt>
    <dgm:pt modelId="{3010E4C6-9CA5-4933-8746-68F8F585C0D9}" type="pres">
      <dgm:prSet presAssocID="{7C56C814-7091-4CBE-8516-861A61D364A0}" presName="node" presStyleLbl="node1" presStyleIdx="3" presStyleCnt="4" custLinFactNeighborY="-35340">
        <dgm:presLayoutVars>
          <dgm:bulletEnabled val="1"/>
        </dgm:presLayoutVars>
      </dgm:prSet>
      <dgm:spPr/>
    </dgm:pt>
  </dgm:ptLst>
  <dgm:cxnLst>
    <dgm:cxn modelId="{754AF165-86F0-4EB5-AF7B-7466B83EDB71}" srcId="{B897658B-14CB-43B6-B932-1D1E0BA1593E}" destId="{5458F21B-FDD0-4A22-B7CA-1029D41EA762}" srcOrd="2" destOrd="0" parTransId="{ABFB2DA0-792F-44D5-8DAE-F854EBBCE4DF}" sibTransId="{E73C2C82-6FBC-4A61-8919-79A1705DDA90}"/>
    <dgm:cxn modelId="{7E8BF24F-F38C-4444-98F2-880E2418D8E1}" type="presOf" srcId="{FA92AAD4-FAD7-4FC8-9915-301E1FB5AA74}" destId="{9E09E739-EA62-4F24-83B5-02525C2F8408}" srcOrd="0" destOrd="0" presId="urn:microsoft.com/office/officeart/2005/8/layout/default"/>
    <dgm:cxn modelId="{891C8774-129B-4DBB-97F2-7E0C9DDCB38C}" srcId="{B897658B-14CB-43B6-B932-1D1E0BA1593E}" destId="{FA92AAD4-FAD7-4FC8-9915-301E1FB5AA74}" srcOrd="1" destOrd="0" parTransId="{631213DD-931E-4134-8D8D-9D4AB47A2BED}" sibTransId="{9245EF49-DB5B-4605-BD70-C4A26B3DA5F8}"/>
    <dgm:cxn modelId="{92D020A3-0EE4-4D15-9828-2CFD0C365988}" type="presOf" srcId="{FB5B780C-1527-42C6-A633-B977821A2242}" destId="{1C815958-35BC-4EE1-A258-240C6247BD3C}" srcOrd="0" destOrd="0" presId="urn:microsoft.com/office/officeart/2005/8/layout/default"/>
    <dgm:cxn modelId="{127F45C9-D504-49F1-A8F5-F7C56AC0EC87}" type="presOf" srcId="{B897658B-14CB-43B6-B932-1D1E0BA1593E}" destId="{D5118881-C59F-4A35-9A13-CB1C0B1C15CD}" srcOrd="0" destOrd="0" presId="urn:microsoft.com/office/officeart/2005/8/layout/default"/>
    <dgm:cxn modelId="{00E6EFC9-BC1F-4CB8-AD90-559ACA3EA452}" type="presOf" srcId="{5458F21B-FDD0-4A22-B7CA-1029D41EA762}" destId="{E4E82211-A8F3-4A3A-87B0-7044A5809B5C}" srcOrd="0" destOrd="0" presId="urn:microsoft.com/office/officeart/2005/8/layout/default"/>
    <dgm:cxn modelId="{B377A2CC-72AD-48A8-9441-501ED9B72BEF}" srcId="{B897658B-14CB-43B6-B932-1D1E0BA1593E}" destId="{FB5B780C-1527-42C6-A633-B977821A2242}" srcOrd="0" destOrd="0" parTransId="{9822F86E-A94F-407E-9360-879B32BD6192}" sibTransId="{A25DD8EB-3576-4F73-A8FB-6784F44247B1}"/>
    <dgm:cxn modelId="{352273CF-141D-4D97-9AF6-01B56CCE28C2}" srcId="{B897658B-14CB-43B6-B932-1D1E0BA1593E}" destId="{7C56C814-7091-4CBE-8516-861A61D364A0}" srcOrd="3" destOrd="0" parTransId="{1FBB3E6F-A091-464E-B344-A4FBE018934C}" sibTransId="{E17D5ADE-211F-4460-8A9D-B607EDF29EE4}"/>
    <dgm:cxn modelId="{18A8DEEC-EF28-4EEF-BB48-FE9736C83784}" type="presOf" srcId="{7C56C814-7091-4CBE-8516-861A61D364A0}" destId="{3010E4C6-9CA5-4933-8746-68F8F585C0D9}" srcOrd="0" destOrd="0" presId="urn:microsoft.com/office/officeart/2005/8/layout/default"/>
    <dgm:cxn modelId="{332BAC17-A27B-4955-8E1A-5DE287C7EF85}" type="presParOf" srcId="{D5118881-C59F-4A35-9A13-CB1C0B1C15CD}" destId="{1C815958-35BC-4EE1-A258-240C6247BD3C}" srcOrd="0" destOrd="0" presId="urn:microsoft.com/office/officeart/2005/8/layout/default"/>
    <dgm:cxn modelId="{DDFC5389-C334-43B7-937D-4ED79A834BE5}" type="presParOf" srcId="{D5118881-C59F-4A35-9A13-CB1C0B1C15CD}" destId="{065E7F1B-1BCC-4C79-91FA-B038F654C7E5}" srcOrd="1" destOrd="0" presId="urn:microsoft.com/office/officeart/2005/8/layout/default"/>
    <dgm:cxn modelId="{B2657FC8-C3CF-4847-99DC-4CD946A58502}" type="presParOf" srcId="{D5118881-C59F-4A35-9A13-CB1C0B1C15CD}" destId="{9E09E739-EA62-4F24-83B5-02525C2F8408}" srcOrd="2" destOrd="0" presId="urn:microsoft.com/office/officeart/2005/8/layout/default"/>
    <dgm:cxn modelId="{FF03B1CE-B251-42BC-BB15-7BC67B5437B0}" type="presParOf" srcId="{D5118881-C59F-4A35-9A13-CB1C0B1C15CD}" destId="{99B96A15-8BC3-4176-A8E2-EBF1FC58724A}" srcOrd="3" destOrd="0" presId="urn:microsoft.com/office/officeart/2005/8/layout/default"/>
    <dgm:cxn modelId="{1DF63E1E-EEE6-488F-A030-31AAFEF0E40A}" type="presParOf" srcId="{D5118881-C59F-4A35-9A13-CB1C0B1C15CD}" destId="{E4E82211-A8F3-4A3A-87B0-7044A5809B5C}" srcOrd="4" destOrd="0" presId="urn:microsoft.com/office/officeart/2005/8/layout/default"/>
    <dgm:cxn modelId="{CEC2BF47-52A7-42E6-BF59-0AD839E59661}" type="presParOf" srcId="{D5118881-C59F-4A35-9A13-CB1C0B1C15CD}" destId="{EF987B15-F512-498C-835D-691775C0319F}" srcOrd="5" destOrd="0" presId="urn:microsoft.com/office/officeart/2005/8/layout/default"/>
    <dgm:cxn modelId="{C1997347-76D5-48BC-8BD6-EE54A98891B4}" type="presParOf" srcId="{D5118881-C59F-4A35-9A13-CB1C0B1C15CD}" destId="{3010E4C6-9CA5-4933-8746-68F8F585C0D9}" srcOrd="6"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1D8832-A4AB-4618-B100-027D05F506BA}"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6E626305-6A05-467C-842E-8B3EE6D90615}">
      <dgm:prSet custT="1"/>
      <dgm:spPr/>
      <dgm:t>
        <a:bodyPr/>
        <a:lstStyle/>
        <a:p>
          <a:r>
            <a:rPr lang="en-GB" sz="1800"/>
            <a:t>NPA List as on 31.03.2024 and NPA List as on 31.03.2025</a:t>
          </a:r>
          <a:endParaRPr lang="en-US" sz="1800"/>
        </a:p>
      </dgm:t>
    </dgm:pt>
    <dgm:pt modelId="{D02AE6AD-57E6-4391-9A3C-4C55B7B730E5}" type="parTrans" cxnId="{D92D787D-9C27-4BFD-8B0A-33DBA4D799A6}">
      <dgm:prSet/>
      <dgm:spPr/>
      <dgm:t>
        <a:bodyPr/>
        <a:lstStyle/>
        <a:p>
          <a:endParaRPr lang="en-US"/>
        </a:p>
      </dgm:t>
    </dgm:pt>
    <dgm:pt modelId="{69338400-1CA6-4400-8AA5-CEE7D87F7CA9}" type="sibTrans" cxnId="{D92D787D-9C27-4BFD-8B0A-33DBA4D799A6}">
      <dgm:prSet/>
      <dgm:spPr/>
      <dgm:t>
        <a:bodyPr/>
        <a:lstStyle/>
        <a:p>
          <a:endParaRPr lang="en-US"/>
        </a:p>
      </dgm:t>
    </dgm:pt>
    <dgm:pt modelId="{0766ADD8-76D9-4FA1-8070-3F9DC85845BC}">
      <dgm:prSet custT="1"/>
      <dgm:spPr/>
      <dgm:t>
        <a:bodyPr/>
        <a:lstStyle/>
        <a:p>
          <a:r>
            <a:rPr lang="en-GB" sz="1800"/>
            <a:t>List of upgraded accounts during the audit period - check upgradations - IRAC Norms</a:t>
          </a:r>
          <a:endParaRPr lang="en-US" sz="1800"/>
        </a:p>
      </dgm:t>
    </dgm:pt>
    <dgm:pt modelId="{446539E8-F86E-4AAA-8D0F-F54B53DABB28}" type="parTrans" cxnId="{0CBBD11B-C8E0-41A0-9FE2-BCFD6E6BC0CA}">
      <dgm:prSet/>
      <dgm:spPr/>
      <dgm:t>
        <a:bodyPr/>
        <a:lstStyle/>
        <a:p>
          <a:endParaRPr lang="en-US"/>
        </a:p>
      </dgm:t>
    </dgm:pt>
    <dgm:pt modelId="{A611E05C-928E-47CB-9B2D-F66EA65BA38F}" type="sibTrans" cxnId="{0CBBD11B-C8E0-41A0-9FE2-BCFD6E6BC0CA}">
      <dgm:prSet/>
      <dgm:spPr/>
      <dgm:t>
        <a:bodyPr/>
        <a:lstStyle/>
        <a:p>
          <a:endParaRPr lang="en-US"/>
        </a:p>
      </dgm:t>
    </dgm:pt>
    <dgm:pt modelId="{66CCA4B7-F53A-4C3C-B24E-5B1D469C051E}">
      <dgm:prSet custT="1"/>
      <dgm:spPr/>
      <dgm:t>
        <a:bodyPr/>
        <a:lstStyle/>
        <a:p>
          <a:r>
            <a:rPr lang="en-GB" sz="1800"/>
            <a:t>List of new accounts added as NPA during the year:</a:t>
          </a:r>
          <a:endParaRPr lang="en-US" sz="1800"/>
        </a:p>
      </dgm:t>
    </dgm:pt>
    <dgm:pt modelId="{4465056B-176C-4D9C-AC76-91620983158B}" type="parTrans" cxnId="{EEF98B4A-C535-4DF7-9EF7-31AD9185B069}">
      <dgm:prSet/>
      <dgm:spPr/>
      <dgm:t>
        <a:bodyPr/>
        <a:lstStyle/>
        <a:p>
          <a:endParaRPr lang="en-US"/>
        </a:p>
      </dgm:t>
    </dgm:pt>
    <dgm:pt modelId="{E8D1966F-C4E0-41CC-8D45-81EAB65DBF50}" type="sibTrans" cxnId="{EEF98B4A-C535-4DF7-9EF7-31AD9185B069}">
      <dgm:prSet/>
      <dgm:spPr/>
      <dgm:t>
        <a:bodyPr/>
        <a:lstStyle/>
        <a:p>
          <a:endParaRPr lang="en-US"/>
        </a:p>
      </dgm:t>
    </dgm:pt>
    <dgm:pt modelId="{703EB149-3F02-479A-A270-10A083820C30}">
      <dgm:prSet custT="1"/>
      <dgm:spPr/>
      <dgm:t>
        <a:bodyPr/>
        <a:lstStyle/>
        <a:p>
          <a:r>
            <a:rPr lang="en-GB" sz="1800"/>
            <a:t>Check NPA date </a:t>
          </a:r>
          <a:endParaRPr lang="en-US" sz="1800"/>
        </a:p>
      </dgm:t>
    </dgm:pt>
    <dgm:pt modelId="{41C10FBD-B269-4EF4-8103-73907FFB377E}" type="parTrans" cxnId="{9D66983A-919B-4242-972E-FE82EBDBA908}">
      <dgm:prSet/>
      <dgm:spPr/>
      <dgm:t>
        <a:bodyPr/>
        <a:lstStyle/>
        <a:p>
          <a:endParaRPr lang="en-US"/>
        </a:p>
      </dgm:t>
    </dgm:pt>
    <dgm:pt modelId="{F8CC7EFF-E526-49F4-A478-D43C69A3D76E}" type="sibTrans" cxnId="{9D66983A-919B-4242-972E-FE82EBDBA908}">
      <dgm:prSet/>
      <dgm:spPr/>
      <dgm:t>
        <a:bodyPr/>
        <a:lstStyle/>
        <a:p>
          <a:endParaRPr lang="en-US"/>
        </a:p>
      </dgm:t>
    </dgm:pt>
    <dgm:pt modelId="{5E4C6C66-C682-426C-9A06-22B7487C4C83}">
      <dgm:prSet custT="1"/>
      <dgm:spPr/>
      <dgm:t>
        <a:bodyPr/>
        <a:lstStyle/>
        <a:p>
          <a:r>
            <a:rPr lang="en-GB" sz="1800"/>
            <a:t>Asset Classification </a:t>
          </a:r>
          <a:endParaRPr lang="en-US" sz="1800"/>
        </a:p>
      </dgm:t>
    </dgm:pt>
    <dgm:pt modelId="{5402CE92-7F59-4395-B827-964D6CB3BC04}" type="parTrans" cxnId="{FBBA02F1-7807-4E17-B42A-8C7C61E7CF52}">
      <dgm:prSet/>
      <dgm:spPr/>
      <dgm:t>
        <a:bodyPr/>
        <a:lstStyle/>
        <a:p>
          <a:endParaRPr lang="en-US"/>
        </a:p>
      </dgm:t>
    </dgm:pt>
    <dgm:pt modelId="{E0F313F0-752D-4389-8E14-3F5D3C0C308D}" type="sibTrans" cxnId="{FBBA02F1-7807-4E17-B42A-8C7C61E7CF52}">
      <dgm:prSet/>
      <dgm:spPr/>
      <dgm:t>
        <a:bodyPr/>
        <a:lstStyle/>
        <a:p>
          <a:endParaRPr lang="en-US"/>
        </a:p>
      </dgm:t>
    </dgm:pt>
    <dgm:pt modelId="{8039B969-2F99-4DE1-BA8E-5B1090FAFC95}">
      <dgm:prSet custT="1"/>
      <dgm:spPr/>
      <dgm:t>
        <a:bodyPr/>
        <a:lstStyle/>
        <a:p>
          <a:r>
            <a:rPr lang="en-GB" sz="1800"/>
            <a:t>Reversal of Unrealized Interest</a:t>
          </a:r>
          <a:endParaRPr lang="en-US" sz="1800"/>
        </a:p>
      </dgm:t>
    </dgm:pt>
    <dgm:pt modelId="{0A0B4053-148F-4640-9EB2-4632C903691E}" type="parTrans" cxnId="{49FEE095-F88B-43D7-AE1B-4E20D68F5FBD}">
      <dgm:prSet/>
      <dgm:spPr/>
      <dgm:t>
        <a:bodyPr/>
        <a:lstStyle/>
        <a:p>
          <a:endParaRPr lang="en-US"/>
        </a:p>
      </dgm:t>
    </dgm:pt>
    <dgm:pt modelId="{C2C3F4CF-9824-483A-B71E-078A18517DCE}" type="sibTrans" cxnId="{49FEE095-F88B-43D7-AE1B-4E20D68F5FBD}">
      <dgm:prSet/>
      <dgm:spPr/>
      <dgm:t>
        <a:bodyPr/>
        <a:lstStyle/>
        <a:p>
          <a:endParaRPr lang="en-US"/>
        </a:p>
      </dgm:t>
    </dgm:pt>
    <dgm:pt modelId="{BF392BFA-8D1C-4952-BFEB-0A7FBB09142B}">
      <dgm:prSet custT="1"/>
      <dgm:spPr/>
      <dgm:t>
        <a:bodyPr/>
        <a:lstStyle/>
        <a:p>
          <a:r>
            <a:rPr lang="en-GB" sz="1800"/>
            <a:t>Take Audit sample - for upgradation and newly added accounts – test the same for Norms </a:t>
          </a:r>
          <a:endParaRPr lang="en-US" sz="1800"/>
        </a:p>
      </dgm:t>
    </dgm:pt>
    <dgm:pt modelId="{6AB39E11-3FE8-425E-A8AB-A31B71603E7B}" type="parTrans" cxnId="{00D07C5B-18DC-4E29-9AD8-0E989E3A4EC8}">
      <dgm:prSet/>
      <dgm:spPr/>
      <dgm:t>
        <a:bodyPr/>
        <a:lstStyle/>
        <a:p>
          <a:endParaRPr lang="en-US"/>
        </a:p>
      </dgm:t>
    </dgm:pt>
    <dgm:pt modelId="{9204A549-B49C-421C-A775-CFC86A7A806C}" type="sibTrans" cxnId="{00D07C5B-18DC-4E29-9AD8-0E989E3A4EC8}">
      <dgm:prSet/>
      <dgm:spPr/>
      <dgm:t>
        <a:bodyPr/>
        <a:lstStyle/>
        <a:p>
          <a:endParaRPr lang="en-US"/>
        </a:p>
      </dgm:t>
    </dgm:pt>
    <dgm:pt modelId="{B260DEC7-6033-4162-B592-2F073F6E6DB5}" type="pres">
      <dgm:prSet presAssocID="{F81D8832-A4AB-4618-B100-027D05F506BA}" presName="diagram" presStyleCnt="0">
        <dgm:presLayoutVars>
          <dgm:dir/>
          <dgm:resizeHandles val="exact"/>
        </dgm:presLayoutVars>
      </dgm:prSet>
      <dgm:spPr/>
    </dgm:pt>
    <dgm:pt modelId="{5BA2AC72-D4E9-4035-A3CC-7A598370AFA2}" type="pres">
      <dgm:prSet presAssocID="{6E626305-6A05-467C-842E-8B3EE6D90615}" presName="node" presStyleLbl="node1" presStyleIdx="0" presStyleCnt="4" custScaleX="222121" custScaleY="221116" custLinFactNeighborX="69851" custLinFactNeighborY="-886">
        <dgm:presLayoutVars>
          <dgm:bulletEnabled val="1"/>
        </dgm:presLayoutVars>
      </dgm:prSet>
      <dgm:spPr/>
    </dgm:pt>
    <dgm:pt modelId="{979B1A87-1601-4626-9C70-B444BB10310A}" type="pres">
      <dgm:prSet presAssocID="{69338400-1CA6-4400-8AA5-CEE7D87F7CA9}" presName="sibTrans" presStyleCnt="0"/>
      <dgm:spPr/>
    </dgm:pt>
    <dgm:pt modelId="{CC5E3A80-3844-492C-B4EA-A0996413D584}" type="pres">
      <dgm:prSet presAssocID="{0766ADD8-76D9-4FA1-8070-3F9DC85845BC}" presName="node" presStyleLbl="node1" presStyleIdx="1" presStyleCnt="4" custScaleX="222121" custScaleY="221116" custLinFactX="30200" custLinFactNeighborX="100000" custLinFactNeighborY="-886">
        <dgm:presLayoutVars>
          <dgm:bulletEnabled val="1"/>
        </dgm:presLayoutVars>
      </dgm:prSet>
      <dgm:spPr/>
    </dgm:pt>
    <dgm:pt modelId="{B88D05C0-BFCF-4E7D-AAF9-C3AAC7DD79D1}" type="pres">
      <dgm:prSet presAssocID="{A611E05C-928E-47CB-9B2D-F66EA65BA38F}" presName="sibTrans" presStyleCnt="0"/>
      <dgm:spPr/>
    </dgm:pt>
    <dgm:pt modelId="{DD8FF519-8EF8-4C5F-8CA6-D7BE7E99EECC}" type="pres">
      <dgm:prSet presAssocID="{66CCA4B7-F53A-4C3C-B24E-5B1D469C051E}" presName="node" presStyleLbl="node1" presStyleIdx="2" presStyleCnt="4" custScaleX="222121" custScaleY="221116" custLinFactX="-858" custLinFactY="100000" custLinFactNeighborX="-100000" custLinFactNeighborY="127932">
        <dgm:presLayoutVars>
          <dgm:bulletEnabled val="1"/>
        </dgm:presLayoutVars>
      </dgm:prSet>
      <dgm:spPr/>
    </dgm:pt>
    <dgm:pt modelId="{EBADFC70-3484-4775-AB2F-32FB35C28A6A}" type="pres">
      <dgm:prSet presAssocID="{E8D1966F-C4E0-41CC-8D45-81EAB65DBF50}" presName="sibTrans" presStyleCnt="0"/>
      <dgm:spPr/>
    </dgm:pt>
    <dgm:pt modelId="{24454151-3C7F-4558-9392-FBC95AD64815}" type="pres">
      <dgm:prSet presAssocID="{BF392BFA-8D1C-4952-BFEB-0A7FBB09142B}" presName="node" presStyleLbl="node1" presStyleIdx="3" presStyleCnt="4" custScaleX="222121" custScaleY="221116" custLinFactX="-63493" custLinFactNeighborX="-100000" custLinFactNeighborY="-9851">
        <dgm:presLayoutVars>
          <dgm:bulletEnabled val="1"/>
        </dgm:presLayoutVars>
      </dgm:prSet>
      <dgm:spPr/>
    </dgm:pt>
  </dgm:ptLst>
  <dgm:cxnLst>
    <dgm:cxn modelId="{D7164E01-ED3D-4394-9080-B84808FB9EF9}" type="presOf" srcId="{5E4C6C66-C682-426C-9A06-22B7487C4C83}" destId="{DD8FF519-8EF8-4C5F-8CA6-D7BE7E99EECC}" srcOrd="0" destOrd="2" presId="urn:microsoft.com/office/officeart/2005/8/layout/default"/>
    <dgm:cxn modelId="{0CBBD11B-C8E0-41A0-9FE2-BCFD6E6BC0CA}" srcId="{F81D8832-A4AB-4618-B100-027D05F506BA}" destId="{0766ADD8-76D9-4FA1-8070-3F9DC85845BC}" srcOrd="1" destOrd="0" parTransId="{446539E8-F86E-4AAA-8D0F-F54B53DABB28}" sibTransId="{A611E05C-928E-47CB-9B2D-F66EA65BA38F}"/>
    <dgm:cxn modelId="{9D66983A-919B-4242-972E-FE82EBDBA908}" srcId="{66CCA4B7-F53A-4C3C-B24E-5B1D469C051E}" destId="{703EB149-3F02-479A-A270-10A083820C30}" srcOrd="0" destOrd="0" parTransId="{41C10FBD-B269-4EF4-8103-73907FFB377E}" sibTransId="{F8CC7EFF-E526-49F4-A478-D43C69A3D76E}"/>
    <dgm:cxn modelId="{00D07C5B-18DC-4E29-9AD8-0E989E3A4EC8}" srcId="{F81D8832-A4AB-4618-B100-027D05F506BA}" destId="{BF392BFA-8D1C-4952-BFEB-0A7FBB09142B}" srcOrd="3" destOrd="0" parTransId="{6AB39E11-3FE8-425E-A8AB-A31B71603E7B}" sibTransId="{9204A549-B49C-421C-A775-CFC86A7A806C}"/>
    <dgm:cxn modelId="{B0AB245F-2B08-4A9B-9F16-91259042E53C}" type="presOf" srcId="{66CCA4B7-F53A-4C3C-B24E-5B1D469C051E}" destId="{DD8FF519-8EF8-4C5F-8CA6-D7BE7E99EECC}" srcOrd="0" destOrd="0" presId="urn:microsoft.com/office/officeart/2005/8/layout/default"/>
    <dgm:cxn modelId="{FE45B562-991D-4801-873B-68D1B08486E8}" type="presOf" srcId="{F81D8832-A4AB-4618-B100-027D05F506BA}" destId="{B260DEC7-6033-4162-B592-2F073F6E6DB5}" srcOrd="0" destOrd="0" presId="urn:microsoft.com/office/officeart/2005/8/layout/default"/>
    <dgm:cxn modelId="{7DB60567-0B02-401F-94B0-610573620A96}" type="presOf" srcId="{0766ADD8-76D9-4FA1-8070-3F9DC85845BC}" destId="{CC5E3A80-3844-492C-B4EA-A0996413D584}" srcOrd="0" destOrd="0" presId="urn:microsoft.com/office/officeart/2005/8/layout/default"/>
    <dgm:cxn modelId="{EEF98B4A-C535-4DF7-9EF7-31AD9185B069}" srcId="{F81D8832-A4AB-4618-B100-027D05F506BA}" destId="{66CCA4B7-F53A-4C3C-B24E-5B1D469C051E}" srcOrd="2" destOrd="0" parTransId="{4465056B-176C-4D9C-AC76-91620983158B}" sibTransId="{E8D1966F-C4E0-41CC-8D45-81EAB65DBF50}"/>
    <dgm:cxn modelId="{B3952F4F-A19C-4B4C-938C-0A5F9A8F7F3E}" type="presOf" srcId="{8039B969-2F99-4DE1-BA8E-5B1090FAFC95}" destId="{DD8FF519-8EF8-4C5F-8CA6-D7BE7E99EECC}" srcOrd="0" destOrd="3" presId="urn:microsoft.com/office/officeart/2005/8/layout/default"/>
    <dgm:cxn modelId="{CAC52374-B4CC-42AA-9574-6C32F2941DF2}" type="presOf" srcId="{BF392BFA-8D1C-4952-BFEB-0A7FBB09142B}" destId="{24454151-3C7F-4558-9392-FBC95AD64815}" srcOrd="0" destOrd="0" presId="urn:microsoft.com/office/officeart/2005/8/layout/default"/>
    <dgm:cxn modelId="{D92D787D-9C27-4BFD-8B0A-33DBA4D799A6}" srcId="{F81D8832-A4AB-4618-B100-027D05F506BA}" destId="{6E626305-6A05-467C-842E-8B3EE6D90615}" srcOrd="0" destOrd="0" parTransId="{D02AE6AD-57E6-4391-9A3C-4C55B7B730E5}" sibTransId="{69338400-1CA6-4400-8AA5-CEE7D87F7CA9}"/>
    <dgm:cxn modelId="{49FEE095-F88B-43D7-AE1B-4E20D68F5FBD}" srcId="{66CCA4B7-F53A-4C3C-B24E-5B1D469C051E}" destId="{8039B969-2F99-4DE1-BA8E-5B1090FAFC95}" srcOrd="2" destOrd="0" parTransId="{0A0B4053-148F-4640-9EB2-4632C903691E}" sibTransId="{C2C3F4CF-9824-483A-B71E-078A18517DCE}"/>
    <dgm:cxn modelId="{83E9EAC4-949E-4DC9-98A8-556766A4B863}" type="presOf" srcId="{6E626305-6A05-467C-842E-8B3EE6D90615}" destId="{5BA2AC72-D4E9-4035-A3CC-7A598370AFA2}" srcOrd="0" destOrd="0" presId="urn:microsoft.com/office/officeart/2005/8/layout/default"/>
    <dgm:cxn modelId="{261F6DEE-84C3-481E-90ED-A9AC42DC4DD3}" type="presOf" srcId="{703EB149-3F02-479A-A270-10A083820C30}" destId="{DD8FF519-8EF8-4C5F-8CA6-D7BE7E99EECC}" srcOrd="0" destOrd="1" presId="urn:microsoft.com/office/officeart/2005/8/layout/default"/>
    <dgm:cxn modelId="{FBBA02F1-7807-4E17-B42A-8C7C61E7CF52}" srcId="{66CCA4B7-F53A-4C3C-B24E-5B1D469C051E}" destId="{5E4C6C66-C682-426C-9A06-22B7487C4C83}" srcOrd="1" destOrd="0" parTransId="{5402CE92-7F59-4395-B827-964D6CB3BC04}" sibTransId="{E0F313F0-752D-4389-8E14-3F5D3C0C308D}"/>
    <dgm:cxn modelId="{95A51B5F-F6CE-4972-AF46-DAD028B1D089}" type="presParOf" srcId="{B260DEC7-6033-4162-B592-2F073F6E6DB5}" destId="{5BA2AC72-D4E9-4035-A3CC-7A598370AFA2}" srcOrd="0" destOrd="0" presId="urn:microsoft.com/office/officeart/2005/8/layout/default"/>
    <dgm:cxn modelId="{4B7EC2A5-69B1-4079-8F29-FB1F0C9C244A}" type="presParOf" srcId="{B260DEC7-6033-4162-B592-2F073F6E6DB5}" destId="{979B1A87-1601-4626-9C70-B444BB10310A}" srcOrd="1" destOrd="0" presId="urn:microsoft.com/office/officeart/2005/8/layout/default"/>
    <dgm:cxn modelId="{9B79340A-E7B4-4B60-99C1-A7A544C7B9B3}" type="presParOf" srcId="{B260DEC7-6033-4162-B592-2F073F6E6DB5}" destId="{CC5E3A80-3844-492C-B4EA-A0996413D584}" srcOrd="2" destOrd="0" presId="urn:microsoft.com/office/officeart/2005/8/layout/default"/>
    <dgm:cxn modelId="{A4AA5C19-EF5F-4412-8AF8-B24B629CF51C}" type="presParOf" srcId="{B260DEC7-6033-4162-B592-2F073F6E6DB5}" destId="{B88D05C0-BFCF-4E7D-AAF9-C3AAC7DD79D1}" srcOrd="3" destOrd="0" presId="urn:microsoft.com/office/officeart/2005/8/layout/default"/>
    <dgm:cxn modelId="{317ABF2B-0BDF-457A-9C06-D8D708DE4474}" type="presParOf" srcId="{B260DEC7-6033-4162-B592-2F073F6E6DB5}" destId="{DD8FF519-8EF8-4C5F-8CA6-D7BE7E99EECC}" srcOrd="4" destOrd="0" presId="urn:microsoft.com/office/officeart/2005/8/layout/default"/>
    <dgm:cxn modelId="{CBB9D481-205E-4F5A-83C4-23A99C0E075A}" type="presParOf" srcId="{B260DEC7-6033-4162-B592-2F073F6E6DB5}" destId="{EBADFC70-3484-4775-AB2F-32FB35C28A6A}" srcOrd="5" destOrd="0" presId="urn:microsoft.com/office/officeart/2005/8/layout/default"/>
    <dgm:cxn modelId="{70BC78D3-3A2A-441B-B915-64D288859961}" type="presParOf" srcId="{B260DEC7-6033-4162-B592-2F073F6E6DB5}" destId="{24454151-3C7F-4558-9392-FBC95AD64815}"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9D6855-4AE7-4AC8-BFE3-5053723ED8D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11353D94-43D0-4DD4-81F9-B27BB6A19A4E}">
      <dgm:prSet/>
      <dgm:spPr/>
      <dgm:t>
        <a:bodyPr/>
        <a:lstStyle/>
        <a:p>
          <a:r>
            <a:rPr lang="en-GB"/>
            <a:t>Take SMA Reports for December, January &amp; February months</a:t>
          </a:r>
          <a:endParaRPr lang="en-US"/>
        </a:p>
      </dgm:t>
    </dgm:pt>
    <dgm:pt modelId="{EBF2E884-6675-4EE0-A101-9F59C6055869}" type="parTrans" cxnId="{AE40082F-084E-45C7-A53A-09A74E853DEE}">
      <dgm:prSet/>
      <dgm:spPr/>
      <dgm:t>
        <a:bodyPr/>
        <a:lstStyle/>
        <a:p>
          <a:endParaRPr lang="en-US"/>
        </a:p>
      </dgm:t>
    </dgm:pt>
    <dgm:pt modelId="{B8246D49-003E-4511-960A-37FA2BCE59A5}" type="sibTrans" cxnId="{AE40082F-084E-45C7-A53A-09A74E853DEE}">
      <dgm:prSet/>
      <dgm:spPr/>
      <dgm:t>
        <a:bodyPr/>
        <a:lstStyle/>
        <a:p>
          <a:endParaRPr lang="en-US"/>
        </a:p>
      </dgm:t>
    </dgm:pt>
    <dgm:pt modelId="{7C6C1787-2F81-4D31-BDC6-01741BFDB37C}">
      <dgm:prSet/>
      <dgm:spPr/>
      <dgm:t>
        <a:bodyPr/>
        <a:lstStyle/>
        <a:p>
          <a:r>
            <a:rPr lang="en-GB"/>
            <a:t>BG Invoked list</a:t>
          </a:r>
          <a:endParaRPr lang="en-US"/>
        </a:p>
      </dgm:t>
    </dgm:pt>
    <dgm:pt modelId="{E6E1DB8B-651F-47AA-BA2C-FFDB52677F69}" type="parTrans" cxnId="{522DC67B-3E4B-4632-A0DA-4EADB58A77DC}">
      <dgm:prSet/>
      <dgm:spPr/>
      <dgm:t>
        <a:bodyPr/>
        <a:lstStyle/>
        <a:p>
          <a:endParaRPr lang="en-US"/>
        </a:p>
      </dgm:t>
    </dgm:pt>
    <dgm:pt modelId="{A05F9FB6-6F29-47B1-AF76-6F2D645BEF7C}" type="sibTrans" cxnId="{522DC67B-3E4B-4632-A0DA-4EADB58A77DC}">
      <dgm:prSet/>
      <dgm:spPr/>
      <dgm:t>
        <a:bodyPr/>
        <a:lstStyle/>
        <a:p>
          <a:endParaRPr lang="en-US"/>
        </a:p>
      </dgm:t>
    </dgm:pt>
    <dgm:pt modelId="{9689E002-885E-495A-A5B7-55B81DBC3379}">
      <dgm:prSet/>
      <dgm:spPr/>
      <dgm:t>
        <a:bodyPr/>
        <a:lstStyle/>
        <a:p>
          <a:r>
            <a:rPr lang="en-GB"/>
            <a:t>LC Devolved list</a:t>
          </a:r>
          <a:endParaRPr lang="en-US"/>
        </a:p>
      </dgm:t>
    </dgm:pt>
    <dgm:pt modelId="{2198F639-6FDE-43FF-9EDD-D91B490C9C57}" type="parTrans" cxnId="{DDFDE361-2BBC-4B02-96AC-699DECC93133}">
      <dgm:prSet/>
      <dgm:spPr/>
      <dgm:t>
        <a:bodyPr/>
        <a:lstStyle/>
        <a:p>
          <a:endParaRPr lang="en-US"/>
        </a:p>
      </dgm:t>
    </dgm:pt>
    <dgm:pt modelId="{8F971E4C-2934-4018-BD1E-9C0C2522F06B}" type="sibTrans" cxnId="{DDFDE361-2BBC-4B02-96AC-699DECC93133}">
      <dgm:prSet/>
      <dgm:spPr/>
      <dgm:t>
        <a:bodyPr/>
        <a:lstStyle/>
        <a:p>
          <a:endParaRPr lang="en-US"/>
        </a:p>
      </dgm:t>
    </dgm:pt>
    <dgm:pt modelId="{EE7DE268-96FE-4DCC-BE0E-A428BD667749}">
      <dgm:prSet/>
      <dgm:spPr/>
      <dgm:t>
        <a:bodyPr/>
        <a:lstStyle/>
        <a:p>
          <a:r>
            <a:rPr lang="en-GB"/>
            <a:t>List Bill of Discounted under LC</a:t>
          </a:r>
          <a:endParaRPr lang="en-US"/>
        </a:p>
      </dgm:t>
    </dgm:pt>
    <dgm:pt modelId="{F9C81431-DAD3-4F4F-AC16-50B8181C776B}" type="parTrans" cxnId="{4007D7BA-95E1-4635-802E-D6B6C39AB559}">
      <dgm:prSet/>
      <dgm:spPr/>
      <dgm:t>
        <a:bodyPr/>
        <a:lstStyle/>
        <a:p>
          <a:endParaRPr lang="en-US"/>
        </a:p>
      </dgm:t>
    </dgm:pt>
    <dgm:pt modelId="{0A5AE378-F5BB-47DA-B913-059C45ED0BB2}" type="sibTrans" cxnId="{4007D7BA-95E1-4635-802E-D6B6C39AB559}">
      <dgm:prSet/>
      <dgm:spPr/>
      <dgm:t>
        <a:bodyPr/>
        <a:lstStyle/>
        <a:p>
          <a:endParaRPr lang="en-US"/>
        </a:p>
      </dgm:t>
    </dgm:pt>
    <dgm:pt modelId="{8399F6A1-F185-4066-91C7-3638AD3F11A5}">
      <dgm:prSet/>
      <dgm:spPr/>
      <dgm:t>
        <a:bodyPr/>
        <a:lstStyle/>
        <a:p>
          <a:r>
            <a:rPr lang="en-GB"/>
            <a:t>List Of Restructuring Accounts</a:t>
          </a:r>
          <a:endParaRPr lang="en-US"/>
        </a:p>
      </dgm:t>
    </dgm:pt>
    <dgm:pt modelId="{3D0A5176-C507-4414-8FEB-67022522EBF5}" type="parTrans" cxnId="{7C23633A-E4AB-4B7A-8B74-E9535AD06D60}">
      <dgm:prSet/>
      <dgm:spPr/>
      <dgm:t>
        <a:bodyPr/>
        <a:lstStyle/>
        <a:p>
          <a:endParaRPr lang="en-US"/>
        </a:p>
      </dgm:t>
    </dgm:pt>
    <dgm:pt modelId="{88835C9B-0AAA-47E4-9773-621ECA95808F}" type="sibTrans" cxnId="{7C23633A-E4AB-4B7A-8B74-E9535AD06D60}">
      <dgm:prSet/>
      <dgm:spPr/>
      <dgm:t>
        <a:bodyPr/>
        <a:lstStyle/>
        <a:p>
          <a:endParaRPr lang="en-US"/>
        </a:p>
      </dgm:t>
    </dgm:pt>
    <dgm:pt modelId="{AAA79056-73D4-41A1-B4C5-8C3D71EC2F6A}">
      <dgm:prSet/>
      <dgm:spPr/>
      <dgm:t>
        <a:bodyPr/>
        <a:lstStyle/>
        <a:p>
          <a:r>
            <a:rPr lang="en-GB"/>
            <a:t>List of Stock Statements – Not Submitted</a:t>
          </a:r>
          <a:endParaRPr lang="en-US"/>
        </a:p>
      </dgm:t>
    </dgm:pt>
    <dgm:pt modelId="{4710EF24-0EC8-4ADF-89A2-348285FB18FC}" type="parTrans" cxnId="{FBCF6824-CF4C-4348-BA07-A0F07854AAE1}">
      <dgm:prSet/>
      <dgm:spPr/>
      <dgm:t>
        <a:bodyPr/>
        <a:lstStyle/>
        <a:p>
          <a:endParaRPr lang="en-US"/>
        </a:p>
      </dgm:t>
    </dgm:pt>
    <dgm:pt modelId="{14A8EB06-6B18-4370-8AAD-CC9596E25E79}" type="sibTrans" cxnId="{FBCF6824-CF4C-4348-BA07-A0F07854AAE1}">
      <dgm:prSet/>
      <dgm:spPr/>
      <dgm:t>
        <a:bodyPr/>
        <a:lstStyle/>
        <a:p>
          <a:endParaRPr lang="en-US"/>
        </a:p>
      </dgm:t>
    </dgm:pt>
    <dgm:pt modelId="{D6D01C47-483A-4341-9A81-3469EB2D5F4D}">
      <dgm:prSet/>
      <dgm:spPr/>
      <dgm:t>
        <a:bodyPr/>
        <a:lstStyle/>
        <a:p>
          <a:r>
            <a:rPr lang="en-GB"/>
            <a:t>List of Accounts non renewed or reviewed</a:t>
          </a:r>
          <a:endParaRPr lang="en-US"/>
        </a:p>
      </dgm:t>
    </dgm:pt>
    <dgm:pt modelId="{AE0D87AE-B1D0-4104-B357-7E0092CB9D1A}" type="parTrans" cxnId="{D2A19599-447D-47C8-A8C3-14DA2CADD65C}">
      <dgm:prSet/>
      <dgm:spPr/>
      <dgm:t>
        <a:bodyPr/>
        <a:lstStyle/>
        <a:p>
          <a:endParaRPr lang="en-US"/>
        </a:p>
      </dgm:t>
    </dgm:pt>
    <dgm:pt modelId="{4AAB543D-F66E-43A0-9354-26E6F93F968A}" type="sibTrans" cxnId="{D2A19599-447D-47C8-A8C3-14DA2CADD65C}">
      <dgm:prSet/>
      <dgm:spPr/>
      <dgm:t>
        <a:bodyPr/>
        <a:lstStyle/>
        <a:p>
          <a:endParaRPr lang="en-US"/>
        </a:p>
      </dgm:t>
    </dgm:pt>
    <dgm:pt modelId="{44A3C4ED-34F8-4045-8116-9B2FCA406995}">
      <dgm:prSet/>
      <dgm:spPr/>
      <dgm:t>
        <a:bodyPr/>
        <a:lstStyle/>
        <a:p>
          <a:r>
            <a:rPr lang="en-GB"/>
            <a:t>Review Audit Reports - large Accounts and accounts having Inherent Weakness </a:t>
          </a:r>
          <a:endParaRPr lang="en-US"/>
        </a:p>
      </dgm:t>
    </dgm:pt>
    <dgm:pt modelId="{616AC37E-1C52-462B-9FEA-0FEE0A5C179F}" type="parTrans" cxnId="{876290F4-8A66-465A-8CEA-53774968BE94}">
      <dgm:prSet/>
      <dgm:spPr/>
      <dgm:t>
        <a:bodyPr/>
        <a:lstStyle/>
        <a:p>
          <a:endParaRPr lang="en-US"/>
        </a:p>
      </dgm:t>
    </dgm:pt>
    <dgm:pt modelId="{B342BB6D-804E-41D5-9E10-50DCA0A4946C}" type="sibTrans" cxnId="{876290F4-8A66-465A-8CEA-53774968BE94}">
      <dgm:prSet/>
      <dgm:spPr/>
      <dgm:t>
        <a:bodyPr/>
        <a:lstStyle/>
        <a:p>
          <a:endParaRPr lang="en-US"/>
        </a:p>
      </dgm:t>
    </dgm:pt>
    <dgm:pt modelId="{2DE4D45B-672C-40EE-8A05-CF30309C40AA}" type="pres">
      <dgm:prSet presAssocID="{EF9D6855-4AE7-4AC8-BFE3-5053723ED8D7}" presName="linear" presStyleCnt="0">
        <dgm:presLayoutVars>
          <dgm:animLvl val="lvl"/>
          <dgm:resizeHandles val="exact"/>
        </dgm:presLayoutVars>
      </dgm:prSet>
      <dgm:spPr/>
    </dgm:pt>
    <dgm:pt modelId="{63EDDD9F-C15C-4048-B24F-20EDB8EA5FA6}" type="pres">
      <dgm:prSet presAssocID="{11353D94-43D0-4DD4-81F9-B27BB6A19A4E}" presName="parentText" presStyleLbl="node1" presStyleIdx="0" presStyleCnt="8">
        <dgm:presLayoutVars>
          <dgm:chMax val="0"/>
          <dgm:bulletEnabled val="1"/>
        </dgm:presLayoutVars>
      </dgm:prSet>
      <dgm:spPr/>
    </dgm:pt>
    <dgm:pt modelId="{DA86A058-DBC7-4B32-9E99-E3B0F295E3AD}" type="pres">
      <dgm:prSet presAssocID="{B8246D49-003E-4511-960A-37FA2BCE59A5}" presName="spacer" presStyleCnt="0"/>
      <dgm:spPr/>
    </dgm:pt>
    <dgm:pt modelId="{B29B934C-C078-4D0C-94B4-FCED2CE5542E}" type="pres">
      <dgm:prSet presAssocID="{7C6C1787-2F81-4D31-BDC6-01741BFDB37C}" presName="parentText" presStyleLbl="node1" presStyleIdx="1" presStyleCnt="8">
        <dgm:presLayoutVars>
          <dgm:chMax val="0"/>
          <dgm:bulletEnabled val="1"/>
        </dgm:presLayoutVars>
      </dgm:prSet>
      <dgm:spPr/>
    </dgm:pt>
    <dgm:pt modelId="{79B50AFD-AE1A-4D75-BAF8-D63D5A5F0389}" type="pres">
      <dgm:prSet presAssocID="{A05F9FB6-6F29-47B1-AF76-6F2D645BEF7C}" presName="spacer" presStyleCnt="0"/>
      <dgm:spPr/>
    </dgm:pt>
    <dgm:pt modelId="{98920CDC-3917-4100-8D2B-CCFB319E8B75}" type="pres">
      <dgm:prSet presAssocID="{9689E002-885E-495A-A5B7-55B81DBC3379}" presName="parentText" presStyleLbl="node1" presStyleIdx="2" presStyleCnt="8">
        <dgm:presLayoutVars>
          <dgm:chMax val="0"/>
          <dgm:bulletEnabled val="1"/>
        </dgm:presLayoutVars>
      </dgm:prSet>
      <dgm:spPr/>
    </dgm:pt>
    <dgm:pt modelId="{6CC6E93C-4534-4AEE-96B4-EB2124610081}" type="pres">
      <dgm:prSet presAssocID="{8F971E4C-2934-4018-BD1E-9C0C2522F06B}" presName="spacer" presStyleCnt="0"/>
      <dgm:spPr/>
    </dgm:pt>
    <dgm:pt modelId="{22B93193-85BE-4CAB-B3B6-ECF43EC4FD21}" type="pres">
      <dgm:prSet presAssocID="{EE7DE268-96FE-4DCC-BE0E-A428BD667749}" presName="parentText" presStyleLbl="node1" presStyleIdx="3" presStyleCnt="8">
        <dgm:presLayoutVars>
          <dgm:chMax val="0"/>
          <dgm:bulletEnabled val="1"/>
        </dgm:presLayoutVars>
      </dgm:prSet>
      <dgm:spPr/>
    </dgm:pt>
    <dgm:pt modelId="{04DEFDBE-FD82-4192-9BDE-B1E376F5F10F}" type="pres">
      <dgm:prSet presAssocID="{0A5AE378-F5BB-47DA-B913-059C45ED0BB2}" presName="spacer" presStyleCnt="0"/>
      <dgm:spPr/>
    </dgm:pt>
    <dgm:pt modelId="{C8F8B97B-2C65-41AD-AD27-DD9889D87FFA}" type="pres">
      <dgm:prSet presAssocID="{8399F6A1-F185-4066-91C7-3638AD3F11A5}" presName="parentText" presStyleLbl="node1" presStyleIdx="4" presStyleCnt="8">
        <dgm:presLayoutVars>
          <dgm:chMax val="0"/>
          <dgm:bulletEnabled val="1"/>
        </dgm:presLayoutVars>
      </dgm:prSet>
      <dgm:spPr/>
    </dgm:pt>
    <dgm:pt modelId="{A2E470F8-8849-4558-BBC9-AF83B427CFB0}" type="pres">
      <dgm:prSet presAssocID="{88835C9B-0AAA-47E4-9773-621ECA95808F}" presName="spacer" presStyleCnt="0"/>
      <dgm:spPr/>
    </dgm:pt>
    <dgm:pt modelId="{F48C600F-95C7-48D6-9395-4058234470F3}" type="pres">
      <dgm:prSet presAssocID="{AAA79056-73D4-41A1-B4C5-8C3D71EC2F6A}" presName="parentText" presStyleLbl="node1" presStyleIdx="5" presStyleCnt="8">
        <dgm:presLayoutVars>
          <dgm:chMax val="0"/>
          <dgm:bulletEnabled val="1"/>
        </dgm:presLayoutVars>
      </dgm:prSet>
      <dgm:spPr/>
    </dgm:pt>
    <dgm:pt modelId="{A59F3B1A-2CB0-4960-9FF4-295576507286}" type="pres">
      <dgm:prSet presAssocID="{14A8EB06-6B18-4370-8AAD-CC9596E25E79}" presName="spacer" presStyleCnt="0"/>
      <dgm:spPr/>
    </dgm:pt>
    <dgm:pt modelId="{09740BCC-AB70-4472-8114-6F85112CD1C9}" type="pres">
      <dgm:prSet presAssocID="{D6D01C47-483A-4341-9A81-3469EB2D5F4D}" presName="parentText" presStyleLbl="node1" presStyleIdx="6" presStyleCnt="8">
        <dgm:presLayoutVars>
          <dgm:chMax val="0"/>
          <dgm:bulletEnabled val="1"/>
        </dgm:presLayoutVars>
      </dgm:prSet>
      <dgm:spPr/>
    </dgm:pt>
    <dgm:pt modelId="{03DE960A-F482-413D-981B-0350D908E44C}" type="pres">
      <dgm:prSet presAssocID="{4AAB543D-F66E-43A0-9354-26E6F93F968A}" presName="spacer" presStyleCnt="0"/>
      <dgm:spPr/>
    </dgm:pt>
    <dgm:pt modelId="{C7238F18-CBCB-4895-AC22-726D02DDB290}" type="pres">
      <dgm:prSet presAssocID="{44A3C4ED-34F8-4045-8116-9B2FCA406995}" presName="parentText" presStyleLbl="node1" presStyleIdx="7" presStyleCnt="8">
        <dgm:presLayoutVars>
          <dgm:chMax val="0"/>
          <dgm:bulletEnabled val="1"/>
        </dgm:presLayoutVars>
      </dgm:prSet>
      <dgm:spPr/>
    </dgm:pt>
  </dgm:ptLst>
  <dgm:cxnLst>
    <dgm:cxn modelId="{83F4C515-3DC5-4415-9C90-F7DB91CF2377}" type="presOf" srcId="{EE7DE268-96FE-4DCC-BE0E-A428BD667749}" destId="{22B93193-85BE-4CAB-B3B6-ECF43EC4FD21}" srcOrd="0" destOrd="0" presId="urn:microsoft.com/office/officeart/2005/8/layout/vList2"/>
    <dgm:cxn modelId="{26854C1E-67E7-46F2-9165-7FFEB1E3D54F}" type="presOf" srcId="{7C6C1787-2F81-4D31-BDC6-01741BFDB37C}" destId="{B29B934C-C078-4D0C-94B4-FCED2CE5542E}" srcOrd="0" destOrd="0" presId="urn:microsoft.com/office/officeart/2005/8/layout/vList2"/>
    <dgm:cxn modelId="{FBCF6824-CF4C-4348-BA07-A0F07854AAE1}" srcId="{EF9D6855-4AE7-4AC8-BFE3-5053723ED8D7}" destId="{AAA79056-73D4-41A1-B4C5-8C3D71EC2F6A}" srcOrd="5" destOrd="0" parTransId="{4710EF24-0EC8-4ADF-89A2-348285FB18FC}" sibTransId="{14A8EB06-6B18-4370-8AAD-CC9596E25E79}"/>
    <dgm:cxn modelId="{5B34F227-2C83-460D-BDBC-7CBAC1984A5A}" type="presOf" srcId="{EF9D6855-4AE7-4AC8-BFE3-5053723ED8D7}" destId="{2DE4D45B-672C-40EE-8A05-CF30309C40AA}" srcOrd="0" destOrd="0" presId="urn:microsoft.com/office/officeart/2005/8/layout/vList2"/>
    <dgm:cxn modelId="{AE40082F-084E-45C7-A53A-09A74E853DEE}" srcId="{EF9D6855-4AE7-4AC8-BFE3-5053723ED8D7}" destId="{11353D94-43D0-4DD4-81F9-B27BB6A19A4E}" srcOrd="0" destOrd="0" parTransId="{EBF2E884-6675-4EE0-A101-9F59C6055869}" sibTransId="{B8246D49-003E-4511-960A-37FA2BCE59A5}"/>
    <dgm:cxn modelId="{7C23633A-E4AB-4B7A-8B74-E9535AD06D60}" srcId="{EF9D6855-4AE7-4AC8-BFE3-5053723ED8D7}" destId="{8399F6A1-F185-4066-91C7-3638AD3F11A5}" srcOrd="4" destOrd="0" parTransId="{3D0A5176-C507-4414-8FEB-67022522EBF5}" sibTransId="{88835C9B-0AAA-47E4-9773-621ECA95808F}"/>
    <dgm:cxn modelId="{D84E2B5F-54E2-467D-8DF5-86F4B3DA745B}" type="presOf" srcId="{D6D01C47-483A-4341-9A81-3469EB2D5F4D}" destId="{09740BCC-AB70-4472-8114-6F85112CD1C9}" srcOrd="0" destOrd="0" presId="urn:microsoft.com/office/officeart/2005/8/layout/vList2"/>
    <dgm:cxn modelId="{DDFDE361-2BBC-4B02-96AC-699DECC93133}" srcId="{EF9D6855-4AE7-4AC8-BFE3-5053723ED8D7}" destId="{9689E002-885E-495A-A5B7-55B81DBC3379}" srcOrd="2" destOrd="0" parTransId="{2198F639-6FDE-43FF-9EDD-D91B490C9C57}" sibTransId="{8F971E4C-2934-4018-BD1E-9C0C2522F06B}"/>
    <dgm:cxn modelId="{522DC67B-3E4B-4632-A0DA-4EADB58A77DC}" srcId="{EF9D6855-4AE7-4AC8-BFE3-5053723ED8D7}" destId="{7C6C1787-2F81-4D31-BDC6-01741BFDB37C}" srcOrd="1" destOrd="0" parTransId="{E6E1DB8B-651F-47AA-BA2C-FFDB52677F69}" sibTransId="{A05F9FB6-6F29-47B1-AF76-6F2D645BEF7C}"/>
    <dgm:cxn modelId="{F54B3199-CBE7-4D44-B482-ADC5ADF04F37}" type="presOf" srcId="{44A3C4ED-34F8-4045-8116-9B2FCA406995}" destId="{C7238F18-CBCB-4895-AC22-726D02DDB290}" srcOrd="0" destOrd="0" presId="urn:microsoft.com/office/officeart/2005/8/layout/vList2"/>
    <dgm:cxn modelId="{18906099-EB91-4266-981C-F6C20E8DC928}" type="presOf" srcId="{AAA79056-73D4-41A1-B4C5-8C3D71EC2F6A}" destId="{F48C600F-95C7-48D6-9395-4058234470F3}" srcOrd="0" destOrd="0" presId="urn:microsoft.com/office/officeart/2005/8/layout/vList2"/>
    <dgm:cxn modelId="{D2A19599-447D-47C8-A8C3-14DA2CADD65C}" srcId="{EF9D6855-4AE7-4AC8-BFE3-5053723ED8D7}" destId="{D6D01C47-483A-4341-9A81-3469EB2D5F4D}" srcOrd="6" destOrd="0" parTransId="{AE0D87AE-B1D0-4104-B357-7E0092CB9D1A}" sibTransId="{4AAB543D-F66E-43A0-9354-26E6F93F968A}"/>
    <dgm:cxn modelId="{9874E3A0-E6A9-4C54-B143-E604415D0922}" type="presOf" srcId="{9689E002-885E-495A-A5B7-55B81DBC3379}" destId="{98920CDC-3917-4100-8D2B-CCFB319E8B75}" srcOrd="0" destOrd="0" presId="urn:microsoft.com/office/officeart/2005/8/layout/vList2"/>
    <dgm:cxn modelId="{4007D7BA-95E1-4635-802E-D6B6C39AB559}" srcId="{EF9D6855-4AE7-4AC8-BFE3-5053723ED8D7}" destId="{EE7DE268-96FE-4DCC-BE0E-A428BD667749}" srcOrd="3" destOrd="0" parTransId="{F9C81431-DAD3-4F4F-AC16-50B8181C776B}" sibTransId="{0A5AE378-F5BB-47DA-B913-059C45ED0BB2}"/>
    <dgm:cxn modelId="{EC6C7BCE-CDDE-4074-90B2-76E277584AB2}" type="presOf" srcId="{11353D94-43D0-4DD4-81F9-B27BB6A19A4E}" destId="{63EDDD9F-C15C-4048-B24F-20EDB8EA5FA6}" srcOrd="0" destOrd="0" presId="urn:microsoft.com/office/officeart/2005/8/layout/vList2"/>
    <dgm:cxn modelId="{876290F4-8A66-465A-8CEA-53774968BE94}" srcId="{EF9D6855-4AE7-4AC8-BFE3-5053723ED8D7}" destId="{44A3C4ED-34F8-4045-8116-9B2FCA406995}" srcOrd="7" destOrd="0" parTransId="{616AC37E-1C52-462B-9FEA-0FEE0A5C179F}" sibTransId="{B342BB6D-804E-41D5-9E10-50DCA0A4946C}"/>
    <dgm:cxn modelId="{CBD0C2FD-6AED-4845-8EAC-CF23FD80F1C3}" type="presOf" srcId="{8399F6A1-F185-4066-91C7-3638AD3F11A5}" destId="{C8F8B97B-2C65-41AD-AD27-DD9889D87FFA}" srcOrd="0" destOrd="0" presId="urn:microsoft.com/office/officeart/2005/8/layout/vList2"/>
    <dgm:cxn modelId="{9982ACEB-82DF-4F40-B674-297A2C2CB935}" type="presParOf" srcId="{2DE4D45B-672C-40EE-8A05-CF30309C40AA}" destId="{63EDDD9F-C15C-4048-B24F-20EDB8EA5FA6}" srcOrd="0" destOrd="0" presId="urn:microsoft.com/office/officeart/2005/8/layout/vList2"/>
    <dgm:cxn modelId="{DFDAAD1D-B7AC-4492-B100-F70C980344C0}" type="presParOf" srcId="{2DE4D45B-672C-40EE-8A05-CF30309C40AA}" destId="{DA86A058-DBC7-4B32-9E99-E3B0F295E3AD}" srcOrd="1" destOrd="0" presId="urn:microsoft.com/office/officeart/2005/8/layout/vList2"/>
    <dgm:cxn modelId="{14008FD1-50C2-4B6D-A2B6-D45E1ACEBA45}" type="presParOf" srcId="{2DE4D45B-672C-40EE-8A05-CF30309C40AA}" destId="{B29B934C-C078-4D0C-94B4-FCED2CE5542E}" srcOrd="2" destOrd="0" presId="urn:microsoft.com/office/officeart/2005/8/layout/vList2"/>
    <dgm:cxn modelId="{80660B3A-AFCE-4FA3-BEC6-468313941EFF}" type="presParOf" srcId="{2DE4D45B-672C-40EE-8A05-CF30309C40AA}" destId="{79B50AFD-AE1A-4D75-BAF8-D63D5A5F0389}" srcOrd="3" destOrd="0" presId="urn:microsoft.com/office/officeart/2005/8/layout/vList2"/>
    <dgm:cxn modelId="{3F7DF53E-8C9A-4AFE-AEA7-2DBDFCCAC746}" type="presParOf" srcId="{2DE4D45B-672C-40EE-8A05-CF30309C40AA}" destId="{98920CDC-3917-4100-8D2B-CCFB319E8B75}" srcOrd="4" destOrd="0" presId="urn:microsoft.com/office/officeart/2005/8/layout/vList2"/>
    <dgm:cxn modelId="{AD400FA9-5D70-440B-B922-D689037BCF04}" type="presParOf" srcId="{2DE4D45B-672C-40EE-8A05-CF30309C40AA}" destId="{6CC6E93C-4534-4AEE-96B4-EB2124610081}" srcOrd="5" destOrd="0" presId="urn:microsoft.com/office/officeart/2005/8/layout/vList2"/>
    <dgm:cxn modelId="{968F7BCE-E347-41BD-8F37-F3ECE5861C07}" type="presParOf" srcId="{2DE4D45B-672C-40EE-8A05-CF30309C40AA}" destId="{22B93193-85BE-4CAB-B3B6-ECF43EC4FD21}" srcOrd="6" destOrd="0" presId="urn:microsoft.com/office/officeart/2005/8/layout/vList2"/>
    <dgm:cxn modelId="{D3542A4C-3360-40E7-AD7C-0AA3386E16DF}" type="presParOf" srcId="{2DE4D45B-672C-40EE-8A05-CF30309C40AA}" destId="{04DEFDBE-FD82-4192-9BDE-B1E376F5F10F}" srcOrd="7" destOrd="0" presId="urn:microsoft.com/office/officeart/2005/8/layout/vList2"/>
    <dgm:cxn modelId="{23603000-51B7-4135-8857-988B976C62AB}" type="presParOf" srcId="{2DE4D45B-672C-40EE-8A05-CF30309C40AA}" destId="{C8F8B97B-2C65-41AD-AD27-DD9889D87FFA}" srcOrd="8" destOrd="0" presId="urn:microsoft.com/office/officeart/2005/8/layout/vList2"/>
    <dgm:cxn modelId="{B0A28355-96B6-4F2F-979B-20014B2EE8B9}" type="presParOf" srcId="{2DE4D45B-672C-40EE-8A05-CF30309C40AA}" destId="{A2E470F8-8849-4558-BBC9-AF83B427CFB0}" srcOrd="9" destOrd="0" presId="urn:microsoft.com/office/officeart/2005/8/layout/vList2"/>
    <dgm:cxn modelId="{7E2F4360-BD61-4468-BF8F-9C7D1FA4BB29}" type="presParOf" srcId="{2DE4D45B-672C-40EE-8A05-CF30309C40AA}" destId="{F48C600F-95C7-48D6-9395-4058234470F3}" srcOrd="10" destOrd="0" presId="urn:microsoft.com/office/officeart/2005/8/layout/vList2"/>
    <dgm:cxn modelId="{B59E8D5A-3C70-446F-8B6A-8586DDC71483}" type="presParOf" srcId="{2DE4D45B-672C-40EE-8A05-CF30309C40AA}" destId="{A59F3B1A-2CB0-4960-9FF4-295576507286}" srcOrd="11" destOrd="0" presId="urn:microsoft.com/office/officeart/2005/8/layout/vList2"/>
    <dgm:cxn modelId="{ABC44BAB-F025-437F-A7C3-2E0B7F6EAC4A}" type="presParOf" srcId="{2DE4D45B-672C-40EE-8A05-CF30309C40AA}" destId="{09740BCC-AB70-4472-8114-6F85112CD1C9}" srcOrd="12" destOrd="0" presId="urn:microsoft.com/office/officeart/2005/8/layout/vList2"/>
    <dgm:cxn modelId="{24C2915D-C143-4EB9-9A50-250383AC281F}" type="presParOf" srcId="{2DE4D45B-672C-40EE-8A05-CF30309C40AA}" destId="{03DE960A-F482-413D-981B-0350D908E44C}" srcOrd="13" destOrd="0" presId="urn:microsoft.com/office/officeart/2005/8/layout/vList2"/>
    <dgm:cxn modelId="{441FEB2D-9E01-4A7C-844C-2465DA193FE6}" type="presParOf" srcId="{2DE4D45B-672C-40EE-8A05-CF30309C40AA}" destId="{C7238F18-CBCB-4895-AC22-726D02DDB290}" srcOrd="1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DA739-0884-4CCF-AB8A-2A75C2766BC6}">
      <dsp:nvSpPr>
        <dsp:cNvPr id="0" name=""/>
        <dsp:cNvSpPr/>
      </dsp:nvSpPr>
      <dsp:spPr>
        <a:xfrm>
          <a:off x="2143996" y="974904"/>
          <a:ext cx="462472" cy="91440"/>
        </a:xfrm>
        <a:custGeom>
          <a:avLst/>
          <a:gdLst/>
          <a:ahLst/>
          <a:cxnLst/>
          <a:rect l="0" t="0" r="0" b="0"/>
          <a:pathLst>
            <a:path>
              <a:moveTo>
                <a:pt x="0" y="45720"/>
              </a:moveTo>
              <a:lnTo>
                <a:pt x="462472" y="45720"/>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62905" y="1018158"/>
        <a:ext cx="24653" cy="4930"/>
      </dsp:txXfrm>
    </dsp:sp>
    <dsp:sp modelId="{55E8F0FD-8C48-47B0-BB91-877389F5A740}">
      <dsp:nvSpPr>
        <dsp:cNvPr id="0" name=""/>
        <dsp:cNvSpPr/>
      </dsp:nvSpPr>
      <dsp:spPr>
        <a:xfrm>
          <a:off x="2001" y="377485"/>
          <a:ext cx="2143794" cy="128627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048" tIns="110266" rIns="105048" bIns="110266" numCol="1" spcCol="1270" anchor="ctr" anchorCtr="0">
          <a:noAutofit/>
        </a:bodyPr>
        <a:lstStyle/>
        <a:p>
          <a:pPr marL="0" lvl="0" indent="0" algn="ctr" defTabSz="933450">
            <a:lnSpc>
              <a:spcPct val="90000"/>
            </a:lnSpc>
            <a:spcBef>
              <a:spcPct val="0"/>
            </a:spcBef>
            <a:spcAft>
              <a:spcPct val="35000"/>
            </a:spcAft>
            <a:buNone/>
          </a:pPr>
          <a:r>
            <a:rPr lang="en-GB" sz="2100" kern="1200"/>
            <a:t>Limited time</a:t>
          </a:r>
          <a:endParaRPr lang="en-US" sz="2100" kern="1200"/>
        </a:p>
      </dsp:txBody>
      <dsp:txXfrm>
        <a:off x="2001" y="377485"/>
        <a:ext cx="2143794" cy="1286276"/>
      </dsp:txXfrm>
    </dsp:sp>
    <dsp:sp modelId="{398E4836-083D-460D-9BF4-940B4E3C9216}">
      <dsp:nvSpPr>
        <dsp:cNvPr id="0" name=""/>
        <dsp:cNvSpPr/>
      </dsp:nvSpPr>
      <dsp:spPr>
        <a:xfrm>
          <a:off x="4780863" y="974904"/>
          <a:ext cx="462472" cy="91440"/>
        </a:xfrm>
        <a:custGeom>
          <a:avLst/>
          <a:gdLst/>
          <a:ahLst/>
          <a:cxnLst/>
          <a:rect l="0" t="0" r="0" b="0"/>
          <a:pathLst>
            <a:path>
              <a:moveTo>
                <a:pt x="0" y="45720"/>
              </a:moveTo>
              <a:lnTo>
                <a:pt x="462472" y="45720"/>
              </a:lnTo>
            </a:path>
          </a:pathLst>
        </a:custGeom>
        <a:noFill/>
        <a:ln w="635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99773" y="1018158"/>
        <a:ext cx="24653" cy="4930"/>
      </dsp:txXfrm>
    </dsp:sp>
    <dsp:sp modelId="{B9F396BB-8843-486A-8409-E7160CD4EBD5}">
      <dsp:nvSpPr>
        <dsp:cNvPr id="0" name=""/>
        <dsp:cNvSpPr/>
      </dsp:nvSpPr>
      <dsp:spPr>
        <a:xfrm>
          <a:off x="2638868" y="377485"/>
          <a:ext cx="2143794" cy="128627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048" tIns="110266" rIns="105048" bIns="110266" numCol="1" spcCol="1270" anchor="ctr" anchorCtr="0">
          <a:noAutofit/>
        </a:bodyPr>
        <a:lstStyle/>
        <a:p>
          <a:pPr marL="0" lvl="0" indent="0" algn="ctr" defTabSz="933450">
            <a:lnSpc>
              <a:spcPct val="90000"/>
            </a:lnSpc>
            <a:spcBef>
              <a:spcPct val="0"/>
            </a:spcBef>
            <a:spcAft>
              <a:spcPct val="35000"/>
            </a:spcAft>
            <a:buNone/>
          </a:pPr>
          <a:r>
            <a:rPr lang="en-GB" sz="2100" kern="1200"/>
            <a:t>Specialized knowledge</a:t>
          </a:r>
          <a:endParaRPr lang="en-US" sz="2100" kern="1200"/>
        </a:p>
      </dsp:txBody>
      <dsp:txXfrm>
        <a:off x="2638868" y="377485"/>
        <a:ext cx="2143794" cy="1286276"/>
      </dsp:txXfrm>
    </dsp:sp>
    <dsp:sp modelId="{BB86FC11-1145-479C-9EDF-0EA6D337D811}">
      <dsp:nvSpPr>
        <dsp:cNvPr id="0" name=""/>
        <dsp:cNvSpPr/>
      </dsp:nvSpPr>
      <dsp:spPr>
        <a:xfrm>
          <a:off x="7417731" y="974904"/>
          <a:ext cx="462472" cy="91440"/>
        </a:xfrm>
        <a:custGeom>
          <a:avLst/>
          <a:gdLst/>
          <a:ahLst/>
          <a:cxnLst/>
          <a:rect l="0" t="0" r="0" b="0"/>
          <a:pathLst>
            <a:path>
              <a:moveTo>
                <a:pt x="0" y="45720"/>
              </a:moveTo>
              <a:lnTo>
                <a:pt x="462472" y="45720"/>
              </a:lnTo>
            </a:path>
          </a:pathLst>
        </a:custGeom>
        <a:noFill/>
        <a:ln w="635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36640" y="1018158"/>
        <a:ext cx="24653" cy="4930"/>
      </dsp:txXfrm>
    </dsp:sp>
    <dsp:sp modelId="{352474FD-26FD-4232-A908-469D347126B5}">
      <dsp:nvSpPr>
        <dsp:cNvPr id="0" name=""/>
        <dsp:cNvSpPr/>
      </dsp:nvSpPr>
      <dsp:spPr>
        <a:xfrm>
          <a:off x="5275736" y="377485"/>
          <a:ext cx="2143794" cy="128627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048" tIns="110266" rIns="105048" bIns="110266" numCol="1" spcCol="1270" anchor="ctr" anchorCtr="0">
          <a:noAutofit/>
        </a:bodyPr>
        <a:lstStyle/>
        <a:p>
          <a:pPr marL="0" lvl="0" indent="0" algn="ctr" defTabSz="933450">
            <a:lnSpc>
              <a:spcPct val="90000"/>
            </a:lnSpc>
            <a:spcBef>
              <a:spcPct val="0"/>
            </a:spcBef>
            <a:spcAft>
              <a:spcPct val="35000"/>
            </a:spcAft>
            <a:buNone/>
          </a:pPr>
          <a:r>
            <a:rPr lang="en-GB" sz="2100" kern="1200"/>
            <a:t>﻿﻿Huge volume- complex working</a:t>
          </a:r>
          <a:endParaRPr lang="en-US" sz="2100" kern="1200"/>
        </a:p>
      </dsp:txBody>
      <dsp:txXfrm>
        <a:off x="5275736" y="377485"/>
        <a:ext cx="2143794" cy="1286276"/>
      </dsp:txXfrm>
    </dsp:sp>
    <dsp:sp modelId="{55CA8570-9F1E-41EC-8A01-ED0FA2F6E24B}">
      <dsp:nvSpPr>
        <dsp:cNvPr id="0" name=""/>
        <dsp:cNvSpPr/>
      </dsp:nvSpPr>
      <dsp:spPr>
        <a:xfrm>
          <a:off x="1073898" y="1661962"/>
          <a:ext cx="7910602" cy="462472"/>
        </a:xfrm>
        <a:custGeom>
          <a:avLst/>
          <a:gdLst/>
          <a:ahLst/>
          <a:cxnLst/>
          <a:rect l="0" t="0" r="0" b="0"/>
          <a:pathLst>
            <a:path>
              <a:moveTo>
                <a:pt x="7910602" y="0"/>
              </a:moveTo>
              <a:lnTo>
                <a:pt x="7910602" y="248336"/>
              </a:lnTo>
              <a:lnTo>
                <a:pt x="0" y="248336"/>
              </a:lnTo>
              <a:lnTo>
                <a:pt x="0" y="462472"/>
              </a:lnTo>
            </a:path>
          </a:pathLst>
        </a:custGeom>
        <a:noFill/>
        <a:ln w="635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31051" y="1890733"/>
        <a:ext cx="396297" cy="4930"/>
      </dsp:txXfrm>
    </dsp:sp>
    <dsp:sp modelId="{42047930-082F-4BB8-9AA2-36B1602CAB66}">
      <dsp:nvSpPr>
        <dsp:cNvPr id="0" name=""/>
        <dsp:cNvSpPr/>
      </dsp:nvSpPr>
      <dsp:spPr>
        <a:xfrm>
          <a:off x="7912603" y="377485"/>
          <a:ext cx="2143794" cy="128627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048" tIns="110266" rIns="105048" bIns="110266" numCol="1" spcCol="1270" anchor="ctr" anchorCtr="0">
          <a:noAutofit/>
        </a:bodyPr>
        <a:lstStyle/>
        <a:p>
          <a:pPr marL="0" lvl="0" indent="0" algn="ctr" defTabSz="933450">
            <a:lnSpc>
              <a:spcPct val="90000"/>
            </a:lnSpc>
            <a:spcBef>
              <a:spcPct val="0"/>
            </a:spcBef>
            <a:spcAft>
              <a:spcPct val="35000"/>
            </a:spcAft>
            <a:buNone/>
          </a:pPr>
          <a:r>
            <a:rPr lang="en-GB" sz="2100" kern="1200"/>
            <a:t>﻿﻿Audit risk</a:t>
          </a:r>
          <a:endParaRPr lang="en-US" sz="2100" kern="1200"/>
        </a:p>
      </dsp:txBody>
      <dsp:txXfrm>
        <a:off x="7912603" y="377485"/>
        <a:ext cx="2143794" cy="1286276"/>
      </dsp:txXfrm>
    </dsp:sp>
    <dsp:sp modelId="{C39A524B-9D21-464B-9C6A-1FB0424305A5}">
      <dsp:nvSpPr>
        <dsp:cNvPr id="0" name=""/>
        <dsp:cNvSpPr/>
      </dsp:nvSpPr>
      <dsp:spPr>
        <a:xfrm>
          <a:off x="2143996" y="2754253"/>
          <a:ext cx="462472" cy="91440"/>
        </a:xfrm>
        <a:custGeom>
          <a:avLst/>
          <a:gdLst/>
          <a:ahLst/>
          <a:cxnLst/>
          <a:rect l="0" t="0" r="0" b="0"/>
          <a:pathLst>
            <a:path>
              <a:moveTo>
                <a:pt x="0" y="45720"/>
              </a:moveTo>
              <a:lnTo>
                <a:pt x="462472" y="45720"/>
              </a:lnTo>
            </a:path>
          </a:pathLst>
        </a:custGeom>
        <a:noFill/>
        <a:ln w="6350"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62905" y="2797508"/>
        <a:ext cx="24653" cy="4930"/>
      </dsp:txXfrm>
    </dsp:sp>
    <dsp:sp modelId="{1DA7C689-CE93-4035-A6B5-24FA3495850F}">
      <dsp:nvSpPr>
        <dsp:cNvPr id="0" name=""/>
        <dsp:cNvSpPr/>
      </dsp:nvSpPr>
      <dsp:spPr>
        <a:xfrm>
          <a:off x="2001" y="2156835"/>
          <a:ext cx="2143794" cy="12862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048" tIns="110266" rIns="105048" bIns="110266" numCol="1" spcCol="1270" anchor="ctr" anchorCtr="0">
          <a:noAutofit/>
        </a:bodyPr>
        <a:lstStyle/>
        <a:p>
          <a:pPr marL="0" lvl="0" indent="0" algn="ctr" defTabSz="933450">
            <a:lnSpc>
              <a:spcPct val="90000"/>
            </a:lnSpc>
            <a:spcBef>
              <a:spcPct val="0"/>
            </a:spcBef>
            <a:spcAft>
              <a:spcPct val="35000"/>
            </a:spcAft>
            <a:buNone/>
          </a:pPr>
          <a:r>
            <a:rPr lang="en-GB" sz="2100" kern="1200"/>
            <a:t>﻿Audit planning</a:t>
          </a:r>
          <a:endParaRPr lang="en-US" sz="2100" kern="1200"/>
        </a:p>
      </dsp:txBody>
      <dsp:txXfrm>
        <a:off x="2001" y="2156835"/>
        <a:ext cx="2143794" cy="1286276"/>
      </dsp:txXfrm>
    </dsp:sp>
    <dsp:sp modelId="{911387B1-EA26-4A48-9338-608E592F1469}">
      <dsp:nvSpPr>
        <dsp:cNvPr id="0" name=""/>
        <dsp:cNvSpPr/>
      </dsp:nvSpPr>
      <dsp:spPr>
        <a:xfrm>
          <a:off x="4780863" y="2754253"/>
          <a:ext cx="462472" cy="91440"/>
        </a:xfrm>
        <a:custGeom>
          <a:avLst/>
          <a:gdLst/>
          <a:ahLst/>
          <a:cxnLst/>
          <a:rect l="0" t="0" r="0" b="0"/>
          <a:pathLst>
            <a:path>
              <a:moveTo>
                <a:pt x="0" y="45720"/>
              </a:moveTo>
              <a:lnTo>
                <a:pt x="462472" y="45720"/>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99773" y="2797508"/>
        <a:ext cx="24653" cy="4930"/>
      </dsp:txXfrm>
    </dsp:sp>
    <dsp:sp modelId="{68B37A17-AA47-4841-AA82-E6576FE1524A}">
      <dsp:nvSpPr>
        <dsp:cNvPr id="0" name=""/>
        <dsp:cNvSpPr/>
      </dsp:nvSpPr>
      <dsp:spPr>
        <a:xfrm>
          <a:off x="2638868" y="2156835"/>
          <a:ext cx="2143794" cy="128627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048" tIns="110266" rIns="105048" bIns="110266" numCol="1" spcCol="1270" anchor="ctr" anchorCtr="0">
          <a:noAutofit/>
        </a:bodyPr>
        <a:lstStyle/>
        <a:p>
          <a:pPr marL="0" lvl="0" indent="0" algn="ctr" defTabSz="933450">
            <a:lnSpc>
              <a:spcPct val="90000"/>
            </a:lnSpc>
            <a:spcBef>
              <a:spcPct val="0"/>
            </a:spcBef>
            <a:spcAft>
              <a:spcPct val="35000"/>
            </a:spcAft>
            <a:buNone/>
          </a:pPr>
          <a:r>
            <a:rPr lang="en-GB" sz="2100" kern="1200"/>
            <a:t>Knowledge gaining</a:t>
          </a:r>
          <a:endParaRPr lang="en-US" sz="2100" kern="1200"/>
        </a:p>
      </dsp:txBody>
      <dsp:txXfrm>
        <a:off x="2638868" y="2156835"/>
        <a:ext cx="2143794" cy="1286276"/>
      </dsp:txXfrm>
    </dsp:sp>
    <dsp:sp modelId="{4A8941A8-188B-47B8-A4FA-302318930BA8}">
      <dsp:nvSpPr>
        <dsp:cNvPr id="0" name=""/>
        <dsp:cNvSpPr/>
      </dsp:nvSpPr>
      <dsp:spPr>
        <a:xfrm>
          <a:off x="7417731" y="2754253"/>
          <a:ext cx="462472" cy="91440"/>
        </a:xfrm>
        <a:custGeom>
          <a:avLst/>
          <a:gdLst/>
          <a:ahLst/>
          <a:cxnLst/>
          <a:rect l="0" t="0" r="0" b="0"/>
          <a:pathLst>
            <a:path>
              <a:moveTo>
                <a:pt x="0" y="45720"/>
              </a:moveTo>
              <a:lnTo>
                <a:pt x="462472" y="45720"/>
              </a:lnTo>
            </a:path>
          </a:pathLst>
        </a:custGeom>
        <a:noFill/>
        <a:ln w="635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36640" y="2797508"/>
        <a:ext cx="24653" cy="4930"/>
      </dsp:txXfrm>
    </dsp:sp>
    <dsp:sp modelId="{F4C0C334-1118-432F-8705-82CCB673D228}">
      <dsp:nvSpPr>
        <dsp:cNvPr id="0" name=""/>
        <dsp:cNvSpPr/>
      </dsp:nvSpPr>
      <dsp:spPr>
        <a:xfrm>
          <a:off x="5275736" y="2156835"/>
          <a:ext cx="2143794" cy="128627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048" tIns="110266" rIns="105048" bIns="110266" numCol="1" spcCol="1270" anchor="ctr" anchorCtr="0">
          <a:noAutofit/>
        </a:bodyPr>
        <a:lstStyle/>
        <a:p>
          <a:pPr marL="0" lvl="0" indent="0" algn="ctr" defTabSz="933450">
            <a:lnSpc>
              <a:spcPct val="90000"/>
            </a:lnSpc>
            <a:spcBef>
              <a:spcPct val="0"/>
            </a:spcBef>
            <a:spcAft>
              <a:spcPct val="35000"/>
            </a:spcAft>
            <a:buNone/>
          </a:pPr>
          <a:r>
            <a:rPr lang="en-GB" sz="2100" kern="1200"/>
            <a:t>Audit team composition</a:t>
          </a:r>
          <a:endParaRPr lang="en-US" sz="2100" kern="1200"/>
        </a:p>
      </dsp:txBody>
      <dsp:txXfrm>
        <a:off x="5275736" y="2156835"/>
        <a:ext cx="2143794" cy="1286276"/>
      </dsp:txXfrm>
    </dsp:sp>
    <dsp:sp modelId="{F3BD1000-0807-4BCF-AF51-F05EEB46C407}">
      <dsp:nvSpPr>
        <dsp:cNvPr id="0" name=""/>
        <dsp:cNvSpPr/>
      </dsp:nvSpPr>
      <dsp:spPr>
        <a:xfrm>
          <a:off x="7912603" y="2156835"/>
          <a:ext cx="2143794" cy="128627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048" tIns="110266" rIns="105048" bIns="110266" numCol="1" spcCol="1270" anchor="ctr" anchorCtr="0">
          <a:noAutofit/>
        </a:bodyPr>
        <a:lstStyle/>
        <a:p>
          <a:pPr marL="0" lvl="0" indent="0" algn="ctr" defTabSz="933450">
            <a:lnSpc>
              <a:spcPct val="90000"/>
            </a:lnSpc>
            <a:spcBef>
              <a:spcPct val="0"/>
            </a:spcBef>
            <a:spcAft>
              <a:spcPct val="35000"/>
            </a:spcAft>
            <a:buNone/>
          </a:pPr>
          <a:r>
            <a:rPr lang="en-GB" sz="2100" kern="1200"/>
            <a:t>Audit Documentation</a:t>
          </a:r>
          <a:endParaRPr lang="en-US" sz="2100" kern="1200"/>
        </a:p>
      </dsp:txBody>
      <dsp:txXfrm>
        <a:off x="7912603" y="2156835"/>
        <a:ext cx="2143794" cy="128627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7C315-6913-4601-87D3-42E6B7CA99C5}">
      <dsp:nvSpPr>
        <dsp:cNvPr id="0" name=""/>
        <dsp:cNvSpPr/>
      </dsp:nvSpPr>
      <dsp:spPr>
        <a:xfrm>
          <a:off x="0" y="492"/>
          <a:ext cx="10058399" cy="115334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7C8863-6C56-442D-BAE5-0CFA5984CE4C}">
      <dsp:nvSpPr>
        <dsp:cNvPr id="0" name=""/>
        <dsp:cNvSpPr/>
      </dsp:nvSpPr>
      <dsp:spPr>
        <a:xfrm>
          <a:off x="348887" y="259996"/>
          <a:ext cx="634341" cy="63434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44F1CC-E01B-4557-A1ED-1192EF24F5C6}">
      <dsp:nvSpPr>
        <dsp:cNvPr id="0" name=""/>
        <dsp:cNvSpPr/>
      </dsp:nvSpPr>
      <dsp:spPr>
        <a:xfrm>
          <a:off x="1332117" y="0"/>
          <a:ext cx="8726282" cy="1153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063" tIns="122063" rIns="122063" bIns="122063" numCol="1" spcCol="1270" anchor="ctr" anchorCtr="0">
          <a:noAutofit/>
        </a:bodyPr>
        <a:lstStyle/>
        <a:p>
          <a:pPr marL="0" lvl="0" indent="0" algn="l" defTabSz="889000">
            <a:lnSpc>
              <a:spcPct val="100000"/>
            </a:lnSpc>
            <a:spcBef>
              <a:spcPct val="0"/>
            </a:spcBef>
            <a:spcAft>
              <a:spcPct val="35000"/>
            </a:spcAft>
            <a:buNone/>
          </a:pPr>
          <a:r>
            <a:rPr lang="en-GB" sz="2000" kern="1200"/>
            <a:t>Accounts with Solitary or Few Credit are recorded Before Balance Sheet Date – Should Be Handled With Care &amp; Without the Scope of Subjectivity</a:t>
          </a:r>
          <a:endParaRPr lang="en-US" sz="2000" kern="1200"/>
        </a:p>
      </dsp:txBody>
      <dsp:txXfrm>
        <a:off x="1332117" y="0"/>
        <a:ext cx="8726282" cy="1153348"/>
      </dsp:txXfrm>
    </dsp:sp>
    <dsp:sp modelId="{FB286B99-31DC-4D2F-9FBC-F4154D2969EC}">
      <dsp:nvSpPr>
        <dsp:cNvPr id="0" name=""/>
        <dsp:cNvSpPr/>
      </dsp:nvSpPr>
      <dsp:spPr>
        <a:xfrm>
          <a:off x="0" y="1442178"/>
          <a:ext cx="10058399" cy="115334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F4D3E4-5DC8-4861-A397-23A9BF48B63D}">
      <dsp:nvSpPr>
        <dsp:cNvPr id="0" name=""/>
        <dsp:cNvSpPr/>
      </dsp:nvSpPr>
      <dsp:spPr>
        <a:xfrm>
          <a:off x="348887" y="1701682"/>
          <a:ext cx="634341" cy="63434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6E9ACF-D1CD-40F7-B5AB-420D3DFA1BBB}">
      <dsp:nvSpPr>
        <dsp:cNvPr id="0" name=""/>
        <dsp:cNvSpPr/>
      </dsp:nvSpPr>
      <dsp:spPr>
        <a:xfrm>
          <a:off x="1332117" y="1442178"/>
          <a:ext cx="8726282" cy="1153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063" tIns="122063" rIns="122063" bIns="122063" numCol="1" spcCol="1270" anchor="ctr" anchorCtr="0">
          <a:noAutofit/>
        </a:bodyPr>
        <a:lstStyle/>
        <a:p>
          <a:pPr marL="0" lvl="0" indent="0" algn="l" defTabSz="889000">
            <a:lnSpc>
              <a:spcPct val="100000"/>
            </a:lnSpc>
            <a:spcBef>
              <a:spcPct val="0"/>
            </a:spcBef>
            <a:spcAft>
              <a:spcPct val="35000"/>
            </a:spcAft>
            <a:buNone/>
          </a:pPr>
          <a:r>
            <a:rPr lang="en-GB" sz="2000" kern="1200"/>
            <a:t>Accounts indicate Inherent Weakness on the basis of data available, the accounts should be deemed as NPA</a:t>
          </a:r>
          <a:endParaRPr lang="en-US" sz="2000" kern="1200"/>
        </a:p>
      </dsp:txBody>
      <dsp:txXfrm>
        <a:off x="1332117" y="1442178"/>
        <a:ext cx="8726282" cy="1153348"/>
      </dsp:txXfrm>
    </dsp:sp>
    <dsp:sp modelId="{56A80423-6DDE-4F4B-AB2E-32F8EED2553D}">
      <dsp:nvSpPr>
        <dsp:cNvPr id="0" name=""/>
        <dsp:cNvSpPr/>
      </dsp:nvSpPr>
      <dsp:spPr>
        <a:xfrm>
          <a:off x="0" y="2883864"/>
          <a:ext cx="10058399" cy="115334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747AA8-2AB8-44EB-A337-4D9B772C1B0E}">
      <dsp:nvSpPr>
        <dsp:cNvPr id="0" name=""/>
        <dsp:cNvSpPr/>
      </dsp:nvSpPr>
      <dsp:spPr>
        <a:xfrm>
          <a:off x="348887" y="3143367"/>
          <a:ext cx="634341" cy="63434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B41B09-C894-4BB0-B23F-659019818C7E}">
      <dsp:nvSpPr>
        <dsp:cNvPr id="0" name=""/>
        <dsp:cNvSpPr/>
      </dsp:nvSpPr>
      <dsp:spPr>
        <a:xfrm>
          <a:off x="1332117" y="2883864"/>
          <a:ext cx="8726282" cy="1153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063" tIns="122063" rIns="122063" bIns="122063" numCol="1" spcCol="1270" anchor="ctr" anchorCtr="0">
          <a:noAutofit/>
        </a:bodyPr>
        <a:lstStyle/>
        <a:p>
          <a:pPr marL="0" lvl="0" indent="0" algn="l" defTabSz="889000">
            <a:lnSpc>
              <a:spcPct val="100000"/>
            </a:lnSpc>
            <a:spcBef>
              <a:spcPct val="0"/>
            </a:spcBef>
            <a:spcAft>
              <a:spcPct val="35000"/>
            </a:spcAft>
            <a:buNone/>
          </a:pPr>
          <a:r>
            <a:rPr lang="en-GB" sz="2000" kern="1200"/>
            <a:t>Bank should furnish Satisfactory Evidences about the manner of Regularization of the Accounts &amp; why it is shown as Performing</a:t>
          </a:r>
          <a:endParaRPr lang="en-US" sz="2000" kern="1200"/>
        </a:p>
      </dsp:txBody>
      <dsp:txXfrm>
        <a:off x="1332117" y="2883864"/>
        <a:ext cx="8726282" cy="11533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7A809-3E5C-4FB6-8CBB-F735181E1B48}">
      <dsp:nvSpPr>
        <dsp:cNvPr id="0" name=""/>
        <dsp:cNvSpPr/>
      </dsp:nvSpPr>
      <dsp:spPr>
        <a:xfrm rot="5400000">
          <a:off x="6057396" y="-2240745"/>
          <a:ext cx="1564630" cy="6437376"/>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22350">
            <a:lnSpc>
              <a:spcPct val="90000"/>
            </a:lnSpc>
            <a:spcBef>
              <a:spcPct val="0"/>
            </a:spcBef>
            <a:spcAft>
              <a:spcPct val="15000"/>
            </a:spcAft>
            <a:buChar char="•"/>
          </a:pPr>
          <a:r>
            <a:rPr lang="en-GB" sz="2300" kern="1200"/>
            <a:t>﻿﻿If value of security is less than 50% of value assessed by Bank at the time last inspection ﻿</a:t>
          </a:r>
          <a:endParaRPr lang="en-US" sz="2300" kern="1200"/>
        </a:p>
        <a:p>
          <a:pPr marL="228600" lvl="1" indent="-228600" algn="l" defTabSz="1022350">
            <a:lnSpc>
              <a:spcPct val="90000"/>
            </a:lnSpc>
            <a:spcBef>
              <a:spcPct val="0"/>
            </a:spcBef>
            <a:spcAft>
              <a:spcPct val="15000"/>
            </a:spcAft>
            <a:buChar char="•"/>
          </a:pPr>
          <a:r>
            <a:rPr lang="en-GB" sz="2300" kern="1200"/>
            <a:t>﻿Asset Classification : Doubtful</a:t>
          </a:r>
          <a:endParaRPr lang="en-US" sz="2300" kern="1200"/>
        </a:p>
      </dsp:txBody>
      <dsp:txXfrm rot="-5400000">
        <a:off x="3621024" y="272006"/>
        <a:ext cx="6360997" cy="1411872"/>
      </dsp:txXfrm>
    </dsp:sp>
    <dsp:sp modelId="{C80D711F-C923-4DE4-A81F-21CC713F5878}">
      <dsp:nvSpPr>
        <dsp:cNvPr id="0" name=""/>
        <dsp:cNvSpPr/>
      </dsp:nvSpPr>
      <dsp:spPr>
        <a:xfrm>
          <a:off x="0" y="48"/>
          <a:ext cx="3621024" cy="195578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marL="0" lvl="0" indent="0" algn="ctr" defTabSz="2444750">
            <a:lnSpc>
              <a:spcPct val="90000"/>
            </a:lnSpc>
            <a:spcBef>
              <a:spcPct val="0"/>
            </a:spcBef>
            <a:spcAft>
              <a:spcPct val="35000"/>
            </a:spcAft>
            <a:buNone/>
          </a:pPr>
          <a:r>
            <a:rPr lang="en-GB" sz="5500" kern="1200"/>
            <a:t>Less than 50%</a:t>
          </a:r>
          <a:endParaRPr lang="en-US" sz="5500" kern="1200"/>
        </a:p>
      </dsp:txBody>
      <dsp:txXfrm>
        <a:off x="95474" y="95522"/>
        <a:ext cx="3430076" cy="1764839"/>
      </dsp:txXfrm>
    </dsp:sp>
    <dsp:sp modelId="{DFDCB7B1-2269-4515-ACB7-C34B6CE49D66}">
      <dsp:nvSpPr>
        <dsp:cNvPr id="0" name=""/>
        <dsp:cNvSpPr/>
      </dsp:nvSpPr>
      <dsp:spPr>
        <a:xfrm rot="5400000">
          <a:off x="6057396" y="-187167"/>
          <a:ext cx="1564630" cy="6437376"/>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22350">
            <a:lnSpc>
              <a:spcPct val="90000"/>
            </a:lnSpc>
            <a:spcBef>
              <a:spcPct val="0"/>
            </a:spcBef>
            <a:spcAft>
              <a:spcPct val="15000"/>
            </a:spcAft>
            <a:buChar char="•"/>
          </a:pPr>
          <a:r>
            <a:rPr lang="en-GB" sz="2300" kern="1200"/>
            <a:t>Value of security less than 10% of O/s balance</a:t>
          </a:r>
          <a:endParaRPr lang="en-US" sz="2300" kern="1200"/>
        </a:p>
        <a:p>
          <a:pPr marL="228600" lvl="1" indent="-228600" algn="l" defTabSz="1022350">
            <a:lnSpc>
              <a:spcPct val="90000"/>
            </a:lnSpc>
            <a:spcBef>
              <a:spcPct val="0"/>
            </a:spcBef>
            <a:spcAft>
              <a:spcPct val="15000"/>
            </a:spcAft>
            <a:buChar char="•"/>
          </a:pPr>
          <a:r>
            <a:rPr lang="en-GB" sz="2300" kern="1200"/>
            <a:t>Asset Classification : Loss </a:t>
          </a:r>
          <a:endParaRPr lang="en-US" sz="2300" kern="1200"/>
        </a:p>
      </dsp:txBody>
      <dsp:txXfrm rot="-5400000">
        <a:off x="3621024" y="2325584"/>
        <a:ext cx="6360997" cy="1411872"/>
      </dsp:txXfrm>
    </dsp:sp>
    <dsp:sp modelId="{410D55B2-58AB-4302-8EE8-CE36351A45B1}">
      <dsp:nvSpPr>
        <dsp:cNvPr id="0" name=""/>
        <dsp:cNvSpPr/>
      </dsp:nvSpPr>
      <dsp:spPr>
        <a:xfrm>
          <a:off x="0" y="2053626"/>
          <a:ext cx="3621024" cy="195578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marL="0" lvl="0" indent="0" algn="ctr" defTabSz="2444750">
            <a:lnSpc>
              <a:spcPct val="90000"/>
            </a:lnSpc>
            <a:spcBef>
              <a:spcPct val="0"/>
            </a:spcBef>
            <a:spcAft>
              <a:spcPct val="35000"/>
            </a:spcAft>
            <a:buNone/>
          </a:pPr>
          <a:r>
            <a:rPr lang="en-GB" sz="5500" kern="1200"/>
            <a:t>Less than 10 % </a:t>
          </a:r>
          <a:endParaRPr lang="en-US" sz="5500" kern="1200"/>
        </a:p>
      </dsp:txBody>
      <dsp:txXfrm>
        <a:off x="95474" y="2149100"/>
        <a:ext cx="3430076" cy="17648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EAA28-2BF4-4268-9EC0-A426B5DDAF78}">
      <dsp:nvSpPr>
        <dsp:cNvPr id="0" name=""/>
        <dsp:cNvSpPr/>
      </dsp:nvSpPr>
      <dsp:spPr>
        <a:xfrm>
          <a:off x="636508" y="1960"/>
          <a:ext cx="2043112" cy="122586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Upgradation Of NPA Accounts. (Para 4.2.5 )</a:t>
          </a:r>
          <a:endParaRPr lang="en-US" sz="2000" kern="1200"/>
        </a:p>
      </dsp:txBody>
      <dsp:txXfrm>
        <a:off x="636508" y="1960"/>
        <a:ext cx="2043112" cy="1225867"/>
      </dsp:txXfrm>
    </dsp:sp>
    <dsp:sp modelId="{7D425094-5740-4748-9470-AF7BEB123CA1}">
      <dsp:nvSpPr>
        <dsp:cNvPr id="0" name=""/>
        <dsp:cNvSpPr/>
      </dsp:nvSpPr>
      <dsp:spPr>
        <a:xfrm>
          <a:off x="2883931" y="1960"/>
          <a:ext cx="2043112" cy="122586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a:t>
          </a:r>
          <a:r>
            <a:rPr lang="en-GB" sz="2000" kern="1200"/>
            <a:t>Review vs Renewal Issues</a:t>
          </a:r>
          <a:endParaRPr lang="en-US" sz="2000" kern="1200"/>
        </a:p>
      </dsp:txBody>
      <dsp:txXfrm>
        <a:off x="2883931" y="1960"/>
        <a:ext cx="2043112" cy="1225867"/>
      </dsp:txXfrm>
    </dsp:sp>
    <dsp:sp modelId="{51163D50-6841-4D11-AC92-A57E8BEF42B4}">
      <dsp:nvSpPr>
        <dsp:cNvPr id="0" name=""/>
        <dsp:cNvSpPr/>
      </dsp:nvSpPr>
      <dsp:spPr>
        <a:xfrm>
          <a:off x="5131355" y="1960"/>
          <a:ext cx="2043112" cy="122586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a:t>
          </a:r>
          <a:r>
            <a:rPr lang="en-GB" sz="2000" kern="1200"/>
            <a:t>Fraud Cases</a:t>
          </a:r>
          <a:endParaRPr lang="en-US" sz="2000" kern="1200"/>
        </a:p>
      </dsp:txBody>
      <dsp:txXfrm>
        <a:off x="5131355" y="1960"/>
        <a:ext cx="2043112" cy="1225867"/>
      </dsp:txXfrm>
    </dsp:sp>
    <dsp:sp modelId="{4BEED77B-8292-449B-AAA2-7C72F4C395A9}">
      <dsp:nvSpPr>
        <dsp:cNvPr id="0" name=""/>
        <dsp:cNvSpPr/>
      </dsp:nvSpPr>
      <dsp:spPr>
        <a:xfrm>
          <a:off x="7378779" y="1960"/>
          <a:ext cx="2043112" cy="122586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a:t>
          </a:r>
          <a:r>
            <a:rPr lang="en-GB" sz="2000" kern="1200"/>
            <a:t>LC Devolved &amp; BG Invoked kept in Separate Account </a:t>
          </a:r>
          <a:endParaRPr lang="en-US" sz="2000" kern="1200"/>
        </a:p>
      </dsp:txBody>
      <dsp:txXfrm>
        <a:off x="7378779" y="1960"/>
        <a:ext cx="2043112" cy="1225867"/>
      </dsp:txXfrm>
    </dsp:sp>
    <dsp:sp modelId="{4119BF29-8268-4ED9-929E-37F00925A54D}">
      <dsp:nvSpPr>
        <dsp:cNvPr id="0" name=""/>
        <dsp:cNvSpPr/>
      </dsp:nvSpPr>
      <dsp:spPr>
        <a:xfrm>
          <a:off x="636508" y="1432139"/>
          <a:ext cx="2043112" cy="122586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a:t>
          </a:r>
          <a:r>
            <a:rPr lang="en-GB" sz="2000" kern="1200"/>
            <a:t>Bill Discounted under LC</a:t>
          </a:r>
          <a:endParaRPr lang="en-US" sz="2000" kern="1200"/>
        </a:p>
      </dsp:txBody>
      <dsp:txXfrm>
        <a:off x="636508" y="1432139"/>
        <a:ext cx="2043112" cy="1225867"/>
      </dsp:txXfrm>
    </dsp:sp>
    <dsp:sp modelId="{109B6D73-E3B0-4A7B-BE82-765182183EA1}">
      <dsp:nvSpPr>
        <dsp:cNvPr id="0" name=""/>
        <dsp:cNvSpPr/>
      </dsp:nvSpPr>
      <dsp:spPr>
        <a:xfrm>
          <a:off x="2883931" y="1432139"/>
          <a:ext cx="2043112" cy="122586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Exact Date of NPA</a:t>
          </a:r>
          <a:r>
            <a:rPr lang="en-GB" sz="1700" kern="1200"/>
            <a:t> </a:t>
          </a:r>
          <a:endParaRPr lang="en-US" sz="1700" kern="1200"/>
        </a:p>
      </dsp:txBody>
      <dsp:txXfrm>
        <a:off x="2883931" y="1432139"/>
        <a:ext cx="2043112" cy="1225867"/>
      </dsp:txXfrm>
    </dsp:sp>
    <dsp:sp modelId="{3CE1D508-90DB-442C-BF0B-9FE0E5E3E68F}">
      <dsp:nvSpPr>
        <dsp:cNvPr id="0" name=""/>
        <dsp:cNvSpPr/>
      </dsp:nvSpPr>
      <dsp:spPr>
        <a:xfrm>
          <a:off x="5131355" y="1432139"/>
          <a:ext cx="2043112" cy="122586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Consortium Finance </a:t>
          </a:r>
          <a:endParaRPr lang="en-US" sz="2000" kern="1200"/>
        </a:p>
      </dsp:txBody>
      <dsp:txXfrm>
        <a:off x="5131355" y="1432139"/>
        <a:ext cx="2043112" cy="1225867"/>
      </dsp:txXfrm>
    </dsp:sp>
    <dsp:sp modelId="{66FDBF08-F468-4750-8D74-75FA3EC8D00D}">
      <dsp:nvSpPr>
        <dsp:cNvPr id="0" name=""/>
        <dsp:cNvSpPr/>
      </dsp:nvSpPr>
      <dsp:spPr>
        <a:xfrm>
          <a:off x="7378779" y="1432139"/>
          <a:ext cx="2043112" cy="122586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NPA Accounts - Security Value Issues</a:t>
          </a:r>
          <a:endParaRPr lang="en-US" sz="2000" kern="1200"/>
        </a:p>
      </dsp:txBody>
      <dsp:txXfrm>
        <a:off x="7378779" y="1432139"/>
        <a:ext cx="2043112" cy="1225867"/>
      </dsp:txXfrm>
    </dsp:sp>
    <dsp:sp modelId="{4E3A222E-9858-4733-84E1-96008E73F985}">
      <dsp:nvSpPr>
        <dsp:cNvPr id="0" name=""/>
        <dsp:cNvSpPr/>
      </dsp:nvSpPr>
      <dsp:spPr>
        <a:xfrm>
          <a:off x="2883931" y="2862317"/>
          <a:ext cx="2043112" cy="122586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Erosion in Value Of Security</a:t>
          </a:r>
          <a:endParaRPr lang="en-US" sz="2000" kern="1200"/>
        </a:p>
      </dsp:txBody>
      <dsp:txXfrm>
        <a:off x="2883931" y="2862317"/>
        <a:ext cx="2043112" cy="1225867"/>
      </dsp:txXfrm>
    </dsp:sp>
    <dsp:sp modelId="{BABBA85D-61A6-4688-AAD2-65FD7B74E356}">
      <dsp:nvSpPr>
        <dsp:cNvPr id="0" name=""/>
        <dsp:cNvSpPr/>
      </dsp:nvSpPr>
      <dsp:spPr>
        <a:xfrm>
          <a:off x="5131355" y="2862317"/>
          <a:ext cx="2043112" cy="122586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﻿Advances Ag TD, NSC, IVP, KVP, LIC – Adequate Margin </a:t>
          </a:r>
          <a:endParaRPr lang="en-US" sz="1900" kern="1200"/>
        </a:p>
      </dsp:txBody>
      <dsp:txXfrm>
        <a:off x="5131355" y="2862317"/>
        <a:ext cx="2043112" cy="122586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884D0-AA57-40BB-988C-E5467F1F1184}">
      <dsp:nvSpPr>
        <dsp:cNvPr id="0" name=""/>
        <dsp:cNvSpPr/>
      </dsp:nvSpPr>
      <dsp:spPr>
        <a:xfrm>
          <a:off x="0" y="701"/>
          <a:ext cx="51419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E56A73-3282-461D-85AA-A7473857B49B}">
      <dsp:nvSpPr>
        <dsp:cNvPr id="0" name=""/>
        <dsp:cNvSpPr/>
      </dsp:nvSpPr>
      <dsp:spPr>
        <a:xfrm>
          <a:off x="0" y="701"/>
          <a:ext cx="5141912" cy="638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﻿﻿Drawing Power Limit Not Computed Properly Bank </a:t>
          </a:r>
          <a:endParaRPr lang="en-US" sz="1800" kern="1200"/>
        </a:p>
      </dsp:txBody>
      <dsp:txXfrm>
        <a:off x="0" y="701"/>
        <a:ext cx="5141912" cy="638089"/>
      </dsp:txXfrm>
    </dsp:sp>
    <dsp:sp modelId="{1C677EE9-98DC-4FE7-82EB-3272A5A5B9D4}">
      <dsp:nvSpPr>
        <dsp:cNvPr id="0" name=""/>
        <dsp:cNvSpPr/>
      </dsp:nvSpPr>
      <dsp:spPr>
        <a:xfrm>
          <a:off x="0" y="638790"/>
          <a:ext cx="51419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7503F5-971E-4B6E-AA2A-FABDEF1B47F9}">
      <dsp:nvSpPr>
        <dsp:cNvPr id="0" name=""/>
        <dsp:cNvSpPr/>
      </dsp:nvSpPr>
      <dsp:spPr>
        <a:xfrm>
          <a:off x="0" y="638790"/>
          <a:ext cx="5141912" cy="638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﻿﻿Stock Statement Availability</a:t>
          </a:r>
          <a:endParaRPr lang="en-US" sz="1800" kern="1200"/>
        </a:p>
      </dsp:txBody>
      <dsp:txXfrm>
        <a:off x="0" y="638790"/>
        <a:ext cx="5141912" cy="638089"/>
      </dsp:txXfrm>
    </dsp:sp>
    <dsp:sp modelId="{C3C9081B-8082-41AB-A5A9-6651D7C54B95}">
      <dsp:nvSpPr>
        <dsp:cNvPr id="0" name=""/>
        <dsp:cNvSpPr/>
      </dsp:nvSpPr>
      <dsp:spPr>
        <a:xfrm>
          <a:off x="0" y="1276879"/>
          <a:ext cx="51419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3D9E4B-B8C0-4717-9F58-420981112713}">
      <dsp:nvSpPr>
        <dsp:cNvPr id="0" name=""/>
        <dsp:cNvSpPr/>
      </dsp:nvSpPr>
      <dsp:spPr>
        <a:xfrm>
          <a:off x="0" y="1276879"/>
          <a:ext cx="5141912" cy="638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﻿﻿Dummy Credit Entries Through Office Accounts</a:t>
          </a:r>
          <a:endParaRPr lang="en-US" sz="1800" kern="1200"/>
        </a:p>
      </dsp:txBody>
      <dsp:txXfrm>
        <a:off x="0" y="1276879"/>
        <a:ext cx="5141912" cy="638089"/>
      </dsp:txXfrm>
    </dsp:sp>
    <dsp:sp modelId="{51ABC25C-20B2-4004-8763-3317D83B6D06}">
      <dsp:nvSpPr>
        <dsp:cNvPr id="0" name=""/>
        <dsp:cNvSpPr/>
      </dsp:nvSpPr>
      <dsp:spPr>
        <a:xfrm>
          <a:off x="0" y="1914969"/>
          <a:ext cx="51419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707B85-247E-4D46-A92E-1AC0C313A7EC}">
      <dsp:nvSpPr>
        <dsp:cNvPr id="0" name=""/>
        <dsp:cNvSpPr/>
      </dsp:nvSpPr>
      <dsp:spPr>
        <a:xfrm>
          <a:off x="0" y="1914969"/>
          <a:ext cx="5141912" cy="638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Ad-hoc Sanctions </a:t>
          </a:r>
          <a:endParaRPr lang="en-US" sz="1800" kern="1200"/>
        </a:p>
      </dsp:txBody>
      <dsp:txXfrm>
        <a:off x="0" y="1914969"/>
        <a:ext cx="5141912" cy="638089"/>
      </dsp:txXfrm>
    </dsp:sp>
    <dsp:sp modelId="{4B270908-1039-4244-A1AE-D0CE89A1F991}">
      <dsp:nvSpPr>
        <dsp:cNvPr id="0" name=""/>
        <dsp:cNvSpPr/>
      </dsp:nvSpPr>
      <dsp:spPr>
        <a:xfrm>
          <a:off x="0" y="2553058"/>
          <a:ext cx="51419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50C732-DFE1-4DD1-BA6C-CF06111F4477}">
      <dsp:nvSpPr>
        <dsp:cNvPr id="0" name=""/>
        <dsp:cNvSpPr/>
      </dsp:nvSpPr>
      <dsp:spPr>
        <a:xfrm>
          <a:off x="0" y="2553058"/>
          <a:ext cx="5141912" cy="638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Recoveries After 31/03/2025</a:t>
          </a:r>
          <a:endParaRPr lang="en-US" sz="1800" kern="1200"/>
        </a:p>
      </dsp:txBody>
      <dsp:txXfrm>
        <a:off x="0" y="2553058"/>
        <a:ext cx="5141912" cy="638089"/>
      </dsp:txXfrm>
    </dsp:sp>
    <dsp:sp modelId="{CE531DA0-23E2-44FC-89DE-FFDD1B3DB22B}">
      <dsp:nvSpPr>
        <dsp:cNvPr id="0" name=""/>
        <dsp:cNvSpPr/>
      </dsp:nvSpPr>
      <dsp:spPr>
        <a:xfrm>
          <a:off x="0" y="3191147"/>
          <a:ext cx="51419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841667-4CB2-47A0-AFEC-264D544232D5}">
      <dsp:nvSpPr>
        <dsp:cNvPr id="0" name=""/>
        <dsp:cNvSpPr/>
      </dsp:nvSpPr>
      <dsp:spPr>
        <a:xfrm>
          <a:off x="0" y="3191147"/>
          <a:ext cx="5141912" cy="638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Stock as on 31/03/2024 &amp; Stock as per Audited Balance Sheet</a:t>
          </a:r>
          <a:endParaRPr lang="en-US" sz="1800" kern="1200"/>
        </a:p>
      </dsp:txBody>
      <dsp:txXfrm>
        <a:off x="0" y="3191147"/>
        <a:ext cx="5141912" cy="638089"/>
      </dsp:txXfrm>
    </dsp:sp>
    <dsp:sp modelId="{62675664-C6D9-4C3A-9CF6-A380CB48B431}">
      <dsp:nvSpPr>
        <dsp:cNvPr id="0" name=""/>
        <dsp:cNvSpPr/>
      </dsp:nvSpPr>
      <dsp:spPr>
        <a:xfrm>
          <a:off x="0" y="3829236"/>
          <a:ext cx="51419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896D32-6D74-4180-9AA7-09E098A269F0}">
      <dsp:nvSpPr>
        <dsp:cNvPr id="0" name=""/>
        <dsp:cNvSpPr/>
      </dsp:nvSpPr>
      <dsp:spPr>
        <a:xfrm>
          <a:off x="0" y="3829236"/>
          <a:ext cx="5141912" cy="638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Connected Parties Accounts – NPA Status, NPA Date, Security Valuation</a:t>
          </a:r>
          <a:endParaRPr lang="en-US" sz="1800" kern="1200"/>
        </a:p>
      </dsp:txBody>
      <dsp:txXfrm>
        <a:off x="0" y="3829236"/>
        <a:ext cx="5141912" cy="638089"/>
      </dsp:txXfrm>
    </dsp:sp>
    <dsp:sp modelId="{56BD05B0-17EF-4487-98A9-087CC476B8DF}">
      <dsp:nvSpPr>
        <dsp:cNvPr id="0" name=""/>
        <dsp:cNvSpPr/>
      </dsp:nvSpPr>
      <dsp:spPr>
        <a:xfrm>
          <a:off x="0" y="4467326"/>
          <a:ext cx="51419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827C3D-B6B5-4B90-AE4F-C4B88232EF65}">
      <dsp:nvSpPr>
        <dsp:cNvPr id="0" name=""/>
        <dsp:cNvSpPr/>
      </dsp:nvSpPr>
      <dsp:spPr>
        <a:xfrm>
          <a:off x="0" y="4467326"/>
          <a:ext cx="5141912" cy="638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Stock Audit</a:t>
          </a:r>
          <a:endParaRPr lang="en-US" sz="1800" kern="1200"/>
        </a:p>
      </dsp:txBody>
      <dsp:txXfrm>
        <a:off x="0" y="4467326"/>
        <a:ext cx="5141912" cy="638089"/>
      </dsp:txXfrm>
    </dsp:sp>
    <dsp:sp modelId="{B8AB8DE6-5926-4F25-99D2-9DFFA635EFC4}">
      <dsp:nvSpPr>
        <dsp:cNvPr id="0" name=""/>
        <dsp:cNvSpPr/>
      </dsp:nvSpPr>
      <dsp:spPr>
        <a:xfrm>
          <a:off x="0" y="5105415"/>
          <a:ext cx="51419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D5AD47-76EF-45F0-9E91-0C92EF97315D}">
      <dsp:nvSpPr>
        <dsp:cNvPr id="0" name=""/>
        <dsp:cNvSpPr/>
      </dsp:nvSpPr>
      <dsp:spPr>
        <a:xfrm>
          <a:off x="0" y="5105415"/>
          <a:ext cx="5141912" cy="638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﻿﻿Gold Loan Issues – Bullet Repayments</a:t>
          </a:r>
          <a:endParaRPr lang="en-US" sz="1800" kern="1200"/>
        </a:p>
      </dsp:txBody>
      <dsp:txXfrm>
        <a:off x="0" y="5105415"/>
        <a:ext cx="5141912" cy="63808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97DC0-FBB4-4F6F-952E-6169EA318CE0}">
      <dsp:nvSpPr>
        <dsp:cNvPr id="0" name=""/>
        <dsp:cNvSpPr/>
      </dsp:nvSpPr>
      <dsp:spPr>
        <a:xfrm>
          <a:off x="0" y="381"/>
          <a:ext cx="10058399" cy="52563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1FE6FA-DBC9-4688-80D4-2F380C468D0F}">
      <dsp:nvSpPr>
        <dsp:cNvPr id="0" name=""/>
        <dsp:cNvSpPr/>
      </dsp:nvSpPr>
      <dsp:spPr>
        <a:xfrm>
          <a:off x="159004" y="118649"/>
          <a:ext cx="289099" cy="2890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64BA6B-5823-404B-8777-8F75BF22150F}">
      <dsp:nvSpPr>
        <dsp:cNvPr id="0" name=""/>
        <dsp:cNvSpPr/>
      </dsp:nvSpPr>
      <dsp:spPr>
        <a:xfrm>
          <a:off x="607108" y="381"/>
          <a:ext cx="9451291" cy="525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630" tIns="55630" rIns="55630" bIns="55630" numCol="1" spcCol="1270" anchor="ctr" anchorCtr="0">
          <a:noAutofit/>
        </a:bodyPr>
        <a:lstStyle/>
        <a:p>
          <a:pPr marL="0" lvl="0" indent="0" algn="l" defTabSz="711200">
            <a:lnSpc>
              <a:spcPct val="100000"/>
            </a:lnSpc>
            <a:spcBef>
              <a:spcPct val="0"/>
            </a:spcBef>
            <a:spcAft>
              <a:spcPct val="35000"/>
            </a:spcAft>
            <a:buNone/>
          </a:pPr>
          <a:r>
            <a:rPr lang="en-GB" sz="1600" kern="1200"/>
            <a:t>SLBC Guidelines</a:t>
          </a:r>
          <a:endParaRPr lang="en-US" sz="1600" kern="1200"/>
        </a:p>
      </dsp:txBody>
      <dsp:txXfrm>
        <a:off x="607108" y="381"/>
        <a:ext cx="9451291" cy="525634"/>
      </dsp:txXfrm>
    </dsp:sp>
    <dsp:sp modelId="{4B7AD63B-45C8-420A-938B-8994F2D8AB70}">
      <dsp:nvSpPr>
        <dsp:cNvPr id="0" name=""/>
        <dsp:cNvSpPr/>
      </dsp:nvSpPr>
      <dsp:spPr>
        <a:xfrm>
          <a:off x="0" y="657425"/>
          <a:ext cx="10058399" cy="52563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5B758E-6C7B-4F19-B0F7-EDF9FE2C72A2}">
      <dsp:nvSpPr>
        <dsp:cNvPr id="0" name=""/>
        <dsp:cNvSpPr/>
      </dsp:nvSpPr>
      <dsp:spPr>
        <a:xfrm>
          <a:off x="159004" y="775693"/>
          <a:ext cx="289099" cy="2890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1C0E5F-84DE-4870-92B6-AB118009E843}">
      <dsp:nvSpPr>
        <dsp:cNvPr id="0" name=""/>
        <dsp:cNvSpPr/>
      </dsp:nvSpPr>
      <dsp:spPr>
        <a:xfrm>
          <a:off x="607108" y="657425"/>
          <a:ext cx="9451291" cy="525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630" tIns="55630" rIns="55630" bIns="55630" numCol="1" spcCol="1270" anchor="ctr" anchorCtr="0">
          <a:noAutofit/>
        </a:bodyPr>
        <a:lstStyle/>
        <a:p>
          <a:pPr marL="0" lvl="0" indent="0" algn="l" defTabSz="711200">
            <a:lnSpc>
              <a:spcPct val="100000"/>
            </a:lnSpc>
            <a:spcBef>
              <a:spcPct val="0"/>
            </a:spcBef>
            <a:spcAft>
              <a:spcPct val="35000"/>
            </a:spcAft>
            <a:buNone/>
          </a:pPr>
          <a:r>
            <a:rPr lang="en-GB" sz="1600" kern="1200"/>
            <a:t>Crop Season in India / respective State,</a:t>
          </a:r>
          <a:endParaRPr lang="en-US" sz="1600" kern="1200"/>
        </a:p>
      </dsp:txBody>
      <dsp:txXfrm>
        <a:off x="607108" y="657425"/>
        <a:ext cx="9451291" cy="525634"/>
      </dsp:txXfrm>
    </dsp:sp>
    <dsp:sp modelId="{FE89B781-597F-4F54-B376-98278B806F32}">
      <dsp:nvSpPr>
        <dsp:cNvPr id="0" name=""/>
        <dsp:cNvSpPr/>
      </dsp:nvSpPr>
      <dsp:spPr>
        <a:xfrm>
          <a:off x="0" y="1314468"/>
          <a:ext cx="10058399" cy="52563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3EB765-37FE-4D75-A646-E96EA60B5CBD}">
      <dsp:nvSpPr>
        <dsp:cNvPr id="0" name=""/>
        <dsp:cNvSpPr/>
      </dsp:nvSpPr>
      <dsp:spPr>
        <a:xfrm>
          <a:off x="159004" y="1432736"/>
          <a:ext cx="289099" cy="2890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A8D053-75D8-40E1-8473-692F56574D76}">
      <dsp:nvSpPr>
        <dsp:cNvPr id="0" name=""/>
        <dsp:cNvSpPr/>
      </dsp:nvSpPr>
      <dsp:spPr>
        <a:xfrm>
          <a:off x="607108" y="1314468"/>
          <a:ext cx="9451291" cy="525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630" tIns="55630" rIns="55630" bIns="55630" numCol="1" spcCol="1270" anchor="ctr" anchorCtr="0">
          <a:noAutofit/>
        </a:bodyPr>
        <a:lstStyle/>
        <a:p>
          <a:pPr marL="0" lvl="0" indent="0" algn="l" defTabSz="711200">
            <a:lnSpc>
              <a:spcPct val="100000"/>
            </a:lnSpc>
            <a:spcBef>
              <a:spcPct val="0"/>
            </a:spcBef>
            <a:spcAft>
              <a:spcPct val="35000"/>
            </a:spcAft>
            <a:buNone/>
          </a:pPr>
          <a:r>
            <a:rPr lang="en-GB" sz="1600" kern="1200"/>
            <a:t>Cropping Pattern in the Area.</a:t>
          </a:r>
          <a:endParaRPr lang="en-US" sz="1600" kern="1200"/>
        </a:p>
      </dsp:txBody>
      <dsp:txXfrm>
        <a:off x="607108" y="1314468"/>
        <a:ext cx="9451291" cy="525634"/>
      </dsp:txXfrm>
    </dsp:sp>
    <dsp:sp modelId="{3DF89216-33C8-401E-BFFE-63B736E7FC4B}">
      <dsp:nvSpPr>
        <dsp:cNvPr id="0" name=""/>
        <dsp:cNvSpPr/>
      </dsp:nvSpPr>
      <dsp:spPr>
        <a:xfrm>
          <a:off x="0" y="1971512"/>
          <a:ext cx="10058399" cy="52563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FC1966-6D5B-4436-BF6D-8A00338A7DB9}">
      <dsp:nvSpPr>
        <dsp:cNvPr id="0" name=""/>
        <dsp:cNvSpPr/>
      </dsp:nvSpPr>
      <dsp:spPr>
        <a:xfrm>
          <a:off x="159004" y="2089780"/>
          <a:ext cx="289099" cy="2890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1CA770-1B04-483C-B541-62CB3DCBB776}">
      <dsp:nvSpPr>
        <dsp:cNvPr id="0" name=""/>
        <dsp:cNvSpPr/>
      </dsp:nvSpPr>
      <dsp:spPr>
        <a:xfrm>
          <a:off x="607108" y="1971512"/>
          <a:ext cx="9451291" cy="525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630" tIns="55630" rIns="55630" bIns="55630" numCol="1" spcCol="1270" anchor="ctr" anchorCtr="0">
          <a:noAutofit/>
        </a:bodyPr>
        <a:lstStyle/>
        <a:p>
          <a:pPr marL="0" lvl="0" indent="0" algn="l" defTabSz="711200">
            <a:lnSpc>
              <a:spcPct val="100000"/>
            </a:lnSpc>
            <a:spcBef>
              <a:spcPct val="0"/>
            </a:spcBef>
            <a:spcAft>
              <a:spcPct val="35000"/>
            </a:spcAft>
            <a:buNone/>
          </a:pPr>
          <a:r>
            <a:rPr lang="en-GB" sz="1600" kern="1200"/>
            <a:t>Farm Credit (Annex 2, IRAC Norms)</a:t>
          </a:r>
          <a:endParaRPr lang="en-US" sz="1600" kern="1200"/>
        </a:p>
      </dsp:txBody>
      <dsp:txXfrm>
        <a:off x="607108" y="1971512"/>
        <a:ext cx="9451291" cy="525634"/>
      </dsp:txXfrm>
    </dsp:sp>
    <dsp:sp modelId="{D32992B7-299B-47B8-BF24-EEC8B2BF3073}">
      <dsp:nvSpPr>
        <dsp:cNvPr id="0" name=""/>
        <dsp:cNvSpPr/>
      </dsp:nvSpPr>
      <dsp:spPr>
        <a:xfrm>
          <a:off x="0" y="2628556"/>
          <a:ext cx="10058399" cy="52563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2B38BC-C7EC-4DFD-A544-9B58D31AA24D}">
      <dsp:nvSpPr>
        <dsp:cNvPr id="0" name=""/>
        <dsp:cNvSpPr/>
      </dsp:nvSpPr>
      <dsp:spPr>
        <a:xfrm>
          <a:off x="159004" y="2746823"/>
          <a:ext cx="289099" cy="28909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124498-421F-4F60-B98A-0B0C52251807}">
      <dsp:nvSpPr>
        <dsp:cNvPr id="0" name=""/>
        <dsp:cNvSpPr/>
      </dsp:nvSpPr>
      <dsp:spPr>
        <a:xfrm>
          <a:off x="607108" y="2628556"/>
          <a:ext cx="9451291" cy="525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630" tIns="55630" rIns="55630" bIns="55630" numCol="1" spcCol="1270" anchor="ctr" anchorCtr="0">
          <a:noAutofit/>
        </a:bodyPr>
        <a:lstStyle/>
        <a:p>
          <a:pPr marL="0" lvl="0" indent="0" algn="l" defTabSz="711200">
            <a:lnSpc>
              <a:spcPct val="100000"/>
            </a:lnSpc>
            <a:spcBef>
              <a:spcPct val="0"/>
            </a:spcBef>
            <a:spcAft>
              <a:spcPct val="35000"/>
            </a:spcAft>
            <a:buNone/>
          </a:pPr>
          <a:r>
            <a:rPr lang="en-GB" sz="1600" kern="1200"/>
            <a:t>﻿﻿Restructuring Of loans - Natural Calamities.</a:t>
          </a:r>
          <a:endParaRPr lang="en-US" sz="1600" kern="1200"/>
        </a:p>
      </dsp:txBody>
      <dsp:txXfrm>
        <a:off x="607108" y="2628556"/>
        <a:ext cx="9451291" cy="525634"/>
      </dsp:txXfrm>
    </dsp:sp>
    <dsp:sp modelId="{DDC4E631-504B-4256-9533-6D49343341EF}">
      <dsp:nvSpPr>
        <dsp:cNvPr id="0" name=""/>
        <dsp:cNvSpPr/>
      </dsp:nvSpPr>
      <dsp:spPr>
        <a:xfrm>
          <a:off x="0" y="3285599"/>
          <a:ext cx="10058399" cy="52563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080A00-EC2E-4CA4-8F46-FAB2AA835C35}">
      <dsp:nvSpPr>
        <dsp:cNvPr id="0" name=""/>
        <dsp:cNvSpPr/>
      </dsp:nvSpPr>
      <dsp:spPr>
        <a:xfrm>
          <a:off x="159004" y="3403867"/>
          <a:ext cx="289099" cy="28909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6E68A3-8F16-4383-A67B-F361C2C67D3B}">
      <dsp:nvSpPr>
        <dsp:cNvPr id="0" name=""/>
        <dsp:cNvSpPr/>
      </dsp:nvSpPr>
      <dsp:spPr>
        <a:xfrm>
          <a:off x="607108" y="3285599"/>
          <a:ext cx="9451291" cy="525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630" tIns="55630" rIns="55630" bIns="55630" numCol="1" spcCol="1270" anchor="ctr" anchorCtr="0">
          <a:noAutofit/>
        </a:bodyPr>
        <a:lstStyle/>
        <a:p>
          <a:pPr marL="0" lvl="0" indent="0" algn="l" defTabSz="711200">
            <a:lnSpc>
              <a:spcPct val="100000"/>
            </a:lnSpc>
            <a:spcBef>
              <a:spcPct val="0"/>
            </a:spcBef>
            <a:spcAft>
              <a:spcPct val="35000"/>
            </a:spcAft>
            <a:buNone/>
          </a:pPr>
          <a:r>
            <a:rPr lang="en-GB" sz="1600" kern="1200"/>
            <a:t>﻿﻿Interest Application in Agri. Advances .</a:t>
          </a:r>
          <a:endParaRPr lang="en-US" sz="1600" kern="1200"/>
        </a:p>
      </dsp:txBody>
      <dsp:txXfrm>
        <a:off x="607108" y="3285599"/>
        <a:ext cx="9451291" cy="525634"/>
      </dsp:txXfrm>
    </dsp:sp>
    <dsp:sp modelId="{8AA7B38D-4900-4A9C-A84E-A0ED0D0C3069}">
      <dsp:nvSpPr>
        <dsp:cNvPr id="0" name=""/>
        <dsp:cNvSpPr/>
      </dsp:nvSpPr>
      <dsp:spPr>
        <a:xfrm>
          <a:off x="0" y="3942643"/>
          <a:ext cx="10058399" cy="52563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33B3FB-497F-433E-8A7C-31CEF77BEE2A}">
      <dsp:nvSpPr>
        <dsp:cNvPr id="0" name=""/>
        <dsp:cNvSpPr/>
      </dsp:nvSpPr>
      <dsp:spPr>
        <a:xfrm>
          <a:off x="159004" y="4060911"/>
          <a:ext cx="289099" cy="28909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174D9A-5148-45A6-B360-3A33F81C5110}">
      <dsp:nvSpPr>
        <dsp:cNvPr id="0" name=""/>
        <dsp:cNvSpPr/>
      </dsp:nvSpPr>
      <dsp:spPr>
        <a:xfrm>
          <a:off x="607108" y="3942643"/>
          <a:ext cx="9451291" cy="525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630" tIns="55630" rIns="55630" bIns="55630" numCol="1" spcCol="1270" anchor="ctr" anchorCtr="0">
          <a:noAutofit/>
        </a:bodyPr>
        <a:lstStyle/>
        <a:p>
          <a:pPr marL="0" lvl="0" indent="0" algn="l" defTabSz="711200">
            <a:lnSpc>
              <a:spcPct val="100000"/>
            </a:lnSpc>
            <a:spcBef>
              <a:spcPct val="0"/>
            </a:spcBef>
            <a:spcAft>
              <a:spcPct val="35000"/>
            </a:spcAft>
            <a:buNone/>
          </a:pPr>
          <a:r>
            <a:rPr lang="en-GB" sz="1600" kern="1200"/>
            <a:t>﻿﻿Exact NPA Date.</a:t>
          </a:r>
          <a:endParaRPr lang="en-US" sz="1600" kern="1200"/>
        </a:p>
      </dsp:txBody>
      <dsp:txXfrm>
        <a:off x="607108" y="3942643"/>
        <a:ext cx="9451291" cy="52563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25E3B-FA79-45F5-909E-769B51F02261}">
      <dsp:nvSpPr>
        <dsp:cNvPr id="0" name=""/>
        <dsp:cNvSpPr/>
      </dsp:nvSpPr>
      <dsp:spPr>
        <a:xfrm>
          <a:off x="0" y="2319"/>
          <a:ext cx="6572250" cy="11754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0F8892-E7E6-45BA-9ADC-704AD0515319}">
      <dsp:nvSpPr>
        <dsp:cNvPr id="0" name=""/>
        <dsp:cNvSpPr/>
      </dsp:nvSpPr>
      <dsp:spPr>
        <a:xfrm>
          <a:off x="355571" y="266794"/>
          <a:ext cx="646494" cy="6464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3EB00B-116E-4ECA-99E2-D0924C85C510}">
      <dsp:nvSpPr>
        <dsp:cNvPr id="0" name=""/>
        <dsp:cNvSpPr/>
      </dsp:nvSpPr>
      <dsp:spPr>
        <a:xfrm>
          <a:off x="1357638" y="2319"/>
          <a:ext cx="5214611" cy="11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01" tIns="124401" rIns="124401" bIns="124401" numCol="1" spcCol="1270" anchor="ctr" anchorCtr="0">
          <a:noAutofit/>
        </a:bodyPr>
        <a:lstStyle/>
        <a:p>
          <a:pPr marL="0" lvl="0" indent="0" algn="l" defTabSz="889000">
            <a:lnSpc>
              <a:spcPct val="100000"/>
            </a:lnSpc>
            <a:spcBef>
              <a:spcPct val="0"/>
            </a:spcBef>
            <a:spcAft>
              <a:spcPct val="35000"/>
            </a:spcAft>
            <a:buNone/>
          </a:pPr>
          <a:r>
            <a:rPr lang="en-US" sz="2000" kern="1200"/>
            <a:t>Once closing done, no changes are permissible at the branch Level.</a:t>
          </a:r>
        </a:p>
      </dsp:txBody>
      <dsp:txXfrm>
        <a:off x="1357638" y="2319"/>
        <a:ext cx="5214611" cy="1175444"/>
      </dsp:txXfrm>
    </dsp:sp>
    <dsp:sp modelId="{D810624E-C1BB-46CC-AD67-566485DAAEAC}">
      <dsp:nvSpPr>
        <dsp:cNvPr id="0" name=""/>
        <dsp:cNvSpPr/>
      </dsp:nvSpPr>
      <dsp:spPr>
        <a:xfrm>
          <a:off x="0" y="1471624"/>
          <a:ext cx="6572250" cy="11754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FD3421-D2AD-42AC-9D68-50B640625F24}">
      <dsp:nvSpPr>
        <dsp:cNvPr id="0" name=""/>
        <dsp:cNvSpPr/>
      </dsp:nvSpPr>
      <dsp:spPr>
        <a:xfrm>
          <a:off x="355571" y="1736099"/>
          <a:ext cx="646494" cy="6464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11F541-A61B-450E-B947-1CD737702926}">
      <dsp:nvSpPr>
        <dsp:cNvPr id="0" name=""/>
        <dsp:cNvSpPr/>
      </dsp:nvSpPr>
      <dsp:spPr>
        <a:xfrm>
          <a:off x="1357638" y="1471624"/>
          <a:ext cx="5214611" cy="11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01" tIns="124401" rIns="124401" bIns="124401" numCol="1" spcCol="1270" anchor="ctr" anchorCtr="0">
          <a:noAutofit/>
        </a:bodyPr>
        <a:lstStyle/>
        <a:p>
          <a:pPr marL="0" lvl="0" indent="0" algn="l" defTabSz="889000">
            <a:lnSpc>
              <a:spcPct val="100000"/>
            </a:lnSpc>
            <a:spcBef>
              <a:spcPct val="0"/>
            </a:spcBef>
            <a:spcAft>
              <a:spcPct val="35000"/>
            </a:spcAft>
            <a:buNone/>
          </a:pPr>
          <a:r>
            <a:rPr lang="en-US" sz="2000" kern="1200"/>
            <a:t>﻿Any change in Financials or Asset Classification can be done through MOC Only.</a:t>
          </a:r>
        </a:p>
      </dsp:txBody>
      <dsp:txXfrm>
        <a:off x="1357638" y="1471624"/>
        <a:ext cx="5214611" cy="1175444"/>
      </dsp:txXfrm>
    </dsp:sp>
    <dsp:sp modelId="{6BA083B6-63C1-4C9F-BF28-87D5CCD40A0C}">
      <dsp:nvSpPr>
        <dsp:cNvPr id="0" name=""/>
        <dsp:cNvSpPr/>
      </dsp:nvSpPr>
      <dsp:spPr>
        <a:xfrm>
          <a:off x="0" y="2940930"/>
          <a:ext cx="6572250" cy="11754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C0DEC4-DEC9-48E7-82BE-2BB46121807A}">
      <dsp:nvSpPr>
        <dsp:cNvPr id="0" name=""/>
        <dsp:cNvSpPr/>
      </dsp:nvSpPr>
      <dsp:spPr>
        <a:xfrm>
          <a:off x="355571" y="3205405"/>
          <a:ext cx="646494" cy="6464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39CBFA-A34E-47E7-9726-BD25B47464D9}">
      <dsp:nvSpPr>
        <dsp:cNvPr id="0" name=""/>
        <dsp:cNvSpPr/>
      </dsp:nvSpPr>
      <dsp:spPr>
        <a:xfrm>
          <a:off x="1357638" y="2940930"/>
          <a:ext cx="5214611" cy="11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01" tIns="124401" rIns="124401" bIns="124401" numCol="1" spcCol="1270" anchor="ctr" anchorCtr="0">
          <a:noAutofit/>
        </a:bodyPr>
        <a:lstStyle/>
        <a:p>
          <a:pPr marL="0" lvl="0" indent="0" algn="l" defTabSz="889000">
            <a:lnSpc>
              <a:spcPct val="100000"/>
            </a:lnSpc>
            <a:spcBef>
              <a:spcPct val="0"/>
            </a:spcBef>
            <a:spcAft>
              <a:spcPct val="35000"/>
            </a:spcAft>
            <a:buNone/>
          </a:pPr>
          <a:r>
            <a:rPr lang="en-US" sz="2000" kern="1200"/>
            <a:t>M﻿OC Affecting P/L &amp; B/S</a:t>
          </a:r>
        </a:p>
      </dsp:txBody>
      <dsp:txXfrm>
        <a:off x="1357638" y="2940930"/>
        <a:ext cx="5214611" cy="1175444"/>
      </dsp:txXfrm>
    </dsp:sp>
    <dsp:sp modelId="{22CD36B9-1519-470C-B767-31E94B7628C7}">
      <dsp:nvSpPr>
        <dsp:cNvPr id="0" name=""/>
        <dsp:cNvSpPr/>
      </dsp:nvSpPr>
      <dsp:spPr>
        <a:xfrm>
          <a:off x="0" y="4410236"/>
          <a:ext cx="6572250" cy="11754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792E3B-DAB7-438C-8EC2-5104BF67C65D}">
      <dsp:nvSpPr>
        <dsp:cNvPr id="0" name=""/>
        <dsp:cNvSpPr/>
      </dsp:nvSpPr>
      <dsp:spPr>
        <a:xfrm>
          <a:off x="355571" y="4674711"/>
          <a:ext cx="646494" cy="6464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7051BE-8896-4620-8323-2D22F83037D2}">
      <dsp:nvSpPr>
        <dsp:cNvPr id="0" name=""/>
        <dsp:cNvSpPr/>
      </dsp:nvSpPr>
      <dsp:spPr>
        <a:xfrm>
          <a:off x="1357638" y="4410236"/>
          <a:ext cx="5214611" cy="11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01" tIns="124401" rIns="124401" bIns="124401" numCol="1" spcCol="1270" anchor="ctr" anchorCtr="0">
          <a:noAutofit/>
        </a:bodyPr>
        <a:lstStyle/>
        <a:p>
          <a:pPr marL="0" lvl="0" indent="0" algn="l" defTabSz="889000">
            <a:lnSpc>
              <a:spcPct val="100000"/>
            </a:lnSpc>
            <a:spcBef>
              <a:spcPct val="0"/>
            </a:spcBef>
            <a:spcAft>
              <a:spcPct val="35000"/>
            </a:spcAft>
            <a:buNone/>
          </a:pPr>
          <a:r>
            <a:rPr lang="en-US" sz="2000" kern="1200"/>
            <a:t>﻿MOC affecting Assets Classification (IRAC Norms) ﻿</a:t>
          </a:r>
        </a:p>
      </dsp:txBody>
      <dsp:txXfrm>
        <a:off x="1357638" y="4410236"/>
        <a:ext cx="5214611" cy="117544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6116C-4F25-4092-B45B-9A087A2F8FCB}">
      <dsp:nvSpPr>
        <dsp:cNvPr id="0" name=""/>
        <dsp:cNvSpPr/>
      </dsp:nvSpPr>
      <dsp:spPr>
        <a:xfrm>
          <a:off x="134825" y="205495"/>
          <a:ext cx="1295909" cy="1295909"/>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FF282D-9CBC-46A9-95E1-4F473161C5A7}">
      <dsp:nvSpPr>
        <dsp:cNvPr id="0" name=""/>
        <dsp:cNvSpPr/>
      </dsp:nvSpPr>
      <dsp:spPr>
        <a:xfrm>
          <a:off x="406966" y="477636"/>
          <a:ext cx="751627" cy="7516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6654AD-8528-4CD6-ABF5-2C23AF253EBB}">
      <dsp:nvSpPr>
        <dsp:cNvPr id="0" name=""/>
        <dsp:cNvSpPr/>
      </dsp:nvSpPr>
      <dsp:spPr>
        <a:xfrm>
          <a:off x="1708430" y="205495"/>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Assets</a:t>
          </a:r>
        </a:p>
      </dsp:txBody>
      <dsp:txXfrm>
        <a:off x="1708430" y="205495"/>
        <a:ext cx="3054644" cy="1295909"/>
      </dsp:txXfrm>
    </dsp:sp>
    <dsp:sp modelId="{C7B13414-BD1C-410C-BD6F-4D5DC79CC9D0}">
      <dsp:nvSpPr>
        <dsp:cNvPr id="0" name=""/>
        <dsp:cNvSpPr/>
      </dsp:nvSpPr>
      <dsp:spPr>
        <a:xfrm>
          <a:off x="5295324" y="205495"/>
          <a:ext cx="1295909" cy="1295909"/>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5E1E15-6ACE-46B1-B4CD-A6F3A6EB43DC}">
      <dsp:nvSpPr>
        <dsp:cNvPr id="0" name=""/>
        <dsp:cNvSpPr/>
      </dsp:nvSpPr>
      <dsp:spPr>
        <a:xfrm>
          <a:off x="5567465" y="477636"/>
          <a:ext cx="751627" cy="7516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36EBB08-E830-47C5-AC91-4CA5BF5A457F}">
      <dsp:nvSpPr>
        <dsp:cNvPr id="0" name=""/>
        <dsp:cNvSpPr/>
      </dsp:nvSpPr>
      <dsp:spPr>
        <a:xfrm>
          <a:off x="6868929" y="205495"/>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Liabilities</a:t>
          </a:r>
          <a:endParaRPr lang="en-US" sz="2400" kern="1200"/>
        </a:p>
      </dsp:txBody>
      <dsp:txXfrm>
        <a:off x="6868929" y="205495"/>
        <a:ext cx="3054644" cy="1295909"/>
      </dsp:txXfrm>
    </dsp:sp>
    <dsp:sp modelId="{B466F801-DEBF-4CAE-961E-CEF0EDD101A5}">
      <dsp:nvSpPr>
        <dsp:cNvPr id="0" name=""/>
        <dsp:cNvSpPr/>
      </dsp:nvSpPr>
      <dsp:spPr>
        <a:xfrm>
          <a:off x="134825" y="2116439"/>
          <a:ext cx="1295909" cy="1295909"/>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DC5422-F82F-493E-AB6A-62D6A02BC1C3}">
      <dsp:nvSpPr>
        <dsp:cNvPr id="0" name=""/>
        <dsp:cNvSpPr/>
      </dsp:nvSpPr>
      <dsp:spPr>
        <a:xfrm>
          <a:off x="406966" y="2388580"/>
          <a:ext cx="751627" cy="7516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D9BBC8-1454-43E4-BBD6-8259BCC5B7A6}">
      <dsp:nvSpPr>
        <dsp:cNvPr id="0" name=""/>
        <dsp:cNvSpPr/>
      </dsp:nvSpPr>
      <dsp:spPr>
        <a:xfrm>
          <a:off x="1708430" y="2116439"/>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Profit &amp; Loss Account</a:t>
          </a:r>
          <a:endParaRPr lang="en-US" sz="2400" kern="1200"/>
        </a:p>
      </dsp:txBody>
      <dsp:txXfrm>
        <a:off x="1708430" y="2116439"/>
        <a:ext cx="3054644" cy="1295909"/>
      </dsp:txXfrm>
    </dsp:sp>
    <dsp:sp modelId="{3D58106E-7000-4788-B383-6D597F3A183A}">
      <dsp:nvSpPr>
        <dsp:cNvPr id="0" name=""/>
        <dsp:cNvSpPr/>
      </dsp:nvSpPr>
      <dsp:spPr>
        <a:xfrm>
          <a:off x="5295324" y="2116439"/>
          <a:ext cx="1295909" cy="1295909"/>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EA94A0-DA8B-49B9-9704-B6B71CCED077}">
      <dsp:nvSpPr>
        <dsp:cNvPr id="0" name=""/>
        <dsp:cNvSpPr/>
      </dsp:nvSpPr>
      <dsp:spPr>
        <a:xfrm>
          <a:off x="5567465" y="2388580"/>
          <a:ext cx="751627" cy="7516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7FD82E-84E4-4CB4-AECA-955DA94B6AE3}">
      <dsp:nvSpPr>
        <dsp:cNvPr id="0" name=""/>
        <dsp:cNvSpPr/>
      </dsp:nvSpPr>
      <dsp:spPr>
        <a:xfrm>
          <a:off x="6868929" y="2116439"/>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General</a:t>
          </a:r>
          <a:endParaRPr lang="en-US" sz="2400" kern="1200"/>
        </a:p>
      </dsp:txBody>
      <dsp:txXfrm>
        <a:off x="6868929" y="2116439"/>
        <a:ext cx="3054644" cy="129590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EF69A-6F7E-4588-9979-E454C842DFE4}">
      <dsp:nvSpPr>
        <dsp:cNvPr id="0" name=""/>
        <dsp:cNvSpPr/>
      </dsp:nvSpPr>
      <dsp:spPr>
        <a:xfrm>
          <a:off x="2946" y="1029853"/>
          <a:ext cx="2104012" cy="133604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4CA3CD-083C-42C8-9800-3B8A1CFBBD09}">
      <dsp:nvSpPr>
        <dsp:cNvPr id="0" name=""/>
        <dsp:cNvSpPr/>
      </dsp:nvSpPr>
      <dsp:spPr>
        <a:xfrm>
          <a:off x="236726" y="1251943"/>
          <a:ext cx="2104012" cy="133604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Cash Retention Limit &amp; Excess Cash Balance Held by the Branch.</a:t>
          </a:r>
        </a:p>
      </dsp:txBody>
      <dsp:txXfrm>
        <a:off x="275858" y="1291075"/>
        <a:ext cx="2025748" cy="1257784"/>
      </dsp:txXfrm>
    </dsp:sp>
    <dsp:sp modelId="{87C10A4B-C3F6-444E-9C82-5335E3B0BBA8}">
      <dsp:nvSpPr>
        <dsp:cNvPr id="0" name=""/>
        <dsp:cNvSpPr/>
      </dsp:nvSpPr>
      <dsp:spPr>
        <a:xfrm>
          <a:off x="2574518" y="1029853"/>
          <a:ext cx="2104012" cy="133604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5BA0D5-97CE-4249-BB00-34D000A963A9}">
      <dsp:nvSpPr>
        <dsp:cNvPr id="0" name=""/>
        <dsp:cNvSpPr/>
      </dsp:nvSpPr>
      <dsp:spPr>
        <a:xfrm>
          <a:off x="2808297" y="1251943"/>
          <a:ext cx="2104012" cy="133604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Insurance of Cash on Hand &amp; Cash in Transit.</a:t>
          </a:r>
        </a:p>
      </dsp:txBody>
      <dsp:txXfrm>
        <a:off x="2847429" y="1291075"/>
        <a:ext cx="2025748" cy="1257784"/>
      </dsp:txXfrm>
    </dsp:sp>
    <dsp:sp modelId="{8989A054-ECA0-452C-9CDF-BADEC30CAE8A}">
      <dsp:nvSpPr>
        <dsp:cNvPr id="0" name=""/>
        <dsp:cNvSpPr/>
      </dsp:nvSpPr>
      <dsp:spPr>
        <a:xfrm>
          <a:off x="5146089" y="1029853"/>
          <a:ext cx="2104012" cy="133604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BE58FF-315B-4D92-9151-1BF4CC6E67C0}">
      <dsp:nvSpPr>
        <dsp:cNvPr id="0" name=""/>
        <dsp:cNvSpPr/>
      </dsp:nvSpPr>
      <dsp:spPr>
        <a:xfrm>
          <a:off x="5379868" y="1251943"/>
          <a:ext cx="2104012" cy="133604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Custody of Cash</a:t>
          </a:r>
        </a:p>
      </dsp:txBody>
      <dsp:txXfrm>
        <a:off x="5419000" y="1291075"/>
        <a:ext cx="2025748" cy="1257784"/>
      </dsp:txXfrm>
    </dsp:sp>
    <dsp:sp modelId="{0E90604F-2BF8-44F2-AACF-484BFAF58E0C}">
      <dsp:nvSpPr>
        <dsp:cNvPr id="0" name=""/>
        <dsp:cNvSpPr/>
      </dsp:nvSpPr>
      <dsp:spPr>
        <a:xfrm>
          <a:off x="7717661" y="1029853"/>
          <a:ext cx="2104012" cy="133604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8474AB-D537-49CA-B2B7-9D4F65632624}">
      <dsp:nvSpPr>
        <dsp:cNvPr id="0" name=""/>
        <dsp:cNvSpPr/>
      </dsp:nvSpPr>
      <dsp:spPr>
        <a:xfrm>
          <a:off x="7951440" y="1251943"/>
          <a:ext cx="2104012" cy="133604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Surprise Cash Verification</a:t>
          </a:r>
        </a:p>
      </dsp:txBody>
      <dsp:txXfrm>
        <a:off x="7990572" y="1291075"/>
        <a:ext cx="2025748" cy="125778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F514F-6D91-435D-89F5-7C2BAE6192FD}">
      <dsp:nvSpPr>
        <dsp:cNvPr id="0" name=""/>
        <dsp:cNvSpPr/>
      </dsp:nvSpPr>
      <dsp:spPr>
        <a:xfrm>
          <a:off x="1227" y="372359"/>
          <a:ext cx="4788544" cy="287312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a:t>Confirm any such type of transactions</a:t>
          </a:r>
        </a:p>
      </dsp:txBody>
      <dsp:txXfrm>
        <a:off x="1227" y="372359"/>
        <a:ext cx="4788544" cy="2873126"/>
      </dsp:txXfrm>
    </dsp:sp>
    <dsp:sp modelId="{9038B2BE-13B7-4341-B56A-D88D1B4422F3}">
      <dsp:nvSpPr>
        <dsp:cNvPr id="0" name=""/>
        <dsp:cNvSpPr/>
      </dsp:nvSpPr>
      <dsp:spPr>
        <a:xfrm>
          <a:off x="5268627" y="372359"/>
          <a:ext cx="4788544" cy="287312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a:t>HO Guidelines and Instructions</a:t>
          </a:r>
        </a:p>
      </dsp:txBody>
      <dsp:txXfrm>
        <a:off x="5268627" y="372359"/>
        <a:ext cx="4788544" cy="287312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2730A-0B54-4BD5-9A9C-BFB581FD7F43}">
      <dsp:nvSpPr>
        <dsp:cNvPr id="0" name=""/>
        <dsp:cNvSpPr/>
      </dsp:nvSpPr>
      <dsp:spPr>
        <a:xfrm>
          <a:off x="0" y="21882"/>
          <a:ext cx="10058399" cy="6364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If Branch holds any Investment</a:t>
          </a:r>
        </a:p>
      </dsp:txBody>
      <dsp:txXfrm>
        <a:off x="31070" y="52952"/>
        <a:ext cx="9996259" cy="574340"/>
      </dsp:txXfrm>
    </dsp:sp>
    <dsp:sp modelId="{3EC57FE8-5DAC-438F-8A15-99E4CDF7488C}">
      <dsp:nvSpPr>
        <dsp:cNvPr id="0" name=""/>
        <dsp:cNvSpPr/>
      </dsp:nvSpPr>
      <dsp:spPr>
        <a:xfrm>
          <a:off x="0" y="756282"/>
          <a:ext cx="10058399" cy="636480"/>
        </a:xfrm>
        <a:prstGeom prst="roundRect">
          <a:avLst/>
        </a:prstGeom>
        <a:solidFill>
          <a:schemeClr val="accent5">
            <a:hueOff val="-5330780"/>
            <a:satOff val="3030"/>
            <a:lumOff val="-25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Physical Verification</a:t>
          </a:r>
        </a:p>
      </dsp:txBody>
      <dsp:txXfrm>
        <a:off x="31070" y="787352"/>
        <a:ext cx="9996259" cy="574340"/>
      </dsp:txXfrm>
    </dsp:sp>
    <dsp:sp modelId="{30071FA8-36BD-4EE0-94D9-64982286BE58}">
      <dsp:nvSpPr>
        <dsp:cNvPr id="0" name=""/>
        <dsp:cNvSpPr/>
      </dsp:nvSpPr>
      <dsp:spPr>
        <a:xfrm>
          <a:off x="0" y="1490682"/>
          <a:ext cx="10058399" cy="636480"/>
        </a:xfrm>
        <a:prstGeom prst="roundRect">
          <a:avLst/>
        </a:prstGeom>
        <a:solidFill>
          <a:schemeClr val="accent5">
            <a:hueOff val="-10661560"/>
            <a:satOff val="6060"/>
            <a:lumOff val="-5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Income Accrual</a:t>
          </a:r>
          <a:endParaRPr lang="en-US" sz="2500" kern="1200"/>
        </a:p>
      </dsp:txBody>
      <dsp:txXfrm>
        <a:off x="31070" y="1521752"/>
        <a:ext cx="9996259" cy="574340"/>
      </dsp:txXfrm>
    </dsp:sp>
    <dsp:sp modelId="{4E5E54FC-B527-4466-AB49-A2104833A1D9}">
      <dsp:nvSpPr>
        <dsp:cNvPr id="0" name=""/>
        <dsp:cNvSpPr/>
      </dsp:nvSpPr>
      <dsp:spPr>
        <a:xfrm>
          <a:off x="0" y="2225082"/>
          <a:ext cx="10058399" cy="636480"/>
        </a:xfrm>
        <a:prstGeom prst="roundRect">
          <a:avLst/>
        </a:prstGeom>
        <a:solidFill>
          <a:schemeClr val="accent5">
            <a:hueOff val="-15992340"/>
            <a:satOff val="9089"/>
            <a:lumOff val="-75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Matured/Overdue Investments</a:t>
          </a:r>
          <a:endParaRPr lang="en-US" sz="2500" kern="1200"/>
        </a:p>
      </dsp:txBody>
      <dsp:txXfrm>
        <a:off x="31070" y="2256152"/>
        <a:ext cx="9996259" cy="574340"/>
      </dsp:txXfrm>
    </dsp:sp>
    <dsp:sp modelId="{637C4573-F02A-4CEB-9671-D360F117C971}">
      <dsp:nvSpPr>
        <dsp:cNvPr id="0" name=""/>
        <dsp:cNvSpPr/>
      </dsp:nvSpPr>
      <dsp:spPr>
        <a:xfrm>
          <a:off x="0" y="2959482"/>
          <a:ext cx="10058399" cy="636480"/>
        </a:xfrm>
        <a:prstGeom prst="roundRect">
          <a:avLst/>
        </a:prstGeom>
        <a:solidFill>
          <a:schemeClr val="accent5">
            <a:hueOff val="-21323121"/>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HO Instructions and RBI Guidelines</a:t>
          </a:r>
          <a:endParaRPr lang="en-US" sz="2500" kern="1200"/>
        </a:p>
      </dsp:txBody>
      <dsp:txXfrm>
        <a:off x="31070" y="2990552"/>
        <a:ext cx="9996259" cy="574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3DE28-0870-4C82-BF15-296DEC0B77DE}">
      <dsp:nvSpPr>
        <dsp:cNvPr id="0" name=""/>
        <dsp:cNvSpPr/>
      </dsp:nvSpPr>
      <dsp:spPr>
        <a:xfrm>
          <a:off x="0" y="406378"/>
          <a:ext cx="5141912" cy="1616602"/>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9070" tIns="354076" rIns="399070" bIns="128016" numCol="1" spcCol="1270" anchor="t" anchorCtr="0">
          <a:noAutofit/>
        </a:bodyPr>
        <a:lstStyle/>
        <a:p>
          <a:pPr marL="171450" lvl="1" indent="-171450" algn="l" defTabSz="800100">
            <a:lnSpc>
              <a:spcPct val="100000"/>
            </a:lnSpc>
            <a:spcBef>
              <a:spcPct val="0"/>
            </a:spcBef>
            <a:spcAft>
              <a:spcPct val="15000"/>
            </a:spcAft>
            <a:buChar char="•"/>
          </a:pPr>
          <a:r>
            <a:rPr lang="en-US" sz="1800" kern="1200"/>
            <a:t>Type Of Fund Based Advances – Demand, Term Loan, CC, OD</a:t>
          </a:r>
        </a:p>
        <a:p>
          <a:pPr marL="171450" lvl="1" indent="-171450" algn="l" defTabSz="800100">
            <a:lnSpc>
              <a:spcPct val="100000"/>
            </a:lnSpc>
            <a:spcBef>
              <a:spcPct val="0"/>
            </a:spcBef>
            <a:spcAft>
              <a:spcPct val="15000"/>
            </a:spcAft>
            <a:buChar char="•"/>
          </a:pPr>
          <a:r>
            <a:rPr lang="en-US" sz="1800" kern="1200"/>
            <a:t>Type of Non-Fund Based Advances - BG /LC / Bills Advances </a:t>
          </a:r>
        </a:p>
      </dsp:txBody>
      <dsp:txXfrm>
        <a:off x="0" y="406378"/>
        <a:ext cx="5141912" cy="1616602"/>
      </dsp:txXfrm>
    </dsp:sp>
    <dsp:sp modelId="{885E4146-CDAF-472F-B63F-E721907C9250}">
      <dsp:nvSpPr>
        <dsp:cNvPr id="0" name=""/>
        <dsp:cNvSpPr/>
      </dsp:nvSpPr>
      <dsp:spPr>
        <a:xfrm>
          <a:off x="257095" y="49280"/>
          <a:ext cx="3599338" cy="66705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46" tIns="0" rIns="136046" bIns="0" numCol="1" spcCol="1270" anchor="ctr" anchorCtr="0">
          <a:noAutofit/>
        </a:bodyPr>
        <a:lstStyle/>
        <a:p>
          <a:pPr marL="0" lvl="0" indent="0" algn="l" defTabSz="800100">
            <a:lnSpc>
              <a:spcPct val="100000"/>
            </a:lnSpc>
            <a:spcBef>
              <a:spcPct val="0"/>
            </a:spcBef>
            <a:spcAft>
              <a:spcPct val="35000"/>
            </a:spcAft>
            <a:buNone/>
          </a:pPr>
          <a:r>
            <a:rPr lang="en-US" sz="1800" kern="1200"/>
            <a:t>Type of Facilities - Fund Based &amp; Non - Fund Based</a:t>
          </a:r>
        </a:p>
      </dsp:txBody>
      <dsp:txXfrm>
        <a:off x="289658" y="81843"/>
        <a:ext cx="3534212" cy="601932"/>
      </dsp:txXfrm>
    </dsp:sp>
    <dsp:sp modelId="{A227A632-4FB7-46D2-B352-ECF3525B7314}">
      <dsp:nvSpPr>
        <dsp:cNvPr id="0" name=""/>
        <dsp:cNvSpPr/>
      </dsp:nvSpPr>
      <dsp:spPr>
        <a:xfrm>
          <a:off x="0" y="2446341"/>
          <a:ext cx="5141912" cy="529200"/>
        </a:xfrm>
        <a:prstGeom prst="rect">
          <a:avLst/>
        </a:prstGeom>
        <a:solidFill>
          <a:schemeClr val="lt1">
            <a:alpha val="90000"/>
            <a:hueOff val="0"/>
            <a:satOff val="0"/>
            <a:lumOff val="0"/>
            <a:alphaOff val="0"/>
          </a:schemeClr>
        </a:solidFill>
        <a:ln w="12700" cap="flat" cmpd="sng" algn="ctr">
          <a:solidFill>
            <a:schemeClr val="accent2">
              <a:hueOff val="476947"/>
              <a:satOff val="-10882"/>
              <a:lumOff val="4020"/>
              <a:alphaOff val="0"/>
            </a:schemeClr>
          </a:solidFill>
          <a:prstDash val="solid"/>
        </a:ln>
        <a:effectLst/>
      </dsp:spPr>
      <dsp:style>
        <a:lnRef idx="2">
          <a:scrgbClr r="0" g="0" b="0"/>
        </a:lnRef>
        <a:fillRef idx="1">
          <a:scrgbClr r="0" g="0" b="0"/>
        </a:fillRef>
        <a:effectRef idx="0">
          <a:scrgbClr r="0" g="0" b="0"/>
        </a:effectRef>
        <a:fontRef idx="minor"/>
      </dsp:style>
    </dsp:sp>
    <dsp:sp modelId="{028FEFF8-9E03-49E4-9E2B-F8F53331FE55}">
      <dsp:nvSpPr>
        <dsp:cNvPr id="0" name=""/>
        <dsp:cNvSpPr/>
      </dsp:nvSpPr>
      <dsp:spPr>
        <a:xfrm>
          <a:off x="257095" y="2136381"/>
          <a:ext cx="3599338" cy="619920"/>
        </a:xfrm>
        <a:prstGeom prst="roundRect">
          <a:avLst/>
        </a:prstGeom>
        <a:solidFill>
          <a:schemeClr val="accent2">
            <a:hueOff val="476947"/>
            <a:satOff val="-10882"/>
            <a:lumOff val="402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46" tIns="0" rIns="136046" bIns="0" numCol="1" spcCol="1270" anchor="ctr" anchorCtr="0">
          <a:noAutofit/>
        </a:bodyPr>
        <a:lstStyle/>
        <a:p>
          <a:pPr marL="0" lvl="0" indent="0" algn="l" defTabSz="800100">
            <a:lnSpc>
              <a:spcPct val="100000"/>
            </a:lnSpc>
            <a:spcBef>
              <a:spcPct val="0"/>
            </a:spcBef>
            <a:spcAft>
              <a:spcPct val="35000"/>
            </a:spcAft>
            <a:buNone/>
          </a:pPr>
          <a:r>
            <a:rPr lang="en-US" sz="1800" kern="1200"/>
            <a:t>Credit Appraisal</a:t>
          </a:r>
        </a:p>
      </dsp:txBody>
      <dsp:txXfrm>
        <a:off x="287357" y="2166643"/>
        <a:ext cx="3538814" cy="559396"/>
      </dsp:txXfrm>
    </dsp:sp>
    <dsp:sp modelId="{378742F2-95D5-41CC-A319-09E3709F0F93}">
      <dsp:nvSpPr>
        <dsp:cNvPr id="0" name=""/>
        <dsp:cNvSpPr/>
      </dsp:nvSpPr>
      <dsp:spPr>
        <a:xfrm>
          <a:off x="0" y="3398901"/>
          <a:ext cx="5141912" cy="529200"/>
        </a:xfrm>
        <a:prstGeom prst="rect">
          <a:avLst/>
        </a:prstGeom>
        <a:solidFill>
          <a:schemeClr val="lt1">
            <a:alpha val="90000"/>
            <a:hueOff val="0"/>
            <a:satOff val="0"/>
            <a:lumOff val="0"/>
            <a:alphaOff val="0"/>
          </a:schemeClr>
        </a:solidFill>
        <a:ln w="12700" cap="flat" cmpd="sng" algn="ctr">
          <a:solidFill>
            <a:schemeClr val="accent2">
              <a:hueOff val="953895"/>
              <a:satOff val="-21764"/>
              <a:lumOff val="8039"/>
              <a:alphaOff val="0"/>
            </a:schemeClr>
          </a:solidFill>
          <a:prstDash val="solid"/>
        </a:ln>
        <a:effectLst/>
      </dsp:spPr>
      <dsp:style>
        <a:lnRef idx="2">
          <a:scrgbClr r="0" g="0" b="0"/>
        </a:lnRef>
        <a:fillRef idx="1">
          <a:scrgbClr r="0" g="0" b="0"/>
        </a:fillRef>
        <a:effectRef idx="0">
          <a:scrgbClr r="0" g="0" b="0"/>
        </a:effectRef>
        <a:fontRef idx="minor"/>
      </dsp:style>
    </dsp:sp>
    <dsp:sp modelId="{DAE5901A-3BEB-4E77-BA1C-44053BC7630E}">
      <dsp:nvSpPr>
        <dsp:cNvPr id="0" name=""/>
        <dsp:cNvSpPr/>
      </dsp:nvSpPr>
      <dsp:spPr>
        <a:xfrm>
          <a:off x="257095" y="3088941"/>
          <a:ext cx="3599338" cy="619920"/>
        </a:xfrm>
        <a:prstGeom prst="roundRec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46" tIns="0" rIns="136046" bIns="0" numCol="1" spcCol="1270" anchor="ctr" anchorCtr="0">
          <a:noAutofit/>
        </a:bodyPr>
        <a:lstStyle/>
        <a:p>
          <a:pPr marL="0" lvl="0" indent="0" algn="l" defTabSz="800100">
            <a:lnSpc>
              <a:spcPct val="100000"/>
            </a:lnSpc>
            <a:spcBef>
              <a:spcPct val="0"/>
            </a:spcBef>
            <a:spcAft>
              <a:spcPct val="35000"/>
            </a:spcAft>
            <a:buNone/>
          </a:pPr>
          <a:r>
            <a:rPr lang="en-US" sz="1800" kern="1200"/>
            <a:t>Sanction/Disbursements</a:t>
          </a:r>
        </a:p>
      </dsp:txBody>
      <dsp:txXfrm>
        <a:off x="287357" y="3119203"/>
        <a:ext cx="3538814" cy="559396"/>
      </dsp:txXfrm>
    </dsp:sp>
    <dsp:sp modelId="{58928F6E-F1F6-4BA3-AF45-24E0920760F1}">
      <dsp:nvSpPr>
        <dsp:cNvPr id="0" name=""/>
        <dsp:cNvSpPr/>
      </dsp:nvSpPr>
      <dsp:spPr>
        <a:xfrm>
          <a:off x="0" y="4351461"/>
          <a:ext cx="5141912" cy="529200"/>
        </a:xfrm>
        <a:prstGeom prst="rect">
          <a:avLst/>
        </a:prstGeom>
        <a:solidFill>
          <a:schemeClr val="lt1">
            <a:alpha val="90000"/>
            <a:hueOff val="0"/>
            <a:satOff val="0"/>
            <a:lumOff val="0"/>
            <a:alphaOff val="0"/>
          </a:schemeClr>
        </a:solidFill>
        <a:ln w="12700" cap="flat" cmpd="sng" algn="ctr">
          <a:solidFill>
            <a:schemeClr val="accent2">
              <a:hueOff val="1430842"/>
              <a:satOff val="-32646"/>
              <a:lumOff val="12059"/>
              <a:alphaOff val="0"/>
            </a:schemeClr>
          </a:solidFill>
          <a:prstDash val="solid"/>
        </a:ln>
        <a:effectLst/>
      </dsp:spPr>
      <dsp:style>
        <a:lnRef idx="2">
          <a:scrgbClr r="0" g="0" b="0"/>
        </a:lnRef>
        <a:fillRef idx="1">
          <a:scrgbClr r="0" g="0" b="0"/>
        </a:fillRef>
        <a:effectRef idx="0">
          <a:scrgbClr r="0" g="0" b="0"/>
        </a:effectRef>
        <a:fontRef idx="minor"/>
      </dsp:style>
    </dsp:sp>
    <dsp:sp modelId="{DC902EB4-B559-4B54-9ECD-92E1026AA99D}">
      <dsp:nvSpPr>
        <dsp:cNvPr id="0" name=""/>
        <dsp:cNvSpPr/>
      </dsp:nvSpPr>
      <dsp:spPr>
        <a:xfrm>
          <a:off x="257095" y="4041501"/>
          <a:ext cx="3599338" cy="619920"/>
        </a:xfrm>
        <a:prstGeom prst="roundRect">
          <a:avLst/>
        </a:prstGeom>
        <a:solidFill>
          <a:schemeClr val="accent2">
            <a:hueOff val="1430842"/>
            <a:satOff val="-32646"/>
            <a:lumOff val="12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46" tIns="0" rIns="136046" bIns="0" numCol="1" spcCol="1270" anchor="ctr" anchorCtr="0">
          <a:noAutofit/>
        </a:bodyPr>
        <a:lstStyle/>
        <a:p>
          <a:pPr marL="0" lvl="0" indent="0" algn="l" defTabSz="800100">
            <a:lnSpc>
              <a:spcPct val="100000"/>
            </a:lnSpc>
            <a:spcBef>
              <a:spcPct val="0"/>
            </a:spcBef>
            <a:spcAft>
              <a:spcPct val="35000"/>
            </a:spcAft>
            <a:buNone/>
          </a:pPr>
          <a:r>
            <a:rPr lang="en-US" sz="1800" kern="1200"/>
            <a:t>Documentation</a:t>
          </a:r>
          <a:r>
            <a:rPr lang="en-US" sz="1200" kern="1200"/>
            <a:t> </a:t>
          </a:r>
        </a:p>
      </dsp:txBody>
      <dsp:txXfrm>
        <a:off x="287357" y="4071763"/>
        <a:ext cx="3538814" cy="559396"/>
      </dsp:txXfrm>
    </dsp:sp>
    <dsp:sp modelId="{F5BB8821-C671-4833-B4DE-7E47BE5876D3}">
      <dsp:nvSpPr>
        <dsp:cNvPr id="0" name=""/>
        <dsp:cNvSpPr/>
      </dsp:nvSpPr>
      <dsp:spPr>
        <a:xfrm>
          <a:off x="0" y="5356100"/>
          <a:ext cx="5141912" cy="529200"/>
        </a:xfrm>
        <a:prstGeom prst="rect">
          <a:avLst/>
        </a:prstGeom>
        <a:solidFill>
          <a:schemeClr val="lt1">
            <a:alpha val="90000"/>
            <a:hueOff val="0"/>
            <a:satOff val="0"/>
            <a:lumOff val="0"/>
            <a:alphaOff val="0"/>
          </a:schemeClr>
        </a:solidFill>
        <a:ln w="12700" cap="flat" cmpd="sng" algn="ctr">
          <a:solidFill>
            <a:schemeClr val="accent2">
              <a:hueOff val="1907789"/>
              <a:satOff val="-43528"/>
              <a:lumOff val="16079"/>
              <a:alphaOff val="0"/>
            </a:schemeClr>
          </a:solidFill>
          <a:prstDash val="solid"/>
        </a:ln>
        <a:effectLst/>
      </dsp:spPr>
      <dsp:style>
        <a:lnRef idx="2">
          <a:scrgbClr r="0" g="0" b="0"/>
        </a:lnRef>
        <a:fillRef idx="1">
          <a:scrgbClr r="0" g="0" b="0"/>
        </a:fillRef>
        <a:effectRef idx="0">
          <a:scrgbClr r="0" g="0" b="0"/>
        </a:effectRef>
        <a:fontRef idx="minor"/>
      </dsp:style>
    </dsp:sp>
    <dsp:sp modelId="{231ACE96-5A86-47FB-9B16-21B15BEB0CF0}">
      <dsp:nvSpPr>
        <dsp:cNvPr id="0" name=""/>
        <dsp:cNvSpPr/>
      </dsp:nvSpPr>
      <dsp:spPr>
        <a:xfrm>
          <a:off x="257095" y="4994061"/>
          <a:ext cx="3599338" cy="671999"/>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46" tIns="0" rIns="136046" bIns="0" numCol="1" spcCol="1270" anchor="ctr" anchorCtr="0">
          <a:noAutofit/>
        </a:bodyPr>
        <a:lstStyle/>
        <a:p>
          <a:pPr marL="0" lvl="0" indent="0" algn="l" defTabSz="800100">
            <a:lnSpc>
              <a:spcPct val="100000"/>
            </a:lnSpc>
            <a:spcBef>
              <a:spcPct val="0"/>
            </a:spcBef>
            <a:spcAft>
              <a:spcPct val="35000"/>
            </a:spcAft>
            <a:buNone/>
          </a:pPr>
          <a:r>
            <a:rPr lang="en-US" sz="1800" kern="1200"/>
            <a:t>Review, Monitoring &amp; Supervision </a:t>
          </a:r>
        </a:p>
      </dsp:txBody>
      <dsp:txXfrm>
        <a:off x="289899" y="5026865"/>
        <a:ext cx="3533730" cy="60639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3040B-CF23-4323-84A5-755C34E1E143}">
      <dsp:nvSpPr>
        <dsp:cNvPr id="0" name=""/>
        <dsp:cNvSpPr/>
      </dsp:nvSpPr>
      <dsp:spPr>
        <a:xfrm>
          <a:off x="0" y="303672"/>
          <a:ext cx="10058399" cy="8977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312420" rIns="78064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Physical Verification</a:t>
          </a:r>
        </a:p>
        <a:p>
          <a:pPr marL="171450" lvl="1" indent="-171450" algn="l" defTabSz="711200">
            <a:lnSpc>
              <a:spcPct val="90000"/>
            </a:lnSpc>
            <a:spcBef>
              <a:spcPct val="0"/>
            </a:spcBef>
            <a:spcAft>
              <a:spcPct val="15000"/>
            </a:spcAft>
            <a:buChar char="•"/>
          </a:pPr>
          <a:r>
            <a:rPr lang="en-US" sz="1600" kern="1200"/>
            <a:t>Internal Control over Issue &amp; Custody </a:t>
          </a:r>
        </a:p>
      </dsp:txBody>
      <dsp:txXfrm>
        <a:off x="0" y="303672"/>
        <a:ext cx="10058399" cy="897750"/>
      </dsp:txXfrm>
    </dsp:sp>
    <dsp:sp modelId="{AE9FF8B3-4529-4E40-B531-8FC5D8E35404}">
      <dsp:nvSpPr>
        <dsp:cNvPr id="0" name=""/>
        <dsp:cNvSpPr/>
      </dsp:nvSpPr>
      <dsp:spPr>
        <a:xfrm>
          <a:off x="502920" y="82272"/>
          <a:ext cx="7040880"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666750">
            <a:lnSpc>
              <a:spcPct val="90000"/>
            </a:lnSpc>
            <a:spcBef>
              <a:spcPct val="0"/>
            </a:spcBef>
            <a:spcAft>
              <a:spcPct val="35000"/>
            </a:spcAft>
            <a:buNone/>
          </a:pPr>
          <a:r>
            <a:rPr lang="en-US" sz="1500" kern="1200"/>
            <a:t>Stationery &amp; Security Items</a:t>
          </a:r>
        </a:p>
      </dsp:txBody>
      <dsp:txXfrm>
        <a:off x="524536" y="103888"/>
        <a:ext cx="6997648" cy="399568"/>
      </dsp:txXfrm>
    </dsp:sp>
    <dsp:sp modelId="{16CCEDE9-9948-435A-A446-36908C75D817}">
      <dsp:nvSpPr>
        <dsp:cNvPr id="0" name=""/>
        <dsp:cNvSpPr/>
      </dsp:nvSpPr>
      <dsp:spPr>
        <a:xfrm>
          <a:off x="0" y="1503822"/>
          <a:ext cx="10058399" cy="20317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312420" rIns="78064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Age wise bifurcation - Reasons for delay in adjusting</a:t>
          </a:r>
        </a:p>
        <a:p>
          <a:pPr marL="114300" lvl="1" indent="-114300" algn="l" defTabSz="666750">
            <a:lnSpc>
              <a:spcPct val="90000"/>
            </a:lnSpc>
            <a:spcBef>
              <a:spcPct val="0"/>
            </a:spcBef>
            <a:spcAft>
              <a:spcPct val="15000"/>
            </a:spcAft>
            <a:buChar char="•"/>
          </a:pPr>
          <a:r>
            <a:rPr lang="en-US" sz="1500" kern="1200"/>
            <a:t>Provisions Required</a:t>
          </a:r>
        </a:p>
        <a:p>
          <a:pPr marL="114300" lvl="1" indent="-114300" algn="l" defTabSz="666750">
            <a:lnSpc>
              <a:spcPct val="90000"/>
            </a:lnSpc>
            <a:spcBef>
              <a:spcPct val="0"/>
            </a:spcBef>
            <a:spcAft>
              <a:spcPct val="15000"/>
            </a:spcAft>
            <a:buChar char="•"/>
          </a:pPr>
          <a:r>
            <a:rPr lang="en-US" sz="1500" kern="1200"/>
            <a:t>Take list as on 31.03.25</a:t>
          </a:r>
        </a:p>
        <a:p>
          <a:pPr marL="114300" lvl="1" indent="-114300" algn="l" defTabSz="666750">
            <a:lnSpc>
              <a:spcPct val="90000"/>
            </a:lnSpc>
            <a:spcBef>
              <a:spcPct val="0"/>
            </a:spcBef>
            <a:spcAft>
              <a:spcPct val="15000"/>
            </a:spcAft>
            <a:buChar char="•"/>
          </a:pPr>
          <a:r>
            <a:rPr lang="en-US" sz="1500" kern="1200"/>
            <a:t>Compare with Last Year</a:t>
          </a:r>
        </a:p>
        <a:p>
          <a:pPr marL="114300" lvl="1" indent="-114300" algn="l" defTabSz="666750">
            <a:lnSpc>
              <a:spcPct val="90000"/>
            </a:lnSpc>
            <a:spcBef>
              <a:spcPct val="0"/>
            </a:spcBef>
            <a:spcAft>
              <a:spcPct val="15000"/>
            </a:spcAft>
            <a:buChar char="•"/>
          </a:pPr>
          <a:r>
            <a:rPr lang="en-GB" sz="1500" kern="1200"/>
            <a:t>Obtain Ledgers</a:t>
          </a:r>
          <a:endParaRPr lang="en-US" sz="1500" kern="1200"/>
        </a:p>
        <a:p>
          <a:pPr marL="114300" lvl="1" indent="-114300" algn="l" defTabSz="666750">
            <a:lnSpc>
              <a:spcPct val="90000"/>
            </a:lnSpc>
            <a:spcBef>
              <a:spcPct val="0"/>
            </a:spcBef>
            <a:spcAft>
              <a:spcPct val="15000"/>
            </a:spcAft>
            <a:buChar char="•"/>
          </a:pPr>
          <a:r>
            <a:rPr lang="en-GB" sz="1500" kern="1200"/>
            <a:t>Test Check Unusual Movement.</a:t>
          </a:r>
          <a:endParaRPr lang="en-US" sz="1500" kern="1200"/>
        </a:p>
        <a:p>
          <a:pPr marL="114300" lvl="1" indent="-114300" algn="l" defTabSz="666750">
            <a:lnSpc>
              <a:spcPct val="90000"/>
            </a:lnSpc>
            <a:spcBef>
              <a:spcPct val="0"/>
            </a:spcBef>
            <a:spcAft>
              <a:spcPct val="15000"/>
            </a:spcAft>
            <a:buChar char="•"/>
          </a:pPr>
          <a:r>
            <a:rPr lang="en-GB" sz="1500" kern="1200"/>
            <a:t>Nature &amp; Amount Involved. </a:t>
          </a:r>
          <a:endParaRPr lang="en-US" sz="1500" kern="1200"/>
        </a:p>
      </dsp:txBody>
      <dsp:txXfrm>
        <a:off x="0" y="1503822"/>
        <a:ext cx="10058399" cy="2031750"/>
      </dsp:txXfrm>
    </dsp:sp>
    <dsp:sp modelId="{2D66F7FC-38C9-4960-BD5C-DD6CAA89D211}">
      <dsp:nvSpPr>
        <dsp:cNvPr id="0" name=""/>
        <dsp:cNvSpPr/>
      </dsp:nvSpPr>
      <dsp:spPr>
        <a:xfrm>
          <a:off x="502920" y="1282422"/>
          <a:ext cx="7040880" cy="442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666750">
            <a:lnSpc>
              <a:spcPct val="90000"/>
            </a:lnSpc>
            <a:spcBef>
              <a:spcPct val="0"/>
            </a:spcBef>
            <a:spcAft>
              <a:spcPct val="35000"/>
            </a:spcAft>
            <a:buNone/>
          </a:pPr>
          <a:r>
            <a:rPr lang="en-US" sz="1500" kern="1200"/>
            <a:t>Suspense Accounts/Sundry Assets</a:t>
          </a:r>
        </a:p>
      </dsp:txBody>
      <dsp:txXfrm>
        <a:off x="524536" y="1304038"/>
        <a:ext cx="6997648" cy="39956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E5946-D649-4E72-8305-D83758552B47}">
      <dsp:nvSpPr>
        <dsp:cNvPr id="0" name=""/>
        <dsp:cNvSpPr/>
      </dsp:nvSpPr>
      <dsp:spPr>
        <a:xfrm>
          <a:off x="0" y="441"/>
          <a:ext cx="10058399" cy="10334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A8E965-9DE6-41D4-BF8A-5F32C05D059F}">
      <dsp:nvSpPr>
        <dsp:cNvPr id="0" name=""/>
        <dsp:cNvSpPr/>
      </dsp:nvSpPr>
      <dsp:spPr>
        <a:xfrm>
          <a:off x="312608" y="232960"/>
          <a:ext cx="568379" cy="5683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195493-91A2-4CBF-80B8-8C5988C0CDB7}">
      <dsp:nvSpPr>
        <dsp:cNvPr id="0" name=""/>
        <dsp:cNvSpPr/>
      </dsp:nvSpPr>
      <dsp:spPr>
        <a:xfrm>
          <a:off x="1193597" y="441"/>
          <a:ext cx="8864802" cy="1033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70" tIns="109370" rIns="109370" bIns="109370" numCol="1" spcCol="1270" anchor="ctr" anchorCtr="0">
          <a:noAutofit/>
        </a:bodyPr>
        <a:lstStyle/>
        <a:p>
          <a:pPr marL="0" lvl="0" indent="0" algn="l" defTabSz="1111250">
            <a:lnSpc>
              <a:spcPct val="100000"/>
            </a:lnSpc>
            <a:spcBef>
              <a:spcPct val="0"/>
            </a:spcBef>
            <a:spcAft>
              <a:spcPct val="35000"/>
            </a:spcAft>
            <a:buNone/>
          </a:pPr>
          <a:r>
            <a:rPr lang="en-US" sz="2500" kern="1200"/>
            <a:t>Deposits</a:t>
          </a:r>
        </a:p>
      </dsp:txBody>
      <dsp:txXfrm>
        <a:off x="1193597" y="441"/>
        <a:ext cx="8864802" cy="1033417"/>
      </dsp:txXfrm>
    </dsp:sp>
    <dsp:sp modelId="{E1DF8687-C92A-4821-88FC-B68EBF5646EA}">
      <dsp:nvSpPr>
        <dsp:cNvPr id="0" name=""/>
        <dsp:cNvSpPr/>
      </dsp:nvSpPr>
      <dsp:spPr>
        <a:xfrm>
          <a:off x="0" y="1292213"/>
          <a:ext cx="10058399" cy="10334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387F6C-4F78-4645-946D-58ACAC5D7FDB}">
      <dsp:nvSpPr>
        <dsp:cNvPr id="0" name=""/>
        <dsp:cNvSpPr/>
      </dsp:nvSpPr>
      <dsp:spPr>
        <a:xfrm>
          <a:off x="312608" y="1524732"/>
          <a:ext cx="568379" cy="5683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012223-736F-455A-8455-C470B7A115B2}">
      <dsp:nvSpPr>
        <dsp:cNvPr id="0" name=""/>
        <dsp:cNvSpPr/>
      </dsp:nvSpPr>
      <dsp:spPr>
        <a:xfrm>
          <a:off x="1193597" y="1292213"/>
          <a:ext cx="8864802" cy="1033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70" tIns="109370" rIns="109370" bIns="109370" numCol="1" spcCol="1270" anchor="ctr" anchorCtr="0">
          <a:noAutofit/>
        </a:bodyPr>
        <a:lstStyle/>
        <a:p>
          <a:pPr marL="0" lvl="0" indent="0" algn="l" defTabSz="1111250">
            <a:lnSpc>
              <a:spcPct val="100000"/>
            </a:lnSpc>
            <a:spcBef>
              <a:spcPct val="0"/>
            </a:spcBef>
            <a:spcAft>
              <a:spcPct val="35000"/>
            </a:spcAft>
            <a:buNone/>
          </a:pPr>
          <a:r>
            <a:rPr lang="en-US" sz="2500" kern="1200"/>
            <a:t>Other Liabilities</a:t>
          </a:r>
        </a:p>
      </dsp:txBody>
      <dsp:txXfrm>
        <a:off x="1193597" y="1292213"/>
        <a:ext cx="8864802" cy="1033417"/>
      </dsp:txXfrm>
    </dsp:sp>
    <dsp:sp modelId="{BCDD435A-36DB-49A4-AB62-98312D005BD2}">
      <dsp:nvSpPr>
        <dsp:cNvPr id="0" name=""/>
        <dsp:cNvSpPr/>
      </dsp:nvSpPr>
      <dsp:spPr>
        <a:xfrm>
          <a:off x="0" y="2583985"/>
          <a:ext cx="10058399" cy="10334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82D622-8CBF-4922-B69C-EDD2C410BC3A}">
      <dsp:nvSpPr>
        <dsp:cNvPr id="0" name=""/>
        <dsp:cNvSpPr/>
      </dsp:nvSpPr>
      <dsp:spPr>
        <a:xfrm>
          <a:off x="312608" y="2816504"/>
          <a:ext cx="568379" cy="5683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99B1F9-EC56-4AE7-AE8D-25EE0D6B1664}">
      <dsp:nvSpPr>
        <dsp:cNvPr id="0" name=""/>
        <dsp:cNvSpPr/>
      </dsp:nvSpPr>
      <dsp:spPr>
        <a:xfrm>
          <a:off x="1193597" y="2583985"/>
          <a:ext cx="8864802" cy="1033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70" tIns="109370" rIns="109370" bIns="109370" numCol="1" spcCol="1270" anchor="ctr" anchorCtr="0">
          <a:noAutofit/>
        </a:bodyPr>
        <a:lstStyle/>
        <a:p>
          <a:pPr marL="0" lvl="0" indent="0" algn="l" defTabSz="1111250">
            <a:lnSpc>
              <a:spcPct val="100000"/>
            </a:lnSpc>
            <a:spcBef>
              <a:spcPct val="0"/>
            </a:spcBef>
            <a:spcAft>
              <a:spcPct val="35000"/>
            </a:spcAft>
            <a:buNone/>
          </a:pPr>
          <a:r>
            <a:rPr lang="en-GB" sz="2500" kern="1200"/>
            <a:t>Contingent Liabilities</a:t>
          </a:r>
          <a:endParaRPr lang="en-US" sz="2500" kern="1200"/>
        </a:p>
      </dsp:txBody>
      <dsp:txXfrm>
        <a:off x="1193597" y="2583985"/>
        <a:ext cx="8864802" cy="103341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8CA81-7BDE-4C0A-B3A8-739546FB09D3}">
      <dsp:nvSpPr>
        <dsp:cNvPr id="0" name=""/>
        <dsp:cNvSpPr/>
      </dsp:nvSpPr>
      <dsp:spPr>
        <a:xfrm>
          <a:off x="0" y="310964"/>
          <a:ext cx="10058399" cy="8883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249936" rIns="7806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Check how account is Flagged as Inoperative By System.</a:t>
          </a:r>
        </a:p>
        <a:p>
          <a:pPr marL="114300" lvl="1" indent="-114300" algn="l" defTabSz="533400">
            <a:lnSpc>
              <a:spcPct val="90000"/>
            </a:lnSpc>
            <a:spcBef>
              <a:spcPct val="0"/>
            </a:spcBef>
            <a:spcAft>
              <a:spcPct val="15000"/>
            </a:spcAft>
            <a:buChar char="•"/>
          </a:pPr>
          <a:r>
            <a:rPr lang="en-US" sz="1200" kern="1200"/>
            <a:t>Obtain List Of Inoperative Account &amp; Verify Transaction on Test Check Basis</a:t>
          </a:r>
        </a:p>
        <a:p>
          <a:pPr marL="114300" lvl="1" indent="-114300" algn="l" defTabSz="533400">
            <a:lnSpc>
              <a:spcPct val="90000"/>
            </a:lnSpc>
            <a:spcBef>
              <a:spcPct val="0"/>
            </a:spcBef>
            <a:spcAft>
              <a:spcPct val="15000"/>
            </a:spcAft>
            <a:buChar char="•"/>
          </a:pPr>
          <a:r>
            <a:rPr lang="en-US" sz="1200" kern="1200"/>
            <a:t>Take List Of Accounts Activated as Operative -Confirm With Bank Policy.</a:t>
          </a:r>
        </a:p>
      </dsp:txBody>
      <dsp:txXfrm>
        <a:off x="0" y="310964"/>
        <a:ext cx="10058399" cy="888300"/>
      </dsp:txXfrm>
    </dsp:sp>
    <dsp:sp modelId="{BC27C417-38AB-4D81-BFEE-CB789B6E20F0}">
      <dsp:nvSpPr>
        <dsp:cNvPr id="0" name=""/>
        <dsp:cNvSpPr/>
      </dsp:nvSpPr>
      <dsp:spPr>
        <a:xfrm>
          <a:off x="502920" y="133844"/>
          <a:ext cx="7040880" cy="3542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533400">
            <a:lnSpc>
              <a:spcPct val="90000"/>
            </a:lnSpc>
            <a:spcBef>
              <a:spcPct val="0"/>
            </a:spcBef>
            <a:spcAft>
              <a:spcPct val="35000"/>
            </a:spcAft>
            <a:buNone/>
          </a:pPr>
          <a:r>
            <a:rPr lang="en-US" sz="1200" kern="1200"/>
            <a:t>Inoperative Accounts</a:t>
          </a:r>
        </a:p>
      </dsp:txBody>
      <dsp:txXfrm>
        <a:off x="520213" y="151137"/>
        <a:ext cx="7006294" cy="319654"/>
      </dsp:txXfrm>
    </dsp:sp>
    <dsp:sp modelId="{C23792B1-E389-4C65-A7E6-985A59008AA7}">
      <dsp:nvSpPr>
        <dsp:cNvPr id="0" name=""/>
        <dsp:cNvSpPr/>
      </dsp:nvSpPr>
      <dsp:spPr>
        <a:xfrm>
          <a:off x="0" y="1441184"/>
          <a:ext cx="10058399" cy="10773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249936" rIns="7806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Take Monthly Average Deposit Figures</a:t>
          </a:r>
        </a:p>
        <a:p>
          <a:pPr marL="114300" lvl="1" indent="-114300" algn="l" defTabSz="533400">
            <a:lnSpc>
              <a:spcPct val="90000"/>
            </a:lnSpc>
            <a:spcBef>
              <a:spcPct val="0"/>
            </a:spcBef>
            <a:spcAft>
              <a:spcPct val="15000"/>
            </a:spcAft>
            <a:buChar char="•"/>
          </a:pPr>
          <a:r>
            <a:rPr lang="en-US" sz="1200" kern="1200"/>
            <a:t>Compare Average with Year End Balances</a:t>
          </a:r>
        </a:p>
        <a:p>
          <a:pPr marL="114300" lvl="1" indent="-114300" algn="l" defTabSz="533400">
            <a:lnSpc>
              <a:spcPct val="90000"/>
            </a:lnSpc>
            <a:spcBef>
              <a:spcPct val="0"/>
            </a:spcBef>
            <a:spcAft>
              <a:spcPct val="15000"/>
            </a:spcAft>
            <a:buChar char="•"/>
          </a:pPr>
          <a:r>
            <a:rPr lang="en-US" sz="1200" kern="1200"/>
            <a:t>Compare Year End Balances with Balances as on Audit</a:t>
          </a:r>
        </a:p>
        <a:p>
          <a:pPr marL="114300" lvl="1" indent="-114300" algn="l" defTabSz="533400">
            <a:lnSpc>
              <a:spcPct val="90000"/>
            </a:lnSpc>
            <a:spcBef>
              <a:spcPct val="0"/>
            </a:spcBef>
            <a:spcAft>
              <a:spcPct val="15000"/>
            </a:spcAft>
            <a:buChar char="•"/>
          </a:pPr>
          <a:r>
            <a:rPr lang="en-US" sz="1200" kern="1200"/>
            <a:t>Obtain Manager Representation for unusual movement &amp; Comment accordingly</a:t>
          </a:r>
        </a:p>
      </dsp:txBody>
      <dsp:txXfrm>
        <a:off x="0" y="1441184"/>
        <a:ext cx="10058399" cy="1077300"/>
      </dsp:txXfrm>
    </dsp:sp>
    <dsp:sp modelId="{700E018D-DE12-4EDA-A4C0-B317EE3F13AE}">
      <dsp:nvSpPr>
        <dsp:cNvPr id="0" name=""/>
        <dsp:cNvSpPr/>
      </dsp:nvSpPr>
      <dsp:spPr>
        <a:xfrm>
          <a:off x="502920" y="1264064"/>
          <a:ext cx="7040880" cy="3542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533400">
            <a:lnSpc>
              <a:spcPct val="90000"/>
            </a:lnSpc>
            <a:spcBef>
              <a:spcPct val="0"/>
            </a:spcBef>
            <a:spcAft>
              <a:spcPct val="35000"/>
            </a:spcAft>
            <a:buNone/>
          </a:pPr>
          <a:r>
            <a:rPr lang="en-US" sz="1200" kern="1200"/>
            <a:t>Unusual Movement at Year End</a:t>
          </a:r>
        </a:p>
      </dsp:txBody>
      <dsp:txXfrm>
        <a:off x="520213" y="1281357"/>
        <a:ext cx="7006294" cy="319654"/>
      </dsp:txXfrm>
    </dsp:sp>
    <dsp:sp modelId="{AFCBA940-0109-420F-B946-016A101B7944}">
      <dsp:nvSpPr>
        <dsp:cNvPr id="0" name=""/>
        <dsp:cNvSpPr/>
      </dsp:nvSpPr>
      <dsp:spPr>
        <a:xfrm>
          <a:off x="0" y="2760404"/>
          <a:ext cx="10058399" cy="8883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249936" rIns="7806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Take CBS System Figures for Overdue Matured Term Deposit</a:t>
          </a:r>
        </a:p>
        <a:p>
          <a:pPr marL="114300" lvl="1" indent="-114300" algn="l" defTabSz="533400">
            <a:lnSpc>
              <a:spcPct val="90000"/>
            </a:lnSpc>
            <a:spcBef>
              <a:spcPct val="0"/>
            </a:spcBef>
            <a:spcAft>
              <a:spcPct val="15000"/>
            </a:spcAft>
            <a:buChar char="•"/>
          </a:pPr>
          <a:r>
            <a:rPr lang="en-US" sz="1200" kern="1200"/>
            <a:t>Check Interest Provision at Year end</a:t>
          </a:r>
        </a:p>
        <a:p>
          <a:pPr marL="114300" lvl="1" indent="-114300" algn="l" defTabSz="533400">
            <a:lnSpc>
              <a:spcPct val="90000"/>
            </a:lnSpc>
            <a:spcBef>
              <a:spcPct val="0"/>
            </a:spcBef>
            <a:spcAft>
              <a:spcPct val="15000"/>
            </a:spcAft>
            <a:buChar char="•"/>
          </a:pPr>
          <a:r>
            <a:rPr lang="en-US" sz="1200" kern="1200"/>
            <a:t>Minimum Balances Requirement/ Charges </a:t>
          </a:r>
        </a:p>
      </dsp:txBody>
      <dsp:txXfrm>
        <a:off x="0" y="2760404"/>
        <a:ext cx="10058399" cy="888300"/>
      </dsp:txXfrm>
    </dsp:sp>
    <dsp:sp modelId="{2728E8D7-A7A1-4794-924F-DF3B3DFC1B1B}">
      <dsp:nvSpPr>
        <dsp:cNvPr id="0" name=""/>
        <dsp:cNvSpPr/>
      </dsp:nvSpPr>
      <dsp:spPr>
        <a:xfrm>
          <a:off x="502920" y="2583284"/>
          <a:ext cx="7040880" cy="3542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533400">
            <a:lnSpc>
              <a:spcPct val="90000"/>
            </a:lnSpc>
            <a:spcBef>
              <a:spcPct val="0"/>
            </a:spcBef>
            <a:spcAft>
              <a:spcPct val="35000"/>
            </a:spcAft>
            <a:buNone/>
          </a:pPr>
          <a:r>
            <a:rPr lang="en-US" sz="1200" kern="1200"/>
            <a:t>Overdue / Matured Term Deposit</a:t>
          </a:r>
        </a:p>
      </dsp:txBody>
      <dsp:txXfrm>
        <a:off x="520213" y="2600577"/>
        <a:ext cx="7006294" cy="31965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102AD-D9C3-498D-ADA7-02E3B24731C4}">
      <dsp:nvSpPr>
        <dsp:cNvPr id="0" name=""/>
        <dsp:cNvSpPr/>
      </dsp:nvSpPr>
      <dsp:spPr>
        <a:xfrm>
          <a:off x="0" y="4434932"/>
          <a:ext cx="5141912" cy="97025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Negligence of auditor - may be held accountable. </a:t>
          </a:r>
        </a:p>
      </dsp:txBody>
      <dsp:txXfrm>
        <a:off x="0" y="4434932"/>
        <a:ext cx="5141912" cy="970254"/>
      </dsp:txXfrm>
    </dsp:sp>
    <dsp:sp modelId="{C77B0698-F071-4790-8E65-15E24EF76285}">
      <dsp:nvSpPr>
        <dsp:cNvPr id="0" name=""/>
        <dsp:cNvSpPr/>
      </dsp:nvSpPr>
      <dsp:spPr>
        <a:xfrm rot="10800000">
          <a:off x="0" y="2957234"/>
          <a:ext cx="5141912" cy="1492251"/>
        </a:xfrm>
        <a:prstGeom prst="upArrowCallout">
          <a:avLst/>
        </a:prstGeom>
        <a:solidFill>
          <a:schemeClr val="accent2">
            <a:hueOff val="635930"/>
            <a:satOff val="-14509"/>
            <a:lumOff val="536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﻿It includes recommendation applicable at Branch / RO / HO level. </a:t>
          </a:r>
        </a:p>
      </dsp:txBody>
      <dsp:txXfrm rot="10800000">
        <a:off x="0" y="2957234"/>
        <a:ext cx="5141912" cy="969620"/>
      </dsp:txXfrm>
    </dsp:sp>
    <dsp:sp modelId="{CF9F64DE-46B2-4238-94AA-C71C982FEA7F}">
      <dsp:nvSpPr>
        <dsp:cNvPr id="0" name=""/>
        <dsp:cNvSpPr/>
      </dsp:nvSpPr>
      <dsp:spPr>
        <a:xfrm rot="10800000">
          <a:off x="0" y="1479536"/>
          <a:ext cx="5141912" cy="1492251"/>
        </a:xfrm>
        <a:prstGeom prst="upArrowCallout">
          <a:avLst/>
        </a:prstGeom>
        <a:solidFill>
          <a:schemeClr val="accent2">
            <a:hueOff val="1271860"/>
            <a:satOff val="-29019"/>
            <a:lumOff val="107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﻿Answers - Implemented / Not Implemented Only.</a:t>
          </a:r>
        </a:p>
      </dsp:txBody>
      <dsp:txXfrm rot="10800000">
        <a:off x="0" y="1479536"/>
        <a:ext cx="5141912" cy="969620"/>
      </dsp:txXfrm>
    </dsp:sp>
    <dsp:sp modelId="{FAED3998-FEBE-44BA-8729-0305B7296A90}">
      <dsp:nvSpPr>
        <dsp:cNvPr id="0" name=""/>
        <dsp:cNvSpPr/>
      </dsp:nvSpPr>
      <dsp:spPr>
        <a:xfrm rot="10800000">
          <a:off x="0" y="1838"/>
          <a:ext cx="5141912" cy="1492251"/>
        </a:xfrm>
        <a:prstGeom prst="upArrowCallou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25 Questions in Report</a:t>
          </a:r>
        </a:p>
      </dsp:txBody>
      <dsp:txXfrm rot="10800000">
        <a:off x="0" y="1838"/>
        <a:ext cx="5141912" cy="96962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8EBD4-116B-4E68-BF9C-4301B73956E7}">
      <dsp:nvSpPr>
        <dsp:cNvPr id="0" name=""/>
        <dsp:cNvSpPr/>
      </dsp:nvSpPr>
      <dsp:spPr>
        <a:xfrm>
          <a:off x="0" y="4365"/>
          <a:ext cx="6572250" cy="9298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6A5028-D49B-4A82-80E9-D30FC54974E9}">
      <dsp:nvSpPr>
        <dsp:cNvPr id="0" name=""/>
        <dsp:cNvSpPr/>
      </dsp:nvSpPr>
      <dsp:spPr>
        <a:xfrm>
          <a:off x="281288" y="213588"/>
          <a:ext cx="511432" cy="5114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35FDDF-F96B-428A-82C4-803B947D41E7}">
      <dsp:nvSpPr>
        <dsp:cNvPr id="0" name=""/>
        <dsp:cNvSpPr/>
      </dsp:nvSpPr>
      <dsp:spPr>
        <a:xfrm>
          <a:off x="1074009" y="4365"/>
          <a:ext cx="5498240" cy="929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12" tIns="98412" rIns="98412" bIns="98412" numCol="1" spcCol="1270" anchor="ctr" anchorCtr="0">
          <a:noAutofit/>
        </a:bodyPr>
        <a:lstStyle/>
        <a:p>
          <a:pPr marL="0" lvl="0" indent="0" algn="l" defTabSz="844550">
            <a:lnSpc>
              <a:spcPct val="100000"/>
            </a:lnSpc>
            <a:spcBef>
              <a:spcPct val="0"/>
            </a:spcBef>
            <a:spcAft>
              <a:spcPct val="35000"/>
            </a:spcAft>
            <a:buNone/>
          </a:pPr>
          <a:r>
            <a:rPr lang="en-US" sz="1900" kern="1200"/>
            <a:t>51 Questions in Report</a:t>
          </a:r>
        </a:p>
      </dsp:txBody>
      <dsp:txXfrm>
        <a:off x="1074009" y="4365"/>
        <a:ext cx="5498240" cy="929878"/>
      </dsp:txXfrm>
    </dsp:sp>
    <dsp:sp modelId="{71AA1B54-7122-49FA-95BB-A259DCB57160}">
      <dsp:nvSpPr>
        <dsp:cNvPr id="0" name=""/>
        <dsp:cNvSpPr/>
      </dsp:nvSpPr>
      <dsp:spPr>
        <a:xfrm>
          <a:off x="0" y="1166713"/>
          <a:ext cx="6572250" cy="9298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11BADE-0722-4988-A638-D915F3B5AFAD}">
      <dsp:nvSpPr>
        <dsp:cNvPr id="0" name=""/>
        <dsp:cNvSpPr/>
      </dsp:nvSpPr>
      <dsp:spPr>
        <a:xfrm>
          <a:off x="281288" y="1375935"/>
          <a:ext cx="511432" cy="5114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99F60F-AB57-4164-B715-052C03811551}">
      <dsp:nvSpPr>
        <dsp:cNvPr id="0" name=""/>
        <dsp:cNvSpPr/>
      </dsp:nvSpPr>
      <dsp:spPr>
        <a:xfrm>
          <a:off x="1074009" y="1166713"/>
          <a:ext cx="5498240" cy="929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12" tIns="98412" rIns="98412" bIns="98412" numCol="1" spcCol="1270" anchor="ctr" anchorCtr="0">
          <a:noAutofit/>
        </a:bodyPr>
        <a:lstStyle/>
        <a:p>
          <a:pPr marL="0" lvl="0" indent="0" algn="l" defTabSz="844550">
            <a:lnSpc>
              <a:spcPct val="100000"/>
            </a:lnSpc>
            <a:spcBef>
              <a:spcPct val="0"/>
            </a:spcBef>
            <a:spcAft>
              <a:spcPct val="35000"/>
            </a:spcAft>
            <a:buNone/>
          </a:pPr>
          <a:r>
            <a:rPr lang="en-US" sz="1900" kern="1200"/>
            <a:t>﻿Answers - Yes / No Only.</a:t>
          </a:r>
        </a:p>
      </dsp:txBody>
      <dsp:txXfrm>
        <a:off x="1074009" y="1166713"/>
        <a:ext cx="5498240" cy="929878"/>
      </dsp:txXfrm>
    </dsp:sp>
    <dsp:sp modelId="{2EC64D2F-515C-448B-8AB1-F65080A25448}">
      <dsp:nvSpPr>
        <dsp:cNvPr id="0" name=""/>
        <dsp:cNvSpPr/>
      </dsp:nvSpPr>
      <dsp:spPr>
        <a:xfrm>
          <a:off x="0" y="2329060"/>
          <a:ext cx="6572250" cy="9298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A7CB67-D8D3-4092-B885-B53308B439E1}">
      <dsp:nvSpPr>
        <dsp:cNvPr id="0" name=""/>
        <dsp:cNvSpPr/>
      </dsp:nvSpPr>
      <dsp:spPr>
        <a:xfrm>
          <a:off x="281288" y="2538283"/>
          <a:ext cx="511432" cy="5114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C4A87F-6959-4F48-B089-C319FBD1DD37}">
      <dsp:nvSpPr>
        <dsp:cNvPr id="0" name=""/>
        <dsp:cNvSpPr/>
      </dsp:nvSpPr>
      <dsp:spPr>
        <a:xfrm>
          <a:off x="1074009" y="2329060"/>
          <a:ext cx="5498240" cy="929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12" tIns="98412" rIns="98412" bIns="98412" numCol="1" spcCol="1270" anchor="ctr" anchorCtr="0">
          <a:noAutofit/>
        </a:bodyPr>
        <a:lstStyle/>
        <a:p>
          <a:pPr marL="0" lvl="0" indent="0" algn="l" defTabSz="844550">
            <a:lnSpc>
              <a:spcPct val="100000"/>
            </a:lnSpc>
            <a:spcBef>
              <a:spcPct val="0"/>
            </a:spcBef>
            <a:spcAft>
              <a:spcPct val="35000"/>
            </a:spcAft>
            <a:buNone/>
          </a:pPr>
          <a:r>
            <a:rPr lang="en-US" sz="1900" kern="1200"/>
            <a:t>﻿Main Objective of this report is to ensure existence of Proper System</a:t>
          </a:r>
        </a:p>
      </dsp:txBody>
      <dsp:txXfrm>
        <a:off x="1074009" y="2329060"/>
        <a:ext cx="5498240" cy="929878"/>
      </dsp:txXfrm>
    </dsp:sp>
    <dsp:sp modelId="{E3FFC79B-A9DC-4865-ACA9-39F2BD56E351}">
      <dsp:nvSpPr>
        <dsp:cNvPr id="0" name=""/>
        <dsp:cNvSpPr/>
      </dsp:nvSpPr>
      <dsp:spPr>
        <a:xfrm>
          <a:off x="0" y="3491408"/>
          <a:ext cx="6572250" cy="9298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F04F39-1ED8-43BF-BE95-9D3BD35F00B0}">
      <dsp:nvSpPr>
        <dsp:cNvPr id="0" name=""/>
        <dsp:cNvSpPr/>
      </dsp:nvSpPr>
      <dsp:spPr>
        <a:xfrm>
          <a:off x="281288" y="3700631"/>
          <a:ext cx="511432" cy="51143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8C855D-1C57-4FA4-AC30-6C7AED1126E4}">
      <dsp:nvSpPr>
        <dsp:cNvPr id="0" name=""/>
        <dsp:cNvSpPr/>
      </dsp:nvSpPr>
      <dsp:spPr>
        <a:xfrm>
          <a:off x="1074009" y="3491408"/>
          <a:ext cx="5498240" cy="929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12" tIns="98412" rIns="98412" bIns="98412" numCol="1" spcCol="1270" anchor="ctr" anchorCtr="0">
          <a:noAutofit/>
        </a:bodyPr>
        <a:lstStyle/>
        <a:p>
          <a:pPr marL="0" lvl="0" indent="0" algn="l" defTabSz="844550">
            <a:lnSpc>
              <a:spcPct val="100000"/>
            </a:lnSpc>
            <a:spcBef>
              <a:spcPct val="0"/>
            </a:spcBef>
            <a:spcAft>
              <a:spcPct val="35000"/>
            </a:spcAft>
            <a:buNone/>
          </a:pPr>
          <a:r>
            <a:rPr lang="en-US" sz="1900" kern="1200"/>
            <a:t>﻿Negligence of auditor - may be held accountable</a:t>
          </a:r>
        </a:p>
      </dsp:txBody>
      <dsp:txXfrm>
        <a:off x="1074009" y="3491408"/>
        <a:ext cx="5498240" cy="929878"/>
      </dsp:txXfrm>
    </dsp:sp>
    <dsp:sp modelId="{CAFDC612-4E17-4EAB-8D8B-6E8CB8E85FB0}">
      <dsp:nvSpPr>
        <dsp:cNvPr id="0" name=""/>
        <dsp:cNvSpPr/>
      </dsp:nvSpPr>
      <dsp:spPr>
        <a:xfrm>
          <a:off x="0" y="4653756"/>
          <a:ext cx="6572250" cy="9298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80672E-DC4B-46DD-AE8B-1479BBA5419E}">
      <dsp:nvSpPr>
        <dsp:cNvPr id="0" name=""/>
        <dsp:cNvSpPr/>
      </dsp:nvSpPr>
      <dsp:spPr>
        <a:xfrm>
          <a:off x="281288" y="4862978"/>
          <a:ext cx="511432" cy="51143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B9177B-6554-4687-8C31-BAB2F420670F}">
      <dsp:nvSpPr>
        <dsp:cNvPr id="0" name=""/>
        <dsp:cNvSpPr/>
      </dsp:nvSpPr>
      <dsp:spPr>
        <a:xfrm>
          <a:off x="1074009" y="4653756"/>
          <a:ext cx="5498240" cy="929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12" tIns="98412" rIns="98412" bIns="98412" numCol="1" spcCol="1270" anchor="ctr" anchorCtr="0">
          <a:noAutofit/>
        </a:bodyPr>
        <a:lstStyle/>
        <a:p>
          <a:pPr marL="0" lvl="0" indent="0" algn="l" defTabSz="844550">
            <a:lnSpc>
              <a:spcPct val="100000"/>
            </a:lnSpc>
            <a:spcBef>
              <a:spcPct val="0"/>
            </a:spcBef>
            <a:spcAft>
              <a:spcPct val="35000"/>
            </a:spcAft>
            <a:buNone/>
          </a:pPr>
          <a:r>
            <a:rPr lang="en-US" sz="1900" kern="1200"/>
            <a:t>Being its fact statement, suggested to attach our examination report on sample basis.</a:t>
          </a:r>
        </a:p>
      </dsp:txBody>
      <dsp:txXfrm>
        <a:off x="1074009" y="4653756"/>
        <a:ext cx="5498240" cy="92987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5E690-99D4-4415-AA15-25E9DBDE645F}">
      <dsp:nvSpPr>
        <dsp:cNvPr id="0" name=""/>
        <dsp:cNvSpPr/>
      </dsp:nvSpPr>
      <dsp:spPr>
        <a:xfrm>
          <a:off x="2946" y="289357"/>
          <a:ext cx="2337792" cy="1402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Cash in Hand</a:t>
          </a:r>
        </a:p>
      </dsp:txBody>
      <dsp:txXfrm>
        <a:off x="2946" y="289357"/>
        <a:ext cx="2337792" cy="1402675"/>
      </dsp:txXfrm>
    </dsp:sp>
    <dsp:sp modelId="{745C22A2-DF7D-4347-860B-6E50E12FBCA1}">
      <dsp:nvSpPr>
        <dsp:cNvPr id="0" name=""/>
        <dsp:cNvSpPr/>
      </dsp:nvSpPr>
      <dsp:spPr>
        <a:xfrm>
          <a:off x="2574518" y="289357"/>
          <a:ext cx="2337792" cy="1402675"/>
        </a:xfrm>
        <a:prstGeom prst="rect">
          <a:avLst/>
        </a:prstGeom>
        <a:solidFill>
          <a:schemeClr val="accent5">
            <a:hueOff val="-3553854"/>
            <a:satOff val="2020"/>
            <a:lumOff val="-166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﻿Cash at ATM</a:t>
          </a:r>
        </a:p>
      </dsp:txBody>
      <dsp:txXfrm>
        <a:off x="2574518" y="289357"/>
        <a:ext cx="2337792" cy="1402675"/>
      </dsp:txXfrm>
    </dsp:sp>
    <dsp:sp modelId="{027A2E13-8C90-4295-BB26-9533F8DD4C36}">
      <dsp:nvSpPr>
        <dsp:cNvPr id="0" name=""/>
        <dsp:cNvSpPr/>
      </dsp:nvSpPr>
      <dsp:spPr>
        <a:xfrm>
          <a:off x="5146089" y="289357"/>
          <a:ext cx="2337792" cy="1402675"/>
        </a:xfrm>
        <a:prstGeom prst="rect">
          <a:avLst/>
        </a:prstGeom>
        <a:solidFill>
          <a:schemeClr val="accent5">
            <a:hueOff val="-7107707"/>
            <a:satOff val="4040"/>
            <a:lumOff val="-333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﻿Tokens</a:t>
          </a:r>
        </a:p>
      </dsp:txBody>
      <dsp:txXfrm>
        <a:off x="5146089" y="289357"/>
        <a:ext cx="2337792" cy="1402675"/>
      </dsp:txXfrm>
    </dsp:sp>
    <dsp:sp modelId="{A2B6ED46-380A-4F6D-9AE3-03E49B59B377}">
      <dsp:nvSpPr>
        <dsp:cNvPr id="0" name=""/>
        <dsp:cNvSpPr/>
      </dsp:nvSpPr>
      <dsp:spPr>
        <a:xfrm>
          <a:off x="7717661" y="289357"/>
          <a:ext cx="2337792" cy="1402675"/>
        </a:xfrm>
        <a:prstGeom prst="rect">
          <a:avLst/>
        </a:prstGeom>
        <a:solidFill>
          <a:schemeClr val="accent5">
            <a:hueOff val="-10661560"/>
            <a:satOff val="6060"/>
            <a:lumOff val="-5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﻿Gold Bags</a:t>
          </a:r>
        </a:p>
      </dsp:txBody>
      <dsp:txXfrm>
        <a:off x="7717661" y="289357"/>
        <a:ext cx="2337792" cy="1402675"/>
      </dsp:txXfrm>
    </dsp:sp>
    <dsp:sp modelId="{220E8BC0-83B7-4205-AE74-7281EF079805}">
      <dsp:nvSpPr>
        <dsp:cNvPr id="0" name=""/>
        <dsp:cNvSpPr/>
      </dsp:nvSpPr>
      <dsp:spPr>
        <a:xfrm>
          <a:off x="1288732" y="1925812"/>
          <a:ext cx="2337792" cy="1402675"/>
        </a:xfrm>
        <a:prstGeom prst="rect">
          <a:avLst/>
        </a:prstGeom>
        <a:solidFill>
          <a:schemeClr val="accent5">
            <a:hueOff val="-14215414"/>
            <a:satOff val="8079"/>
            <a:lumOff val="-666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Fixed Assets</a:t>
          </a:r>
        </a:p>
      </dsp:txBody>
      <dsp:txXfrm>
        <a:off x="1288732" y="1925812"/>
        <a:ext cx="2337792" cy="1402675"/>
      </dsp:txXfrm>
    </dsp:sp>
    <dsp:sp modelId="{A62D4F93-2BD5-4AC8-A260-0644010BBF6A}">
      <dsp:nvSpPr>
        <dsp:cNvPr id="0" name=""/>
        <dsp:cNvSpPr/>
      </dsp:nvSpPr>
      <dsp:spPr>
        <a:xfrm>
          <a:off x="3860303" y="1925812"/>
          <a:ext cx="2337792" cy="1402675"/>
        </a:xfrm>
        <a:prstGeom prst="rect">
          <a:avLst/>
        </a:prstGeom>
        <a:solidFill>
          <a:schemeClr val="accent5">
            <a:hueOff val="-17769267"/>
            <a:satOff val="10099"/>
            <a:lumOff val="-833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Stationary &amp; Security Items - DD, Cheques, PO , Adhesive Stamps, Postage Stamps</a:t>
          </a:r>
        </a:p>
      </dsp:txBody>
      <dsp:txXfrm>
        <a:off x="3860303" y="1925812"/>
        <a:ext cx="2337792" cy="1402675"/>
      </dsp:txXfrm>
    </dsp:sp>
    <dsp:sp modelId="{B3F9F94F-A52C-47FC-A439-CE9ACCD62BBA}">
      <dsp:nvSpPr>
        <dsp:cNvPr id="0" name=""/>
        <dsp:cNvSpPr/>
      </dsp:nvSpPr>
      <dsp:spPr>
        <a:xfrm>
          <a:off x="6431875" y="1925812"/>
          <a:ext cx="2337792" cy="1402675"/>
        </a:xfrm>
        <a:prstGeom prst="rect">
          <a:avLst/>
        </a:prstGeom>
        <a:solidFill>
          <a:schemeClr val="accent5">
            <a:hueOff val="-21323121"/>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Investments ﻿</a:t>
          </a:r>
        </a:p>
      </dsp:txBody>
      <dsp:txXfrm>
        <a:off x="6431875" y="1925812"/>
        <a:ext cx="2337792" cy="140267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F3051-4181-4AF5-B077-24626BDAB827}">
      <dsp:nvSpPr>
        <dsp:cNvPr id="0" name=""/>
        <dsp:cNvSpPr/>
      </dsp:nvSpPr>
      <dsp:spPr>
        <a:xfrm>
          <a:off x="0" y="380847"/>
          <a:ext cx="10058399" cy="1524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458216" rIns="78064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Banks are Required to conduct annual stock audits by external agencies as per bank guidelines approved by Board of Directors.</a:t>
          </a:r>
        </a:p>
      </dsp:txBody>
      <dsp:txXfrm>
        <a:off x="0" y="380847"/>
        <a:ext cx="10058399" cy="1524600"/>
      </dsp:txXfrm>
    </dsp:sp>
    <dsp:sp modelId="{54EBF0EC-7F17-4887-A6E1-1F1E6652F90D}">
      <dsp:nvSpPr>
        <dsp:cNvPr id="0" name=""/>
        <dsp:cNvSpPr/>
      </dsp:nvSpPr>
      <dsp:spPr>
        <a:xfrm>
          <a:off x="502920" y="56127"/>
          <a:ext cx="7040880" cy="6494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977900">
            <a:lnSpc>
              <a:spcPct val="90000"/>
            </a:lnSpc>
            <a:spcBef>
              <a:spcPct val="0"/>
            </a:spcBef>
            <a:spcAft>
              <a:spcPct val="35000"/>
            </a:spcAft>
            <a:buNone/>
          </a:pPr>
          <a:r>
            <a:rPr lang="en-US" sz="2200" kern="1200"/>
            <a:t>Stock Audit by External Agencies</a:t>
          </a:r>
        </a:p>
      </dsp:txBody>
      <dsp:txXfrm>
        <a:off x="534623" y="87830"/>
        <a:ext cx="6977474" cy="586034"/>
      </dsp:txXfrm>
    </dsp:sp>
    <dsp:sp modelId="{7E569A5D-3FFF-4C75-899C-0DBAF52F6798}">
      <dsp:nvSpPr>
        <dsp:cNvPr id="0" name=""/>
        <dsp:cNvSpPr/>
      </dsp:nvSpPr>
      <dsp:spPr>
        <a:xfrm>
          <a:off x="0" y="2348967"/>
          <a:ext cx="10058399" cy="12127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458216" rIns="78064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Collateral like immovable properties charged in favour of banks must be valued once in three years by qualified valuer </a:t>
          </a:r>
        </a:p>
      </dsp:txBody>
      <dsp:txXfrm>
        <a:off x="0" y="2348967"/>
        <a:ext cx="10058399" cy="1212750"/>
      </dsp:txXfrm>
    </dsp:sp>
    <dsp:sp modelId="{E0F7B82E-40BB-423E-B8C7-5AAFFD6DA147}">
      <dsp:nvSpPr>
        <dsp:cNvPr id="0" name=""/>
        <dsp:cNvSpPr/>
      </dsp:nvSpPr>
      <dsp:spPr>
        <a:xfrm>
          <a:off x="502920" y="2024247"/>
          <a:ext cx="7040880" cy="6494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977900">
            <a:lnSpc>
              <a:spcPct val="90000"/>
            </a:lnSpc>
            <a:spcBef>
              <a:spcPct val="0"/>
            </a:spcBef>
            <a:spcAft>
              <a:spcPct val="35000"/>
            </a:spcAft>
            <a:buNone/>
          </a:pPr>
          <a:r>
            <a:rPr lang="en-US" sz="2200" kern="1200"/>
            <a:t>Valuation of Immovable Properties</a:t>
          </a:r>
        </a:p>
      </dsp:txBody>
      <dsp:txXfrm>
        <a:off x="534623" y="2055950"/>
        <a:ext cx="6977474" cy="58603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EE0F7-3CC6-4B18-85B6-9AE90F55E710}">
      <dsp:nvSpPr>
        <dsp:cNvPr id="0" name=""/>
        <dsp:cNvSpPr/>
      </dsp:nvSpPr>
      <dsp:spPr>
        <a:xfrm rot="5400000">
          <a:off x="2233930" y="690879"/>
          <a:ext cx="4470400" cy="4206240"/>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FontTx/>
            <a:buNone/>
          </a:pPr>
          <a:r>
            <a:rPr lang="en-US" sz="2400" kern="1200"/>
            <a:t>The circular emphasizes the need for :-</a:t>
          </a:r>
          <a:endParaRPr lang="en-US" sz="2400" b="1" kern="1200" cap="all" baseline="0">
            <a:blipFill>
              <a:blip xmlns:r="http://schemas.openxmlformats.org/officeDocument/2006/relationships" r:embed="rId1">
                <a:extLst>
                  <a:ext uri="{28A0092B-C50C-407E-A947-70E740481C1C}">
                    <a14:useLocalDpi xmlns:a14="http://schemas.microsoft.com/office/drawing/2010/main" val="0"/>
                  </a:ext>
                </a:extLst>
              </a:blip>
              <a:tile tx="6350" ty="-127000" sx="65000" sy="64000" flip="none" algn="tl"/>
            </a:blipFill>
            <a:effectLst/>
            <a:latin typeface="Aptos" panose="020B0004020202020204" pitchFamily="34" charset="0"/>
            <a:ea typeface="Aptos" panose="020B0004020202020204" pitchFamily="34"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n-US" sz="2400" kern="1200"/>
            <a:t>Proper Valuation</a:t>
          </a:r>
        </a:p>
        <a:p>
          <a:pPr marL="228600" lvl="1" indent="-228600" algn="l" defTabSz="1066800">
            <a:lnSpc>
              <a:spcPct val="90000"/>
            </a:lnSpc>
            <a:spcBef>
              <a:spcPct val="0"/>
            </a:spcBef>
            <a:spcAft>
              <a:spcPct val="15000"/>
            </a:spcAft>
            <a:buChar char="•"/>
          </a:pPr>
          <a:r>
            <a:rPr lang="en-US" sz="2400" kern="1200"/>
            <a:t>Due Diligence</a:t>
          </a:r>
        </a:p>
        <a:p>
          <a:pPr marL="228600" lvl="1" indent="-228600" algn="l" defTabSz="1066800">
            <a:lnSpc>
              <a:spcPct val="90000"/>
            </a:lnSpc>
            <a:spcBef>
              <a:spcPct val="0"/>
            </a:spcBef>
            <a:spcAft>
              <a:spcPct val="15000"/>
            </a:spcAft>
            <a:buChar char="•"/>
          </a:pPr>
          <a:r>
            <a:rPr lang="en-US" sz="2400" kern="1200"/>
            <a:t>Transparency in Auctions</a:t>
          </a:r>
        </a:p>
        <a:p>
          <a:pPr marL="228600" lvl="1" indent="-228600" algn="l" defTabSz="1066800">
            <a:lnSpc>
              <a:spcPct val="90000"/>
            </a:lnSpc>
            <a:spcBef>
              <a:spcPct val="0"/>
            </a:spcBef>
            <a:spcAft>
              <a:spcPct val="15000"/>
            </a:spcAft>
            <a:buChar char="•"/>
          </a:pPr>
          <a:r>
            <a:rPr lang="en-US" sz="2400" kern="1200"/>
            <a:t>Regulation of LTV and Interest Rates</a:t>
          </a:r>
        </a:p>
        <a:p>
          <a:pPr marL="228600" lvl="1" indent="-228600" algn="l" defTabSz="1066800">
            <a:lnSpc>
              <a:spcPct val="90000"/>
            </a:lnSpc>
            <a:spcBef>
              <a:spcPct val="0"/>
            </a:spcBef>
            <a:spcAft>
              <a:spcPct val="15000"/>
            </a:spcAft>
            <a:buChar char="•"/>
          </a:pPr>
          <a:r>
            <a:rPr lang="en-US" sz="2400" kern="1200"/>
            <a:t>Internal Controls</a:t>
          </a:r>
        </a:p>
        <a:p>
          <a:pPr marL="228600" lvl="1" indent="-228600" algn="l" defTabSz="1066800">
            <a:lnSpc>
              <a:spcPct val="90000"/>
            </a:lnSpc>
            <a:spcBef>
              <a:spcPct val="0"/>
            </a:spcBef>
            <a:spcAft>
              <a:spcPct val="15000"/>
            </a:spcAft>
            <a:buChar char="•"/>
          </a:pPr>
          <a:r>
            <a:rPr lang="en-US" sz="2400" kern="1200"/>
            <a:t>End Use of Monitoring</a:t>
          </a:r>
        </a:p>
      </dsp:txBody>
      <dsp:txXfrm rot="-5400000">
        <a:off x="2366010" y="764131"/>
        <a:ext cx="4000908" cy="4059736"/>
      </dsp:txXfrm>
    </dsp:sp>
    <dsp:sp modelId="{1D7AFDA6-6152-41F9-A429-ABA324A1AFA2}">
      <dsp:nvSpPr>
        <dsp:cNvPr id="0" name=""/>
        <dsp:cNvSpPr/>
      </dsp:nvSpPr>
      <dsp:spPr>
        <a:xfrm>
          <a:off x="0" y="0"/>
          <a:ext cx="2366010" cy="5588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Irregular practices in grant of loans against pledge of gold ornaments and jewellery by Banks and NBFCs. </a:t>
          </a:r>
        </a:p>
      </dsp:txBody>
      <dsp:txXfrm>
        <a:off x="115499" y="115499"/>
        <a:ext cx="2135012" cy="535700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32A4F-05F4-4FBE-985F-1262423529A7}">
      <dsp:nvSpPr>
        <dsp:cNvPr id="0" name=""/>
        <dsp:cNvSpPr/>
      </dsp:nvSpPr>
      <dsp:spPr>
        <a:xfrm>
          <a:off x="0" y="515919"/>
          <a:ext cx="6572250" cy="1104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The circular issued by RBI on 18th August 2018, however on 19th December 2023 with reference to this circular. The RBI issued Extension of Timeline for Implementation of Instructions with effect from 1st April 2024.</a:t>
          </a:r>
        </a:p>
      </dsp:txBody>
      <dsp:txXfrm>
        <a:off x="53916" y="569835"/>
        <a:ext cx="6464418" cy="996648"/>
      </dsp:txXfrm>
    </dsp:sp>
    <dsp:sp modelId="{0D7975AB-3117-4E0A-A3A3-15A10A954E7B}">
      <dsp:nvSpPr>
        <dsp:cNvPr id="0" name=""/>
        <dsp:cNvSpPr/>
      </dsp:nvSpPr>
      <dsp:spPr>
        <a:xfrm>
          <a:off x="0" y="1666479"/>
          <a:ext cx="6572250" cy="1104480"/>
        </a:xfrm>
        <a:prstGeom prst="roundRect">
          <a:avLst/>
        </a:prstGeom>
        <a:solidFill>
          <a:schemeClr val="accent2">
            <a:hueOff val="635930"/>
            <a:satOff val="-14509"/>
            <a:lumOff val="536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RBI has issued various guidelines to ensure reasonableness and transparency in disclosure of penal interest. Under the extant guidelines, lending institutions have the operational autonomy to formulate Board approved policy for levy of penal rates of interest.</a:t>
          </a:r>
        </a:p>
      </dsp:txBody>
      <dsp:txXfrm>
        <a:off x="53916" y="1720395"/>
        <a:ext cx="6464418" cy="996648"/>
      </dsp:txXfrm>
    </dsp:sp>
    <dsp:sp modelId="{3952A49F-F479-407D-AAB7-7DDF561B87C4}">
      <dsp:nvSpPr>
        <dsp:cNvPr id="0" name=""/>
        <dsp:cNvSpPr/>
      </dsp:nvSpPr>
      <dsp:spPr>
        <a:xfrm>
          <a:off x="0" y="2817040"/>
          <a:ext cx="6572250" cy="1104480"/>
        </a:xfrm>
        <a:prstGeom prst="roundRect">
          <a:avLst/>
        </a:prstGeom>
        <a:solidFill>
          <a:schemeClr val="accent2">
            <a:hueOff val="1271860"/>
            <a:satOff val="-29019"/>
            <a:lumOff val="107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The primary focus is on regulating and clarifying the application of penal charges,  ensuring they are reasonable and properly communicated  to customers.</a:t>
          </a:r>
        </a:p>
      </dsp:txBody>
      <dsp:txXfrm>
        <a:off x="53916" y="2870956"/>
        <a:ext cx="6464418" cy="996648"/>
      </dsp:txXfrm>
    </dsp:sp>
    <dsp:sp modelId="{CDB7F489-001B-4907-8569-C9431E0C570C}">
      <dsp:nvSpPr>
        <dsp:cNvPr id="0" name=""/>
        <dsp:cNvSpPr/>
      </dsp:nvSpPr>
      <dsp:spPr>
        <a:xfrm>
          <a:off x="0" y="3967600"/>
          <a:ext cx="6572250" cy="1104480"/>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The Branch auditor should review the compliance of the above circular, including its lending practices and internal policies</a:t>
          </a:r>
        </a:p>
      </dsp:txBody>
      <dsp:txXfrm>
        <a:off x="53916" y="4021516"/>
        <a:ext cx="6464418" cy="996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D3905-E0C6-423B-9EAC-FF5C7D3F4885}">
      <dsp:nvSpPr>
        <dsp:cNvPr id="0" name=""/>
        <dsp:cNvSpPr/>
      </dsp:nvSpPr>
      <dsp:spPr>
        <a:xfrm>
          <a:off x="2011680" y="1130"/>
          <a:ext cx="8046720" cy="115884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129" tIns="294346" rIns="156129" bIns="294346" numCol="1" spcCol="1270" anchor="ctr" anchorCtr="0">
          <a:noAutofit/>
        </a:bodyPr>
        <a:lstStyle/>
        <a:p>
          <a:pPr marL="0" lvl="0" indent="0" algn="l" defTabSz="933450">
            <a:lnSpc>
              <a:spcPct val="90000"/>
            </a:lnSpc>
            <a:spcBef>
              <a:spcPct val="0"/>
            </a:spcBef>
            <a:spcAft>
              <a:spcPct val="35000"/>
            </a:spcAft>
            <a:buNone/>
          </a:pPr>
          <a:r>
            <a:rPr lang="en-US" sz="2100" kern="1200"/>
            <a:t>Master Sheet for all the query/observation raised in Branch Audit</a:t>
          </a:r>
        </a:p>
      </dsp:txBody>
      <dsp:txXfrm>
        <a:off x="2011680" y="1130"/>
        <a:ext cx="8046720" cy="1158840"/>
      </dsp:txXfrm>
    </dsp:sp>
    <dsp:sp modelId="{DA85EA6F-2B45-44AD-9DD1-BB4C50771E39}">
      <dsp:nvSpPr>
        <dsp:cNvPr id="0" name=""/>
        <dsp:cNvSpPr/>
      </dsp:nvSpPr>
      <dsp:spPr>
        <a:xfrm>
          <a:off x="0" y="1130"/>
          <a:ext cx="2011680" cy="115884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451" tIns="114468" rIns="106451" bIns="114468" numCol="1" spcCol="1270" anchor="ctr" anchorCtr="0">
          <a:noAutofit/>
        </a:bodyPr>
        <a:lstStyle/>
        <a:p>
          <a:pPr marL="0" lvl="0" indent="0" algn="ctr" defTabSz="1155700">
            <a:lnSpc>
              <a:spcPct val="90000"/>
            </a:lnSpc>
            <a:spcBef>
              <a:spcPct val="0"/>
            </a:spcBef>
            <a:spcAft>
              <a:spcPct val="35000"/>
            </a:spcAft>
            <a:buNone/>
          </a:pPr>
          <a:r>
            <a:rPr lang="en-US" sz="2600" kern="1200"/>
            <a:t>Master</a:t>
          </a:r>
        </a:p>
      </dsp:txBody>
      <dsp:txXfrm>
        <a:off x="0" y="1130"/>
        <a:ext cx="2011680" cy="1158840"/>
      </dsp:txXfrm>
    </dsp:sp>
    <dsp:sp modelId="{C664A73A-30AE-4720-8EA4-EDE0C844EB40}">
      <dsp:nvSpPr>
        <dsp:cNvPr id="0" name=""/>
        <dsp:cNvSpPr/>
      </dsp:nvSpPr>
      <dsp:spPr>
        <a:xfrm>
          <a:off x="2011680" y="1229502"/>
          <a:ext cx="8046720" cy="1158840"/>
        </a:xfrm>
        <a:prstGeom prst="rect">
          <a:avLst/>
        </a:prstGeom>
        <a:solidFill>
          <a:schemeClr val="accent2">
            <a:tint val="40000"/>
            <a:alpha val="90000"/>
            <a:hueOff val="987282"/>
            <a:satOff val="-2587"/>
            <a:lumOff val="926"/>
            <a:alphaOff val="0"/>
          </a:schemeClr>
        </a:solidFill>
        <a:ln w="12700" cap="flat" cmpd="sng" algn="ctr">
          <a:solidFill>
            <a:schemeClr val="accent2">
              <a:tint val="40000"/>
              <a:alpha val="90000"/>
              <a:hueOff val="987282"/>
              <a:satOff val="-2587"/>
              <a:lumOff val="9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129" tIns="294346" rIns="156129" bIns="294346" numCol="1" spcCol="1270" anchor="ctr" anchorCtr="0">
          <a:noAutofit/>
        </a:bodyPr>
        <a:lstStyle/>
        <a:p>
          <a:pPr marL="0" lvl="0" indent="0" algn="l" defTabSz="933450">
            <a:lnSpc>
              <a:spcPct val="90000"/>
            </a:lnSpc>
            <a:spcBef>
              <a:spcPct val="0"/>
            </a:spcBef>
            <a:spcAft>
              <a:spcPct val="35000"/>
            </a:spcAft>
            <a:buNone/>
          </a:pPr>
          <a:r>
            <a:rPr lang="en-US" sz="2100" kern="1200"/>
            <a:t>Audit Evidences for the information/facts stated in LFAR</a:t>
          </a:r>
        </a:p>
      </dsp:txBody>
      <dsp:txXfrm>
        <a:off x="2011680" y="1229502"/>
        <a:ext cx="8046720" cy="1158840"/>
      </dsp:txXfrm>
    </dsp:sp>
    <dsp:sp modelId="{65A87FE7-ED8B-4473-A9C7-E7477231D240}">
      <dsp:nvSpPr>
        <dsp:cNvPr id="0" name=""/>
        <dsp:cNvSpPr/>
      </dsp:nvSpPr>
      <dsp:spPr>
        <a:xfrm>
          <a:off x="0" y="1229502"/>
          <a:ext cx="2011680" cy="1158840"/>
        </a:xfrm>
        <a:prstGeom prst="rect">
          <a:avLst/>
        </a:prstGeom>
        <a:solidFill>
          <a:schemeClr val="accent2">
            <a:hueOff val="953895"/>
            <a:satOff val="-21764"/>
            <a:lumOff val="8039"/>
            <a:alphaOff val="0"/>
          </a:schemeClr>
        </a:solidFill>
        <a:ln w="12700" cap="flat" cmpd="sng" algn="ctr">
          <a:solidFill>
            <a:schemeClr val="accent2">
              <a:hueOff val="953895"/>
              <a:satOff val="-21764"/>
              <a:lumOff val="80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451" tIns="114468" rIns="106451" bIns="114468" numCol="1" spcCol="1270" anchor="ctr" anchorCtr="0">
          <a:noAutofit/>
        </a:bodyPr>
        <a:lstStyle/>
        <a:p>
          <a:pPr marL="0" lvl="0" indent="0" algn="ctr" defTabSz="1155700">
            <a:lnSpc>
              <a:spcPct val="90000"/>
            </a:lnSpc>
            <a:spcBef>
              <a:spcPct val="0"/>
            </a:spcBef>
            <a:spcAft>
              <a:spcPct val="35000"/>
            </a:spcAft>
            <a:buNone/>
          </a:pPr>
          <a:r>
            <a:rPr lang="en-US" sz="2600" kern="1200"/>
            <a:t>Audit</a:t>
          </a:r>
        </a:p>
      </dsp:txBody>
      <dsp:txXfrm>
        <a:off x="0" y="1229502"/>
        <a:ext cx="2011680" cy="1158840"/>
      </dsp:txXfrm>
    </dsp:sp>
    <dsp:sp modelId="{E9300827-B361-4859-819C-B4F9D7627EAD}">
      <dsp:nvSpPr>
        <dsp:cNvPr id="0" name=""/>
        <dsp:cNvSpPr/>
      </dsp:nvSpPr>
      <dsp:spPr>
        <a:xfrm>
          <a:off x="2011680" y="2457873"/>
          <a:ext cx="8046720" cy="1158840"/>
        </a:xfrm>
        <a:prstGeom prst="rect">
          <a:avLst/>
        </a:prstGeom>
        <a:solidFill>
          <a:schemeClr val="accent2">
            <a:tint val="40000"/>
            <a:alpha val="90000"/>
            <a:hueOff val="1974564"/>
            <a:satOff val="-5173"/>
            <a:lumOff val="1852"/>
            <a:alphaOff val="0"/>
          </a:schemeClr>
        </a:solidFill>
        <a:ln w="12700" cap="flat" cmpd="sng" algn="ctr">
          <a:solidFill>
            <a:schemeClr val="accent2">
              <a:tint val="40000"/>
              <a:alpha val="90000"/>
              <a:hueOff val="1974564"/>
              <a:satOff val="-5173"/>
              <a:lumOff val="18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129" tIns="294346" rIns="156129" bIns="294346" numCol="1" spcCol="1270" anchor="ctr" anchorCtr="0">
          <a:noAutofit/>
        </a:bodyPr>
        <a:lstStyle/>
        <a:p>
          <a:pPr marL="0" lvl="0" indent="0" algn="l" defTabSz="933450">
            <a:lnSpc>
              <a:spcPct val="90000"/>
            </a:lnSpc>
            <a:spcBef>
              <a:spcPct val="0"/>
            </a:spcBef>
            <a:spcAft>
              <a:spcPct val="35000"/>
            </a:spcAft>
            <a:buNone/>
          </a:pPr>
          <a:r>
            <a:rPr lang="en-US" sz="2100" kern="1200"/>
            <a:t>List of MOC's suggested at the Branch along with Supporting working/documentary evidences</a:t>
          </a:r>
        </a:p>
      </dsp:txBody>
      <dsp:txXfrm>
        <a:off x="2011680" y="2457873"/>
        <a:ext cx="8046720" cy="1158840"/>
      </dsp:txXfrm>
    </dsp:sp>
    <dsp:sp modelId="{7D273AF1-364A-44CD-910C-592EE82C31C1}">
      <dsp:nvSpPr>
        <dsp:cNvPr id="0" name=""/>
        <dsp:cNvSpPr/>
      </dsp:nvSpPr>
      <dsp:spPr>
        <a:xfrm>
          <a:off x="0" y="2457873"/>
          <a:ext cx="2011680" cy="1158840"/>
        </a:xfrm>
        <a:prstGeom prst="rect">
          <a:avLst/>
        </a:prstGeom>
        <a:solidFill>
          <a:schemeClr val="accent2">
            <a:hueOff val="1907789"/>
            <a:satOff val="-43528"/>
            <a:lumOff val="16079"/>
            <a:alphaOff val="0"/>
          </a:schemeClr>
        </a:solidFill>
        <a:ln w="12700" cap="flat" cmpd="sng" algn="ctr">
          <a:solidFill>
            <a:schemeClr val="accent2">
              <a:hueOff val="1907789"/>
              <a:satOff val="-43528"/>
              <a:lumOff val="1607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451" tIns="114468" rIns="106451" bIns="114468" numCol="1" spcCol="1270" anchor="ctr" anchorCtr="0">
          <a:noAutofit/>
        </a:bodyPr>
        <a:lstStyle/>
        <a:p>
          <a:pPr marL="0" lvl="0" indent="0" algn="ctr" defTabSz="1155700">
            <a:lnSpc>
              <a:spcPct val="90000"/>
            </a:lnSpc>
            <a:spcBef>
              <a:spcPct val="0"/>
            </a:spcBef>
            <a:spcAft>
              <a:spcPct val="35000"/>
            </a:spcAft>
            <a:buNone/>
          </a:pPr>
          <a:r>
            <a:rPr lang="en-US" sz="2600" kern="1200"/>
            <a:t>List</a:t>
          </a:r>
        </a:p>
      </dsp:txBody>
      <dsp:txXfrm>
        <a:off x="0" y="2457873"/>
        <a:ext cx="2011680" cy="11588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8D1F6-07A9-49CB-886E-DDA7EF40C224}">
      <dsp:nvSpPr>
        <dsp:cNvPr id="0" name=""/>
        <dsp:cNvSpPr/>
      </dsp:nvSpPr>
      <dsp:spPr>
        <a:xfrm>
          <a:off x="0" y="682"/>
          <a:ext cx="6572250" cy="15961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A757D0-E327-4CA0-BD9D-4E1728768464}">
      <dsp:nvSpPr>
        <dsp:cNvPr id="0" name=""/>
        <dsp:cNvSpPr/>
      </dsp:nvSpPr>
      <dsp:spPr>
        <a:xfrm>
          <a:off x="482844" y="359822"/>
          <a:ext cx="877899" cy="8778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C32631-10A3-42F5-BBA6-C2F482FF7EDF}">
      <dsp:nvSpPr>
        <dsp:cNvPr id="0" name=""/>
        <dsp:cNvSpPr/>
      </dsp:nvSpPr>
      <dsp:spPr>
        <a:xfrm>
          <a:off x="1843589" y="682"/>
          <a:ext cx="4728660" cy="1596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29" tIns="168929" rIns="168929" bIns="168929" numCol="1" spcCol="1270" anchor="ctr" anchorCtr="0">
          <a:noAutofit/>
        </a:bodyPr>
        <a:lstStyle/>
        <a:p>
          <a:pPr marL="0" lvl="0" indent="0" algn="l" defTabSz="1111250">
            <a:lnSpc>
              <a:spcPct val="100000"/>
            </a:lnSpc>
            <a:spcBef>
              <a:spcPct val="0"/>
            </a:spcBef>
            <a:spcAft>
              <a:spcPct val="35000"/>
            </a:spcAft>
            <a:buNone/>
          </a:pPr>
          <a:r>
            <a:rPr lang="en-US" sz="2500" kern="1200"/>
            <a:t>Final Signed Copy of the Financial Statement along with Auditors' Report</a:t>
          </a:r>
        </a:p>
      </dsp:txBody>
      <dsp:txXfrm>
        <a:off x="1843589" y="682"/>
        <a:ext cx="4728660" cy="1596181"/>
      </dsp:txXfrm>
    </dsp:sp>
    <dsp:sp modelId="{F554B7B0-BC6A-4D9D-86B8-08D57890FCA0}">
      <dsp:nvSpPr>
        <dsp:cNvPr id="0" name=""/>
        <dsp:cNvSpPr/>
      </dsp:nvSpPr>
      <dsp:spPr>
        <a:xfrm>
          <a:off x="0" y="1995909"/>
          <a:ext cx="6572250" cy="15961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0928DE-F020-4A4F-81C0-1D8DF50AB388}">
      <dsp:nvSpPr>
        <dsp:cNvPr id="0" name=""/>
        <dsp:cNvSpPr/>
      </dsp:nvSpPr>
      <dsp:spPr>
        <a:xfrm>
          <a:off x="482844" y="2355050"/>
          <a:ext cx="877899" cy="8778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B95B8E-51C4-4F3C-B4E8-B5EF46820749}">
      <dsp:nvSpPr>
        <dsp:cNvPr id="0" name=""/>
        <dsp:cNvSpPr/>
      </dsp:nvSpPr>
      <dsp:spPr>
        <a:xfrm>
          <a:off x="1843589" y="1995909"/>
          <a:ext cx="4728660" cy="1596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29" tIns="168929" rIns="168929" bIns="168929" numCol="1" spcCol="1270" anchor="ctr" anchorCtr="0">
          <a:noAutofit/>
        </a:bodyPr>
        <a:lstStyle/>
        <a:p>
          <a:pPr marL="0" lvl="0" indent="0" algn="l" defTabSz="1111250">
            <a:lnSpc>
              <a:spcPct val="100000"/>
            </a:lnSpc>
            <a:spcBef>
              <a:spcPct val="0"/>
            </a:spcBef>
            <a:spcAft>
              <a:spcPct val="35000"/>
            </a:spcAft>
            <a:buNone/>
          </a:pPr>
          <a:r>
            <a:rPr lang="en-US" sz="2500" kern="1200"/>
            <a:t>Signed copies of various annexures and certificates</a:t>
          </a:r>
        </a:p>
      </dsp:txBody>
      <dsp:txXfrm>
        <a:off x="1843589" y="1995909"/>
        <a:ext cx="4728660" cy="1596181"/>
      </dsp:txXfrm>
    </dsp:sp>
    <dsp:sp modelId="{4003A3AE-FD04-44B8-8EC6-BF07C7214877}">
      <dsp:nvSpPr>
        <dsp:cNvPr id="0" name=""/>
        <dsp:cNvSpPr/>
      </dsp:nvSpPr>
      <dsp:spPr>
        <a:xfrm>
          <a:off x="0" y="3991136"/>
          <a:ext cx="6572250" cy="15961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412E01-BF40-43F9-B3D6-92BEDADD3B5F}">
      <dsp:nvSpPr>
        <dsp:cNvPr id="0" name=""/>
        <dsp:cNvSpPr/>
      </dsp:nvSpPr>
      <dsp:spPr>
        <a:xfrm>
          <a:off x="482844" y="4350277"/>
          <a:ext cx="877899" cy="8778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C6CEF3-A2D7-494A-A13B-D14A516BD80D}">
      <dsp:nvSpPr>
        <dsp:cNvPr id="0" name=""/>
        <dsp:cNvSpPr/>
      </dsp:nvSpPr>
      <dsp:spPr>
        <a:xfrm>
          <a:off x="1843589" y="3991136"/>
          <a:ext cx="4728660" cy="1596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29" tIns="168929" rIns="168929" bIns="168929" numCol="1" spcCol="1270" anchor="ctr" anchorCtr="0">
          <a:noAutofit/>
        </a:bodyPr>
        <a:lstStyle/>
        <a:p>
          <a:pPr marL="0" lvl="0" indent="0" algn="l" defTabSz="1111250">
            <a:lnSpc>
              <a:spcPct val="100000"/>
            </a:lnSpc>
            <a:spcBef>
              <a:spcPct val="0"/>
            </a:spcBef>
            <a:spcAft>
              <a:spcPct val="35000"/>
            </a:spcAft>
            <a:buNone/>
          </a:pPr>
          <a:r>
            <a:rPr lang="en-US" sz="2500" kern="1200"/>
            <a:t>Management Representation Letter</a:t>
          </a:r>
        </a:p>
      </dsp:txBody>
      <dsp:txXfrm>
        <a:off x="1843589" y="3991136"/>
        <a:ext cx="4728660" cy="15961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ED69B-C3D6-41A7-BD1A-6F4BE45AA9E7}">
      <dsp:nvSpPr>
        <dsp:cNvPr id="0" name=""/>
        <dsp:cNvSpPr/>
      </dsp:nvSpPr>
      <dsp:spPr>
        <a:xfrm>
          <a:off x="0" y="72353"/>
          <a:ext cx="6106754" cy="4305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Quick Mortality cases (within 12 Month NPA)</a:t>
          </a:r>
        </a:p>
      </dsp:txBody>
      <dsp:txXfrm>
        <a:off x="21018" y="93371"/>
        <a:ext cx="6064718" cy="388524"/>
      </dsp:txXfrm>
    </dsp:sp>
    <dsp:sp modelId="{7A4244C4-7D6E-4559-8720-ABD496B14972}">
      <dsp:nvSpPr>
        <dsp:cNvPr id="0" name=""/>
        <dsp:cNvSpPr/>
      </dsp:nvSpPr>
      <dsp:spPr>
        <a:xfrm>
          <a:off x="0" y="569153"/>
          <a:ext cx="6106754" cy="430560"/>
        </a:xfrm>
        <a:prstGeom prst="roundRect">
          <a:avLst/>
        </a:prstGeom>
        <a:solidFill>
          <a:schemeClr val="accent2">
            <a:hueOff val="173435"/>
            <a:satOff val="-3957"/>
            <a:lumOff val="146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﻿Interest rate not correctly charged </a:t>
          </a:r>
        </a:p>
      </dsp:txBody>
      <dsp:txXfrm>
        <a:off x="21018" y="590171"/>
        <a:ext cx="6064718" cy="388524"/>
      </dsp:txXfrm>
    </dsp:sp>
    <dsp:sp modelId="{70E02E57-951E-44E4-96FF-377BACCAA596}">
      <dsp:nvSpPr>
        <dsp:cNvPr id="0" name=""/>
        <dsp:cNvSpPr/>
      </dsp:nvSpPr>
      <dsp:spPr>
        <a:xfrm>
          <a:off x="0" y="1065953"/>
          <a:ext cx="6106754" cy="430560"/>
        </a:xfrm>
        <a:prstGeom prst="roundRect">
          <a:avLst/>
        </a:prstGeom>
        <a:solidFill>
          <a:schemeClr val="accent2">
            <a:hueOff val="346871"/>
            <a:satOff val="-7914"/>
            <a:lumOff val="29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Credit facilities sanctioned beyond Delegated Authority</a:t>
          </a:r>
        </a:p>
      </dsp:txBody>
      <dsp:txXfrm>
        <a:off x="21018" y="1086971"/>
        <a:ext cx="6064718" cy="388524"/>
      </dsp:txXfrm>
    </dsp:sp>
    <dsp:sp modelId="{6126372B-E1BD-49E4-993E-F2149BBCE258}">
      <dsp:nvSpPr>
        <dsp:cNvPr id="0" name=""/>
        <dsp:cNvSpPr/>
      </dsp:nvSpPr>
      <dsp:spPr>
        <a:xfrm>
          <a:off x="0" y="1562753"/>
          <a:ext cx="6106754" cy="430560"/>
        </a:xfrm>
        <a:prstGeom prst="roundRect">
          <a:avLst/>
        </a:prstGeom>
        <a:solidFill>
          <a:schemeClr val="accent2">
            <a:hueOff val="520306"/>
            <a:satOff val="-11871"/>
            <a:lumOff val="438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Loans disbursed without complying Terms &amp; Conditions of sanction</a:t>
          </a:r>
        </a:p>
      </dsp:txBody>
      <dsp:txXfrm>
        <a:off x="21018" y="1583771"/>
        <a:ext cx="6064718" cy="388524"/>
      </dsp:txXfrm>
    </dsp:sp>
    <dsp:sp modelId="{3ECDDD9F-8DF0-4109-9603-FDAA2F9CAB7B}">
      <dsp:nvSpPr>
        <dsp:cNvPr id="0" name=""/>
        <dsp:cNvSpPr/>
      </dsp:nvSpPr>
      <dsp:spPr>
        <a:xfrm>
          <a:off x="0" y="2059553"/>
          <a:ext cx="6106754" cy="430560"/>
        </a:xfrm>
        <a:prstGeom prst="roundRect">
          <a:avLst/>
        </a:prstGeom>
        <a:solidFill>
          <a:schemeClr val="accent2">
            <a:hueOff val="693742"/>
            <a:satOff val="-15828"/>
            <a:lumOff val="584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Non-execution of necessary documentation</a:t>
          </a:r>
        </a:p>
      </dsp:txBody>
      <dsp:txXfrm>
        <a:off x="21018" y="2080571"/>
        <a:ext cx="6064718" cy="388524"/>
      </dsp:txXfrm>
    </dsp:sp>
    <dsp:sp modelId="{69591CCA-0FAA-43F2-889D-DF25DC54C7F0}">
      <dsp:nvSpPr>
        <dsp:cNvPr id="0" name=""/>
        <dsp:cNvSpPr/>
      </dsp:nvSpPr>
      <dsp:spPr>
        <a:xfrm>
          <a:off x="0" y="2556353"/>
          <a:ext cx="6106754" cy="430560"/>
        </a:xfrm>
        <a:prstGeom prst="roundRect">
          <a:avLst/>
        </a:prstGeom>
        <a:solidFill>
          <a:schemeClr val="accent2">
            <a:hueOff val="867177"/>
            <a:satOff val="-19785"/>
            <a:lumOff val="730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﻿Non-registration of charges </a:t>
          </a:r>
        </a:p>
      </dsp:txBody>
      <dsp:txXfrm>
        <a:off x="21018" y="2577371"/>
        <a:ext cx="6064718" cy="388524"/>
      </dsp:txXfrm>
    </dsp:sp>
    <dsp:sp modelId="{BB2BF4DB-4D4C-43AD-9E93-BC2D9C01BCAB}">
      <dsp:nvSpPr>
        <dsp:cNvPr id="0" name=""/>
        <dsp:cNvSpPr/>
      </dsp:nvSpPr>
      <dsp:spPr>
        <a:xfrm>
          <a:off x="0" y="3053153"/>
          <a:ext cx="6106754" cy="430560"/>
        </a:xfrm>
        <a:prstGeom prst="roundRect">
          <a:avLst/>
        </a:prstGeom>
        <a:solidFill>
          <a:schemeClr val="accent2">
            <a:hueOff val="1040612"/>
            <a:satOff val="-23743"/>
            <a:lumOff val="877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Lien is not created on deposits</a:t>
          </a:r>
        </a:p>
      </dsp:txBody>
      <dsp:txXfrm>
        <a:off x="21018" y="3074171"/>
        <a:ext cx="6064718" cy="388524"/>
      </dsp:txXfrm>
    </dsp:sp>
    <dsp:sp modelId="{F2278AA4-A9BA-4CEE-BAB8-1C1B56542060}">
      <dsp:nvSpPr>
        <dsp:cNvPr id="0" name=""/>
        <dsp:cNvSpPr/>
      </dsp:nvSpPr>
      <dsp:spPr>
        <a:xfrm>
          <a:off x="0" y="3549953"/>
          <a:ext cx="6106754" cy="430560"/>
        </a:xfrm>
        <a:prstGeom prst="roundRect">
          <a:avLst/>
        </a:prstGeom>
        <a:solidFill>
          <a:schemeClr val="accent2">
            <a:hueOff val="1214048"/>
            <a:satOff val="-27700"/>
            <a:lumOff val="102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﻿Correct &amp; Valid Rating is not Updated.</a:t>
          </a:r>
        </a:p>
      </dsp:txBody>
      <dsp:txXfrm>
        <a:off x="21018" y="3570971"/>
        <a:ext cx="6064718" cy="388524"/>
      </dsp:txXfrm>
    </dsp:sp>
    <dsp:sp modelId="{1C5D6EAD-BAF1-423F-841C-6D0F15D67831}">
      <dsp:nvSpPr>
        <dsp:cNvPr id="0" name=""/>
        <dsp:cNvSpPr/>
      </dsp:nvSpPr>
      <dsp:spPr>
        <a:xfrm>
          <a:off x="0" y="4046753"/>
          <a:ext cx="6106754" cy="430560"/>
        </a:xfrm>
        <a:prstGeom prst="roundRect">
          <a:avLst/>
        </a:prstGeom>
        <a:solidFill>
          <a:schemeClr val="accent2">
            <a:hueOff val="1387483"/>
            <a:satOff val="-31657"/>
            <a:lumOff val="1169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﻿Renewal / Review pending</a:t>
          </a:r>
        </a:p>
      </dsp:txBody>
      <dsp:txXfrm>
        <a:off x="21018" y="4067771"/>
        <a:ext cx="6064718" cy="388524"/>
      </dsp:txXfrm>
    </dsp:sp>
    <dsp:sp modelId="{00136BF7-1791-4F41-A05D-B7CDEA6F54AE}">
      <dsp:nvSpPr>
        <dsp:cNvPr id="0" name=""/>
        <dsp:cNvSpPr/>
      </dsp:nvSpPr>
      <dsp:spPr>
        <a:xfrm>
          <a:off x="0" y="4543553"/>
          <a:ext cx="6106754" cy="430560"/>
        </a:xfrm>
        <a:prstGeom prst="roundRect">
          <a:avLst/>
        </a:prstGeom>
        <a:solidFill>
          <a:schemeClr val="accent2">
            <a:hueOff val="1560918"/>
            <a:satOff val="-35614"/>
            <a:lumOff val="1315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﻿Frequent Short Renewal /Review - report cases</a:t>
          </a:r>
        </a:p>
      </dsp:txBody>
      <dsp:txXfrm>
        <a:off x="21018" y="4564571"/>
        <a:ext cx="6064718" cy="388524"/>
      </dsp:txXfrm>
    </dsp:sp>
    <dsp:sp modelId="{81106ED7-E008-4F01-AFFC-27CAE1204996}">
      <dsp:nvSpPr>
        <dsp:cNvPr id="0" name=""/>
        <dsp:cNvSpPr/>
      </dsp:nvSpPr>
      <dsp:spPr>
        <a:xfrm>
          <a:off x="0" y="5040353"/>
          <a:ext cx="6106754" cy="436872"/>
        </a:xfrm>
        <a:prstGeom prst="roundRect">
          <a:avLst/>
        </a:prstGeom>
        <a:solidFill>
          <a:schemeClr val="accent2">
            <a:hueOff val="1734354"/>
            <a:satOff val="-39571"/>
            <a:lumOff val="1461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﻿Stock / Book debt &amp; Other Operational Data QMR/ HYR</a:t>
          </a:r>
        </a:p>
      </dsp:txBody>
      <dsp:txXfrm>
        <a:off x="21326" y="5061679"/>
        <a:ext cx="6064102" cy="394220"/>
      </dsp:txXfrm>
    </dsp:sp>
    <dsp:sp modelId="{9A846370-4C32-4A16-865B-4CF122A33733}">
      <dsp:nvSpPr>
        <dsp:cNvPr id="0" name=""/>
        <dsp:cNvSpPr/>
      </dsp:nvSpPr>
      <dsp:spPr>
        <a:xfrm>
          <a:off x="0" y="5543466"/>
          <a:ext cx="6106754" cy="436872"/>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Red Flagged Accounts – CRILC Reports</a:t>
          </a:r>
        </a:p>
      </dsp:txBody>
      <dsp:txXfrm>
        <a:off x="21326" y="5564792"/>
        <a:ext cx="6064102" cy="3942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09691-D6ED-4CF7-886F-8B60E7073835}">
      <dsp:nvSpPr>
        <dsp:cNvPr id="0" name=""/>
        <dsp:cNvSpPr/>
      </dsp:nvSpPr>
      <dsp:spPr>
        <a:xfrm>
          <a:off x="2944" y="0"/>
          <a:ext cx="2336345" cy="140180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Stock Audit</a:t>
          </a:r>
        </a:p>
      </dsp:txBody>
      <dsp:txXfrm>
        <a:off x="2944" y="0"/>
        <a:ext cx="2336345" cy="1401807"/>
      </dsp:txXfrm>
    </dsp:sp>
    <dsp:sp modelId="{97DBB2A6-4FA2-4161-A671-A473CF428382}">
      <dsp:nvSpPr>
        <dsp:cNvPr id="0" name=""/>
        <dsp:cNvSpPr/>
      </dsp:nvSpPr>
      <dsp:spPr>
        <a:xfrm>
          <a:off x="2572925" y="0"/>
          <a:ext cx="2336345" cy="140180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Audited Financial Statement</a:t>
          </a:r>
        </a:p>
      </dsp:txBody>
      <dsp:txXfrm>
        <a:off x="2572925" y="0"/>
        <a:ext cx="2336345" cy="1401807"/>
      </dsp:txXfrm>
    </dsp:sp>
    <dsp:sp modelId="{9B0AD443-D5EF-401E-A048-BF3BF0054B21}">
      <dsp:nvSpPr>
        <dsp:cNvPr id="0" name=""/>
        <dsp:cNvSpPr/>
      </dsp:nvSpPr>
      <dsp:spPr>
        <a:xfrm>
          <a:off x="5142905" y="0"/>
          <a:ext cx="2336345" cy="140180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Inspection Report</a:t>
          </a:r>
        </a:p>
      </dsp:txBody>
      <dsp:txXfrm>
        <a:off x="5142905" y="0"/>
        <a:ext cx="2336345" cy="1401807"/>
      </dsp:txXfrm>
    </dsp:sp>
    <dsp:sp modelId="{E26B2491-48E1-4561-9120-721F351393E5}">
      <dsp:nvSpPr>
        <dsp:cNvPr id="0" name=""/>
        <dsp:cNvSpPr/>
      </dsp:nvSpPr>
      <dsp:spPr>
        <a:xfrm>
          <a:off x="7712886" y="0"/>
          <a:ext cx="2336345" cy="140180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Insurance</a:t>
          </a:r>
        </a:p>
      </dsp:txBody>
      <dsp:txXfrm>
        <a:off x="7712886" y="0"/>
        <a:ext cx="2336345" cy="14018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15958-35BC-4EE1-A258-240C6247BD3C}">
      <dsp:nvSpPr>
        <dsp:cNvPr id="0" name=""/>
        <dsp:cNvSpPr/>
      </dsp:nvSpPr>
      <dsp:spPr>
        <a:xfrm>
          <a:off x="2934" y="0"/>
          <a:ext cx="2327874" cy="139672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Overdrawing in accounts above sanctioned limits</a:t>
          </a:r>
        </a:p>
      </dsp:txBody>
      <dsp:txXfrm>
        <a:off x="2934" y="0"/>
        <a:ext cx="2327874" cy="1396724"/>
      </dsp:txXfrm>
    </dsp:sp>
    <dsp:sp modelId="{9E09E739-EA62-4F24-83B5-02525C2F8408}">
      <dsp:nvSpPr>
        <dsp:cNvPr id="0" name=""/>
        <dsp:cNvSpPr/>
      </dsp:nvSpPr>
      <dsp:spPr>
        <a:xfrm>
          <a:off x="2563596" y="0"/>
          <a:ext cx="2327874" cy="139672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﻿Valuation Report older than 3 years</a:t>
          </a:r>
        </a:p>
      </dsp:txBody>
      <dsp:txXfrm>
        <a:off x="2563596" y="0"/>
        <a:ext cx="2327874" cy="1396724"/>
      </dsp:txXfrm>
    </dsp:sp>
    <dsp:sp modelId="{E4E82211-A8F3-4A3A-87B0-7044A5809B5C}">
      <dsp:nvSpPr>
        <dsp:cNvPr id="0" name=""/>
        <dsp:cNvSpPr/>
      </dsp:nvSpPr>
      <dsp:spPr>
        <a:xfrm>
          <a:off x="5124257" y="0"/>
          <a:ext cx="2327874" cy="139672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Upgradation of Non-Performing Assets</a:t>
          </a:r>
        </a:p>
      </dsp:txBody>
      <dsp:txXfrm>
        <a:off x="5124257" y="0"/>
        <a:ext cx="2327874" cy="1396724"/>
      </dsp:txXfrm>
    </dsp:sp>
    <dsp:sp modelId="{3010E4C6-9CA5-4933-8746-68F8F585C0D9}">
      <dsp:nvSpPr>
        <dsp:cNvPr id="0" name=""/>
        <dsp:cNvSpPr/>
      </dsp:nvSpPr>
      <dsp:spPr>
        <a:xfrm>
          <a:off x="7684919" y="0"/>
          <a:ext cx="2327874" cy="139672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System of classifying    SMA - 0, SMA - 1, SMA - 2 ﻿</a:t>
          </a:r>
        </a:p>
      </dsp:txBody>
      <dsp:txXfrm>
        <a:off x="7684919" y="0"/>
        <a:ext cx="2327874" cy="13967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2AC72-D4E9-4035-A3CC-7A598370AFA2}">
      <dsp:nvSpPr>
        <dsp:cNvPr id="0" name=""/>
        <dsp:cNvSpPr/>
      </dsp:nvSpPr>
      <dsp:spPr>
        <a:xfrm>
          <a:off x="1042225" y="0"/>
          <a:ext cx="3240000" cy="193520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NPA List as on 31.03.2024 and NPA List as on 31.03.2025</a:t>
          </a:r>
          <a:endParaRPr lang="en-US" sz="1800" kern="1200"/>
        </a:p>
      </dsp:txBody>
      <dsp:txXfrm>
        <a:off x="1042225" y="0"/>
        <a:ext cx="3240000" cy="1935204"/>
      </dsp:txXfrm>
    </dsp:sp>
    <dsp:sp modelId="{CC5E3A80-3844-492C-B4EA-A0996413D584}">
      <dsp:nvSpPr>
        <dsp:cNvPr id="0" name=""/>
        <dsp:cNvSpPr/>
      </dsp:nvSpPr>
      <dsp:spPr>
        <a:xfrm>
          <a:off x="5308381" y="0"/>
          <a:ext cx="3240000" cy="1935204"/>
        </a:xfrm>
        <a:prstGeom prst="rect">
          <a:avLst/>
        </a:prstGeom>
        <a:solidFill>
          <a:schemeClr val="accent5">
            <a:hueOff val="-7107707"/>
            <a:satOff val="4040"/>
            <a:lumOff val="-333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List of upgraded accounts during the audit period - check upgradations - IRAC Norms</a:t>
          </a:r>
          <a:endParaRPr lang="en-US" sz="1800" kern="1200"/>
        </a:p>
      </dsp:txBody>
      <dsp:txXfrm>
        <a:off x="5308381" y="0"/>
        <a:ext cx="3240000" cy="1935204"/>
      </dsp:txXfrm>
    </dsp:sp>
    <dsp:sp modelId="{DD8FF519-8EF8-4C5F-8CA6-D7BE7E99EECC}">
      <dsp:nvSpPr>
        <dsp:cNvPr id="0" name=""/>
        <dsp:cNvSpPr/>
      </dsp:nvSpPr>
      <dsp:spPr>
        <a:xfrm>
          <a:off x="5323886" y="1995439"/>
          <a:ext cx="3240000" cy="1935204"/>
        </a:xfrm>
        <a:prstGeom prst="rect">
          <a:avLst/>
        </a:prstGeom>
        <a:solidFill>
          <a:schemeClr val="accent5">
            <a:hueOff val="-14215414"/>
            <a:satOff val="8079"/>
            <a:lumOff val="-666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List of new accounts added as NPA during the year:</a:t>
          </a:r>
          <a:endParaRPr lang="en-US" sz="1800" kern="1200"/>
        </a:p>
        <a:p>
          <a:pPr marL="171450" lvl="1" indent="-171450" algn="l" defTabSz="800100">
            <a:lnSpc>
              <a:spcPct val="90000"/>
            </a:lnSpc>
            <a:spcBef>
              <a:spcPct val="0"/>
            </a:spcBef>
            <a:spcAft>
              <a:spcPct val="15000"/>
            </a:spcAft>
            <a:buChar char="•"/>
          </a:pPr>
          <a:r>
            <a:rPr lang="en-GB" sz="1800" kern="1200"/>
            <a:t>Check NPA date </a:t>
          </a:r>
          <a:endParaRPr lang="en-US" sz="1800" kern="1200"/>
        </a:p>
        <a:p>
          <a:pPr marL="171450" lvl="1" indent="-171450" algn="l" defTabSz="800100">
            <a:lnSpc>
              <a:spcPct val="90000"/>
            </a:lnSpc>
            <a:spcBef>
              <a:spcPct val="0"/>
            </a:spcBef>
            <a:spcAft>
              <a:spcPct val="15000"/>
            </a:spcAft>
            <a:buChar char="•"/>
          </a:pPr>
          <a:r>
            <a:rPr lang="en-GB" sz="1800" kern="1200"/>
            <a:t>Asset Classification </a:t>
          </a:r>
          <a:endParaRPr lang="en-US" sz="1800" kern="1200"/>
        </a:p>
        <a:p>
          <a:pPr marL="171450" lvl="1" indent="-171450" algn="l" defTabSz="800100">
            <a:lnSpc>
              <a:spcPct val="90000"/>
            </a:lnSpc>
            <a:spcBef>
              <a:spcPct val="0"/>
            </a:spcBef>
            <a:spcAft>
              <a:spcPct val="15000"/>
            </a:spcAft>
            <a:buChar char="•"/>
          </a:pPr>
          <a:r>
            <a:rPr lang="en-GB" sz="1800" kern="1200"/>
            <a:t>Reversal of Unrealized Interest</a:t>
          </a:r>
          <a:endParaRPr lang="en-US" sz="1800" kern="1200"/>
        </a:p>
      </dsp:txBody>
      <dsp:txXfrm>
        <a:off x="5323886" y="1995439"/>
        <a:ext cx="3240000" cy="1935204"/>
      </dsp:txXfrm>
    </dsp:sp>
    <dsp:sp modelId="{24454151-3C7F-4558-9392-FBC95AD64815}">
      <dsp:nvSpPr>
        <dsp:cNvPr id="0" name=""/>
        <dsp:cNvSpPr/>
      </dsp:nvSpPr>
      <dsp:spPr>
        <a:xfrm>
          <a:off x="1024385" y="1995436"/>
          <a:ext cx="3240000" cy="1935204"/>
        </a:xfrm>
        <a:prstGeom prst="rect">
          <a:avLst/>
        </a:prstGeom>
        <a:solidFill>
          <a:schemeClr val="accent5">
            <a:hueOff val="-21323121"/>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Take Audit sample - for upgradation and newly added accounts – test the same for Norms </a:t>
          </a:r>
          <a:endParaRPr lang="en-US" sz="1800" kern="1200"/>
        </a:p>
      </dsp:txBody>
      <dsp:txXfrm>
        <a:off x="1024385" y="1995436"/>
        <a:ext cx="3240000" cy="19352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DDD9F-C15C-4048-B24F-20EDB8EA5FA6}">
      <dsp:nvSpPr>
        <dsp:cNvPr id="0" name=""/>
        <dsp:cNvSpPr/>
      </dsp:nvSpPr>
      <dsp:spPr>
        <a:xfrm>
          <a:off x="0" y="75153"/>
          <a:ext cx="10058399" cy="4446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Take SMA Reports for December, January &amp; February months</a:t>
          </a:r>
          <a:endParaRPr lang="en-US" sz="1900" kern="1200"/>
        </a:p>
      </dsp:txBody>
      <dsp:txXfrm>
        <a:off x="21704" y="96857"/>
        <a:ext cx="10014991" cy="401192"/>
      </dsp:txXfrm>
    </dsp:sp>
    <dsp:sp modelId="{B29B934C-C078-4D0C-94B4-FCED2CE5542E}">
      <dsp:nvSpPr>
        <dsp:cNvPr id="0" name=""/>
        <dsp:cNvSpPr/>
      </dsp:nvSpPr>
      <dsp:spPr>
        <a:xfrm>
          <a:off x="0" y="574473"/>
          <a:ext cx="10058399" cy="4446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BG Invoked list</a:t>
          </a:r>
          <a:endParaRPr lang="en-US" sz="1900" kern="1200"/>
        </a:p>
      </dsp:txBody>
      <dsp:txXfrm>
        <a:off x="21704" y="596177"/>
        <a:ext cx="10014991" cy="401192"/>
      </dsp:txXfrm>
    </dsp:sp>
    <dsp:sp modelId="{98920CDC-3917-4100-8D2B-CCFB319E8B75}">
      <dsp:nvSpPr>
        <dsp:cNvPr id="0" name=""/>
        <dsp:cNvSpPr/>
      </dsp:nvSpPr>
      <dsp:spPr>
        <a:xfrm>
          <a:off x="0" y="1073793"/>
          <a:ext cx="10058399" cy="4446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LC Devolved list</a:t>
          </a:r>
          <a:endParaRPr lang="en-US" sz="1900" kern="1200"/>
        </a:p>
      </dsp:txBody>
      <dsp:txXfrm>
        <a:off x="21704" y="1095497"/>
        <a:ext cx="10014991" cy="401192"/>
      </dsp:txXfrm>
    </dsp:sp>
    <dsp:sp modelId="{22B93193-85BE-4CAB-B3B6-ECF43EC4FD21}">
      <dsp:nvSpPr>
        <dsp:cNvPr id="0" name=""/>
        <dsp:cNvSpPr/>
      </dsp:nvSpPr>
      <dsp:spPr>
        <a:xfrm>
          <a:off x="0" y="1573113"/>
          <a:ext cx="10058399" cy="4446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List Bill of Discounted under LC</a:t>
          </a:r>
          <a:endParaRPr lang="en-US" sz="1900" kern="1200"/>
        </a:p>
      </dsp:txBody>
      <dsp:txXfrm>
        <a:off x="21704" y="1594817"/>
        <a:ext cx="10014991" cy="401192"/>
      </dsp:txXfrm>
    </dsp:sp>
    <dsp:sp modelId="{C8F8B97B-2C65-41AD-AD27-DD9889D87FFA}">
      <dsp:nvSpPr>
        <dsp:cNvPr id="0" name=""/>
        <dsp:cNvSpPr/>
      </dsp:nvSpPr>
      <dsp:spPr>
        <a:xfrm>
          <a:off x="0" y="2072433"/>
          <a:ext cx="10058399" cy="4446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List Of Restructuring Accounts</a:t>
          </a:r>
          <a:endParaRPr lang="en-US" sz="1900" kern="1200"/>
        </a:p>
      </dsp:txBody>
      <dsp:txXfrm>
        <a:off x="21704" y="2094137"/>
        <a:ext cx="10014991" cy="401192"/>
      </dsp:txXfrm>
    </dsp:sp>
    <dsp:sp modelId="{F48C600F-95C7-48D6-9395-4058234470F3}">
      <dsp:nvSpPr>
        <dsp:cNvPr id="0" name=""/>
        <dsp:cNvSpPr/>
      </dsp:nvSpPr>
      <dsp:spPr>
        <a:xfrm>
          <a:off x="0" y="2571753"/>
          <a:ext cx="10058399" cy="4446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List of Stock Statements – Not Submitted</a:t>
          </a:r>
          <a:endParaRPr lang="en-US" sz="1900" kern="1200"/>
        </a:p>
      </dsp:txBody>
      <dsp:txXfrm>
        <a:off x="21704" y="2593457"/>
        <a:ext cx="10014991" cy="401192"/>
      </dsp:txXfrm>
    </dsp:sp>
    <dsp:sp modelId="{09740BCC-AB70-4472-8114-6F85112CD1C9}">
      <dsp:nvSpPr>
        <dsp:cNvPr id="0" name=""/>
        <dsp:cNvSpPr/>
      </dsp:nvSpPr>
      <dsp:spPr>
        <a:xfrm>
          <a:off x="0" y="3071072"/>
          <a:ext cx="10058399" cy="4446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List of Accounts non renewed or reviewed</a:t>
          </a:r>
          <a:endParaRPr lang="en-US" sz="1900" kern="1200"/>
        </a:p>
      </dsp:txBody>
      <dsp:txXfrm>
        <a:off x="21704" y="3092776"/>
        <a:ext cx="10014991" cy="401192"/>
      </dsp:txXfrm>
    </dsp:sp>
    <dsp:sp modelId="{C7238F18-CBCB-4895-AC22-726D02DDB290}">
      <dsp:nvSpPr>
        <dsp:cNvPr id="0" name=""/>
        <dsp:cNvSpPr/>
      </dsp:nvSpPr>
      <dsp:spPr>
        <a:xfrm>
          <a:off x="0" y="3570393"/>
          <a:ext cx="10058399" cy="4446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Review Audit Reports - large Accounts and accounts having Inherent Weakness </a:t>
          </a:r>
          <a:endParaRPr lang="en-US" sz="1900" kern="1200"/>
        </a:p>
      </dsp:txBody>
      <dsp:txXfrm>
        <a:off x="21704" y="3592097"/>
        <a:ext cx="10014991" cy="401192"/>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IN"/>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EE950B89-2FC5-4BDC-8570-8C2849F576FB}" type="datetimeFigureOut">
              <a:rPr lang="en-IN" smtClean="0"/>
              <a:t>22-03-2025</a:t>
            </a:fld>
            <a:endParaRPr lang="en-IN"/>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IN"/>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IN"/>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9DF453BA-876B-4F23-BA03-44E820B587D1}" type="slidenum">
              <a:rPr lang="en-IN" smtClean="0"/>
              <a:t>‹#›</a:t>
            </a:fld>
            <a:endParaRPr lang="en-IN"/>
          </a:p>
        </p:txBody>
      </p:sp>
    </p:spTree>
    <p:extLst>
      <p:ext uri="{BB962C8B-B14F-4D97-AF65-F5344CB8AC3E}">
        <p14:creationId xmlns:p14="http://schemas.microsoft.com/office/powerpoint/2010/main" val="2006052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11" indent="-176611">
              <a:buFontTx/>
              <a:buChar char="-"/>
            </a:pPr>
            <a:r>
              <a:rPr lang="en-IN"/>
              <a:t>29</a:t>
            </a:r>
            <a:r>
              <a:rPr lang="en-IN" baseline="30000"/>
              <a:t>th</a:t>
            </a:r>
            <a:r>
              <a:rPr lang="en-IN"/>
              <a:t> Financial Stability Report – 30/12/24</a:t>
            </a:r>
          </a:p>
          <a:p>
            <a:pPr marL="176611" indent="-176611">
              <a:buFontTx/>
              <a:buChar char="-"/>
            </a:pPr>
            <a:r>
              <a:rPr lang="en-IN"/>
              <a:t>GNPA SCBs 2.6% - 12 year low</a:t>
            </a:r>
          </a:p>
          <a:p>
            <a:pPr marL="176611" indent="-176611">
              <a:buFontTx/>
              <a:buChar char="-"/>
            </a:pPr>
            <a:r>
              <a:rPr lang="en-IN"/>
              <a:t>NNPA          0.6% aided by strong provisioning in Sept’24</a:t>
            </a:r>
          </a:p>
          <a:p>
            <a:pPr marL="176611" indent="-176611">
              <a:buFontTx/>
              <a:buChar char="-"/>
            </a:pPr>
            <a:r>
              <a:rPr lang="en-IN"/>
              <a:t>PCR             77%</a:t>
            </a:r>
          </a:p>
          <a:p>
            <a:pPr marL="176611" indent="-176611">
              <a:buFontTx/>
              <a:buChar char="-"/>
            </a:pPr>
            <a:r>
              <a:rPr lang="en-IN"/>
              <a:t>SMA 1 &amp; SMA 2 (2.5% from 3%) – Lead indicator incident stress – low potential impairment; Large borrowers Share – reduced</a:t>
            </a:r>
          </a:p>
          <a:p>
            <a:pPr marL="176611" indent="-176611">
              <a:buFontTx/>
              <a:buChar char="-"/>
            </a:pPr>
            <a:endParaRPr lang="en-IN"/>
          </a:p>
          <a:p>
            <a:r>
              <a:rPr lang="en-IN"/>
              <a:t>RBI Divergence</a:t>
            </a:r>
          </a:p>
          <a:p>
            <a:pPr marL="176611" indent="-176611">
              <a:buFontTx/>
              <a:buChar char="-"/>
            </a:pPr>
            <a:r>
              <a:rPr lang="en-IN"/>
              <a:t>Non implementation of 07/06/2019 circular</a:t>
            </a:r>
          </a:p>
          <a:p>
            <a:pPr marL="176611" indent="-176611">
              <a:buFontTx/>
              <a:buChar char="-"/>
            </a:pPr>
            <a:r>
              <a:rPr lang="en-IN"/>
              <a:t>DP Computed on expired stock statement</a:t>
            </a:r>
          </a:p>
          <a:p>
            <a:pPr marL="176611" indent="-176611">
              <a:buFontTx/>
              <a:buChar char="-"/>
            </a:pPr>
            <a:r>
              <a:rPr lang="en-IN"/>
              <a:t>Wrongful upgradation of NPA A/cs</a:t>
            </a:r>
          </a:p>
          <a:p>
            <a:pPr marL="176611" indent="-176611">
              <a:buFontTx/>
              <a:buChar char="-"/>
            </a:pPr>
            <a:r>
              <a:rPr lang="en-IN"/>
              <a:t>Wrong asset classification despite of erosion in security value</a:t>
            </a:r>
          </a:p>
        </p:txBody>
      </p:sp>
      <p:sp>
        <p:nvSpPr>
          <p:cNvPr id="4" name="Slide Number Placeholder 3"/>
          <p:cNvSpPr>
            <a:spLocks noGrp="1"/>
          </p:cNvSpPr>
          <p:nvPr>
            <p:ph type="sldNum" sz="quarter" idx="5"/>
          </p:nvPr>
        </p:nvSpPr>
        <p:spPr/>
        <p:txBody>
          <a:bodyPr/>
          <a:lstStyle/>
          <a:p>
            <a:fld id="{9DF453BA-876B-4F23-BA03-44E820B587D1}" type="slidenum">
              <a:rPr lang="en-IN" smtClean="0"/>
              <a:t>1</a:t>
            </a:fld>
            <a:endParaRPr lang="en-IN"/>
          </a:p>
        </p:txBody>
      </p:sp>
    </p:spTree>
    <p:extLst>
      <p:ext uri="{BB962C8B-B14F-4D97-AF65-F5344CB8AC3E}">
        <p14:creationId xmlns:p14="http://schemas.microsoft.com/office/powerpoint/2010/main" val="1385966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11" indent="-176611">
              <a:buFontTx/>
              <a:buChar char="-"/>
            </a:pPr>
            <a:r>
              <a:rPr lang="en-IN"/>
              <a:t>Rejected ECGC Claims/ CGTMSE Claims</a:t>
            </a:r>
          </a:p>
          <a:p>
            <a:r>
              <a:rPr lang="en-IN"/>
              <a:t>-   Very imp. For fresh NPA’s: </a:t>
            </a:r>
          </a:p>
          <a:p>
            <a:pPr marL="176611" indent="-176611">
              <a:buFontTx/>
              <a:buChar char="-"/>
            </a:pPr>
            <a:r>
              <a:rPr lang="en-IN"/>
              <a:t>NPA A/cs above 5 cr. Stock audit- CC/ OD</a:t>
            </a:r>
          </a:p>
          <a:p>
            <a:pPr marL="176611" indent="-176611">
              <a:buFontTx/>
              <a:buChar char="-"/>
            </a:pPr>
            <a:r>
              <a:rPr lang="en-IN"/>
              <a:t>Immovable property- every 3 years</a:t>
            </a:r>
          </a:p>
          <a:p>
            <a:pPr marL="176611" indent="-176611">
              <a:buFontTx/>
              <a:buChar char="-"/>
            </a:pPr>
            <a:r>
              <a:rPr lang="en-IN"/>
              <a:t>OTS/ Compromise A/cs</a:t>
            </a:r>
          </a:p>
          <a:p>
            <a:r>
              <a:rPr lang="en-IN"/>
              <a:t>-   Stock/ Book debts in case of CC/ OD A/cs</a:t>
            </a:r>
          </a:p>
          <a:p>
            <a:pPr marL="176611" indent="-176611">
              <a:buFontTx/>
              <a:buChar char="-"/>
            </a:pPr>
            <a:r>
              <a:rPr lang="en-IN" err="1"/>
              <a:t>failue</a:t>
            </a:r>
            <a:r>
              <a:rPr lang="en-IN"/>
              <a:t>- multiple auction</a:t>
            </a:r>
          </a:p>
          <a:p>
            <a:pPr marL="176611" indent="-176611">
              <a:buFontTx/>
              <a:buChar char="-"/>
            </a:pPr>
            <a:r>
              <a:rPr lang="en-IN"/>
              <a:t>Plant &amp; machinery - Depreciation</a:t>
            </a:r>
          </a:p>
        </p:txBody>
      </p:sp>
      <p:sp>
        <p:nvSpPr>
          <p:cNvPr id="4" name="Slide Number Placeholder 3"/>
          <p:cNvSpPr>
            <a:spLocks noGrp="1"/>
          </p:cNvSpPr>
          <p:nvPr>
            <p:ph type="sldNum" sz="quarter" idx="5"/>
          </p:nvPr>
        </p:nvSpPr>
        <p:spPr/>
        <p:txBody>
          <a:bodyPr/>
          <a:lstStyle/>
          <a:p>
            <a:fld id="{9DF453BA-876B-4F23-BA03-44E820B587D1}" type="slidenum">
              <a:rPr lang="en-IN" smtClean="0"/>
              <a:t>22</a:t>
            </a:fld>
            <a:endParaRPr lang="en-IN"/>
          </a:p>
        </p:txBody>
      </p:sp>
    </p:spTree>
    <p:extLst>
      <p:ext uri="{BB962C8B-B14F-4D97-AF65-F5344CB8AC3E}">
        <p14:creationId xmlns:p14="http://schemas.microsoft.com/office/powerpoint/2010/main" val="3620474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2. Repudiates/ invoked; guarantee not renewed</a:t>
            </a:r>
          </a:p>
          <a:p>
            <a:pPr marL="176611" indent="-176611">
              <a:buFontTx/>
              <a:buChar char="-"/>
            </a:pPr>
            <a:r>
              <a:rPr lang="en-IN"/>
              <a:t>Different NPA dates for same customer</a:t>
            </a:r>
          </a:p>
          <a:p>
            <a:pPr marL="176611" indent="-176611">
              <a:buFontTx/>
              <a:buChar char="-"/>
            </a:pPr>
            <a:r>
              <a:rPr lang="en-IN"/>
              <a:t>Same borrower different CIF’s</a:t>
            </a:r>
          </a:p>
        </p:txBody>
      </p:sp>
      <p:sp>
        <p:nvSpPr>
          <p:cNvPr id="4" name="Slide Number Placeholder 3"/>
          <p:cNvSpPr>
            <a:spLocks noGrp="1"/>
          </p:cNvSpPr>
          <p:nvPr>
            <p:ph type="sldNum" sz="quarter" idx="5"/>
          </p:nvPr>
        </p:nvSpPr>
        <p:spPr/>
        <p:txBody>
          <a:bodyPr/>
          <a:lstStyle/>
          <a:p>
            <a:fld id="{9DF453BA-876B-4F23-BA03-44E820B587D1}" type="slidenum">
              <a:rPr lang="en-IN" smtClean="0"/>
              <a:t>23</a:t>
            </a:fld>
            <a:endParaRPr lang="en-IN"/>
          </a:p>
        </p:txBody>
      </p:sp>
    </p:spTree>
    <p:extLst>
      <p:ext uri="{BB962C8B-B14F-4D97-AF65-F5344CB8AC3E}">
        <p14:creationId xmlns:p14="http://schemas.microsoft.com/office/powerpoint/2010/main" val="565210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11" indent="-176611">
              <a:buFontTx/>
              <a:buChar char="-"/>
            </a:pPr>
            <a:r>
              <a:rPr lang="en-IN"/>
              <a:t>Recoveries of guaranteed amount – (ECLGS/ CGTMSE)</a:t>
            </a:r>
          </a:p>
          <a:p>
            <a:pPr marL="176611" indent="-176611">
              <a:buFontTx/>
              <a:buChar char="-"/>
            </a:pPr>
            <a:r>
              <a:rPr lang="en-IN"/>
              <a:t>Realisation of security</a:t>
            </a:r>
          </a:p>
          <a:p>
            <a:pPr marL="176611" indent="-176611">
              <a:buFontTx/>
              <a:buChar char="-"/>
            </a:pPr>
            <a:r>
              <a:rPr lang="en-IN"/>
              <a:t>Linked a/cs</a:t>
            </a:r>
          </a:p>
          <a:p>
            <a:pPr marL="176611" indent="-176611">
              <a:buFontTx/>
              <a:buChar char="-"/>
            </a:pPr>
            <a:r>
              <a:rPr lang="en-IN"/>
              <a:t>SEMIS Overdue; system glitch; min 2 EMI Overdue</a:t>
            </a:r>
          </a:p>
          <a:p>
            <a:pPr marL="176611" indent="-176611">
              <a:buFontTx/>
              <a:buChar char="-"/>
            </a:pPr>
            <a:endParaRPr lang="en-IN"/>
          </a:p>
          <a:p>
            <a:pPr marL="235481" indent="-235481">
              <a:buFontTx/>
              <a:buAutoNum type="arabicPeriod"/>
            </a:pPr>
            <a:r>
              <a:rPr lang="en-IN"/>
              <a:t>Zero </a:t>
            </a:r>
            <a:r>
              <a:rPr lang="en-IN" err="1"/>
              <a:t>overdues</a:t>
            </a:r>
            <a:endParaRPr lang="en-IN"/>
          </a:p>
          <a:p>
            <a:pPr marL="235481" indent="-235481">
              <a:buFontTx/>
              <a:buAutoNum type="arabicPeriod"/>
            </a:pPr>
            <a:r>
              <a:rPr lang="en-IN"/>
              <a:t>Short review/ incomplete docs/ max twice/ 180 days</a:t>
            </a:r>
          </a:p>
          <a:p>
            <a:pPr marL="235481" indent="-235481">
              <a:buFontTx/>
              <a:buAutoNum type="arabicPeriod"/>
            </a:pPr>
            <a:r>
              <a:rPr lang="en-IN"/>
              <a:t>Provision 100% / spread 4 quarters/ reporting to RBI</a:t>
            </a:r>
          </a:p>
          <a:p>
            <a:r>
              <a:rPr lang="en-IN"/>
              <a:t>9.   50% of previous assessed security </a:t>
            </a:r>
          </a:p>
        </p:txBody>
      </p:sp>
      <p:sp>
        <p:nvSpPr>
          <p:cNvPr id="4" name="Slide Number Placeholder 3"/>
          <p:cNvSpPr>
            <a:spLocks noGrp="1"/>
          </p:cNvSpPr>
          <p:nvPr>
            <p:ph type="sldNum" sz="quarter" idx="5"/>
          </p:nvPr>
        </p:nvSpPr>
        <p:spPr/>
        <p:txBody>
          <a:bodyPr/>
          <a:lstStyle/>
          <a:p>
            <a:fld id="{9DF453BA-876B-4F23-BA03-44E820B587D1}" type="slidenum">
              <a:rPr lang="en-IN" smtClean="0"/>
              <a:t>24</a:t>
            </a:fld>
            <a:endParaRPr lang="en-IN"/>
          </a:p>
        </p:txBody>
      </p:sp>
    </p:spTree>
    <p:extLst>
      <p:ext uri="{BB962C8B-B14F-4D97-AF65-F5344CB8AC3E}">
        <p14:creationId xmlns:p14="http://schemas.microsoft.com/office/powerpoint/2010/main" val="2899062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1. -   Mobilisation advances</a:t>
            </a:r>
          </a:p>
          <a:p>
            <a:pPr marL="176611" indent="-176611">
              <a:buFontTx/>
              <a:buChar char="-"/>
            </a:pPr>
            <a:r>
              <a:rPr lang="en-IN"/>
              <a:t>Related party o/s</a:t>
            </a:r>
          </a:p>
          <a:p>
            <a:pPr marL="176611" indent="-176611">
              <a:buFontTx/>
              <a:buChar char="-"/>
            </a:pPr>
            <a:r>
              <a:rPr lang="en-IN"/>
              <a:t>Debtors outside cover period</a:t>
            </a:r>
          </a:p>
          <a:p>
            <a:pPr marL="176611" indent="-176611">
              <a:buFontTx/>
              <a:buChar char="-"/>
            </a:pPr>
            <a:r>
              <a:rPr lang="en-IN"/>
              <a:t>Creditors not deducted</a:t>
            </a:r>
          </a:p>
          <a:p>
            <a:pPr marL="176611" indent="-176611">
              <a:buFontTx/>
              <a:buChar char="-"/>
            </a:pPr>
            <a:r>
              <a:rPr lang="en-IN"/>
              <a:t>Allocation of consortium share</a:t>
            </a:r>
          </a:p>
          <a:p>
            <a:pPr marL="176611" indent="-176611">
              <a:buFontTx/>
              <a:buChar char="-"/>
            </a:pPr>
            <a:r>
              <a:rPr lang="en-IN"/>
              <a:t>Multiple banking arrangement</a:t>
            </a:r>
          </a:p>
          <a:p>
            <a:pPr marL="176611" indent="-176611">
              <a:buFontTx/>
              <a:buChar char="-"/>
            </a:pPr>
            <a:r>
              <a:rPr lang="en-IN"/>
              <a:t>Deduction of LC Creditors</a:t>
            </a:r>
          </a:p>
          <a:p>
            <a:pPr marL="176611" indent="-176611">
              <a:buFontTx/>
              <a:buChar char="-"/>
            </a:pPr>
            <a:endParaRPr lang="en-IN"/>
          </a:p>
          <a:p>
            <a:r>
              <a:rPr lang="en-IN"/>
              <a:t>2. - valuation of goods/ compare it with previous statement</a:t>
            </a:r>
          </a:p>
          <a:p>
            <a:pPr marL="176611" indent="-176611">
              <a:buFontTx/>
              <a:buChar char="-"/>
            </a:pPr>
            <a:r>
              <a:rPr lang="en-IN"/>
              <a:t>Inclusive of GST</a:t>
            </a:r>
          </a:p>
          <a:p>
            <a:pPr marL="176611" indent="-176611">
              <a:buFontTx/>
              <a:buChar char="-"/>
            </a:pPr>
            <a:r>
              <a:rPr lang="en-IN"/>
              <a:t>Quantitative movements</a:t>
            </a:r>
          </a:p>
          <a:p>
            <a:pPr marL="176611" indent="-176611">
              <a:buFontTx/>
              <a:buChar char="-"/>
            </a:pPr>
            <a:r>
              <a:rPr lang="en-IN"/>
              <a:t>Debtors aging movement</a:t>
            </a:r>
          </a:p>
        </p:txBody>
      </p:sp>
      <p:sp>
        <p:nvSpPr>
          <p:cNvPr id="4" name="Slide Number Placeholder 3"/>
          <p:cNvSpPr>
            <a:spLocks noGrp="1"/>
          </p:cNvSpPr>
          <p:nvPr>
            <p:ph type="sldNum" sz="quarter" idx="5"/>
          </p:nvPr>
        </p:nvSpPr>
        <p:spPr/>
        <p:txBody>
          <a:bodyPr/>
          <a:lstStyle/>
          <a:p>
            <a:fld id="{9DF453BA-876B-4F23-BA03-44E820B587D1}" type="slidenum">
              <a:rPr lang="en-IN" smtClean="0"/>
              <a:t>25</a:t>
            </a:fld>
            <a:endParaRPr lang="en-IN"/>
          </a:p>
        </p:txBody>
      </p:sp>
    </p:spTree>
    <p:extLst>
      <p:ext uri="{BB962C8B-B14F-4D97-AF65-F5344CB8AC3E}">
        <p14:creationId xmlns:p14="http://schemas.microsoft.com/office/powerpoint/2010/main" val="2659069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Discrepancies in Interest – 1. Interest rate as per Sanction Loans (MCLR/REPO Rate)</a:t>
            </a:r>
          </a:p>
          <a:p>
            <a:r>
              <a:rPr lang="en-IN"/>
              <a:t>2. FDR Interest Accrued</a:t>
            </a:r>
          </a:p>
        </p:txBody>
      </p:sp>
      <p:sp>
        <p:nvSpPr>
          <p:cNvPr id="4" name="Slide Number Placeholder 3"/>
          <p:cNvSpPr>
            <a:spLocks noGrp="1"/>
          </p:cNvSpPr>
          <p:nvPr>
            <p:ph type="sldNum" sz="quarter" idx="5"/>
          </p:nvPr>
        </p:nvSpPr>
        <p:spPr/>
        <p:txBody>
          <a:bodyPr/>
          <a:lstStyle/>
          <a:p>
            <a:fld id="{9DF453BA-876B-4F23-BA03-44E820B587D1}" type="slidenum">
              <a:rPr lang="en-IN" smtClean="0"/>
              <a:t>28</a:t>
            </a:fld>
            <a:endParaRPr lang="en-IN"/>
          </a:p>
        </p:txBody>
      </p:sp>
    </p:spTree>
    <p:extLst>
      <p:ext uri="{BB962C8B-B14F-4D97-AF65-F5344CB8AC3E}">
        <p14:creationId xmlns:p14="http://schemas.microsoft.com/office/powerpoint/2010/main" val="2526934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-Rent Agreement/Provision</a:t>
            </a:r>
          </a:p>
          <a:p>
            <a:r>
              <a:rPr lang="en-IN"/>
              <a:t>-Prepaid Expenses</a:t>
            </a:r>
          </a:p>
          <a:p>
            <a:r>
              <a:rPr lang="en-IN"/>
              <a:t>-BG Commission-Long Period</a:t>
            </a:r>
          </a:p>
          <a:p>
            <a:r>
              <a:rPr lang="en-IN"/>
              <a:t>-Processing Fess/Penal Charges/Penal Interest/Inspection Charges/CIBIL Charges/</a:t>
            </a:r>
            <a:r>
              <a:rPr lang="en-IN" err="1"/>
              <a:t>Cersai</a:t>
            </a:r>
            <a:r>
              <a:rPr lang="en-IN"/>
              <a:t> Fees/Documentation Charges</a:t>
            </a:r>
          </a:p>
          <a:p>
            <a:pPr marL="171450" indent="-171450">
              <a:buFontTx/>
              <a:buChar char="-"/>
            </a:pPr>
            <a:r>
              <a:rPr lang="en-IN"/>
              <a:t>Reverse Charge GST</a:t>
            </a:r>
          </a:p>
          <a:p>
            <a:pPr marL="171450" indent="-171450">
              <a:buFontTx/>
              <a:buChar char="-"/>
            </a:pPr>
            <a:r>
              <a:rPr lang="en-IN"/>
              <a:t>Rent/Advocate Fees/Others</a:t>
            </a:r>
          </a:p>
        </p:txBody>
      </p:sp>
      <p:sp>
        <p:nvSpPr>
          <p:cNvPr id="4" name="Slide Number Placeholder 3"/>
          <p:cNvSpPr>
            <a:spLocks noGrp="1"/>
          </p:cNvSpPr>
          <p:nvPr>
            <p:ph type="sldNum" sz="quarter" idx="5"/>
          </p:nvPr>
        </p:nvSpPr>
        <p:spPr/>
        <p:txBody>
          <a:bodyPr/>
          <a:lstStyle/>
          <a:p>
            <a:fld id="{9DF453BA-876B-4F23-BA03-44E820B587D1}" type="slidenum">
              <a:rPr lang="en-IN" smtClean="0"/>
              <a:t>29</a:t>
            </a:fld>
            <a:endParaRPr lang="en-IN"/>
          </a:p>
        </p:txBody>
      </p:sp>
    </p:spTree>
    <p:extLst>
      <p:ext uri="{BB962C8B-B14F-4D97-AF65-F5344CB8AC3E}">
        <p14:creationId xmlns:p14="http://schemas.microsoft.com/office/powerpoint/2010/main" val="2214725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11" indent="-176611">
              <a:buFontTx/>
              <a:buChar char="-"/>
            </a:pPr>
            <a:r>
              <a:rPr lang="en-US"/>
              <a:t>NPA dated 31/3/25</a:t>
            </a:r>
          </a:p>
          <a:p>
            <a:pPr marL="176611" indent="-176611">
              <a:buFontTx/>
              <a:buChar char="-"/>
            </a:pPr>
            <a:r>
              <a:rPr lang="en-US"/>
              <a:t>Daily marking</a:t>
            </a:r>
          </a:p>
          <a:p>
            <a:pPr marL="176611" indent="-176611">
              <a:buFontTx/>
              <a:buChar char="-"/>
            </a:pPr>
            <a:r>
              <a:rPr lang="en-US" err="1"/>
              <a:t>Unrealised</a:t>
            </a:r>
            <a:r>
              <a:rPr lang="en-US"/>
              <a:t> Interest Reversal</a:t>
            </a:r>
          </a:p>
          <a:p>
            <a:pPr marL="176611" indent="-176611">
              <a:buFontTx/>
              <a:buChar char="-"/>
            </a:pPr>
            <a:r>
              <a:rPr lang="en-US"/>
              <a:t>Secured/</a:t>
            </a:r>
            <a:r>
              <a:rPr lang="en-US" err="1"/>
              <a:t>Unsercured</a:t>
            </a:r>
            <a:endParaRPr lang="en-US"/>
          </a:p>
          <a:p>
            <a:pPr marL="176611" indent="-176611">
              <a:buFontTx/>
              <a:buChar char="-"/>
            </a:pPr>
            <a:r>
              <a:rPr lang="en-US"/>
              <a:t>Provisioning</a:t>
            </a:r>
          </a:p>
          <a:p>
            <a:endParaRPr lang="en-IN"/>
          </a:p>
        </p:txBody>
      </p:sp>
      <p:sp>
        <p:nvSpPr>
          <p:cNvPr id="4" name="Slide Number Placeholder 3"/>
          <p:cNvSpPr>
            <a:spLocks noGrp="1"/>
          </p:cNvSpPr>
          <p:nvPr>
            <p:ph type="sldNum" sz="quarter" idx="5"/>
          </p:nvPr>
        </p:nvSpPr>
        <p:spPr/>
        <p:txBody>
          <a:bodyPr/>
          <a:lstStyle/>
          <a:p>
            <a:fld id="{9DF453BA-876B-4F23-BA03-44E820B587D1}" type="slidenum">
              <a:rPr lang="en-IN" smtClean="0"/>
              <a:t>30</a:t>
            </a:fld>
            <a:endParaRPr lang="en-IN"/>
          </a:p>
        </p:txBody>
      </p:sp>
    </p:spTree>
    <p:extLst>
      <p:ext uri="{BB962C8B-B14F-4D97-AF65-F5344CB8AC3E}">
        <p14:creationId xmlns:p14="http://schemas.microsoft.com/office/powerpoint/2010/main" val="2253638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Basic Checks</a:t>
            </a:r>
          </a:p>
          <a:p>
            <a:pPr marL="171450" indent="-171450">
              <a:buFontTx/>
              <a:buChar char="-"/>
            </a:pPr>
            <a:r>
              <a:rPr lang="en-US"/>
              <a:t>Interest Subvention &gt; Interest paid</a:t>
            </a:r>
          </a:p>
          <a:p>
            <a:pPr marL="171450" indent="-171450">
              <a:buFontTx/>
              <a:buChar char="-"/>
            </a:pPr>
            <a:r>
              <a:rPr lang="en-US"/>
              <a:t>Ineligible – NPA – Payments not prompt</a:t>
            </a:r>
            <a:endParaRPr lang="en-IN"/>
          </a:p>
        </p:txBody>
      </p:sp>
      <p:sp>
        <p:nvSpPr>
          <p:cNvPr id="4" name="Slide Number Placeholder 3"/>
          <p:cNvSpPr>
            <a:spLocks noGrp="1"/>
          </p:cNvSpPr>
          <p:nvPr>
            <p:ph type="sldNum" sz="quarter" idx="5"/>
          </p:nvPr>
        </p:nvSpPr>
        <p:spPr/>
        <p:txBody>
          <a:bodyPr/>
          <a:lstStyle/>
          <a:p>
            <a:fld id="{9DF453BA-876B-4F23-BA03-44E820B587D1}" type="slidenum">
              <a:rPr lang="en-IN" smtClean="0"/>
              <a:t>31</a:t>
            </a:fld>
            <a:endParaRPr lang="en-IN"/>
          </a:p>
        </p:txBody>
      </p:sp>
    </p:spTree>
    <p:extLst>
      <p:ext uri="{BB962C8B-B14F-4D97-AF65-F5344CB8AC3E}">
        <p14:creationId xmlns:p14="http://schemas.microsoft.com/office/powerpoint/2010/main" val="1260555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11" indent="-176611">
              <a:buFontTx/>
              <a:buChar char="-"/>
            </a:pPr>
            <a:r>
              <a:rPr lang="en-IN"/>
              <a:t>Unusual entries</a:t>
            </a:r>
          </a:p>
          <a:p>
            <a:pPr marL="176611" indent="-176611">
              <a:buFontTx/>
              <a:buChar char="-"/>
            </a:pPr>
            <a:r>
              <a:rPr lang="en-IN"/>
              <a:t>Cash Shortage</a:t>
            </a:r>
          </a:p>
          <a:p>
            <a:pPr marL="176611" indent="-176611">
              <a:buFontTx/>
              <a:buChar char="-"/>
            </a:pPr>
            <a:r>
              <a:rPr lang="en-IN"/>
              <a:t>Lucky Bhaskar</a:t>
            </a:r>
          </a:p>
        </p:txBody>
      </p:sp>
      <p:sp>
        <p:nvSpPr>
          <p:cNvPr id="4" name="Slide Number Placeholder 3"/>
          <p:cNvSpPr>
            <a:spLocks noGrp="1"/>
          </p:cNvSpPr>
          <p:nvPr>
            <p:ph type="sldNum" sz="quarter" idx="5"/>
          </p:nvPr>
        </p:nvSpPr>
        <p:spPr/>
        <p:txBody>
          <a:bodyPr/>
          <a:lstStyle/>
          <a:p>
            <a:fld id="{9DF453BA-876B-4F23-BA03-44E820B587D1}" type="slidenum">
              <a:rPr lang="en-IN" smtClean="0"/>
              <a:t>34</a:t>
            </a:fld>
            <a:endParaRPr lang="en-IN"/>
          </a:p>
        </p:txBody>
      </p:sp>
    </p:spTree>
    <p:extLst>
      <p:ext uri="{BB962C8B-B14F-4D97-AF65-F5344CB8AC3E}">
        <p14:creationId xmlns:p14="http://schemas.microsoft.com/office/powerpoint/2010/main" val="4156440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Sample Basis</a:t>
            </a:r>
            <a:endParaRPr lang="en-IN"/>
          </a:p>
        </p:txBody>
      </p:sp>
      <p:sp>
        <p:nvSpPr>
          <p:cNvPr id="4" name="Slide Number Placeholder 3"/>
          <p:cNvSpPr>
            <a:spLocks noGrp="1"/>
          </p:cNvSpPr>
          <p:nvPr>
            <p:ph type="sldNum" sz="quarter" idx="5"/>
          </p:nvPr>
        </p:nvSpPr>
        <p:spPr/>
        <p:txBody>
          <a:bodyPr/>
          <a:lstStyle/>
          <a:p>
            <a:fld id="{9DF453BA-876B-4F23-BA03-44E820B587D1}" type="slidenum">
              <a:rPr lang="en-IN" smtClean="0"/>
              <a:t>47</a:t>
            </a:fld>
            <a:endParaRPr lang="en-IN"/>
          </a:p>
        </p:txBody>
      </p:sp>
    </p:spTree>
    <p:extLst>
      <p:ext uri="{BB962C8B-B14F-4D97-AF65-F5344CB8AC3E}">
        <p14:creationId xmlns:p14="http://schemas.microsoft.com/office/powerpoint/2010/main" val="1480089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Vehicle Check</a:t>
            </a:r>
          </a:p>
          <a:p>
            <a:r>
              <a:rPr lang="en-US"/>
              <a:t>- Space / Time dimension analysis</a:t>
            </a:r>
          </a:p>
          <a:p>
            <a:pPr marL="171450" indent="-171450">
              <a:buFontTx/>
              <a:buChar char="-"/>
            </a:pPr>
            <a:r>
              <a:rPr lang="en-IN"/>
              <a:t>Consignment Note</a:t>
            </a:r>
          </a:p>
          <a:p>
            <a:pPr marL="171450" indent="-171450">
              <a:buFontTx/>
              <a:buChar char="-"/>
            </a:pPr>
            <a:r>
              <a:rPr lang="en-IN" err="1"/>
              <a:t>Weightment</a:t>
            </a:r>
            <a:r>
              <a:rPr lang="en-IN"/>
              <a:t> / other parameters</a:t>
            </a:r>
          </a:p>
          <a:p>
            <a:pPr marL="171450" indent="-171450">
              <a:buFontTx/>
              <a:buChar char="-"/>
            </a:pPr>
            <a:r>
              <a:rPr lang="en-IN" err="1"/>
              <a:t>Tareweight</a:t>
            </a:r>
            <a:endParaRPr lang="en-IN"/>
          </a:p>
          <a:p>
            <a:pPr marL="171450" indent="-171450">
              <a:buFontTx/>
              <a:buChar char="-"/>
            </a:pPr>
            <a:r>
              <a:rPr lang="en-IN"/>
              <a:t>Date / time stamp</a:t>
            </a:r>
          </a:p>
        </p:txBody>
      </p:sp>
      <p:sp>
        <p:nvSpPr>
          <p:cNvPr id="4" name="Slide Number Placeholder 3"/>
          <p:cNvSpPr>
            <a:spLocks noGrp="1"/>
          </p:cNvSpPr>
          <p:nvPr>
            <p:ph type="sldNum" sz="quarter" idx="5"/>
          </p:nvPr>
        </p:nvSpPr>
        <p:spPr/>
        <p:txBody>
          <a:bodyPr/>
          <a:lstStyle/>
          <a:p>
            <a:fld id="{9DF453BA-876B-4F23-BA03-44E820B587D1}" type="slidenum">
              <a:rPr lang="en-IN" smtClean="0"/>
              <a:t>4</a:t>
            </a:fld>
            <a:endParaRPr lang="en-IN"/>
          </a:p>
        </p:txBody>
      </p:sp>
    </p:spTree>
    <p:extLst>
      <p:ext uri="{BB962C8B-B14F-4D97-AF65-F5344CB8AC3E}">
        <p14:creationId xmlns:p14="http://schemas.microsoft.com/office/powerpoint/2010/main" val="1469971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9DF453BA-876B-4F23-BA03-44E820B587D1}" type="slidenum">
              <a:rPr lang="en-IN" smtClean="0"/>
              <a:t>10</a:t>
            </a:fld>
            <a:endParaRPr lang="en-IN"/>
          </a:p>
        </p:txBody>
      </p:sp>
    </p:spTree>
    <p:extLst>
      <p:ext uri="{BB962C8B-B14F-4D97-AF65-F5344CB8AC3E}">
        <p14:creationId xmlns:p14="http://schemas.microsoft.com/office/powerpoint/2010/main" val="200789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11" indent="-176611">
              <a:buFontTx/>
              <a:buChar char="-"/>
            </a:pPr>
            <a:r>
              <a:rPr lang="en-US"/>
              <a:t>Data Integrity</a:t>
            </a:r>
          </a:p>
          <a:p>
            <a:pPr marL="176611" indent="-176611">
              <a:buFontTx/>
              <a:buChar char="-"/>
            </a:pPr>
            <a:r>
              <a:rPr lang="en-US"/>
              <a:t>Map with CBS</a:t>
            </a:r>
            <a:endParaRPr lang="en-IN"/>
          </a:p>
        </p:txBody>
      </p:sp>
      <p:sp>
        <p:nvSpPr>
          <p:cNvPr id="4" name="Slide Number Placeholder 3"/>
          <p:cNvSpPr>
            <a:spLocks noGrp="1"/>
          </p:cNvSpPr>
          <p:nvPr>
            <p:ph type="sldNum" sz="quarter" idx="5"/>
          </p:nvPr>
        </p:nvSpPr>
        <p:spPr/>
        <p:txBody>
          <a:bodyPr/>
          <a:lstStyle/>
          <a:p>
            <a:fld id="{9DF453BA-876B-4F23-BA03-44E820B587D1}" type="slidenum">
              <a:rPr lang="en-IN" smtClean="0"/>
              <a:t>11</a:t>
            </a:fld>
            <a:endParaRPr lang="en-IN"/>
          </a:p>
        </p:txBody>
      </p:sp>
    </p:spTree>
    <p:extLst>
      <p:ext uri="{BB962C8B-B14F-4D97-AF65-F5344CB8AC3E}">
        <p14:creationId xmlns:p14="http://schemas.microsoft.com/office/powerpoint/2010/main" val="2458816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9DF453BA-876B-4F23-BA03-44E820B587D1}" type="slidenum">
              <a:rPr lang="en-IN" smtClean="0"/>
              <a:t>12</a:t>
            </a:fld>
            <a:endParaRPr lang="en-IN"/>
          </a:p>
        </p:txBody>
      </p:sp>
    </p:spTree>
    <p:extLst>
      <p:ext uri="{BB962C8B-B14F-4D97-AF65-F5344CB8AC3E}">
        <p14:creationId xmlns:p14="http://schemas.microsoft.com/office/powerpoint/2010/main" val="3346928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3. Continues to be irregular for 90 days</a:t>
            </a:r>
          </a:p>
          <a:p>
            <a:r>
              <a:rPr lang="en-IN"/>
              <a:t>4. Short review/ regular review (Max 180 days- twice)</a:t>
            </a:r>
          </a:p>
        </p:txBody>
      </p:sp>
      <p:sp>
        <p:nvSpPr>
          <p:cNvPr id="4" name="Slide Number Placeholder 3"/>
          <p:cNvSpPr>
            <a:spLocks noGrp="1"/>
          </p:cNvSpPr>
          <p:nvPr>
            <p:ph type="sldNum" sz="quarter" idx="5"/>
          </p:nvPr>
        </p:nvSpPr>
        <p:spPr/>
        <p:txBody>
          <a:bodyPr/>
          <a:lstStyle/>
          <a:p>
            <a:fld id="{9DF453BA-876B-4F23-BA03-44E820B587D1}" type="slidenum">
              <a:rPr lang="en-IN" smtClean="0"/>
              <a:t>16</a:t>
            </a:fld>
            <a:endParaRPr lang="en-IN"/>
          </a:p>
        </p:txBody>
      </p:sp>
    </p:spTree>
    <p:extLst>
      <p:ext uri="{BB962C8B-B14F-4D97-AF65-F5344CB8AC3E}">
        <p14:creationId xmlns:p14="http://schemas.microsoft.com/office/powerpoint/2010/main" val="1665613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IN" err="1"/>
              <a:t>Eratic</a:t>
            </a:r>
            <a:r>
              <a:rPr lang="en-IN"/>
              <a:t> movements; Change in NPA Dates; Change in classification; Change in o/s balance- increase; Change in security value</a:t>
            </a:r>
          </a:p>
          <a:p>
            <a:pPr marL="228600" indent="-228600">
              <a:buAutoNum type="arabicPeriod"/>
            </a:pPr>
            <a:r>
              <a:rPr lang="en-IN"/>
              <a:t>Reason for downgrade; zero </a:t>
            </a:r>
            <a:r>
              <a:rPr lang="en-IN" err="1"/>
              <a:t>overdues</a:t>
            </a:r>
            <a:endParaRPr lang="en-IN"/>
          </a:p>
          <a:p>
            <a:pPr marL="228600" indent="-228600">
              <a:buAutoNum type="arabicPeriod"/>
            </a:pPr>
            <a:r>
              <a:rPr lang="en-IN"/>
              <a:t>Appropriation of recovery in NPA A/cs</a:t>
            </a:r>
          </a:p>
        </p:txBody>
      </p:sp>
      <p:sp>
        <p:nvSpPr>
          <p:cNvPr id="4" name="Slide Number Placeholder 3"/>
          <p:cNvSpPr>
            <a:spLocks noGrp="1"/>
          </p:cNvSpPr>
          <p:nvPr>
            <p:ph type="sldNum" sz="quarter" idx="5"/>
          </p:nvPr>
        </p:nvSpPr>
        <p:spPr/>
        <p:txBody>
          <a:bodyPr/>
          <a:lstStyle/>
          <a:p>
            <a:fld id="{9DF453BA-876B-4F23-BA03-44E820B587D1}" type="slidenum">
              <a:rPr lang="en-IN" smtClean="0"/>
              <a:t>17</a:t>
            </a:fld>
            <a:endParaRPr lang="en-IN"/>
          </a:p>
        </p:txBody>
      </p:sp>
    </p:spTree>
    <p:extLst>
      <p:ext uri="{BB962C8B-B14F-4D97-AF65-F5344CB8AC3E}">
        <p14:creationId xmlns:p14="http://schemas.microsoft.com/office/powerpoint/2010/main" val="1710229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9DF453BA-876B-4F23-BA03-44E820B587D1}" type="slidenum">
              <a:rPr lang="en-IN" smtClean="0"/>
              <a:t>19</a:t>
            </a:fld>
            <a:endParaRPr lang="en-IN"/>
          </a:p>
        </p:txBody>
      </p:sp>
    </p:spTree>
    <p:extLst>
      <p:ext uri="{BB962C8B-B14F-4D97-AF65-F5344CB8AC3E}">
        <p14:creationId xmlns:p14="http://schemas.microsoft.com/office/powerpoint/2010/main" val="43671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1. Source; Refund; Another customer; Temp loan</a:t>
            </a:r>
          </a:p>
        </p:txBody>
      </p:sp>
      <p:sp>
        <p:nvSpPr>
          <p:cNvPr id="4" name="Slide Number Placeholder 3"/>
          <p:cNvSpPr>
            <a:spLocks noGrp="1"/>
          </p:cNvSpPr>
          <p:nvPr>
            <p:ph type="sldNum" sz="quarter" idx="5"/>
          </p:nvPr>
        </p:nvSpPr>
        <p:spPr/>
        <p:txBody>
          <a:bodyPr/>
          <a:lstStyle/>
          <a:p>
            <a:fld id="{9DF453BA-876B-4F23-BA03-44E820B587D1}" type="slidenum">
              <a:rPr lang="en-IN" smtClean="0"/>
              <a:t>21</a:t>
            </a:fld>
            <a:endParaRPr lang="en-IN"/>
          </a:p>
        </p:txBody>
      </p:sp>
    </p:spTree>
    <p:extLst>
      <p:ext uri="{BB962C8B-B14F-4D97-AF65-F5344CB8AC3E}">
        <p14:creationId xmlns:p14="http://schemas.microsoft.com/office/powerpoint/2010/main" val="326537526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7A60AC5-45CA-4A38-A155-244A61E087B1}" type="datetime1">
              <a:rPr lang="en-US" smtClean="0"/>
              <a:t>3/22/2025</a:t>
            </a:fld>
            <a:endParaRPr lang="en-US"/>
          </a:p>
        </p:txBody>
      </p:sp>
      <p:sp>
        <p:nvSpPr>
          <p:cNvPr id="5" name="Footer Placeholder 4"/>
          <p:cNvSpPr>
            <a:spLocks noGrp="1"/>
          </p:cNvSpPr>
          <p:nvPr>
            <p:ph type="ftr" sz="quarter" idx="11"/>
          </p:nvPr>
        </p:nvSpPr>
        <p:spPr/>
        <p:txBody>
          <a:bodyPr/>
          <a:lstStyle/>
          <a:p>
            <a:r>
              <a:rPr lang="sv-SE"/>
              <a:t>CA Ritesh Agarwal, S. Jaykishan</a:t>
            </a:r>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70C12960-6E85-460F-B6E3-5B82CB31AF3D}" type="slidenum">
              <a:rPr lang="en-US" smtClean="0"/>
              <a:t>‹#›</a:t>
            </a:fld>
            <a:endParaRPr lang="en-US"/>
          </a:p>
        </p:txBody>
      </p:sp>
    </p:spTree>
    <p:extLst>
      <p:ext uri="{BB962C8B-B14F-4D97-AF65-F5344CB8AC3E}">
        <p14:creationId xmlns:p14="http://schemas.microsoft.com/office/powerpoint/2010/main" val="1277505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123A51-8FEA-4319-9AF1-86FFFC70E032}" type="datetime1">
              <a:rPr lang="en-US" smtClean="0"/>
              <a:t>3/22/2025</a:t>
            </a:fld>
            <a:endParaRPr lang="en-US"/>
          </a:p>
        </p:txBody>
      </p:sp>
      <p:sp>
        <p:nvSpPr>
          <p:cNvPr id="5" name="Footer Placeholder 4"/>
          <p:cNvSpPr>
            <a:spLocks noGrp="1"/>
          </p:cNvSpPr>
          <p:nvPr>
            <p:ph type="ftr" sz="quarter" idx="11"/>
          </p:nvPr>
        </p:nvSpPr>
        <p:spPr/>
        <p:txBody>
          <a:bodyPr/>
          <a:lstStyle/>
          <a:p>
            <a:r>
              <a:rPr lang="sv-SE"/>
              <a:t>CA Ritesh Agarwal, S. Jaykishan</a:t>
            </a:r>
            <a:endParaRPr lang="en-US"/>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378940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79E32-2206-4369-B1C0-D72C852368B4}" type="datetime1">
              <a:rPr lang="en-US" smtClean="0"/>
              <a:t>3/22/2025</a:t>
            </a:fld>
            <a:endParaRPr lang="en-US"/>
          </a:p>
        </p:txBody>
      </p:sp>
      <p:sp>
        <p:nvSpPr>
          <p:cNvPr id="5" name="Footer Placeholder 4"/>
          <p:cNvSpPr>
            <a:spLocks noGrp="1"/>
          </p:cNvSpPr>
          <p:nvPr>
            <p:ph type="ftr" sz="quarter" idx="11"/>
          </p:nvPr>
        </p:nvSpPr>
        <p:spPr/>
        <p:txBody>
          <a:bodyPr/>
          <a:lstStyle/>
          <a:p>
            <a:r>
              <a:rPr lang="sv-SE"/>
              <a:t>CA Ritesh Agarwal, S. Jaykishan</a:t>
            </a:r>
            <a:endParaRPr lang="en-US"/>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10982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0A905E-B71F-46F4-A0FC-14C1F3962F75}" type="datetime1">
              <a:rPr lang="en-US" smtClean="0"/>
              <a:t>3/22/2025</a:t>
            </a:fld>
            <a:endParaRPr lang="en-US"/>
          </a:p>
        </p:txBody>
      </p:sp>
      <p:sp>
        <p:nvSpPr>
          <p:cNvPr id="5" name="Footer Placeholder 4"/>
          <p:cNvSpPr>
            <a:spLocks noGrp="1"/>
          </p:cNvSpPr>
          <p:nvPr>
            <p:ph type="ftr" sz="quarter" idx="11"/>
          </p:nvPr>
        </p:nvSpPr>
        <p:spPr/>
        <p:txBody>
          <a:bodyPr/>
          <a:lstStyle/>
          <a:p>
            <a:r>
              <a:rPr lang="sv-SE"/>
              <a:t>CA Ritesh Agarwal, S. Jaykishan</a:t>
            </a:r>
            <a:endParaRPr lang="en-US"/>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243058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886F8F7B-5270-4B74-B7DF-52771AF1B91E}" type="datetime1">
              <a:rPr lang="en-US" smtClean="0"/>
              <a:t>3/22/2025</a:t>
            </a:fld>
            <a:endParaRPr lang="en-US"/>
          </a:p>
        </p:txBody>
      </p:sp>
      <p:sp>
        <p:nvSpPr>
          <p:cNvPr id="5" name="Footer Placeholder 4"/>
          <p:cNvSpPr>
            <a:spLocks noGrp="1"/>
          </p:cNvSpPr>
          <p:nvPr>
            <p:ph type="ftr" sz="quarter" idx="11"/>
          </p:nvPr>
        </p:nvSpPr>
        <p:spPr>
          <a:xfrm>
            <a:off x="2182708" y="6272784"/>
            <a:ext cx="6327648" cy="365125"/>
          </a:xfrm>
        </p:spPr>
        <p:txBody>
          <a:bodyPr/>
          <a:lstStyle/>
          <a:p>
            <a:r>
              <a:rPr lang="sv-SE"/>
              <a:t>CA Ritesh Agarwal, S. Jaykishan</a:t>
            </a:r>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70C12960-6E85-460F-B6E3-5B82CB31AF3D}" type="slidenum">
              <a:rPr lang="en-US" smtClean="0"/>
              <a:t>‹#›</a:t>
            </a:fld>
            <a:endParaRPr lang="en-US"/>
          </a:p>
        </p:txBody>
      </p:sp>
    </p:spTree>
    <p:extLst>
      <p:ext uri="{BB962C8B-B14F-4D97-AF65-F5344CB8AC3E}">
        <p14:creationId xmlns:p14="http://schemas.microsoft.com/office/powerpoint/2010/main" val="394316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17113B-5D19-431B-A32E-43CD9B1DE436}" type="datetime1">
              <a:rPr lang="en-US" smtClean="0"/>
              <a:t>3/22/2025</a:t>
            </a:fld>
            <a:endParaRPr lang="en-US"/>
          </a:p>
        </p:txBody>
      </p:sp>
      <p:sp>
        <p:nvSpPr>
          <p:cNvPr id="6" name="Footer Placeholder 5"/>
          <p:cNvSpPr>
            <a:spLocks noGrp="1"/>
          </p:cNvSpPr>
          <p:nvPr>
            <p:ph type="ftr" sz="quarter" idx="11"/>
          </p:nvPr>
        </p:nvSpPr>
        <p:spPr/>
        <p:txBody>
          <a:bodyPr/>
          <a:lstStyle/>
          <a:p>
            <a:r>
              <a:rPr lang="sv-SE"/>
              <a:t>CA Ritesh Agarwal, S. Jaykishan</a:t>
            </a:r>
            <a:endParaRPr lang="en-US"/>
          </a:p>
        </p:txBody>
      </p:sp>
      <p:sp>
        <p:nvSpPr>
          <p:cNvPr id="7" name="Slide Number Placeholder 6"/>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894811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F1E490-2B6F-432C-A291-61797D892F7C}" type="datetime1">
              <a:rPr lang="en-US" smtClean="0"/>
              <a:t>3/22/2025</a:t>
            </a:fld>
            <a:endParaRPr lang="en-US"/>
          </a:p>
        </p:txBody>
      </p:sp>
      <p:sp>
        <p:nvSpPr>
          <p:cNvPr id="8" name="Footer Placeholder 7"/>
          <p:cNvSpPr>
            <a:spLocks noGrp="1"/>
          </p:cNvSpPr>
          <p:nvPr>
            <p:ph type="ftr" sz="quarter" idx="11"/>
          </p:nvPr>
        </p:nvSpPr>
        <p:spPr/>
        <p:txBody>
          <a:bodyPr/>
          <a:lstStyle/>
          <a:p>
            <a:r>
              <a:rPr lang="sv-SE"/>
              <a:t>CA Ritesh Agarwal, S. Jaykishan</a:t>
            </a:r>
            <a:endParaRPr lang="en-US"/>
          </a:p>
        </p:txBody>
      </p:sp>
      <p:sp>
        <p:nvSpPr>
          <p:cNvPr id="9" name="Slide Number Placeholder 8"/>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674873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31A7A7-2DA1-4F67-A024-6FB01FA7DD57}" type="datetime1">
              <a:rPr lang="en-US" smtClean="0"/>
              <a:t>3/22/2025</a:t>
            </a:fld>
            <a:endParaRPr lang="en-US"/>
          </a:p>
        </p:txBody>
      </p:sp>
      <p:sp>
        <p:nvSpPr>
          <p:cNvPr id="4" name="Footer Placeholder 3"/>
          <p:cNvSpPr>
            <a:spLocks noGrp="1"/>
          </p:cNvSpPr>
          <p:nvPr>
            <p:ph type="ftr" sz="quarter" idx="11"/>
          </p:nvPr>
        </p:nvSpPr>
        <p:spPr/>
        <p:txBody>
          <a:bodyPr/>
          <a:lstStyle/>
          <a:p>
            <a:r>
              <a:rPr lang="sv-SE"/>
              <a:t>CA Ritesh Agarwal, S. Jaykishan</a:t>
            </a:r>
            <a:endParaRPr lang="en-US"/>
          </a:p>
        </p:txBody>
      </p:sp>
      <p:sp>
        <p:nvSpPr>
          <p:cNvPr id="5" name="Slide Number Placeholder 4"/>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578550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F695A-E713-4D9B-9F64-58606E5DC14A}" type="datetime1">
              <a:rPr lang="en-US" smtClean="0"/>
              <a:t>3/22/2025</a:t>
            </a:fld>
            <a:endParaRPr lang="en-US"/>
          </a:p>
        </p:txBody>
      </p:sp>
      <p:sp>
        <p:nvSpPr>
          <p:cNvPr id="3" name="Footer Placeholder 2"/>
          <p:cNvSpPr>
            <a:spLocks noGrp="1"/>
          </p:cNvSpPr>
          <p:nvPr>
            <p:ph type="ftr" sz="quarter" idx="11"/>
          </p:nvPr>
        </p:nvSpPr>
        <p:spPr/>
        <p:txBody>
          <a:bodyPr/>
          <a:lstStyle/>
          <a:p>
            <a:r>
              <a:rPr lang="sv-SE"/>
              <a:t>CA Ritesh Agarwal, S. Jaykishan</a:t>
            </a:r>
            <a:endParaRPr lang="en-US"/>
          </a:p>
        </p:txBody>
      </p:sp>
      <p:sp>
        <p:nvSpPr>
          <p:cNvPr id="4" name="Slide Number Placeholder 3"/>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17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4F9045-0A29-443E-946C-2F0A3769D332}" type="datetime1">
              <a:rPr lang="en-US" smtClean="0"/>
              <a:t>3/22/2025</a:t>
            </a:fld>
            <a:endParaRPr lang="en-US"/>
          </a:p>
        </p:txBody>
      </p:sp>
      <p:sp>
        <p:nvSpPr>
          <p:cNvPr id="6" name="Footer Placeholder 5"/>
          <p:cNvSpPr>
            <a:spLocks noGrp="1"/>
          </p:cNvSpPr>
          <p:nvPr>
            <p:ph type="ftr" sz="quarter" idx="11"/>
          </p:nvPr>
        </p:nvSpPr>
        <p:spPr/>
        <p:txBody>
          <a:bodyPr/>
          <a:lstStyle/>
          <a:p>
            <a:r>
              <a:rPr lang="sv-SE"/>
              <a:t>CA Ritesh Agarwal, S. Jaykishan</a:t>
            </a:r>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274559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0C07C-EB84-4A74-934B-CEAC7626630F}" type="datetime1">
              <a:rPr lang="en-US" smtClean="0"/>
              <a:t>3/22/2025</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043100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D5B2D95F-CBCA-45C7-BE9E-BEEBAC5B5FB7}" type="datetime1">
              <a:rPr lang="en-US" smtClean="0"/>
              <a:t>3/22/2025</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sv-SE"/>
              <a:t>CA Ritesh Agarwal, S. Jaykishan</a:t>
            </a:r>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70C12960-6E85-460F-B6E3-5B82CB31AF3D}" type="slidenum">
              <a:rPr lang="en-US" smtClean="0"/>
              <a:t>‹#›</a:t>
            </a:fld>
            <a:endParaRPr lang="en-US"/>
          </a:p>
        </p:txBody>
      </p:sp>
    </p:spTree>
    <p:extLst>
      <p:ext uri="{BB962C8B-B14F-4D97-AF65-F5344CB8AC3E}">
        <p14:creationId xmlns:p14="http://schemas.microsoft.com/office/powerpoint/2010/main" val="239901728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sldNum="0" hd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4.png"/><Relationship Id="rId7" Type="http://schemas.openxmlformats.org/officeDocument/2006/relationships/diagramLayout" Target="../diagrams/layout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2.png"/><Relationship Id="rId10" Type="http://schemas.microsoft.com/office/2007/relationships/diagramDrawing" Target="../diagrams/drawing4.xml"/><Relationship Id="rId4" Type="http://schemas.microsoft.com/office/2007/relationships/hdphoto" Target="../media/hdphoto2.wdp"/><Relationship Id="rId9" Type="http://schemas.openxmlformats.org/officeDocument/2006/relationships/diagramColors" Target="../diagrams/colors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6.png"/><Relationship Id="rId7" Type="http://schemas.openxmlformats.org/officeDocument/2006/relationships/diagramData" Target="../diagrams/data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diagramDrawing" Target="../diagrams/drawing5.xml"/><Relationship Id="rId5" Type="http://schemas.openxmlformats.org/officeDocument/2006/relationships/image" Target="../media/image4.png"/><Relationship Id="rId10" Type="http://schemas.openxmlformats.org/officeDocument/2006/relationships/diagramColors" Target="../diagrams/colors5.xml"/><Relationship Id="rId4" Type="http://schemas.microsoft.com/office/2007/relationships/hdphoto" Target="../media/hdphoto3.wdp"/><Relationship Id="rId9"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microsoft.com/office/2007/relationships/hdphoto" Target="../media/hdphoto2.wdp"/><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4.png"/><Relationship Id="rId7" Type="http://schemas.openxmlformats.org/officeDocument/2006/relationships/diagramQuickStyle" Target="../diagrams/quickStyle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microsoft.com/office/2007/relationships/hdphoto" Target="../media/hdphoto2.wdp"/><Relationship Id="rId9" Type="http://schemas.microsoft.com/office/2007/relationships/diagramDrawing" Target="../diagrams/drawing8.xml"/></Relationships>
</file>

<file path=ppt/slides/_rels/slide18.xml.rels><?xml version="1.0" encoding="UTF-8" standalone="yes"?>
<Relationships xmlns="http://schemas.openxmlformats.org/package/2006/relationships"><Relationship Id="rId8" Type="http://schemas.microsoft.com/office/2007/relationships/diagramDrawing" Target="../diagrams/drawing9.xml"/><Relationship Id="rId3" Type="http://schemas.microsoft.com/office/2007/relationships/hdphoto" Target="../media/hdphoto2.wdp"/><Relationship Id="rId7" Type="http://schemas.openxmlformats.org/officeDocument/2006/relationships/diagramColors" Target="../diagrams/colors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4.png"/><Relationship Id="rId7" Type="http://schemas.openxmlformats.org/officeDocument/2006/relationships/diagramQuickStyle" Target="../diagrams/quickStyle10.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microsoft.com/office/2007/relationships/hdphoto" Target="../media/hdphoto2.wdp"/><Relationship Id="rId9" Type="http://schemas.microsoft.com/office/2007/relationships/diagramDrawing" Target="../diagrams/drawing10.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4.png"/><Relationship Id="rId7" Type="http://schemas.openxmlformats.org/officeDocument/2006/relationships/diagramQuickStyle" Target="../diagrams/quickStyle1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microsoft.com/office/2007/relationships/hdphoto" Target="../media/hdphoto2.wdp"/><Relationship Id="rId9" Type="http://schemas.microsoft.com/office/2007/relationships/diagramDrawing" Target="../diagrams/drawing1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4.png"/><Relationship Id="rId7" Type="http://schemas.openxmlformats.org/officeDocument/2006/relationships/diagramQuickStyle" Target="../diagrams/quickStyle1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4" Type="http://schemas.microsoft.com/office/2007/relationships/hdphoto" Target="../media/hdphoto2.wdp"/><Relationship Id="rId9" Type="http://schemas.microsoft.com/office/2007/relationships/diagramDrawing" Target="../diagrams/drawing12.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image" Target="../media/image6.png"/><Relationship Id="rId7" Type="http://schemas.openxmlformats.org/officeDocument/2006/relationships/diagramData" Target="../diagrams/data1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diagramDrawing" Target="../diagrams/drawing13.xml"/><Relationship Id="rId5" Type="http://schemas.openxmlformats.org/officeDocument/2006/relationships/image" Target="../media/image4.png"/><Relationship Id="rId10" Type="http://schemas.openxmlformats.org/officeDocument/2006/relationships/diagramColors" Target="../diagrams/colors13.xml"/><Relationship Id="rId4" Type="http://schemas.microsoft.com/office/2007/relationships/hdphoto" Target="../media/hdphoto3.wdp"/><Relationship Id="rId9"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15.xml"/><Relationship Id="rId3" Type="http://schemas.openxmlformats.org/officeDocument/2006/relationships/image" Target="../media/image4.png"/><Relationship Id="rId7" Type="http://schemas.openxmlformats.org/officeDocument/2006/relationships/diagramLayout" Target="../diagrams/layout1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Data" Target="../diagrams/data15.xml"/><Relationship Id="rId5" Type="http://schemas.openxmlformats.org/officeDocument/2006/relationships/image" Target="../media/image2.png"/><Relationship Id="rId10" Type="http://schemas.microsoft.com/office/2007/relationships/diagramDrawing" Target="../diagrams/drawing15.xml"/><Relationship Id="rId4" Type="http://schemas.microsoft.com/office/2007/relationships/hdphoto" Target="../media/hdphoto2.wdp"/><Relationship Id="rId9" Type="http://schemas.openxmlformats.org/officeDocument/2006/relationships/diagramColors" Target="../diagrams/colors15.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3.wdp"/></Relationships>
</file>

<file path=ppt/slides/_rels/slide32.xml.rels><?xml version="1.0" encoding="UTF-8" standalone="yes"?>
<Relationships xmlns="http://schemas.openxmlformats.org/package/2006/relationships"><Relationship Id="rId8" Type="http://schemas.microsoft.com/office/2007/relationships/diagramDrawing" Target="../diagrams/drawing16.xml"/><Relationship Id="rId3" Type="http://schemas.microsoft.com/office/2007/relationships/hdphoto" Target="../media/hdphoto2.wdp"/><Relationship Id="rId7" Type="http://schemas.openxmlformats.org/officeDocument/2006/relationships/diagramColors" Target="../diagrams/colors1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4.png"/><Relationship Id="rId7" Type="http://schemas.openxmlformats.org/officeDocument/2006/relationships/diagramQuickStyle" Target="../diagrams/quickStyle1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Layout" Target="../diagrams/layout17.xml"/><Relationship Id="rId5" Type="http://schemas.openxmlformats.org/officeDocument/2006/relationships/diagramData" Target="../diagrams/data17.xml"/><Relationship Id="rId4" Type="http://schemas.microsoft.com/office/2007/relationships/hdphoto" Target="../media/hdphoto2.wdp"/><Relationship Id="rId9" Type="http://schemas.microsoft.com/office/2007/relationships/diagramDrawing" Target="../diagrams/drawing17.xml"/></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8" Type="http://schemas.microsoft.com/office/2007/relationships/diagramDrawing" Target="../diagrams/drawing18.xml"/><Relationship Id="rId3" Type="http://schemas.microsoft.com/office/2007/relationships/hdphoto" Target="../media/hdphoto2.wdp"/><Relationship Id="rId7" Type="http://schemas.openxmlformats.org/officeDocument/2006/relationships/diagramColors" Target="../diagrams/colors1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37.xml.rels><?xml version="1.0" encoding="UTF-8" standalone="yes"?>
<Relationships xmlns="http://schemas.openxmlformats.org/package/2006/relationships"><Relationship Id="rId8" Type="http://schemas.microsoft.com/office/2007/relationships/diagramDrawing" Target="../diagrams/drawing19.xml"/><Relationship Id="rId3" Type="http://schemas.microsoft.com/office/2007/relationships/hdphoto" Target="../media/hdphoto2.wdp"/><Relationship Id="rId7" Type="http://schemas.openxmlformats.org/officeDocument/2006/relationships/diagramColors" Target="../diagrams/colors1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38.xml.rels><?xml version="1.0" encoding="UTF-8" standalone="yes"?>
<Relationships xmlns="http://schemas.openxmlformats.org/package/2006/relationships"><Relationship Id="rId8" Type="http://schemas.microsoft.com/office/2007/relationships/diagramDrawing" Target="../diagrams/drawing20.xml"/><Relationship Id="rId3" Type="http://schemas.microsoft.com/office/2007/relationships/hdphoto" Target="../media/hdphoto2.wdp"/><Relationship Id="rId7" Type="http://schemas.openxmlformats.org/officeDocument/2006/relationships/diagramColors" Target="../diagrams/colors20.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39.xml.rels><?xml version="1.0" encoding="UTF-8" standalone="yes"?>
<Relationships xmlns="http://schemas.openxmlformats.org/package/2006/relationships"><Relationship Id="rId8" Type="http://schemas.microsoft.com/office/2007/relationships/diagramDrawing" Target="../diagrams/drawing21.xml"/><Relationship Id="rId3" Type="http://schemas.microsoft.com/office/2007/relationships/hdphoto" Target="../media/hdphoto2.wdp"/><Relationship Id="rId7" Type="http://schemas.openxmlformats.org/officeDocument/2006/relationships/diagramColors" Target="../diagrams/colors2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6.png"/><Relationship Id="rId7" Type="http://schemas.openxmlformats.org/officeDocument/2006/relationships/diagramData" Target="../diagrams/data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diagramDrawing" Target="../diagrams/drawing2.xml"/><Relationship Id="rId5" Type="http://schemas.openxmlformats.org/officeDocument/2006/relationships/image" Target="../media/image4.png"/><Relationship Id="rId10" Type="http://schemas.openxmlformats.org/officeDocument/2006/relationships/diagramColors" Target="../diagrams/colors2.xml"/><Relationship Id="rId4" Type="http://schemas.microsoft.com/office/2007/relationships/hdphoto" Target="../media/hdphoto3.wdp"/><Relationship Id="rId9"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8" Type="http://schemas.microsoft.com/office/2007/relationships/diagramDrawing" Target="../diagrams/drawing22.xml"/><Relationship Id="rId3" Type="http://schemas.microsoft.com/office/2007/relationships/hdphoto" Target="../media/hdphoto2.wdp"/><Relationship Id="rId7" Type="http://schemas.openxmlformats.org/officeDocument/2006/relationships/diagramColors" Target="../diagrams/colors2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8" Type="http://schemas.openxmlformats.org/officeDocument/2006/relationships/diagramQuickStyle" Target="../diagrams/quickStyle23.xml"/><Relationship Id="rId3" Type="http://schemas.microsoft.com/office/2007/relationships/hdphoto" Target="../media/hdphoto3.wdp"/><Relationship Id="rId7" Type="http://schemas.openxmlformats.org/officeDocument/2006/relationships/diagramLayout" Target="../diagrams/layout23.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Data" Target="../diagrams/data23.xml"/><Relationship Id="rId5" Type="http://schemas.microsoft.com/office/2007/relationships/hdphoto" Target="../media/hdphoto2.wdp"/><Relationship Id="rId10" Type="http://schemas.microsoft.com/office/2007/relationships/diagramDrawing" Target="../diagrams/drawing23.xml"/><Relationship Id="rId4" Type="http://schemas.openxmlformats.org/officeDocument/2006/relationships/image" Target="../media/image4.png"/><Relationship Id="rId9" Type="http://schemas.openxmlformats.org/officeDocument/2006/relationships/diagramColors" Target="../diagrams/colors23.xml"/></Relationships>
</file>

<file path=ppt/slides/_rels/slide46.xml.rels><?xml version="1.0" encoding="UTF-8" standalone="yes"?>
<Relationships xmlns="http://schemas.openxmlformats.org/package/2006/relationships"><Relationship Id="rId8" Type="http://schemas.openxmlformats.org/officeDocument/2006/relationships/diagramColors" Target="../diagrams/colors24.xml"/><Relationship Id="rId3" Type="http://schemas.microsoft.com/office/2007/relationships/hdphoto" Target="../media/hdphoto2.wdp"/><Relationship Id="rId7" Type="http://schemas.openxmlformats.org/officeDocument/2006/relationships/diagramQuickStyle" Target="../diagrams/quickStyle2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24.xml"/><Relationship Id="rId5" Type="http://schemas.openxmlformats.org/officeDocument/2006/relationships/diagramData" Target="../diagrams/data24.xml"/><Relationship Id="rId4" Type="http://schemas.openxmlformats.org/officeDocument/2006/relationships/image" Target="../media/image2.png"/><Relationship Id="rId9" Type="http://schemas.microsoft.com/office/2007/relationships/diagramDrawing" Target="../diagrams/drawing24.xml"/></Relationships>
</file>

<file path=ppt/slides/_rels/slide47.xml.rels><?xml version="1.0" encoding="UTF-8" standalone="yes"?>
<Relationships xmlns="http://schemas.openxmlformats.org/package/2006/relationships"><Relationship Id="rId8" Type="http://schemas.openxmlformats.org/officeDocument/2006/relationships/diagramColors" Target="../diagrams/colors25.xml"/><Relationship Id="rId3" Type="http://schemas.openxmlformats.org/officeDocument/2006/relationships/image" Target="../media/image4.png"/><Relationship Id="rId7" Type="http://schemas.openxmlformats.org/officeDocument/2006/relationships/diagramQuickStyle" Target="../diagrams/quickStyle2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Layout" Target="../diagrams/layout25.xml"/><Relationship Id="rId5" Type="http://schemas.openxmlformats.org/officeDocument/2006/relationships/diagramData" Target="../diagrams/data25.xml"/><Relationship Id="rId4" Type="http://schemas.microsoft.com/office/2007/relationships/hdphoto" Target="../media/hdphoto2.wdp"/><Relationship Id="rId9" Type="http://schemas.microsoft.com/office/2007/relationships/diagramDrawing" Target="../diagrams/drawing25.xml"/></Relationships>
</file>

<file path=ppt/slides/_rels/slide48.xml.rels><?xml version="1.0" encoding="UTF-8" standalone="yes"?>
<Relationships xmlns="http://schemas.openxmlformats.org/package/2006/relationships"><Relationship Id="rId8" Type="http://schemas.microsoft.com/office/2007/relationships/diagramDrawing" Target="../diagrams/drawing26.xml"/><Relationship Id="rId3" Type="http://schemas.microsoft.com/office/2007/relationships/hdphoto" Target="../media/hdphoto2.wdp"/><Relationship Id="rId7" Type="http://schemas.openxmlformats.org/officeDocument/2006/relationships/diagramColors" Target="../diagrams/colors2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49.xml.rels><?xml version="1.0" encoding="UTF-8" standalone="yes"?>
<Relationships xmlns="http://schemas.openxmlformats.org/package/2006/relationships"><Relationship Id="rId8" Type="http://schemas.openxmlformats.org/officeDocument/2006/relationships/diagramColors" Target="../diagrams/colors27.xml"/><Relationship Id="rId3" Type="http://schemas.microsoft.com/office/2007/relationships/hdphoto" Target="../media/hdphoto2.wdp"/><Relationship Id="rId7" Type="http://schemas.openxmlformats.org/officeDocument/2006/relationships/diagramQuickStyle" Target="../diagrams/quickStyle2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27.xml"/><Relationship Id="rId5" Type="http://schemas.openxmlformats.org/officeDocument/2006/relationships/diagramData" Target="../diagrams/data27.xml"/><Relationship Id="rId4" Type="http://schemas.openxmlformats.org/officeDocument/2006/relationships/image" Target="../media/image2.png"/><Relationship Id="rId9" Type="http://schemas.microsoft.com/office/2007/relationships/diagramDrawing" Target="../diagrams/drawing2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8" Type="http://schemas.openxmlformats.org/officeDocument/2006/relationships/diagramColors" Target="../diagrams/colors28.xml"/><Relationship Id="rId3" Type="http://schemas.microsoft.com/office/2007/relationships/hdphoto" Target="../media/hdphoto2.wdp"/><Relationship Id="rId7" Type="http://schemas.openxmlformats.org/officeDocument/2006/relationships/diagramQuickStyle" Target="../diagrams/quickStyle2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28.xml"/><Relationship Id="rId5" Type="http://schemas.openxmlformats.org/officeDocument/2006/relationships/diagramData" Target="../diagrams/data28.xml"/><Relationship Id="rId4" Type="http://schemas.openxmlformats.org/officeDocument/2006/relationships/image" Target="../media/image2.png"/><Relationship Id="rId9" Type="http://schemas.microsoft.com/office/2007/relationships/diagramDrawing" Target="../diagrams/drawing28.xml"/></Relationships>
</file>

<file path=ppt/slides/_rels/slide5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2.wdp"/><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Picture 4" descr="A close-up of a bank&#10;&#10;AI-generated content may be incorrect.">
            <a:extLst>
              <a:ext uri="{FF2B5EF4-FFF2-40B4-BE49-F238E27FC236}">
                <a16:creationId xmlns:a16="http://schemas.microsoft.com/office/drawing/2014/main" id="{6351EBD4-C63A-4CE4-941B-CCD840DAB6EA}"/>
              </a:ext>
            </a:extLst>
          </p:cNvPr>
          <p:cNvPicPr>
            <a:picLocks noChangeAspect="1"/>
          </p:cNvPicPr>
          <p:nvPr/>
        </p:nvPicPr>
        <p:blipFill>
          <a:blip r:embed="rId3">
            <a:duotone>
              <a:schemeClr val="bg2">
                <a:shade val="45000"/>
                <a:satMod val="135000"/>
              </a:schemeClr>
              <a:prstClr val="white"/>
            </a:duotone>
            <a:alphaModFix amt="40000"/>
            <a:extLst>
              <a:ext uri="{28A0092B-C50C-407E-A947-70E740481C1C}">
                <a14:useLocalDpi xmlns:a14="http://schemas.microsoft.com/office/drawing/2010/main" val="0"/>
              </a:ext>
            </a:extLst>
          </a:blip>
          <a:srcRect b="24749"/>
          <a:stretch/>
        </p:blipFill>
        <p:spPr>
          <a:xfrm>
            <a:off x="-1524" y="21056"/>
            <a:ext cx="12192000" cy="6857990"/>
          </a:xfrm>
          <a:prstGeom prst="rect">
            <a:avLst/>
          </a:prstGeom>
        </p:spPr>
      </p:pic>
      <p:sp>
        <p:nvSpPr>
          <p:cNvPr id="2" name="Title 1">
            <a:extLst>
              <a:ext uri="{FF2B5EF4-FFF2-40B4-BE49-F238E27FC236}">
                <a16:creationId xmlns:a16="http://schemas.microsoft.com/office/drawing/2014/main" id="{7D936FEC-EDFC-A5AF-EEE6-69BD561D59BC}"/>
              </a:ext>
            </a:extLst>
          </p:cNvPr>
          <p:cNvSpPr>
            <a:spLocks noGrp="1"/>
          </p:cNvSpPr>
          <p:nvPr>
            <p:ph type="ctrTitle"/>
          </p:nvPr>
        </p:nvSpPr>
        <p:spPr>
          <a:xfrm>
            <a:off x="1123516" y="1646553"/>
            <a:ext cx="8915399" cy="2492110"/>
          </a:xfrm>
        </p:spPr>
        <p:txBody>
          <a:bodyPr>
            <a:normAutofit/>
          </a:bodyPr>
          <a:lstStyle/>
          <a:p>
            <a:r>
              <a:rPr lang="en-GB" sz="6000">
                <a:solidFill>
                  <a:srgbClr val="68463E"/>
                </a:solidFill>
              </a:rPr>
              <a:t>Statutory Bank Branch Audit – Basics and Overview</a:t>
            </a:r>
            <a:endParaRPr lang="en-IN" sz="6000">
              <a:solidFill>
                <a:srgbClr val="68463E"/>
              </a:solidFill>
            </a:endParaRPr>
          </a:p>
        </p:txBody>
      </p:sp>
      <p:sp>
        <p:nvSpPr>
          <p:cNvPr id="3" name="Rectangle 2">
            <a:extLst>
              <a:ext uri="{FF2B5EF4-FFF2-40B4-BE49-F238E27FC236}">
                <a16:creationId xmlns:a16="http://schemas.microsoft.com/office/drawing/2014/main" id="{09D097B3-0777-0A5F-78DB-6D0278B2CC21}"/>
              </a:ext>
            </a:extLst>
          </p:cNvPr>
          <p:cNvSpPr/>
          <p:nvPr/>
        </p:nvSpPr>
        <p:spPr>
          <a:xfrm>
            <a:off x="7735329" y="5313405"/>
            <a:ext cx="4308133" cy="1399298"/>
          </a:xfrm>
          <a:prstGeom prst="rect">
            <a:avLst/>
          </a:prstGeom>
          <a:solidFill>
            <a:schemeClr val="tx2">
              <a:lumMod val="20000"/>
              <a:lumOff val="80000"/>
            </a:schemeClr>
          </a:solidFill>
          <a:ln>
            <a:solidFill>
              <a:schemeClr val="bg2">
                <a:lumMod val="9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2200" b="1" dirty="0">
                <a:solidFill>
                  <a:schemeClr val="tx1"/>
                </a:solidFill>
              </a:rPr>
              <a:t>CA Vivek Newatia</a:t>
            </a:r>
          </a:p>
          <a:p>
            <a:r>
              <a:rPr lang="en-IN" sz="2200" dirty="0">
                <a:solidFill>
                  <a:schemeClr val="tx1"/>
                </a:solidFill>
              </a:rPr>
              <a:t>Partner, S. Jaykishan</a:t>
            </a:r>
          </a:p>
        </p:txBody>
      </p:sp>
    </p:spTree>
    <p:extLst>
      <p:ext uri="{BB962C8B-B14F-4D97-AF65-F5344CB8AC3E}">
        <p14:creationId xmlns:p14="http://schemas.microsoft.com/office/powerpoint/2010/main" val="1698376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948911-842D-8EF2-8B08-942889C9BBF0}"/>
            </a:ext>
          </a:extLst>
        </p:cNvPr>
        <p:cNvGrpSpPr/>
        <p:nvPr/>
      </p:nvGrpSpPr>
      <p:grpSpPr>
        <a:xfrm>
          <a:off x="0" y="0"/>
          <a:ext cx="0" cy="0"/>
          <a:chOff x="0" y="0"/>
          <a:chExt cx="0" cy="0"/>
        </a:xfrm>
      </p:grpSpPr>
      <p:sp>
        <p:nvSpPr>
          <p:cNvPr id="49" name="Rectangle 48">
            <a:extLst>
              <a:ext uri="{FF2B5EF4-FFF2-40B4-BE49-F238E27FC236}">
                <a16:creationId xmlns:a16="http://schemas.microsoft.com/office/drawing/2014/main" id="{BCFFB95F-D901-4937-8084-8A7BAA84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C50B79-56A0-F8F8-26A0-4D4D6A50922C}"/>
              </a:ext>
            </a:extLst>
          </p:cNvPr>
          <p:cNvSpPr>
            <a:spLocks noGrp="1"/>
          </p:cNvSpPr>
          <p:nvPr>
            <p:ph type="title"/>
          </p:nvPr>
        </p:nvSpPr>
        <p:spPr>
          <a:xfrm>
            <a:off x="8479777" y="639763"/>
            <a:ext cx="3046073" cy="5177377"/>
          </a:xfrm>
          <a:ln>
            <a:noFill/>
          </a:ln>
        </p:spPr>
        <p:txBody>
          <a:bodyPr>
            <a:normAutofit/>
          </a:bodyPr>
          <a:lstStyle/>
          <a:p>
            <a:r>
              <a:rPr lang="en-US" sz="3700" b="1">
                <a:effectLst/>
                <a:latin typeface="Aptos" panose="020B0004020202020204" pitchFamily="34" charset="0"/>
                <a:ea typeface="Aptos" panose="020B0004020202020204" pitchFamily="34" charset="0"/>
                <a:cs typeface="Times New Roman" panose="02020603050405020304" pitchFamily="18" charset="0"/>
              </a:rPr>
              <a:t>Final Annexures &amp; Other Reports</a:t>
            </a:r>
            <a:br>
              <a:rPr lang="en-US" sz="3700" b="1">
                <a:effectLst/>
                <a:latin typeface="Aptos" panose="020B0004020202020204" pitchFamily="34" charset="0"/>
                <a:ea typeface="Aptos" panose="020B0004020202020204" pitchFamily="34" charset="0"/>
                <a:cs typeface="Times New Roman" panose="02020603050405020304" pitchFamily="18" charset="0"/>
              </a:rPr>
            </a:br>
            <a:br>
              <a:rPr lang="en-US" sz="3700" b="1">
                <a:effectLst/>
                <a:latin typeface="Aptos" panose="020B0004020202020204" pitchFamily="34" charset="0"/>
                <a:ea typeface="Aptos" panose="020B0004020202020204" pitchFamily="34" charset="0"/>
                <a:cs typeface="Times New Roman" panose="02020603050405020304" pitchFamily="18" charset="0"/>
              </a:rPr>
            </a:br>
            <a:br>
              <a:rPr lang="en-US" sz="3700" b="1">
                <a:effectLst/>
                <a:latin typeface="Aptos" panose="020B0004020202020204" pitchFamily="34" charset="0"/>
                <a:ea typeface="Aptos" panose="020B0004020202020204" pitchFamily="34" charset="0"/>
                <a:cs typeface="Times New Roman" panose="02020603050405020304" pitchFamily="18" charset="0"/>
              </a:rPr>
            </a:br>
            <a:br>
              <a:rPr lang="en-US" sz="3700" b="1">
                <a:effectLst/>
                <a:latin typeface="Aptos" panose="020B0004020202020204" pitchFamily="34" charset="0"/>
                <a:ea typeface="Aptos" panose="020B0004020202020204" pitchFamily="34" charset="0"/>
                <a:cs typeface="Times New Roman" panose="02020603050405020304" pitchFamily="18" charset="0"/>
              </a:rPr>
            </a:br>
            <a:br>
              <a:rPr lang="en-US" sz="3700" b="1">
                <a:effectLst/>
                <a:latin typeface="Aptos" panose="020B0004020202020204" pitchFamily="34" charset="0"/>
                <a:ea typeface="Aptos" panose="020B0004020202020204" pitchFamily="34" charset="0"/>
                <a:cs typeface="Times New Roman" panose="02020603050405020304" pitchFamily="18" charset="0"/>
              </a:rPr>
            </a:br>
            <a:endParaRPr lang="en-IN" sz="3700"/>
          </a:p>
        </p:txBody>
      </p:sp>
      <p:grpSp>
        <p:nvGrpSpPr>
          <p:cNvPr id="50" name="Group 49">
            <a:extLst>
              <a:ext uri="{FF2B5EF4-FFF2-40B4-BE49-F238E27FC236}">
                <a16:creationId xmlns:a16="http://schemas.microsoft.com/office/drawing/2014/main" id="{60F473BD-3FD3-4548-A8F5-11D3C9CB8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3" name="Oval 32">
              <a:extLst>
                <a:ext uri="{FF2B5EF4-FFF2-40B4-BE49-F238E27FC236}">
                  <a16:creationId xmlns:a16="http://schemas.microsoft.com/office/drawing/2014/main" id="{691E02ED-3E2E-4396-B6DE-5F93F2F1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51" name="Oval 50">
              <a:extLst>
                <a:ext uri="{FF2B5EF4-FFF2-40B4-BE49-F238E27FC236}">
                  <a16:creationId xmlns:a16="http://schemas.microsoft.com/office/drawing/2014/main" id="{28F088F5-B4E7-43B9-88F4-8667026E4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aphicFrame>
        <p:nvGraphicFramePr>
          <p:cNvPr id="25" name="Content Placeholder 2">
            <a:extLst>
              <a:ext uri="{FF2B5EF4-FFF2-40B4-BE49-F238E27FC236}">
                <a16:creationId xmlns:a16="http://schemas.microsoft.com/office/drawing/2014/main" id="{A7F280B9-B7FB-278B-C667-A404F3573F52}"/>
              </a:ext>
            </a:extLst>
          </p:cNvPr>
          <p:cNvGraphicFramePr>
            <a:graphicFrameLocks noGrp="1"/>
          </p:cNvGraphicFramePr>
          <p:nvPr>
            <p:ph idx="1"/>
            <p:extLst>
              <p:ext uri="{D42A27DB-BD31-4B8C-83A1-F6EECF244321}">
                <p14:modId xmlns:p14="http://schemas.microsoft.com/office/powerpoint/2010/main" val="3913079542"/>
              </p:ext>
            </p:extLst>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Footer Placeholder 2">
            <a:extLst>
              <a:ext uri="{FF2B5EF4-FFF2-40B4-BE49-F238E27FC236}">
                <a16:creationId xmlns:a16="http://schemas.microsoft.com/office/drawing/2014/main" id="{EF2079FE-E294-018E-09B0-A0DBAEF5A2F5}"/>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1691313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52D257-20EB-4321-45BA-ADBF3E34DF1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5B143BC3-3796-EC09-7210-6A5EB36FB91C}"/>
              </a:ext>
            </a:extLst>
          </p:cNvPr>
          <p:cNvSpPr>
            <a:spLocks noGrp="1"/>
          </p:cNvSpPr>
          <p:nvPr>
            <p:ph type="title"/>
          </p:nvPr>
        </p:nvSpPr>
        <p:spPr>
          <a:xfrm>
            <a:off x="1069848" y="484632"/>
            <a:ext cx="10058400" cy="1609344"/>
          </a:xfrm>
        </p:spPr>
        <p:txBody>
          <a:bodyPr>
            <a:noAutofit/>
          </a:bodyPr>
          <a:lstStyle/>
          <a:p>
            <a:r>
              <a:rPr lang="en-US" sz="3600" b="1">
                <a:effectLst/>
                <a:latin typeface="Aptos" panose="020B0004020202020204" pitchFamily="34" charset="0"/>
                <a:ea typeface="Aptos" panose="020B0004020202020204" pitchFamily="34" charset="0"/>
                <a:cs typeface="Times New Roman" panose="02020603050405020304" pitchFamily="18" charset="0"/>
              </a:rPr>
              <a:t>Advances Verification</a:t>
            </a:r>
            <a:endParaRPr lang="en-IN" sz="3600"/>
          </a:p>
        </p:txBody>
      </p:sp>
      <p:sp>
        <p:nvSpPr>
          <p:cNvPr id="7" name="Content Placeholder 2">
            <a:extLst>
              <a:ext uri="{FF2B5EF4-FFF2-40B4-BE49-F238E27FC236}">
                <a16:creationId xmlns:a16="http://schemas.microsoft.com/office/drawing/2014/main" id="{584D3CA1-579B-F57C-B908-367AD1CD1F85}"/>
              </a:ext>
            </a:extLst>
          </p:cNvPr>
          <p:cNvSpPr>
            <a:spLocks noGrp="1"/>
          </p:cNvSpPr>
          <p:nvPr>
            <p:ph idx="1"/>
          </p:nvPr>
        </p:nvSpPr>
        <p:spPr>
          <a:xfrm>
            <a:off x="1069848" y="2200906"/>
            <a:ext cx="10058400" cy="3851787"/>
          </a:xfrm>
        </p:spPr>
        <p:txBody>
          <a:bodyPr>
            <a:noAutofit/>
          </a:bodyPr>
          <a:lstStyle/>
          <a:p>
            <a:pPr algn="just"/>
            <a:r>
              <a:rPr lang="en-US" sz="2200" kern="100">
                <a:latin typeface="Aptos" panose="020B0004020202020204" pitchFamily="34" charset="0"/>
                <a:cs typeface="Times New Roman" panose="02020603050405020304" pitchFamily="18" charset="0"/>
              </a:rPr>
              <a:t>Extent of verification</a:t>
            </a:r>
          </a:p>
          <a:p>
            <a:pPr marL="533400" lvl="1" indent="-177800" algn="just"/>
            <a:r>
              <a:rPr lang="en-US" sz="2200" kern="100">
                <a:latin typeface="Aptos" panose="020B0004020202020204" pitchFamily="34" charset="0"/>
                <a:cs typeface="Times New Roman" panose="02020603050405020304" pitchFamily="18" charset="0"/>
              </a:rPr>
              <a:t>﻿SBA should obtain the entire Loan Book &amp; select a reasonable sample for verification.</a:t>
            </a:r>
          </a:p>
          <a:p>
            <a:pPr marL="533400" lvl="1" indent="-177800" algn="just"/>
            <a:r>
              <a:rPr lang="en-US" sz="2200" kern="100">
                <a:latin typeface="Aptos" panose="020B0004020202020204" pitchFamily="34" charset="0"/>
                <a:cs typeface="Times New Roman" panose="02020603050405020304" pitchFamily="18" charset="0"/>
              </a:rPr>
              <a:t>Large Advances – 10% of total advances at the branch or Rs 10 Crore whichever is lower to be verified 100%</a:t>
            </a:r>
          </a:p>
          <a:p>
            <a:pPr marL="533400" lvl="1" indent="-177800" algn="just"/>
            <a:r>
              <a:rPr lang="en-US" sz="2200" kern="100">
                <a:latin typeface="Aptos" panose="020B0004020202020204" pitchFamily="34" charset="0"/>
                <a:cs typeface="Times New Roman" panose="02020603050405020304" pitchFamily="18" charset="0"/>
              </a:rPr>
              <a:t>Top 5 Standard Accounts – Adverse Comments, if any</a:t>
            </a:r>
          </a:p>
          <a:p>
            <a:pPr marL="533400" lvl="1" indent="-177800" algn="just"/>
            <a:r>
              <a:rPr lang="en-US" sz="2200" kern="100">
                <a:latin typeface="Aptos" panose="020B0004020202020204" pitchFamily="34" charset="0"/>
                <a:cs typeface="Times New Roman" panose="02020603050405020304" pitchFamily="18" charset="0"/>
              </a:rPr>
              <a:t>Each Type of Loan should be selected for verification while taking samples</a:t>
            </a:r>
          </a:p>
          <a:p>
            <a:pPr marL="533400" lvl="1" indent="-177800" algn="just"/>
            <a:r>
              <a:rPr lang="en-US" sz="2200" kern="100">
                <a:latin typeface="Aptos" panose="020B0004020202020204" pitchFamily="34" charset="0"/>
                <a:cs typeface="Times New Roman" panose="02020603050405020304" pitchFamily="18" charset="0"/>
              </a:rPr>
              <a:t>List of Accounts examined – to be enclosed</a:t>
            </a:r>
          </a:p>
          <a:p>
            <a:pPr algn="just"/>
            <a:r>
              <a:rPr lang="en-US" sz="2200" kern="100">
                <a:latin typeface="Aptos" panose="020B0004020202020204" pitchFamily="34" charset="0"/>
                <a:cs typeface="Times New Roman" panose="02020603050405020304" pitchFamily="18" charset="0"/>
              </a:rPr>
              <a:t>The auditor may comment upon the relevant aspects generally, along with instances of situations giving rise to his reservations or adverse remarks. </a:t>
            </a:r>
          </a:p>
          <a:p>
            <a:pPr lvl="1" algn="just"/>
            <a:endParaRPr lang="en-US" sz="2200" kern="100">
              <a:latin typeface="Aptos" panose="020B0004020202020204" pitchFamily="34" charset="0"/>
              <a:cs typeface="Times New Roman" panose="02020603050405020304" pitchFamily="18" charset="0"/>
            </a:endParaRP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Footer Placeholder 2">
            <a:extLst>
              <a:ext uri="{FF2B5EF4-FFF2-40B4-BE49-F238E27FC236}">
                <a16:creationId xmlns:a16="http://schemas.microsoft.com/office/drawing/2014/main" id="{44145535-70F6-C8F1-6067-5A248CA6B4A0}"/>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3387212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3BC667-3309-371C-AF71-6ADA1B086E93}"/>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Oval 21">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4" name="Oval 23">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5043475C-90EB-D900-41CF-E2C7E33A5C6B}"/>
              </a:ext>
            </a:extLst>
          </p:cNvPr>
          <p:cNvSpPr>
            <a:spLocks noGrp="1"/>
          </p:cNvSpPr>
          <p:nvPr>
            <p:ph type="title"/>
          </p:nvPr>
        </p:nvSpPr>
        <p:spPr>
          <a:xfrm>
            <a:off x="1490145" y="2376862"/>
            <a:ext cx="2640646" cy="2104273"/>
          </a:xfrm>
          <a:noFill/>
        </p:spPr>
        <p:txBody>
          <a:bodyPr>
            <a:normAutofit/>
          </a:bodyPr>
          <a:lstStyle/>
          <a:p>
            <a:pPr algn="ctr"/>
            <a:r>
              <a:rPr lang="en-IN" sz="3000" b="1">
                <a:solidFill>
                  <a:srgbClr val="FFFFFF"/>
                </a:solidFill>
                <a:latin typeface="Aptos" panose="020B0004020202020204" pitchFamily="34" charset="0"/>
                <a:cs typeface="Times New Roman" panose="02020603050405020304" pitchFamily="18" charset="0"/>
              </a:rPr>
              <a:t>FOCUS AREAS</a:t>
            </a:r>
          </a:p>
        </p:txBody>
      </p:sp>
      <p:sp>
        <p:nvSpPr>
          <p:cNvPr id="26" name="Rectangle 25">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graphicFrame>
        <p:nvGraphicFramePr>
          <p:cNvPr id="5" name="Content Placeholder 2">
            <a:extLst>
              <a:ext uri="{FF2B5EF4-FFF2-40B4-BE49-F238E27FC236}">
                <a16:creationId xmlns:a16="http://schemas.microsoft.com/office/drawing/2014/main" id="{E3AD831E-80A0-1AAD-EBCB-16DD0212F38F}"/>
              </a:ext>
            </a:extLst>
          </p:cNvPr>
          <p:cNvGraphicFramePr>
            <a:graphicFrameLocks noGrp="1"/>
          </p:cNvGraphicFramePr>
          <p:nvPr>
            <p:ph idx="1"/>
            <p:extLst>
              <p:ext uri="{D42A27DB-BD31-4B8C-83A1-F6EECF244321}">
                <p14:modId xmlns:p14="http://schemas.microsoft.com/office/powerpoint/2010/main" val="2369648025"/>
              </p:ext>
            </p:extLst>
          </p:nvPr>
        </p:nvGraphicFramePr>
        <p:xfrm>
          <a:off x="5617886" y="220092"/>
          <a:ext cx="6106754" cy="60526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Footer Placeholder 2">
            <a:extLst>
              <a:ext uri="{FF2B5EF4-FFF2-40B4-BE49-F238E27FC236}">
                <a16:creationId xmlns:a16="http://schemas.microsoft.com/office/drawing/2014/main" id="{8959C2A7-0F1C-9256-8EA1-C5E7FC20876A}"/>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2695835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0B8334-5822-D96F-2153-8E44794643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C05D94-7409-A0A1-C6DC-55889BB7FB60}"/>
              </a:ext>
            </a:extLst>
          </p:cNvPr>
          <p:cNvSpPr>
            <a:spLocks noGrp="1"/>
          </p:cNvSpPr>
          <p:nvPr>
            <p:ph type="title"/>
          </p:nvPr>
        </p:nvSpPr>
        <p:spPr>
          <a:xfrm>
            <a:off x="1069848" y="484632"/>
            <a:ext cx="10058400" cy="1440000"/>
          </a:xfrm>
        </p:spPr>
        <p:txBody>
          <a:bodyPr>
            <a:noAutofit/>
          </a:bodyPr>
          <a:lstStyle/>
          <a:p>
            <a:r>
              <a:rPr lang="en-US" sz="3600" b="1">
                <a:latin typeface="Aptos" panose="020B0004020202020204" pitchFamily="34" charset="0"/>
                <a:ea typeface="Aptos" panose="020B0004020202020204" pitchFamily="34" charset="0"/>
                <a:cs typeface="Times New Roman" panose="02020603050405020304" pitchFamily="18" charset="0"/>
              </a:rPr>
              <a:t>KEY DOCUMENTS TO BE REVIEWED</a:t>
            </a:r>
            <a:endParaRPr lang="en-IN" sz="2200" cap="none"/>
          </a:p>
        </p:txBody>
      </p:sp>
      <p:sp>
        <p:nvSpPr>
          <p:cNvPr id="9" name="Rectangle 8">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02D60C1-5C87-BFC0-D074-01F271F5F14C}"/>
              </a:ext>
            </a:extLst>
          </p:cNvPr>
          <p:cNvGraphicFramePr>
            <a:graphicFrameLocks noGrp="1"/>
          </p:cNvGraphicFramePr>
          <p:nvPr>
            <p:ph idx="1"/>
            <p:extLst>
              <p:ext uri="{D42A27DB-BD31-4B8C-83A1-F6EECF244321}">
                <p14:modId xmlns:p14="http://schemas.microsoft.com/office/powerpoint/2010/main" val="3146101951"/>
              </p:ext>
            </p:extLst>
          </p:nvPr>
        </p:nvGraphicFramePr>
        <p:xfrm>
          <a:off x="1069975" y="2654301"/>
          <a:ext cx="10052177" cy="18536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ontent Placeholder 2">
            <a:extLst>
              <a:ext uri="{FF2B5EF4-FFF2-40B4-BE49-F238E27FC236}">
                <a16:creationId xmlns:a16="http://schemas.microsoft.com/office/drawing/2014/main" id="{34933BB0-F4D3-258E-02A5-8A24D29BE5BD}"/>
              </a:ext>
            </a:extLst>
          </p:cNvPr>
          <p:cNvSpPr txBox="1">
            <a:spLocks/>
          </p:cNvSpPr>
          <p:nvPr/>
        </p:nvSpPr>
        <p:spPr>
          <a:xfrm>
            <a:off x="1069848" y="2320412"/>
            <a:ext cx="10058400" cy="3851787"/>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endParaRPr lang="en-US" kern="100">
              <a:latin typeface="Aptos" panose="020B0004020202020204" pitchFamily="34" charset="0"/>
              <a:cs typeface="Times New Roman" panose="02020603050405020304" pitchFamily="18" charset="0"/>
            </a:endParaRPr>
          </a:p>
        </p:txBody>
      </p:sp>
      <p:graphicFrame>
        <p:nvGraphicFramePr>
          <p:cNvPr id="6" name="Content Placeholder 2">
            <a:extLst>
              <a:ext uri="{FF2B5EF4-FFF2-40B4-BE49-F238E27FC236}">
                <a16:creationId xmlns:a16="http://schemas.microsoft.com/office/drawing/2014/main" id="{C2EA8B47-2713-70B1-F510-4781259D56B5}"/>
              </a:ext>
            </a:extLst>
          </p:cNvPr>
          <p:cNvGraphicFramePr>
            <a:graphicFrameLocks/>
          </p:cNvGraphicFramePr>
          <p:nvPr>
            <p:extLst>
              <p:ext uri="{D42A27DB-BD31-4B8C-83A1-F6EECF244321}">
                <p14:modId xmlns:p14="http://schemas.microsoft.com/office/powerpoint/2010/main" val="639408488"/>
              </p:ext>
            </p:extLst>
          </p:nvPr>
        </p:nvGraphicFramePr>
        <p:xfrm>
          <a:off x="1088136" y="4677192"/>
          <a:ext cx="10015728" cy="159200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TextBox 7">
            <a:extLst>
              <a:ext uri="{FF2B5EF4-FFF2-40B4-BE49-F238E27FC236}">
                <a16:creationId xmlns:a16="http://schemas.microsoft.com/office/drawing/2014/main" id="{F1E48023-2678-3D70-8EFF-DBCD6240237A}"/>
              </a:ext>
            </a:extLst>
          </p:cNvPr>
          <p:cNvSpPr txBox="1"/>
          <p:nvPr/>
        </p:nvSpPr>
        <p:spPr>
          <a:xfrm>
            <a:off x="1088136" y="4246305"/>
            <a:ext cx="5908067" cy="430887"/>
          </a:xfrm>
          <a:prstGeom prst="rect">
            <a:avLst/>
          </a:prstGeom>
          <a:noFill/>
        </p:spPr>
        <p:txBody>
          <a:bodyPr wrap="square" rtlCol="0">
            <a:spAutoFit/>
          </a:bodyPr>
          <a:lstStyle/>
          <a:p>
            <a:r>
              <a:rPr lang="en-US" sz="2200">
                <a:latin typeface="Aptos" panose="020B0004020202020204" pitchFamily="34" charset="0"/>
              </a:rPr>
              <a:t>Additionally, identify the advances where - </a:t>
            </a:r>
            <a:endParaRPr lang="en-IN" sz="2200">
              <a:latin typeface="Aptos" panose="020B0004020202020204" pitchFamily="34" charset="0"/>
            </a:endParaRPr>
          </a:p>
        </p:txBody>
      </p:sp>
      <p:sp>
        <p:nvSpPr>
          <p:cNvPr id="10" name="TextBox 9">
            <a:extLst>
              <a:ext uri="{FF2B5EF4-FFF2-40B4-BE49-F238E27FC236}">
                <a16:creationId xmlns:a16="http://schemas.microsoft.com/office/drawing/2014/main" id="{54F5AF61-30DA-C176-8F0B-9FBF4D0F91F8}"/>
              </a:ext>
            </a:extLst>
          </p:cNvPr>
          <p:cNvSpPr txBox="1"/>
          <p:nvPr/>
        </p:nvSpPr>
        <p:spPr>
          <a:xfrm>
            <a:off x="1063752" y="2182637"/>
            <a:ext cx="8580298" cy="430887"/>
          </a:xfrm>
          <a:prstGeom prst="rect">
            <a:avLst/>
          </a:prstGeom>
          <a:noFill/>
        </p:spPr>
        <p:txBody>
          <a:bodyPr wrap="none" rtlCol="0">
            <a:spAutoFit/>
          </a:bodyPr>
          <a:lstStyle/>
          <a:p>
            <a:r>
              <a:rPr lang="en-US" sz="2200" kern="100" cap="none">
                <a:latin typeface="Aptos" panose="020B0004020202020204" pitchFamily="34" charset="0"/>
                <a:cs typeface="Times New Roman" panose="02020603050405020304" pitchFamily="18" charset="0"/>
              </a:rPr>
              <a:t>Identify the list of Advances where the following is yet to be obtained :</a:t>
            </a:r>
            <a:endParaRPr lang="en-IN" sz="2200"/>
          </a:p>
        </p:txBody>
      </p:sp>
      <p:sp>
        <p:nvSpPr>
          <p:cNvPr id="7" name="Footer Placeholder 2">
            <a:extLst>
              <a:ext uri="{FF2B5EF4-FFF2-40B4-BE49-F238E27FC236}">
                <a16:creationId xmlns:a16="http://schemas.microsoft.com/office/drawing/2014/main" id="{BBC9A8D1-3756-E712-FD61-7A5CED8521BA}"/>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3043024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7905EE-E66E-20CA-9D26-D50D643DF603}"/>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3D9D49B-9C48-F9FD-26C7-9E6C9C4FCD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1" name="Group 20">
            <a:extLst>
              <a:ext uri="{FF2B5EF4-FFF2-40B4-BE49-F238E27FC236}">
                <a16:creationId xmlns:a16="http://schemas.microsoft.com/office/drawing/2014/main" id="{09D43D99-F05B-D8F2-0D72-CB8FDE4E4A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22" name="Oval 21">
              <a:extLst>
                <a:ext uri="{FF2B5EF4-FFF2-40B4-BE49-F238E27FC236}">
                  <a16:creationId xmlns:a16="http://schemas.microsoft.com/office/drawing/2014/main" id="{04710584-BB0F-268D-7CA2-4D852E351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3" name="Oval 22">
              <a:extLst>
                <a:ext uri="{FF2B5EF4-FFF2-40B4-BE49-F238E27FC236}">
                  <a16:creationId xmlns:a16="http://schemas.microsoft.com/office/drawing/2014/main" id="{B83B2967-AA1A-666E-6448-0FFF872F9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B6A8F964-65B7-B115-8086-14157D0D7F19}"/>
              </a:ext>
            </a:extLst>
          </p:cNvPr>
          <p:cNvSpPr>
            <a:spLocks noGrp="1"/>
          </p:cNvSpPr>
          <p:nvPr>
            <p:ph type="title"/>
          </p:nvPr>
        </p:nvSpPr>
        <p:spPr>
          <a:xfrm>
            <a:off x="1490145" y="2376862"/>
            <a:ext cx="2640646" cy="2104273"/>
          </a:xfrm>
          <a:noFill/>
        </p:spPr>
        <p:txBody>
          <a:bodyPr>
            <a:normAutofit/>
          </a:bodyPr>
          <a:lstStyle/>
          <a:p>
            <a:pPr algn="ctr"/>
            <a:r>
              <a:rPr lang="en-GB" sz="3200" b="1">
                <a:solidFill>
                  <a:schemeClr val="bg1"/>
                </a:solidFill>
                <a:effectLst/>
                <a:latin typeface="Aptos" panose="020B0004020202020204" pitchFamily="34" charset="0"/>
                <a:ea typeface="Aptos" panose="020B0004020202020204" pitchFamily="34" charset="0"/>
                <a:cs typeface="Times New Roman" panose="02020603050405020304" pitchFamily="18" charset="0"/>
              </a:rPr>
              <a:t>NPA Norms </a:t>
            </a:r>
            <a:r>
              <a:rPr lang="en-GB" sz="3200" b="1">
                <a:solidFill>
                  <a:schemeClr val="bg1"/>
                </a:solidFill>
                <a:latin typeface="Aptos" panose="020B0004020202020204" pitchFamily="34" charset="0"/>
                <a:ea typeface="Aptos" panose="020B0004020202020204" pitchFamily="34" charset="0"/>
                <a:cs typeface="Times New Roman" panose="02020603050405020304" pitchFamily="18" charset="0"/>
              </a:rPr>
              <a:t>-</a:t>
            </a:r>
            <a:r>
              <a:rPr lang="en-GB" sz="3200" b="1">
                <a:solidFill>
                  <a:schemeClr val="bg1"/>
                </a:solidFill>
                <a:effectLst/>
                <a:latin typeface="Aptos" panose="020B0004020202020204" pitchFamily="34" charset="0"/>
                <a:ea typeface="Aptos" panose="020B0004020202020204" pitchFamily="34" charset="0"/>
                <a:cs typeface="Times New Roman" panose="02020603050405020304" pitchFamily="18" charset="0"/>
              </a:rPr>
              <a:t> Cash Credit / </a:t>
            </a:r>
            <a:r>
              <a:rPr lang="en-GB" sz="3200" b="1">
                <a:solidFill>
                  <a:schemeClr val="bg1"/>
                </a:solidFill>
                <a:latin typeface="Aptos" panose="020B0004020202020204" pitchFamily="34" charset="0"/>
                <a:ea typeface="Aptos" panose="020B0004020202020204" pitchFamily="34" charset="0"/>
                <a:cs typeface="Times New Roman" panose="02020603050405020304" pitchFamily="18" charset="0"/>
              </a:rPr>
              <a:t>OVERDRAFT</a:t>
            </a:r>
            <a:endParaRPr lang="en-IN" sz="3000">
              <a:solidFill>
                <a:schemeClr val="bg1"/>
              </a:solidFill>
            </a:endParaRPr>
          </a:p>
        </p:txBody>
      </p:sp>
      <p:sp>
        <p:nvSpPr>
          <p:cNvPr id="25" name="Rectangle 24">
            <a:extLst>
              <a:ext uri="{FF2B5EF4-FFF2-40B4-BE49-F238E27FC236}">
                <a16:creationId xmlns:a16="http://schemas.microsoft.com/office/drawing/2014/main" id="{A326F7D1-235C-5A0F-AECF-D03545D0C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5" name="Content Placeholder 2">
            <a:extLst>
              <a:ext uri="{FF2B5EF4-FFF2-40B4-BE49-F238E27FC236}">
                <a16:creationId xmlns:a16="http://schemas.microsoft.com/office/drawing/2014/main" id="{FABB06C0-7A0F-79FD-706F-ABA99303BB74}"/>
              </a:ext>
            </a:extLst>
          </p:cNvPr>
          <p:cNvSpPr txBox="1">
            <a:spLocks/>
          </p:cNvSpPr>
          <p:nvPr/>
        </p:nvSpPr>
        <p:spPr>
          <a:xfrm>
            <a:off x="5957226" y="775746"/>
            <a:ext cx="5427214" cy="5227320"/>
          </a:xfrm>
          <a:prstGeom prst="rect">
            <a:avLst/>
          </a:prstGeom>
        </p:spPr>
        <p:txBody>
          <a:bodyPr vert="horz" lIns="91440" tIns="45720" rIns="91440" bIns="45720" rtlCol="0">
            <a:normAutofit fontScale="85000"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buFont typeface="Wingdings" pitchFamily="2" charset="2"/>
              <a:buNone/>
            </a:pPr>
            <a:r>
              <a:rPr lang="en-GB" sz="2400">
                <a:latin typeface="Aptos" panose="020B0004020202020204" pitchFamily="34" charset="0"/>
                <a:ea typeface="Aptos" panose="020B0004020202020204" pitchFamily="34" charset="0"/>
                <a:cs typeface="Times New Roman" panose="02020603050405020304" pitchFamily="18" charset="0"/>
              </a:rPr>
              <a:t>A Non-Performing Asset is a loan or advance where in case of Cash Credit / Overdraft accounts :</a:t>
            </a:r>
          </a:p>
          <a:p>
            <a:pPr algn="just"/>
            <a:r>
              <a:rPr lang="en-GB" sz="2400">
                <a:latin typeface="Aptos" panose="020B0004020202020204" pitchFamily="34" charset="0"/>
                <a:ea typeface="Aptos" panose="020B0004020202020204" pitchFamily="34" charset="0"/>
                <a:cs typeface="Times New Roman" panose="02020603050405020304" pitchFamily="18" charset="0"/>
              </a:rPr>
              <a:t>The account remains 'out of order' as indicated in paragraph 2.2 below, in respect of an Overdraft/Cash Credit (OD/CC) NPA Norms - "Out Of Order" - Para 2.2</a:t>
            </a:r>
          </a:p>
          <a:p>
            <a:pPr algn="just"/>
            <a:r>
              <a:rPr lang="en-GB" sz="2400">
                <a:latin typeface="Aptos" panose="020B0004020202020204" pitchFamily="34" charset="0"/>
                <a:ea typeface="Aptos" panose="020B0004020202020204" pitchFamily="34" charset="0"/>
                <a:cs typeface="Times New Roman" panose="02020603050405020304" pitchFamily="18" charset="0"/>
              </a:rPr>
              <a:t>Account should be treated as "Out Of Order" if</a:t>
            </a:r>
          </a:p>
          <a:p>
            <a:pPr marL="608076" lvl="1" indent="-342900" algn="just">
              <a:buFont typeface="+mj-lt"/>
              <a:buAutoNum type="arabicPeriod"/>
            </a:pPr>
            <a:r>
              <a:rPr lang="en-GB" sz="2400">
                <a:latin typeface="Aptos" panose="020B0004020202020204" pitchFamily="34" charset="0"/>
                <a:ea typeface="Aptos" panose="020B0004020202020204" pitchFamily="34" charset="0"/>
                <a:cs typeface="Times New Roman" panose="02020603050405020304" pitchFamily="18" charset="0"/>
              </a:rPr>
              <a:t>Outstanding Balance remains continuously in excess of Sanction Limit or Drawing Power Limit for 90 Days; </a:t>
            </a:r>
          </a:p>
          <a:p>
            <a:pPr marL="608076" lvl="1" indent="-342900" algn="just">
              <a:buFont typeface="+mj-lt"/>
              <a:buAutoNum type="arabicPeriod"/>
            </a:pPr>
            <a:r>
              <a:rPr lang="en-GB" sz="2400">
                <a:latin typeface="Aptos" panose="020B0004020202020204" pitchFamily="34" charset="0"/>
                <a:ea typeface="Aptos" panose="020B0004020202020204" pitchFamily="34" charset="0"/>
                <a:cs typeface="Times New Roman" panose="02020603050405020304" pitchFamily="18" charset="0"/>
              </a:rPr>
              <a:t>In case where Outstanding Balance is less than Sanctioned Limit / DP Limit, but there are</a:t>
            </a:r>
          </a:p>
          <a:p>
            <a:pPr marL="845820" lvl="2" indent="-342900" algn="just">
              <a:buFont typeface="+mj-lt"/>
              <a:buAutoNum type="romanLcPeriod"/>
            </a:pPr>
            <a:r>
              <a:rPr lang="en-GB" sz="2400">
                <a:latin typeface="Tahoma" panose="020B0604030504040204" pitchFamily="34" charset="0"/>
                <a:ea typeface="Aptos" panose="020B0004020202020204" pitchFamily="34" charset="0"/>
              </a:rPr>
              <a:t>﻿﻿﻿</a:t>
            </a:r>
            <a:r>
              <a:rPr lang="en-GB" sz="2400">
                <a:latin typeface="Aptos" panose="020B0004020202020204" pitchFamily="34" charset="0"/>
                <a:ea typeface="Aptos" panose="020B0004020202020204" pitchFamily="34" charset="0"/>
                <a:cs typeface="Times New Roman" panose="02020603050405020304" pitchFamily="18" charset="0"/>
              </a:rPr>
              <a:t>No Credit continuously for 90 days, or</a:t>
            </a:r>
          </a:p>
          <a:p>
            <a:pPr marL="845820" lvl="2" indent="-342900" algn="just">
              <a:buFont typeface="+mj-lt"/>
              <a:buAutoNum type="romanLcPeriod"/>
            </a:pPr>
            <a:r>
              <a:rPr lang="en-GB" sz="2400">
                <a:latin typeface="Tahoma" panose="020B0604030504040204" pitchFamily="34" charset="0"/>
                <a:ea typeface="Aptos" panose="020B0004020202020204" pitchFamily="34" charset="0"/>
              </a:rPr>
              <a:t>﻿﻿﻿</a:t>
            </a:r>
            <a:r>
              <a:rPr lang="en-GB" sz="2400">
                <a:latin typeface="Aptos" panose="020B0004020202020204" pitchFamily="34" charset="0"/>
                <a:ea typeface="Aptos" panose="020B0004020202020204" pitchFamily="34" charset="0"/>
                <a:cs typeface="Times New Roman" panose="02020603050405020304" pitchFamily="18" charset="0"/>
              </a:rPr>
              <a:t>Credits are not enough to cover interest debited during the previous 90 days period</a:t>
            </a:r>
            <a:endParaRPr lang="en-IN"/>
          </a:p>
        </p:txBody>
      </p:sp>
      <p:sp>
        <p:nvSpPr>
          <p:cNvPr id="3" name="Footer Placeholder 2">
            <a:extLst>
              <a:ext uri="{FF2B5EF4-FFF2-40B4-BE49-F238E27FC236}">
                <a16:creationId xmlns:a16="http://schemas.microsoft.com/office/drawing/2014/main" id="{BA34CF1C-E440-3662-CDFD-0674F44E2546}"/>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1569310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1" name="Group 20">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22" name="Oval 21">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3" name="Oval 22">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203EA540-C9FA-82F6-4BD7-D0B5D1A020B5}"/>
              </a:ext>
            </a:extLst>
          </p:cNvPr>
          <p:cNvSpPr>
            <a:spLocks noGrp="1"/>
          </p:cNvSpPr>
          <p:nvPr>
            <p:ph type="title"/>
          </p:nvPr>
        </p:nvSpPr>
        <p:spPr>
          <a:xfrm>
            <a:off x="1490145" y="2376862"/>
            <a:ext cx="2640646" cy="2104273"/>
          </a:xfrm>
          <a:noFill/>
        </p:spPr>
        <p:txBody>
          <a:bodyPr>
            <a:normAutofit/>
          </a:bodyPr>
          <a:lstStyle/>
          <a:p>
            <a:pPr algn="ctr"/>
            <a:r>
              <a:rPr lang="en-GB" sz="3000" b="1">
                <a:solidFill>
                  <a:srgbClr val="FFFFFF"/>
                </a:solidFill>
                <a:effectLst/>
                <a:latin typeface="Aptos" panose="020B0004020202020204" pitchFamily="34" charset="0"/>
                <a:ea typeface="Aptos" panose="020B0004020202020204" pitchFamily="34" charset="0"/>
                <a:cs typeface="Times New Roman" panose="02020603050405020304" pitchFamily="18" charset="0"/>
              </a:rPr>
              <a:t>NPA Norms </a:t>
            </a:r>
            <a:r>
              <a:rPr lang="en-GB" sz="3000" b="1">
                <a:solidFill>
                  <a:srgbClr val="FFFFFF"/>
                </a:solidFill>
                <a:latin typeface="Aptos" panose="020B0004020202020204" pitchFamily="34" charset="0"/>
                <a:ea typeface="Aptos" panose="020B0004020202020204" pitchFamily="34" charset="0"/>
                <a:cs typeface="Times New Roman" panose="02020603050405020304" pitchFamily="18" charset="0"/>
              </a:rPr>
              <a:t>–</a:t>
            </a:r>
            <a:br>
              <a:rPr lang="en-GB" sz="3000" b="1">
                <a:solidFill>
                  <a:srgbClr val="FFFFFF"/>
                </a:solidFill>
                <a:latin typeface="Aptos" panose="020B0004020202020204" pitchFamily="34" charset="0"/>
                <a:ea typeface="Aptos" panose="020B0004020202020204" pitchFamily="34" charset="0"/>
                <a:cs typeface="Times New Roman" panose="02020603050405020304" pitchFamily="18" charset="0"/>
              </a:rPr>
            </a:br>
            <a:r>
              <a:rPr lang="en-GB" sz="3000" b="1">
                <a:solidFill>
                  <a:srgbClr val="FFFFFF"/>
                </a:solidFill>
                <a:effectLst/>
                <a:latin typeface="Aptos" panose="020B0004020202020204" pitchFamily="34" charset="0"/>
                <a:ea typeface="Aptos" panose="020B0004020202020204" pitchFamily="34" charset="0"/>
                <a:cs typeface="Times New Roman" panose="02020603050405020304" pitchFamily="18" charset="0"/>
              </a:rPr>
              <a:t>Term Loan</a:t>
            </a:r>
            <a:endParaRPr lang="en-IN" sz="3000">
              <a:solidFill>
                <a:srgbClr val="FFFFFF"/>
              </a:solidFill>
            </a:endParaRPr>
          </a:p>
        </p:txBody>
      </p:sp>
      <p:sp>
        <p:nvSpPr>
          <p:cNvPr id="25" name="Rectangle 24">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3" name="Content Placeholder 2">
            <a:extLst>
              <a:ext uri="{FF2B5EF4-FFF2-40B4-BE49-F238E27FC236}">
                <a16:creationId xmlns:a16="http://schemas.microsoft.com/office/drawing/2014/main" id="{382CFF62-1841-34E3-FACC-AA0EA7FF45D0}"/>
              </a:ext>
            </a:extLst>
          </p:cNvPr>
          <p:cNvSpPr>
            <a:spLocks noGrp="1"/>
          </p:cNvSpPr>
          <p:nvPr>
            <p:ph idx="1"/>
          </p:nvPr>
        </p:nvSpPr>
        <p:spPr>
          <a:xfrm>
            <a:off x="5888814" y="625140"/>
            <a:ext cx="5785791" cy="5912515"/>
          </a:xfrm>
        </p:spPr>
        <p:txBody>
          <a:bodyPr anchor="ctr">
            <a:normAutofit/>
          </a:bodyPr>
          <a:lstStyle/>
          <a:p>
            <a:pPr algn="just"/>
            <a:r>
              <a:rPr lang="en-GB" sz="2400" kern="100">
                <a:effectLst/>
                <a:latin typeface="Aptos" panose="020B0004020202020204" pitchFamily="34" charset="0"/>
                <a:ea typeface="Aptos" panose="020B0004020202020204" pitchFamily="34" charset="0"/>
                <a:cs typeface="Times New Roman" panose="02020603050405020304" pitchFamily="18" charset="0"/>
              </a:rPr>
              <a:t>A Term Loan becomes NPA - when interest and/or instalment of principal remain overdue for a period of more than 90 days</a:t>
            </a:r>
          </a:p>
          <a:p>
            <a:pPr algn="just"/>
            <a:r>
              <a:rPr lang="en-GB" sz="2400" kern="100">
                <a:effectLst/>
                <a:latin typeface="Aptos" panose="020B0004020202020204" pitchFamily="34" charset="0"/>
                <a:ea typeface="Aptos" panose="020B0004020202020204" pitchFamily="34" charset="0"/>
                <a:cs typeface="Times New Roman" panose="02020603050405020304" pitchFamily="18" charset="0"/>
              </a:rPr>
              <a:t>Understanding Instalments - without Interest or EMI</a:t>
            </a:r>
          </a:p>
          <a:p>
            <a:pPr algn="just"/>
            <a:r>
              <a:rPr lang="en-GB" sz="2400" kern="100">
                <a:effectLst/>
                <a:latin typeface="Aptos" panose="020B0004020202020204" pitchFamily="34" charset="0"/>
                <a:ea typeface="Aptos" panose="020B0004020202020204" pitchFamily="34" charset="0"/>
                <a:cs typeface="Times New Roman" panose="02020603050405020304" pitchFamily="18" charset="0"/>
              </a:rPr>
              <a:t>﻿﻿Obtain SMA Report from the bank</a:t>
            </a:r>
          </a:p>
          <a:p>
            <a:pPr algn="just"/>
            <a:r>
              <a:rPr lang="en-GB" sz="2400" kern="100">
                <a:effectLst/>
                <a:latin typeface="Aptos" panose="020B0004020202020204" pitchFamily="34" charset="0"/>
                <a:ea typeface="Aptos" panose="020B0004020202020204" pitchFamily="34" charset="0"/>
                <a:cs typeface="Times New Roman" panose="02020603050405020304" pitchFamily="18" charset="0"/>
              </a:rPr>
              <a:t>﻿﻿</a:t>
            </a:r>
            <a:r>
              <a:rPr lang="en-GB" sz="2400" kern="100">
                <a:latin typeface="Aptos" panose="020B0004020202020204" pitchFamily="34" charset="0"/>
                <a:ea typeface="Aptos" panose="020B0004020202020204" pitchFamily="34" charset="0"/>
                <a:cs typeface="Times New Roman" panose="02020603050405020304" pitchFamily="18" charset="0"/>
              </a:rPr>
              <a:t>Recovery of EMIs</a:t>
            </a:r>
            <a:endParaRPr lang="en-GB" sz="2400" kern="100">
              <a:effectLst/>
              <a:latin typeface="Aptos" panose="020B0004020202020204" pitchFamily="34" charset="0"/>
              <a:ea typeface="Aptos" panose="020B0004020202020204" pitchFamily="34" charset="0"/>
              <a:cs typeface="Times New Roman" panose="02020603050405020304" pitchFamily="18" charset="0"/>
            </a:endParaRPr>
          </a:p>
          <a:p>
            <a:pPr algn="just"/>
            <a:r>
              <a:rPr lang="en-GB" sz="2400" kern="100">
                <a:effectLst/>
                <a:latin typeface="Aptos" panose="020B0004020202020204" pitchFamily="34" charset="0"/>
                <a:ea typeface="Aptos" panose="020B0004020202020204" pitchFamily="34" charset="0"/>
                <a:cs typeface="Times New Roman" panose="02020603050405020304" pitchFamily="18" charset="0"/>
              </a:rPr>
              <a:t>﻿﻿Compare Theoretical balance with ledger balance</a:t>
            </a:r>
            <a:endParaRPr lang="en-GB" sz="2400" kern="100">
              <a:effectLst/>
              <a:latin typeface="Aptos" panose="020B0004020202020204" pitchFamily="34" charset="0"/>
              <a:ea typeface="Aptos" panose="020B0004020202020204" pitchFamily="34" charset="0"/>
              <a:cs typeface="Aptos" panose="020B0004020202020204" pitchFamily="34" charset="0"/>
            </a:endParaRPr>
          </a:p>
          <a:p>
            <a:pPr algn="just"/>
            <a:r>
              <a:rPr lang="en-GB" sz="2400" kern="100">
                <a:effectLst/>
                <a:latin typeface="Aptos" panose="020B0004020202020204" pitchFamily="34" charset="0"/>
                <a:ea typeface="Aptos" panose="020B0004020202020204" pitchFamily="34" charset="0"/>
                <a:cs typeface="Times New Roman" panose="02020603050405020304" pitchFamily="18" charset="0"/>
              </a:rPr>
              <a:t>EMI </a:t>
            </a:r>
            <a:r>
              <a:rPr lang="en-GB" sz="2400" kern="100">
                <a:latin typeface="Aptos" panose="020B0004020202020204" pitchFamily="34" charset="0"/>
                <a:ea typeface="Aptos" panose="020B0004020202020204" pitchFamily="34" charset="0"/>
                <a:cs typeface="Times New Roman" panose="02020603050405020304" pitchFamily="18" charset="0"/>
              </a:rPr>
              <a:t>n</a:t>
            </a:r>
            <a:r>
              <a:rPr lang="en-GB" sz="2400" kern="100">
                <a:effectLst/>
                <a:latin typeface="Aptos" panose="020B0004020202020204" pitchFamily="34" charset="0"/>
                <a:ea typeface="Aptos" panose="020B0004020202020204" pitchFamily="34" charset="0"/>
                <a:cs typeface="Times New Roman" panose="02020603050405020304" pitchFamily="18" charset="0"/>
              </a:rPr>
              <a:t>ot properly assessed </a:t>
            </a:r>
          </a:p>
          <a:p>
            <a:pPr algn="just"/>
            <a:r>
              <a:rPr lang="en-GB" sz="2400" kern="100">
                <a:effectLst/>
                <a:latin typeface="Aptos" panose="020B0004020202020204" pitchFamily="34" charset="0"/>
                <a:ea typeface="Aptos" panose="020B0004020202020204" pitchFamily="34" charset="0"/>
                <a:cs typeface="Times New Roman" panose="02020603050405020304" pitchFamily="18" charset="0"/>
              </a:rPr>
              <a:t>﻿﻿CBS Parameters – Moratorium period, interest flag, EMI, etc.</a:t>
            </a:r>
            <a:r>
              <a:rPr lang="en-GB" sz="2400" kern="100">
                <a:effectLst/>
                <a:latin typeface="Aptos" panose="020B0004020202020204" pitchFamily="34" charset="0"/>
                <a:ea typeface="Aptos" panose="020B0004020202020204" pitchFamily="34" charset="0"/>
                <a:cs typeface="Aptos" panose="020B0004020202020204" pitchFamily="34" charset="0"/>
              </a:rPr>
              <a:t> </a:t>
            </a:r>
            <a:endParaRPr lang="en-IN" sz="24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Footer Placeholder 2">
            <a:extLst>
              <a:ext uri="{FF2B5EF4-FFF2-40B4-BE49-F238E27FC236}">
                <a16:creationId xmlns:a16="http://schemas.microsoft.com/office/drawing/2014/main" id="{08B91D93-DAC5-60AD-BC70-C6F5D1941DD2}"/>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2453235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863AD45-F025-4500-8898-7DE237E4CB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3">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84BA1E-A012-2715-AFEB-FD73350EDD3D}"/>
              </a:ext>
            </a:extLst>
          </p:cNvPr>
          <p:cNvSpPr>
            <a:spLocks noGrp="1"/>
          </p:cNvSpPr>
          <p:nvPr>
            <p:ph type="title"/>
          </p:nvPr>
        </p:nvSpPr>
        <p:spPr>
          <a:xfrm>
            <a:off x="382280" y="484632"/>
            <a:ext cx="6743844" cy="1440000"/>
          </a:xfrm>
        </p:spPr>
        <p:txBody>
          <a:bodyPr>
            <a:normAutofit/>
          </a:bodyPr>
          <a:lstStyle/>
          <a:p>
            <a:r>
              <a:rPr lang="en-GB" sz="3600" b="1">
                <a:effectLst/>
                <a:latin typeface="Aptos" panose="020B0004020202020204" pitchFamily="34" charset="0"/>
                <a:ea typeface="Aptos" panose="020B0004020202020204" pitchFamily="34" charset="0"/>
                <a:cs typeface="Times New Roman" panose="02020603050405020304" pitchFamily="18" charset="0"/>
              </a:rPr>
              <a:t>Accounts With Temporary Deficiencies – (Para 4.2.4)</a:t>
            </a:r>
            <a:endParaRPr lang="en-IN" sz="3600"/>
          </a:p>
        </p:txBody>
      </p:sp>
      <p:sp>
        <p:nvSpPr>
          <p:cNvPr id="3" name="Content Placeholder 2">
            <a:extLst>
              <a:ext uri="{FF2B5EF4-FFF2-40B4-BE49-F238E27FC236}">
                <a16:creationId xmlns:a16="http://schemas.microsoft.com/office/drawing/2014/main" id="{0E5E7AF7-4C72-7E3D-5414-20A804297C03}"/>
              </a:ext>
            </a:extLst>
          </p:cNvPr>
          <p:cNvSpPr>
            <a:spLocks noGrp="1"/>
          </p:cNvSpPr>
          <p:nvPr>
            <p:ph idx="1"/>
          </p:nvPr>
        </p:nvSpPr>
        <p:spPr>
          <a:xfrm>
            <a:off x="382279" y="1778696"/>
            <a:ext cx="6743845" cy="4594672"/>
          </a:xfrm>
        </p:spPr>
        <p:txBody>
          <a:bodyPr>
            <a:normAutofit lnSpcReduction="10000"/>
          </a:bodyPr>
          <a:lstStyle/>
          <a:p>
            <a:pPr marL="0" indent="0" algn="just">
              <a:buNone/>
            </a:pPr>
            <a:r>
              <a:rPr lang="en-GB" sz="2200" kern="100">
                <a:effectLst/>
                <a:latin typeface="Aptos" panose="020B0004020202020204" pitchFamily="34" charset="0"/>
                <a:ea typeface="Aptos" panose="020B0004020202020204" pitchFamily="34" charset="0"/>
                <a:cs typeface="Times New Roman" panose="02020603050405020304" pitchFamily="18" charset="0"/>
              </a:rPr>
              <a:t>The classification of an asset as NPA should be based on the record of recovery. A bank should not classify an advance account as NPA merely due to the existence of some deficiencies which are temporary in nature:</a:t>
            </a:r>
          </a:p>
          <a:p>
            <a:pPr marL="342900" indent="-342900" algn="just">
              <a:buFont typeface="+mj-lt"/>
              <a:buAutoNum type="arabicPeriod"/>
            </a:pPr>
            <a:r>
              <a:rPr lang="en-GB" sz="2200" kern="100">
                <a:effectLst/>
                <a:latin typeface="Aptos" panose="020B0004020202020204" pitchFamily="34" charset="0"/>
                <a:ea typeface="Aptos" panose="020B0004020202020204" pitchFamily="34" charset="0"/>
                <a:cs typeface="Times New Roman" panose="02020603050405020304" pitchFamily="18" charset="0"/>
              </a:rPr>
              <a:t>Non-Availability of adequate DP on the latest Stock Statement</a:t>
            </a:r>
          </a:p>
          <a:p>
            <a:pPr marL="342900" indent="-342900" algn="just">
              <a:buFont typeface="+mj-lt"/>
              <a:buAutoNum type="arabicPeriod"/>
            </a:pPr>
            <a:r>
              <a:rPr lang="en-GB" sz="2200" kern="100">
                <a:effectLst/>
                <a:latin typeface="Tahoma" panose="020B0604030504040204" pitchFamily="34" charset="0"/>
                <a:ea typeface="Aptos" panose="020B0004020202020204" pitchFamily="34" charset="0"/>
                <a:cs typeface="Times New Roman" panose="02020603050405020304" pitchFamily="18" charset="0"/>
              </a:rPr>
              <a:t>﻿﻿﻿</a:t>
            </a:r>
            <a:r>
              <a:rPr lang="en-GB" sz="2200" kern="100">
                <a:effectLst/>
                <a:latin typeface="Aptos" panose="020B0004020202020204" pitchFamily="34" charset="0"/>
                <a:ea typeface="Aptos" panose="020B0004020202020204" pitchFamily="34" charset="0"/>
                <a:cs typeface="Times New Roman" panose="02020603050405020304" pitchFamily="18" charset="0"/>
              </a:rPr>
              <a:t>Balance Outstanding exceeding the limit temporarily </a:t>
            </a:r>
            <a:r>
              <a:rPr lang="en-GB" sz="2200" kern="100">
                <a:effectLst/>
                <a:latin typeface="Tahoma" panose="020B0604030504040204" pitchFamily="34" charset="0"/>
                <a:ea typeface="Aptos" panose="020B0004020202020204" pitchFamily="34" charset="0"/>
                <a:cs typeface="Times New Roman" panose="02020603050405020304" pitchFamily="18" charset="0"/>
              </a:rPr>
              <a:t>﻿﻿﻿</a:t>
            </a:r>
          </a:p>
          <a:p>
            <a:pPr marL="342900" indent="-342900" algn="just">
              <a:buFont typeface="+mj-lt"/>
              <a:buAutoNum type="arabicPeriod"/>
            </a:pPr>
            <a:r>
              <a:rPr lang="en-GB" sz="2200" kern="100">
                <a:effectLst/>
                <a:latin typeface="Aptos" panose="020B0004020202020204" pitchFamily="34" charset="0"/>
                <a:ea typeface="Aptos" panose="020B0004020202020204" pitchFamily="34" charset="0"/>
                <a:cs typeface="Times New Roman" panose="02020603050405020304" pitchFamily="18" charset="0"/>
              </a:rPr>
              <a:t>Non-submission of Stock Statement – (In case of Large Borrower – Max 180 days, in other cases 90 days) </a:t>
            </a:r>
          </a:p>
          <a:p>
            <a:pPr marL="342900" indent="-342900" algn="just">
              <a:buFont typeface="+mj-lt"/>
              <a:buAutoNum type="arabicPeriod"/>
            </a:pPr>
            <a:r>
              <a:rPr lang="en-GB" sz="2200" kern="100">
                <a:effectLst/>
                <a:latin typeface="Aptos" panose="020B0004020202020204" pitchFamily="34" charset="0"/>
                <a:ea typeface="Aptos" panose="020B0004020202020204" pitchFamily="34" charset="0"/>
                <a:cs typeface="Times New Roman" panose="02020603050405020304" pitchFamily="18" charset="0"/>
              </a:rPr>
              <a:t>Non-renewal of limits on due date (If not reviewed / renewed within 180 days - then NPA)</a:t>
            </a:r>
            <a:endParaRPr lang="en-IN" sz="2200" kern="10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Calculator, pen, compass, money and a paper with graphs printed on it">
            <a:extLst>
              <a:ext uri="{FF2B5EF4-FFF2-40B4-BE49-F238E27FC236}">
                <a16:creationId xmlns:a16="http://schemas.microsoft.com/office/drawing/2014/main" id="{E7C2BCAD-99BB-E704-7CDB-1299B1342295}"/>
              </a:ext>
            </a:extLst>
          </p:cNvPr>
          <p:cNvPicPr>
            <a:picLocks noChangeAspect="1"/>
          </p:cNvPicPr>
          <p:nvPr/>
        </p:nvPicPr>
        <p:blipFill>
          <a:blip r:embed="rId4"/>
          <a:srcRect l="32634" r="28924" b="2"/>
          <a:stretch/>
        </p:blipFill>
        <p:spPr>
          <a:xfrm>
            <a:off x="8203460" y="640080"/>
            <a:ext cx="3369177" cy="5280471"/>
          </a:xfrm>
          <a:prstGeom prst="rect">
            <a:avLst/>
          </a:prstGeom>
        </p:spPr>
      </p:pic>
      <p:grpSp>
        <p:nvGrpSpPr>
          <p:cNvPr id="20" name="Group 19">
            <a:extLst>
              <a:ext uri="{FF2B5EF4-FFF2-40B4-BE49-F238E27FC236}">
                <a16:creationId xmlns:a16="http://schemas.microsoft.com/office/drawing/2014/main" id="{639A5BF8-72C2-43E2-A19E-D54875260B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1" name="Oval 20">
              <a:extLst>
                <a:ext uri="{FF2B5EF4-FFF2-40B4-BE49-F238E27FC236}">
                  <a16:creationId xmlns:a16="http://schemas.microsoft.com/office/drawing/2014/main" id="{892693D9-6EE8-42C4-B9CB-C347A34A5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6EB50024-24B3-46AB-9E69-716EE18835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 name="Footer Placeholder 2">
            <a:extLst>
              <a:ext uri="{FF2B5EF4-FFF2-40B4-BE49-F238E27FC236}">
                <a16:creationId xmlns:a16="http://schemas.microsoft.com/office/drawing/2014/main" id="{01A0A3C5-7F8E-A098-854E-6732C31D77F0}"/>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1903156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DC4E-249B-A882-0F33-F977667DF4AA}"/>
              </a:ext>
            </a:extLst>
          </p:cNvPr>
          <p:cNvSpPr>
            <a:spLocks noGrp="1"/>
          </p:cNvSpPr>
          <p:nvPr>
            <p:ph type="title"/>
          </p:nvPr>
        </p:nvSpPr>
        <p:spPr>
          <a:xfrm>
            <a:off x="1069848" y="484632"/>
            <a:ext cx="10058400" cy="1440000"/>
          </a:xfrm>
        </p:spPr>
        <p:txBody>
          <a:bodyPr>
            <a:normAutofit/>
          </a:bodyPr>
          <a:lstStyle/>
          <a:p>
            <a:r>
              <a:rPr lang="en-GB" sz="3600" b="1">
                <a:effectLst/>
                <a:latin typeface="Aptos" panose="020B0004020202020204" pitchFamily="34" charset="0"/>
                <a:ea typeface="Aptos" panose="020B0004020202020204" pitchFamily="34" charset="0"/>
                <a:cs typeface="Times New Roman" panose="02020603050405020304" pitchFamily="18" charset="0"/>
              </a:rPr>
              <a:t>NPA Accounts – Audit Approach</a:t>
            </a:r>
            <a:endParaRPr lang="en-IN" sz="3600"/>
          </a:p>
        </p:txBody>
      </p:sp>
      <p:sp>
        <p:nvSpPr>
          <p:cNvPr id="7" name="Rectangle 6">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69495FB-562E-43F1-1B7F-FDCE8A13F141}"/>
              </a:ext>
            </a:extLst>
          </p:cNvPr>
          <p:cNvGraphicFramePr>
            <a:graphicFrameLocks noGrp="1"/>
          </p:cNvGraphicFramePr>
          <p:nvPr>
            <p:ph idx="1"/>
            <p:extLst>
              <p:ext uri="{D42A27DB-BD31-4B8C-83A1-F6EECF244321}">
                <p14:modId xmlns:p14="http://schemas.microsoft.com/office/powerpoint/2010/main" val="1709906459"/>
              </p:ext>
            </p:extLst>
          </p:nvPr>
        </p:nvGraphicFramePr>
        <p:xfrm>
          <a:off x="1066800" y="2255345"/>
          <a:ext cx="10058400" cy="401743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Footer Placeholder 2">
            <a:extLst>
              <a:ext uri="{FF2B5EF4-FFF2-40B4-BE49-F238E27FC236}">
                <a16:creationId xmlns:a16="http://schemas.microsoft.com/office/drawing/2014/main" id="{75BC053E-D50F-89D4-9EFB-AA25FD0071DA}"/>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630379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027D1-B5B1-A716-42B9-BAE708AA0A4D}"/>
              </a:ext>
            </a:extLst>
          </p:cNvPr>
          <p:cNvSpPr>
            <a:spLocks noGrp="1"/>
          </p:cNvSpPr>
          <p:nvPr>
            <p:ph type="title"/>
          </p:nvPr>
        </p:nvSpPr>
        <p:spPr>
          <a:xfrm>
            <a:off x="1069848" y="484632"/>
            <a:ext cx="10058400" cy="1440000"/>
          </a:xfrm>
        </p:spPr>
        <p:txBody>
          <a:bodyPr>
            <a:normAutofit/>
          </a:bodyPr>
          <a:lstStyle/>
          <a:p>
            <a:r>
              <a:rPr lang="en-GB" sz="3600" b="1">
                <a:effectLst/>
                <a:latin typeface="Aptos" panose="020B0004020202020204" pitchFamily="34" charset="0"/>
                <a:ea typeface="Aptos" panose="020B0004020202020204" pitchFamily="34" charset="0"/>
                <a:cs typeface="Times New Roman" panose="02020603050405020304" pitchFamily="18" charset="0"/>
              </a:rPr>
              <a:t>NPA Accounts – Audit Approach</a:t>
            </a:r>
            <a:endParaRPr lang="en-IN" sz="3600"/>
          </a:p>
        </p:txBody>
      </p:sp>
      <p:sp>
        <p:nvSpPr>
          <p:cNvPr id="16" name="Rectangle 15">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6BB30F0-8338-7658-02D7-E1A9B86A67E9}"/>
              </a:ext>
            </a:extLst>
          </p:cNvPr>
          <p:cNvGraphicFramePr>
            <a:graphicFrameLocks noGrp="1"/>
          </p:cNvGraphicFramePr>
          <p:nvPr>
            <p:ph idx="1"/>
            <p:extLst>
              <p:ext uri="{D42A27DB-BD31-4B8C-83A1-F6EECF244321}">
                <p14:modId xmlns:p14="http://schemas.microsoft.com/office/powerpoint/2010/main" val="2307112680"/>
              </p:ext>
            </p:extLst>
          </p:nvPr>
        </p:nvGraphicFramePr>
        <p:xfrm>
          <a:off x="1069975" y="2182638"/>
          <a:ext cx="10058400" cy="40901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ooter Placeholder 2">
            <a:extLst>
              <a:ext uri="{FF2B5EF4-FFF2-40B4-BE49-F238E27FC236}">
                <a16:creationId xmlns:a16="http://schemas.microsoft.com/office/drawing/2014/main" id="{6F4491EE-9147-B548-484F-8DE3B7BCFA1F}"/>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318720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F03813-DB66-4BF6-89CA-30E9EFBA1FA9}"/>
              </a:ext>
            </a:extLst>
          </p:cNvPr>
          <p:cNvSpPr>
            <a:spLocks noGrp="1"/>
          </p:cNvSpPr>
          <p:nvPr>
            <p:ph type="title"/>
          </p:nvPr>
        </p:nvSpPr>
        <p:spPr>
          <a:xfrm>
            <a:off x="382280" y="484632"/>
            <a:ext cx="6743844" cy="1440000"/>
          </a:xfrm>
        </p:spPr>
        <p:txBody>
          <a:bodyPr>
            <a:normAutofit/>
          </a:bodyPr>
          <a:lstStyle/>
          <a:p>
            <a:pPr>
              <a:spcAft>
                <a:spcPts val="800"/>
              </a:spcAft>
            </a:pPr>
            <a:r>
              <a:rPr lang="en-GB" sz="3200" b="1">
                <a:effectLst/>
                <a:latin typeface="Aptos" panose="020B0004020202020204" pitchFamily="34" charset="0"/>
                <a:ea typeface="Aptos" panose="020B0004020202020204" pitchFamily="34" charset="0"/>
                <a:cs typeface="Times New Roman" panose="02020603050405020304" pitchFamily="18" charset="0"/>
              </a:rPr>
              <a:t>NPA Accounts – Audit Approach</a:t>
            </a:r>
            <a:endParaRPr lang="en-IN" sz="3400"/>
          </a:p>
        </p:txBody>
      </p:sp>
      <p:sp>
        <p:nvSpPr>
          <p:cNvPr id="3" name="Content Placeholder 2">
            <a:extLst>
              <a:ext uri="{FF2B5EF4-FFF2-40B4-BE49-F238E27FC236}">
                <a16:creationId xmlns:a16="http://schemas.microsoft.com/office/drawing/2014/main" id="{6577D4E7-7F6E-CF5C-2DF7-750467769BAA}"/>
              </a:ext>
            </a:extLst>
          </p:cNvPr>
          <p:cNvSpPr>
            <a:spLocks noGrp="1"/>
          </p:cNvSpPr>
          <p:nvPr>
            <p:ph idx="1"/>
          </p:nvPr>
        </p:nvSpPr>
        <p:spPr>
          <a:xfrm>
            <a:off x="382279" y="1741118"/>
            <a:ext cx="6743845" cy="4431082"/>
          </a:xfrm>
        </p:spPr>
        <p:txBody>
          <a:bodyPr>
            <a:noAutofit/>
          </a:bodyPr>
          <a:lstStyle/>
          <a:p>
            <a:pPr algn="just"/>
            <a:r>
              <a:rPr lang="en-GB" sz="2200">
                <a:effectLst/>
                <a:latin typeface="Aptos" panose="020B0004020202020204" pitchFamily="34" charset="0"/>
                <a:ea typeface="Aptos" panose="020B0004020202020204" pitchFamily="34" charset="0"/>
                <a:cs typeface="Times New Roman" panose="02020603050405020304" pitchFamily="18" charset="0"/>
              </a:rPr>
              <a:t>Review Performing Assets</a:t>
            </a:r>
          </a:p>
          <a:p>
            <a:pPr algn="just"/>
            <a:r>
              <a:rPr lang="en-GB" sz="2200">
                <a:effectLst/>
                <a:latin typeface="Aptos" panose="020B0004020202020204" pitchFamily="34" charset="0"/>
                <a:ea typeface="Aptos" panose="020B0004020202020204" pitchFamily="34" charset="0"/>
                <a:cs typeface="Times New Roman" panose="02020603050405020304" pitchFamily="18" charset="0"/>
              </a:rPr>
              <a:t>Classify Advances</a:t>
            </a:r>
          </a:p>
          <a:p>
            <a:pPr marL="608076" lvl="1" indent="-342900" algn="just">
              <a:buFont typeface="+mj-lt"/>
              <a:buAutoNum type="arabicPeriod"/>
            </a:pPr>
            <a:r>
              <a:rPr lang="en-GB" sz="2200">
                <a:effectLst/>
                <a:latin typeface="Aptos" panose="020B0004020202020204" pitchFamily="34" charset="0"/>
                <a:ea typeface="Aptos" panose="020B0004020202020204" pitchFamily="34" charset="0"/>
                <a:cs typeface="Times New Roman" panose="02020603050405020304" pitchFamily="18" charset="0"/>
              </a:rPr>
              <a:t>CC/OD </a:t>
            </a:r>
          </a:p>
          <a:p>
            <a:pPr marL="608076" lvl="1" indent="-342900" algn="just">
              <a:buFont typeface="+mj-lt"/>
              <a:buAutoNum type="arabicPeriod"/>
            </a:pPr>
            <a:r>
              <a:rPr lang="en-GB" sz="2200">
                <a:effectLst/>
                <a:latin typeface="Aptos" panose="020B0004020202020204" pitchFamily="34" charset="0"/>
                <a:ea typeface="Aptos" panose="020B0004020202020204" pitchFamily="34" charset="0"/>
                <a:cs typeface="Times New Roman" panose="02020603050405020304" pitchFamily="18" charset="0"/>
              </a:rPr>
              <a:t>TL </a:t>
            </a:r>
          </a:p>
          <a:p>
            <a:pPr marL="608076" lvl="1" indent="-342900" algn="just">
              <a:buFont typeface="+mj-lt"/>
              <a:buAutoNum type="arabicPeriod"/>
            </a:pPr>
            <a:r>
              <a:rPr lang="en-GB" sz="2200">
                <a:effectLst/>
                <a:latin typeface="Aptos" panose="020B0004020202020204" pitchFamily="34" charset="0"/>
                <a:ea typeface="Aptos" panose="020B0004020202020204" pitchFamily="34" charset="0"/>
                <a:cs typeface="Times New Roman" panose="02020603050405020304" pitchFamily="18" charset="0"/>
              </a:rPr>
              <a:t>Agriculture Advances </a:t>
            </a:r>
          </a:p>
          <a:p>
            <a:pPr marL="608076" lvl="1" indent="-342900" algn="just">
              <a:buFont typeface="+mj-lt"/>
              <a:buAutoNum type="arabicPeriod"/>
            </a:pPr>
            <a:r>
              <a:rPr lang="en-GB" sz="2200">
                <a:effectLst/>
                <a:latin typeface="Aptos" panose="020B0004020202020204" pitchFamily="34" charset="0"/>
                <a:ea typeface="Aptos" panose="020B0004020202020204" pitchFamily="34" charset="0"/>
                <a:cs typeface="Times New Roman" panose="02020603050405020304" pitchFamily="18" charset="0"/>
              </a:rPr>
              <a:t>Staff Advances</a:t>
            </a:r>
          </a:p>
          <a:p>
            <a:pPr algn="just"/>
            <a:r>
              <a:rPr lang="en-GB" sz="2200">
                <a:effectLst/>
                <a:latin typeface="Aptos" panose="020B0004020202020204" pitchFamily="34" charset="0"/>
                <a:ea typeface="Aptos" panose="020B0004020202020204" pitchFamily="34" charset="0"/>
                <a:cs typeface="Times New Roman" panose="02020603050405020304" pitchFamily="18" charset="0"/>
              </a:rPr>
              <a:t>List of Samples – Using Excel Sorting – Adverse Balances – Strata wise – Poor turnovers – Other</a:t>
            </a:r>
          </a:p>
          <a:p>
            <a:pPr algn="just"/>
            <a:r>
              <a:rPr lang="en-GB" sz="2200">
                <a:effectLst/>
                <a:latin typeface="Aptos" panose="020B0004020202020204" pitchFamily="34" charset="0"/>
                <a:ea typeface="Aptos" panose="020B0004020202020204" pitchFamily="34" charset="0"/>
                <a:cs typeface="Times New Roman" panose="02020603050405020304" pitchFamily="18" charset="0"/>
              </a:rPr>
              <a:t>Audit Approach – Samples – Scrutinize Account Statements – Files Verification – CBS Parameters –Discussion with Manager – Finalisation of MOC</a:t>
            </a:r>
          </a:p>
          <a:p>
            <a:pPr algn="just"/>
            <a:r>
              <a:rPr lang="en-GB" sz="2200">
                <a:effectLst/>
                <a:latin typeface="Aptos" panose="020B0004020202020204" pitchFamily="34" charset="0"/>
                <a:ea typeface="Aptos" panose="020B0004020202020204" pitchFamily="34" charset="0"/>
                <a:cs typeface="Times New Roman" panose="02020603050405020304" pitchFamily="18" charset="0"/>
              </a:rPr>
              <a:t>Exact Date of NPA – Interest Reversal – Security</a:t>
            </a:r>
            <a:endParaRPr lang="en-IN" sz="2200"/>
          </a:p>
        </p:txBody>
      </p:sp>
      <p:pic>
        <p:nvPicPr>
          <p:cNvPr id="17" name="Graphic 16" descr="Statistics">
            <a:extLst>
              <a:ext uri="{FF2B5EF4-FFF2-40B4-BE49-F238E27FC236}">
                <a16:creationId xmlns:a16="http://schemas.microsoft.com/office/drawing/2014/main" id="{A24294DF-E80C-DE8A-FE2C-791EE5DD6E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03460" y="1595727"/>
            <a:ext cx="3369177" cy="3369177"/>
          </a:xfrm>
          <a:prstGeom prst="rect">
            <a:avLst/>
          </a:prstGeom>
        </p:spPr>
      </p:pic>
      <p:grpSp>
        <p:nvGrpSpPr>
          <p:cNvPr id="18" name="Group 17">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9" name="Oval 18">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5" name="Footer Placeholder 2">
            <a:extLst>
              <a:ext uri="{FF2B5EF4-FFF2-40B4-BE49-F238E27FC236}">
                <a16:creationId xmlns:a16="http://schemas.microsoft.com/office/drawing/2014/main" id="{6101FE14-C632-DBEA-DAAE-366D64F50A95}"/>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267479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1DE464-BF6B-D341-2573-2CF2B54609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D051F7-C290-0EA4-8158-C37E30D32716}"/>
              </a:ext>
            </a:extLst>
          </p:cNvPr>
          <p:cNvSpPr>
            <a:spLocks noGrp="1"/>
          </p:cNvSpPr>
          <p:nvPr>
            <p:ph type="title"/>
          </p:nvPr>
        </p:nvSpPr>
        <p:spPr>
          <a:xfrm>
            <a:off x="1069848" y="484632"/>
            <a:ext cx="10058400" cy="1440000"/>
          </a:xfrm>
        </p:spPr>
        <p:txBody>
          <a:bodyPr>
            <a:normAutofit/>
          </a:bodyPr>
          <a:lstStyle/>
          <a:p>
            <a:r>
              <a:rPr lang="en-GB" sz="3600" b="1">
                <a:latin typeface="Aptos" panose="020B0004020202020204" pitchFamily="34" charset="0"/>
                <a:ea typeface="Aptos" panose="020B0004020202020204" pitchFamily="34" charset="0"/>
                <a:cs typeface="Times New Roman" panose="02020603050405020304" pitchFamily="18" charset="0"/>
              </a:rPr>
              <a:t>Key Issues</a:t>
            </a:r>
            <a:r>
              <a:rPr lang="en-GB" sz="4000" b="1">
                <a:effectLst/>
                <a:latin typeface="Aptos" panose="020B0004020202020204" pitchFamily="34" charset="0"/>
                <a:ea typeface="Aptos" panose="020B0004020202020204" pitchFamily="34" charset="0"/>
                <a:cs typeface="Times New Roman" panose="02020603050405020304" pitchFamily="18" charset="0"/>
              </a:rPr>
              <a:t> </a:t>
            </a:r>
            <a:endParaRPr lang="en-IN" sz="4000"/>
          </a:p>
        </p:txBody>
      </p:sp>
      <p:sp>
        <p:nvSpPr>
          <p:cNvPr id="10" name="Rectangle 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52D1DE1-DBB0-04D9-3F43-8B0EF15B4963}"/>
              </a:ext>
            </a:extLst>
          </p:cNvPr>
          <p:cNvGraphicFramePr>
            <a:graphicFrameLocks noGrp="1"/>
          </p:cNvGraphicFramePr>
          <p:nvPr>
            <p:ph idx="1"/>
            <p:extLst>
              <p:ext uri="{D42A27DB-BD31-4B8C-83A1-F6EECF244321}">
                <p14:modId xmlns:p14="http://schemas.microsoft.com/office/powerpoint/2010/main" val="2936547425"/>
              </p:ext>
            </p:extLst>
          </p:nvPr>
        </p:nvGraphicFramePr>
        <p:xfrm>
          <a:off x="1069975" y="2182638"/>
          <a:ext cx="10058400" cy="38205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a:extLst>
              <a:ext uri="{FF2B5EF4-FFF2-40B4-BE49-F238E27FC236}">
                <a16:creationId xmlns:a16="http://schemas.microsoft.com/office/drawing/2014/main" id="{E47FC686-9755-FEFD-1E46-86CACC88459A}"/>
              </a:ext>
            </a:extLst>
          </p:cNvPr>
          <p:cNvSpPr>
            <a:spLocks noGrp="1"/>
          </p:cNvSpPr>
          <p:nvPr>
            <p:ph type="ftr" sz="quarter" idx="11"/>
          </p:nvPr>
        </p:nvSpPr>
        <p:spPr>
          <a:xfrm>
            <a:off x="1088136" y="629310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3061279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E917973B-8626-72E2-AC29-9336A10835AD}"/>
              </a:ext>
            </a:extLst>
          </p:cNvPr>
          <p:cNvSpPr>
            <a:spLocks noGrp="1"/>
          </p:cNvSpPr>
          <p:nvPr>
            <p:ph type="title"/>
          </p:nvPr>
        </p:nvSpPr>
        <p:spPr>
          <a:xfrm>
            <a:off x="1069848" y="484632"/>
            <a:ext cx="10058400" cy="1440000"/>
          </a:xfrm>
        </p:spPr>
        <p:txBody>
          <a:bodyPr>
            <a:normAutofit/>
          </a:bodyPr>
          <a:lstStyle/>
          <a:p>
            <a:r>
              <a:rPr lang="en-GB" sz="3600" b="1">
                <a:effectLst/>
                <a:latin typeface="Aptos" panose="020B0004020202020204" pitchFamily="34" charset="0"/>
                <a:ea typeface="Aptos" panose="020B0004020202020204" pitchFamily="34" charset="0"/>
                <a:cs typeface="Times New Roman" panose="02020603050405020304" pitchFamily="18" charset="0"/>
              </a:rPr>
              <a:t>Income Recognition &amp; Reversal Of Income</a:t>
            </a:r>
            <a:endParaRPr lang="en-IN" sz="3600"/>
          </a:p>
        </p:txBody>
      </p:sp>
      <p:sp>
        <p:nvSpPr>
          <p:cNvPr id="3" name="Content Placeholder 2">
            <a:extLst>
              <a:ext uri="{FF2B5EF4-FFF2-40B4-BE49-F238E27FC236}">
                <a16:creationId xmlns:a16="http://schemas.microsoft.com/office/drawing/2014/main" id="{DEA1D53C-5744-D5AB-D2F4-1196586EA2BD}"/>
              </a:ext>
            </a:extLst>
          </p:cNvPr>
          <p:cNvSpPr>
            <a:spLocks noGrp="1"/>
          </p:cNvSpPr>
          <p:nvPr>
            <p:ph idx="1"/>
          </p:nvPr>
        </p:nvSpPr>
        <p:spPr>
          <a:xfrm>
            <a:off x="1069848" y="2250852"/>
            <a:ext cx="10058400" cy="3801841"/>
          </a:xfrm>
        </p:spPr>
        <p:txBody>
          <a:bodyPr>
            <a:normAutofit/>
          </a:bodyPr>
          <a:lstStyle/>
          <a:p>
            <a:r>
              <a:rPr lang="en-GB" sz="2200">
                <a:effectLst/>
                <a:latin typeface="Aptos" panose="020B0004020202020204" pitchFamily="34" charset="0"/>
                <a:ea typeface="Aptos" panose="020B0004020202020204" pitchFamily="34" charset="0"/>
                <a:cs typeface="Times New Roman" panose="02020603050405020304" pitchFamily="18" charset="0"/>
              </a:rPr>
              <a:t>No income recognition on NPA Accounts </a:t>
            </a:r>
          </a:p>
          <a:p>
            <a:r>
              <a:rPr lang="en-GB" sz="2200">
                <a:effectLst/>
                <a:latin typeface="Aptos" panose="020B0004020202020204" pitchFamily="34" charset="0"/>
                <a:ea typeface="Aptos" panose="020B0004020202020204" pitchFamily="34" charset="0"/>
                <a:cs typeface="Times New Roman" panose="02020603050405020304" pitchFamily="18" charset="0"/>
              </a:rPr>
              <a:t>TD / NSC / KVP / LIC – Interest recognized subject to adequate margin</a:t>
            </a:r>
            <a:endParaRPr lang="en-GB" sz="2200">
              <a:latin typeface="Aptos" panose="020B0004020202020204" pitchFamily="34" charset="0"/>
              <a:ea typeface="Aptos" panose="020B0004020202020204" pitchFamily="34" charset="0"/>
              <a:cs typeface="Times New Roman" panose="02020603050405020304" pitchFamily="18" charset="0"/>
            </a:endParaRPr>
          </a:p>
          <a:p>
            <a:r>
              <a:rPr lang="en-GB" sz="2200">
                <a:effectLst/>
                <a:latin typeface="Aptos" panose="020B0004020202020204" pitchFamily="34" charset="0"/>
                <a:ea typeface="Aptos" panose="020B0004020202020204" pitchFamily="34" charset="0"/>
                <a:cs typeface="Times New Roman" panose="02020603050405020304" pitchFamily="18" charset="0"/>
              </a:rPr>
              <a:t>Loan with moratorium period</a:t>
            </a:r>
          </a:p>
          <a:p>
            <a:r>
              <a:rPr lang="en-GB" sz="2200">
                <a:effectLst/>
                <a:latin typeface="Aptos" panose="020B0004020202020204" pitchFamily="34" charset="0"/>
                <a:ea typeface="Aptos" panose="020B0004020202020204" pitchFamily="34" charset="0"/>
                <a:cs typeface="Times New Roman" panose="02020603050405020304" pitchFamily="18" charset="0"/>
              </a:rPr>
              <a:t>Reversal of Unrealised Interest – current period as well as past period </a:t>
            </a:r>
            <a:endParaRPr lang="en-GB" sz="2200">
              <a:latin typeface="Tahoma" panose="020B0604030504040204" pitchFamily="34" charset="0"/>
              <a:ea typeface="Aptos" panose="020B0004020202020204" pitchFamily="34" charset="0"/>
            </a:endParaRPr>
          </a:p>
          <a:p>
            <a:r>
              <a:rPr lang="en-GB" sz="2200">
                <a:effectLst/>
                <a:latin typeface="Aptos" panose="020B0004020202020204" pitchFamily="34" charset="0"/>
                <a:ea typeface="Aptos" panose="020B0004020202020204" pitchFamily="34" charset="0"/>
                <a:cs typeface="Times New Roman" panose="02020603050405020304" pitchFamily="18" charset="0"/>
              </a:rPr>
              <a:t>Reversal Of Unrealised Fees / Commission / Similar of</a:t>
            </a:r>
            <a:r>
              <a:rPr lang="en-GB" sz="2200">
                <a:latin typeface="Aptos" panose="020B0004020202020204" pitchFamily="34" charset="0"/>
                <a:ea typeface="Aptos" panose="020B0004020202020204" pitchFamily="34" charset="0"/>
                <a:cs typeface="Times New Roman" panose="02020603050405020304" pitchFamily="18" charset="0"/>
              </a:rPr>
              <a:t> </a:t>
            </a:r>
            <a:r>
              <a:rPr lang="en-GB" sz="2200">
                <a:effectLst/>
                <a:latin typeface="Aptos" panose="020B0004020202020204" pitchFamily="34" charset="0"/>
                <a:ea typeface="Aptos" panose="020B0004020202020204" pitchFamily="34" charset="0"/>
                <a:cs typeface="Times New Roman" panose="02020603050405020304" pitchFamily="18" charset="0"/>
              </a:rPr>
              <a:t>Income – </a:t>
            </a:r>
            <a:r>
              <a:rPr lang="en-GB" sz="2200">
                <a:latin typeface="Aptos" panose="020B0004020202020204" pitchFamily="34" charset="0"/>
                <a:ea typeface="Aptos" panose="020B0004020202020204" pitchFamily="34" charset="0"/>
                <a:cs typeface="Times New Roman" panose="02020603050405020304" pitchFamily="18" charset="0"/>
              </a:rPr>
              <a:t>c</a:t>
            </a:r>
            <a:r>
              <a:rPr lang="en-GB" sz="2200">
                <a:effectLst/>
                <a:latin typeface="Aptos" panose="020B0004020202020204" pitchFamily="34" charset="0"/>
                <a:ea typeface="Aptos" panose="020B0004020202020204" pitchFamily="34" charset="0"/>
                <a:cs typeface="Times New Roman" panose="02020603050405020304" pitchFamily="18" charset="0"/>
              </a:rPr>
              <a:t>urrent period as well as past period</a:t>
            </a:r>
            <a:endParaRPr lang="en-GB" sz="2200">
              <a:effectLst/>
              <a:latin typeface="Tahoma" panose="020B0604030504040204" pitchFamily="34" charset="0"/>
              <a:ea typeface="Aptos" panose="020B0004020202020204" pitchFamily="34" charset="0"/>
            </a:endParaRPr>
          </a:p>
          <a:p>
            <a:r>
              <a:rPr lang="en-GB" sz="2200">
                <a:effectLst/>
                <a:latin typeface="Tahoma" panose="020B0604030504040204" pitchFamily="34" charset="0"/>
                <a:ea typeface="Aptos" panose="020B0004020202020204" pitchFamily="34" charset="0"/>
              </a:rPr>
              <a:t>﻿</a:t>
            </a:r>
            <a:r>
              <a:rPr lang="en-GB" sz="2200">
                <a:effectLst/>
                <a:latin typeface="Aptos" panose="020B0004020202020204" pitchFamily="34" charset="0"/>
                <a:ea typeface="Aptos" panose="020B0004020202020204" pitchFamily="34" charset="0"/>
                <a:cs typeface="Times New Roman" panose="02020603050405020304" pitchFamily="18" charset="0"/>
              </a:rPr>
              <a:t>Appropriation of Recoveries in NPA Accounts </a:t>
            </a:r>
          </a:p>
          <a:p>
            <a:r>
              <a:rPr lang="en-GB" sz="2200">
                <a:effectLst/>
                <a:latin typeface="Tahoma" panose="020B0604030504040204" pitchFamily="34" charset="0"/>
                <a:ea typeface="Aptos" panose="020B0004020202020204" pitchFamily="34" charset="0"/>
              </a:rPr>
              <a:t>﻿﻿</a:t>
            </a:r>
            <a:r>
              <a:rPr lang="en-GB" sz="2200">
                <a:effectLst/>
                <a:latin typeface="Aptos" panose="020B0004020202020204" pitchFamily="34" charset="0"/>
                <a:ea typeface="Aptos" panose="020B0004020202020204" pitchFamily="34" charset="0"/>
                <a:cs typeface="Times New Roman" panose="02020603050405020304" pitchFamily="18" charset="0"/>
              </a:rPr>
              <a:t>Interest Realised on NPA Accounts – Income Account</a:t>
            </a:r>
            <a:r>
              <a:rPr lang="en-GB" sz="2200">
                <a:effectLst/>
                <a:latin typeface="Aptos" panose="020B0004020202020204" pitchFamily="34" charset="0"/>
                <a:ea typeface="Aptos" panose="020B0004020202020204" pitchFamily="34" charset="0"/>
                <a:cs typeface="Aptos" panose="020B0004020202020204" pitchFamily="34" charset="0"/>
              </a:rPr>
              <a:t> </a:t>
            </a:r>
            <a:endParaRPr lang="en-IN" sz="220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Footer Placeholder 2">
            <a:extLst>
              <a:ext uri="{FF2B5EF4-FFF2-40B4-BE49-F238E27FC236}">
                <a16:creationId xmlns:a16="http://schemas.microsoft.com/office/drawing/2014/main" id="{AFE10A48-6310-0216-D481-89827184E90B}"/>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3371662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5E60C-C66C-D072-7EAB-AA70BB5A3F7B}"/>
              </a:ext>
            </a:extLst>
          </p:cNvPr>
          <p:cNvSpPr>
            <a:spLocks noGrp="1"/>
          </p:cNvSpPr>
          <p:nvPr>
            <p:ph type="title"/>
          </p:nvPr>
        </p:nvSpPr>
        <p:spPr>
          <a:xfrm>
            <a:off x="1069848" y="484632"/>
            <a:ext cx="10058400" cy="1440000"/>
          </a:xfrm>
        </p:spPr>
        <p:txBody>
          <a:bodyPr>
            <a:normAutofit/>
          </a:bodyPr>
          <a:lstStyle/>
          <a:p>
            <a:r>
              <a:rPr lang="en-GB" sz="3600" b="1">
                <a:effectLst/>
                <a:latin typeface="Aptos" panose="020B0004020202020204" pitchFamily="34" charset="0"/>
                <a:ea typeface="Aptos" panose="020B0004020202020204" pitchFamily="34" charset="0"/>
                <a:cs typeface="Times New Roman" panose="02020603050405020304" pitchFamily="18" charset="0"/>
              </a:rPr>
              <a:t>Accounts Regularised near About the Balance Sheet Date (Para 4.2.6)</a:t>
            </a:r>
            <a:endParaRPr lang="en-IN" sz="3600"/>
          </a:p>
        </p:txBody>
      </p:sp>
      <p:sp>
        <p:nvSpPr>
          <p:cNvPr id="10" name="Rectangle 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75B8BBA-790B-EDDF-E09A-8C6F10A791F9}"/>
              </a:ext>
            </a:extLst>
          </p:cNvPr>
          <p:cNvGraphicFramePr>
            <a:graphicFrameLocks noGrp="1"/>
          </p:cNvGraphicFramePr>
          <p:nvPr>
            <p:ph idx="1"/>
            <p:extLst>
              <p:ext uri="{D42A27DB-BD31-4B8C-83A1-F6EECF244321}">
                <p14:modId xmlns:p14="http://schemas.microsoft.com/office/powerpoint/2010/main" val="3714000350"/>
              </p:ext>
            </p:extLst>
          </p:nvPr>
        </p:nvGraphicFramePr>
        <p:xfrm>
          <a:off x="1069975" y="2235078"/>
          <a:ext cx="10058400" cy="40377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Footer Placeholder 2">
            <a:extLst>
              <a:ext uri="{FF2B5EF4-FFF2-40B4-BE49-F238E27FC236}">
                <a16:creationId xmlns:a16="http://schemas.microsoft.com/office/drawing/2014/main" id="{6D55063E-1C24-B721-0246-A7597FE79707}"/>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1609692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5C3E1-B569-5A33-BDC1-98472C552909}"/>
              </a:ext>
            </a:extLst>
          </p:cNvPr>
          <p:cNvSpPr>
            <a:spLocks noGrp="1"/>
          </p:cNvSpPr>
          <p:nvPr>
            <p:ph type="title"/>
          </p:nvPr>
        </p:nvSpPr>
        <p:spPr>
          <a:xfrm>
            <a:off x="1069848" y="484632"/>
            <a:ext cx="10058400" cy="1440000"/>
          </a:xfrm>
        </p:spPr>
        <p:txBody>
          <a:bodyPr>
            <a:normAutofit/>
          </a:bodyPr>
          <a:lstStyle/>
          <a:p>
            <a:r>
              <a:rPr lang="en-GB" sz="3600" b="1" kern="100">
                <a:effectLst/>
                <a:latin typeface="Aptos" panose="020B0004020202020204" pitchFamily="34" charset="0"/>
                <a:ea typeface="Aptos" panose="020B0004020202020204" pitchFamily="34" charset="0"/>
                <a:cs typeface="Times New Roman" panose="02020603050405020304" pitchFamily="18" charset="0"/>
              </a:rPr>
              <a:t>NPA : Security Value</a:t>
            </a:r>
            <a:endParaRPr lang="en-IN" sz="3600"/>
          </a:p>
        </p:txBody>
      </p:sp>
      <p:sp>
        <p:nvSpPr>
          <p:cNvPr id="10" name="Rectangle 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7169C93-E887-3A83-1A8B-462C1706581B}"/>
              </a:ext>
            </a:extLst>
          </p:cNvPr>
          <p:cNvGraphicFramePr>
            <a:graphicFrameLocks noGrp="1"/>
          </p:cNvGraphicFramePr>
          <p:nvPr>
            <p:ph idx="1"/>
            <p:extLst>
              <p:ext uri="{D42A27DB-BD31-4B8C-83A1-F6EECF244321}">
                <p14:modId xmlns:p14="http://schemas.microsoft.com/office/powerpoint/2010/main" val="1045716849"/>
              </p:ext>
            </p:extLst>
          </p:nvPr>
        </p:nvGraphicFramePr>
        <p:xfrm>
          <a:off x="1069975" y="2182638"/>
          <a:ext cx="10058400" cy="40094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Footer Placeholder 2">
            <a:extLst>
              <a:ext uri="{FF2B5EF4-FFF2-40B4-BE49-F238E27FC236}">
                <a16:creationId xmlns:a16="http://schemas.microsoft.com/office/drawing/2014/main" id="{28CF2A08-9DEA-7AF2-173E-ADF735DB3BB7}"/>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803390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2" y="822324"/>
            <a:ext cx="5149596" cy="5228279"/>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A74812-3FD5-A82C-3BE0-5F3615418E87}"/>
              </a:ext>
            </a:extLst>
          </p:cNvPr>
          <p:cNvSpPr>
            <a:spLocks noGrp="1"/>
          </p:cNvSpPr>
          <p:nvPr>
            <p:ph type="title"/>
          </p:nvPr>
        </p:nvSpPr>
        <p:spPr>
          <a:xfrm>
            <a:off x="1286934" y="1465790"/>
            <a:ext cx="3860798" cy="3941345"/>
          </a:xfrm>
        </p:spPr>
        <p:txBody>
          <a:bodyPr>
            <a:normAutofit/>
          </a:bodyPr>
          <a:lstStyle/>
          <a:p>
            <a:r>
              <a:rPr lang="en-GB" sz="4700" b="1">
                <a:effectLst/>
                <a:latin typeface="Aptos" panose="020B0004020202020204" pitchFamily="34" charset="0"/>
                <a:ea typeface="Aptos" panose="020B0004020202020204" pitchFamily="34" charset="0"/>
                <a:cs typeface="Times New Roman" panose="02020603050405020304" pitchFamily="18" charset="0"/>
              </a:rPr>
              <a:t>NPA Norms : Exceptions</a:t>
            </a:r>
            <a:endParaRPr lang="en-IN" sz="4700"/>
          </a:p>
        </p:txBody>
      </p:sp>
      <p:sp>
        <p:nvSpPr>
          <p:cNvPr id="7" name="Content Placeholder 2">
            <a:extLst>
              <a:ext uri="{FF2B5EF4-FFF2-40B4-BE49-F238E27FC236}">
                <a16:creationId xmlns:a16="http://schemas.microsoft.com/office/drawing/2014/main" id="{E73B24DA-9D28-37DF-FC93-AB1C9395650F}"/>
              </a:ext>
            </a:extLst>
          </p:cNvPr>
          <p:cNvSpPr>
            <a:spLocks noGrp="1"/>
          </p:cNvSpPr>
          <p:nvPr>
            <p:ph idx="1"/>
          </p:nvPr>
        </p:nvSpPr>
        <p:spPr>
          <a:xfrm>
            <a:off x="6096000" y="804362"/>
            <a:ext cx="5454399" cy="5228279"/>
          </a:xfrm>
        </p:spPr>
        <p:txBody>
          <a:bodyPr anchor="ctr">
            <a:normAutofit lnSpcReduction="10000"/>
          </a:bodyPr>
          <a:lstStyle/>
          <a:p>
            <a:pPr algn="just">
              <a:spcBef>
                <a:spcPts val="0"/>
              </a:spcBef>
            </a:pPr>
            <a:r>
              <a:rPr lang="en-GB" kern="100">
                <a:effectLst/>
                <a:latin typeface="Aptos" panose="020B0004020202020204" pitchFamily="34" charset="0"/>
                <a:ea typeface="Aptos" panose="020B0004020202020204" pitchFamily="34" charset="0"/>
                <a:cs typeface="Times New Roman" panose="02020603050405020304" pitchFamily="18" charset="0"/>
              </a:rPr>
              <a:t>Account should not be treated NPA -</a:t>
            </a:r>
          </a:p>
          <a:p>
            <a:pPr marL="608076" lvl="1" indent="-342900" algn="just">
              <a:lnSpc>
                <a:spcPct val="100000"/>
              </a:lnSpc>
              <a:spcAft>
                <a:spcPts val="800"/>
              </a:spcAft>
              <a:buFont typeface="+mj-lt"/>
              <a:buAutoNum type="arabicPeriod"/>
            </a:pPr>
            <a:r>
              <a:rPr lang="en-GB" sz="2000" kern="100">
                <a:effectLst/>
                <a:latin typeface="Tahoma" panose="020B0604030504040204" pitchFamily="34" charset="0"/>
                <a:ea typeface="Aptos" panose="020B0004020202020204" pitchFamily="34" charset="0"/>
                <a:cs typeface="Times New Roman" panose="02020603050405020304" pitchFamily="18" charset="0"/>
              </a:rPr>
              <a:t>﻿﻿﻿</a:t>
            </a:r>
            <a:r>
              <a:rPr lang="en-GB" sz="2000" kern="100">
                <a:effectLst/>
                <a:latin typeface="Aptos" panose="020B0004020202020204" pitchFamily="34" charset="0"/>
                <a:ea typeface="Aptos" panose="020B0004020202020204" pitchFamily="34" charset="0"/>
                <a:cs typeface="Times New Roman" panose="02020603050405020304" pitchFamily="18" charset="0"/>
              </a:rPr>
              <a:t>Advances against term deposits, NSCs, IVPs, KVPs, and Life Insurance Policies need not be treated as NPAs, till security cover is sufficient to cover outstanding balance.</a:t>
            </a:r>
          </a:p>
          <a:p>
            <a:pPr marL="608076" lvl="1" indent="-342900" algn="just">
              <a:spcAft>
                <a:spcPts val="800"/>
              </a:spcAft>
              <a:buFont typeface="+mj-lt"/>
              <a:buAutoNum type="arabicPeriod"/>
            </a:pPr>
            <a:r>
              <a:rPr lang="en-GB" sz="2000" kern="100">
                <a:effectLst/>
                <a:latin typeface="Tahoma" panose="020B0604030504040204" pitchFamily="34" charset="0"/>
                <a:ea typeface="Aptos" panose="020B0004020202020204" pitchFamily="34" charset="0"/>
                <a:cs typeface="Times New Roman" panose="02020603050405020304" pitchFamily="18" charset="0"/>
              </a:rPr>
              <a:t>﻿﻿﻿</a:t>
            </a:r>
            <a:r>
              <a:rPr lang="en-GB" sz="2000" kern="100">
                <a:effectLst/>
                <a:latin typeface="Aptos" panose="020B0004020202020204" pitchFamily="34" charset="0"/>
                <a:ea typeface="Aptos" panose="020B0004020202020204" pitchFamily="34" charset="0"/>
                <a:cs typeface="Times New Roman" panose="02020603050405020304" pitchFamily="18" charset="0"/>
              </a:rPr>
              <a:t>Central Government guaranteed advance to be classified as NPA only if Government repudiates the guarantee when invoked.</a:t>
            </a:r>
          </a:p>
          <a:p>
            <a:pPr algn="just">
              <a:spcAft>
                <a:spcPts val="800"/>
              </a:spcAft>
            </a:pPr>
            <a:r>
              <a:rPr lang="en-GB">
                <a:effectLst/>
                <a:latin typeface="Aptos" panose="020B0004020202020204" pitchFamily="34" charset="0"/>
                <a:ea typeface="Aptos" panose="020B0004020202020204" pitchFamily="34" charset="0"/>
                <a:cs typeface="Times New Roman" panose="02020603050405020304" pitchFamily="18" charset="0"/>
              </a:rPr>
              <a:t>All facilities granted to a borrower shall be treated as NPA &amp; not only that facility which has become irregular. Exceptions -</a:t>
            </a:r>
          </a:p>
          <a:p>
            <a:pPr marL="665226" lvl="1" indent="-400050" algn="just">
              <a:spcAft>
                <a:spcPts val="800"/>
              </a:spcAft>
              <a:buFont typeface="+mj-lt"/>
              <a:buAutoNum type="romanLcPeriod"/>
            </a:pPr>
            <a:r>
              <a:rPr lang="en-GB" sz="2000">
                <a:effectLst/>
                <a:latin typeface="Aptos" panose="020B0004020202020204" pitchFamily="34" charset="0"/>
                <a:ea typeface="Aptos" panose="020B0004020202020204" pitchFamily="34" charset="0"/>
                <a:cs typeface="Times New Roman" panose="02020603050405020304" pitchFamily="18" charset="0"/>
              </a:rPr>
              <a:t>Credit facility to Primary Agricultural Credit Society (PACS) and Farmers Service Societies (FSS) under on lending arrangement;</a:t>
            </a:r>
          </a:p>
          <a:p>
            <a:pPr marL="665226" lvl="1" indent="-400050" algn="just">
              <a:spcAft>
                <a:spcPts val="800"/>
              </a:spcAft>
              <a:buFont typeface="+mj-lt"/>
              <a:buAutoNum type="romanLcPeriod"/>
            </a:pPr>
            <a:r>
              <a:rPr lang="en-GB" sz="2000">
                <a:effectLst/>
                <a:latin typeface="Aptos" panose="020B0004020202020204" pitchFamily="34" charset="0"/>
                <a:ea typeface="Aptos" panose="020B0004020202020204" pitchFamily="34" charset="0"/>
                <a:cs typeface="Times New Roman" panose="02020603050405020304" pitchFamily="18" charset="0"/>
              </a:rPr>
              <a:t>Bill Discounted against accepted LC</a:t>
            </a:r>
            <a:r>
              <a:rPr lang="en-GB">
                <a:effectLst/>
                <a:latin typeface="Aptos" panose="020B0004020202020204" pitchFamily="34" charset="0"/>
                <a:ea typeface="Aptos" panose="020B0004020202020204" pitchFamily="34" charset="0"/>
                <a:cs typeface="Times New Roman" panose="02020603050405020304" pitchFamily="18" charset="0"/>
              </a:rPr>
              <a:t> </a:t>
            </a:r>
            <a:endParaRPr lang="en-IN"/>
          </a:p>
        </p:txBody>
      </p:sp>
      <p:sp>
        <p:nvSpPr>
          <p:cNvPr id="14" name="Rectangle 13">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2">
            <a:extLst>
              <a:ext uri="{FF2B5EF4-FFF2-40B4-BE49-F238E27FC236}">
                <a16:creationId xmlns:a16="http://schemas.microsoft.com/office/drawing/2014/main" id="{206EA3A0-1F80-58D6-1F87-DCD909429967}"/>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1489834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892C86-1AEF-CC15-4D57-65DD8D3DEA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09912E-3818-33FA-07D5-640359DA5EC3}"/>
              </a:ext>
            </a:extLst>
          </p:cNvPr>
          <p:cNvSpPr>
            <a:spLocks noGrp="1"/>
          </p:cNvSpPr>
          <p:nvPr>
            <p:ph type="title"/>
          </p:nvPr>
        </p:nvSpPr>
        <p:spPr>
          <a:xfrm>
            <a:off x="1069848" y="484632"/>
            <a:ext cx="10058400" cy="1440000"/>
          </a:xfrm>
        </p:spPr>
        <p:txBody>
          <a:bodyPr>
            <a:normAutofit/>
          </a:bodyPr>
          <a:lstStyle/>
          <a:p>
            <a:r>
              <a:rPr lang="en-GB" sz="3600" b="1">
                <a:effectLst/>
                <a:latin typeface="Aptos" panose="020B0004020202020204" pitchFamily="34" charset="0"/>
                <a:ea typeface="Aptos" panose="020B0004020202020204" pitchFamily="34" charset="0"/>
                <a:cs typeface="Times New Roman" panose="02020603050405020304" pitchFamily="18" charset="0"/>
              </a:rPr>
              <a:t>NPA Norms : Certain Key Issues</a:t>
            </a:r>
            <a:endParaRPr lang="en-IN" sz="3600"/>
          </a:p>
        </p:txBody>
      </p:sp>
      <p:sp>
        <p:nvSpPr>
          <p:cNvPr id="9" name="Rectangle 8">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930B030-0F35-B671-6F1F-6886688D4A07}"/>
              </a:ext>
            </a:extLst>
          </p:cNvPr>
          <p:cNvGraphicFramePr>
            <a:graphicFrameLocks noGrp="1"/>
          </p:cNvGraphicFramePr>
          <p:nvPr>
            <p:ph idx="1"/>
            <p:extLst>
              <p:ext uri="{D42A27DB-BD31-4B8C-83A1-F6EECF244321}">
                <p14:modId xmlns:p14="http://schemas.microsoft.com/office/powerpoint/2010/main" val="242212637"/>
              </p:ext>
            </p:extLst>
          </p:nvPr>
        </p:nvGraphicFramePr>
        <p:xfrm>
          <a:off x="1069975" y="2182638"/>
          <a:ext cx="10058400" cy="40901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Footer Placeholder 2">
            <a:extLst>
              <a:ext uri="{FF2B5EF4-FFF2-40B4-BE49-F238E27FC236}">
                <a16:creationId xmlns:a16="http://schemas.microsoft.com/office/drawing/2014/main" id="{544F3CBB-8D2B-406D-525E-1C8DD3A73EE2}"/>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2158692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Oval 13">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007AAFD-D9F6-571D-A7BF-7F432B546331}"/>
              </a:ext>
            </a:extLst>
          </p:cNvPr>
          <p:cNvSpPr>
            <a:spLocks noGrp="1"/>
          </p:cNvSpPr>
          <p:nvPr>
            <p:ph type="title"/>
          </p:nvPr>
        </p:nvSpPr>
        <p:spPr>
          <a:xfrm>
            <a:off x="1490145" y="2376862"/>
            <a:ext cx="2640646" cy="2104273"/>
          </a:xfrm>
          <a:noFill/>
        </p:spPr>
        <p:txBody>
          <a:bodyPr>
            <a:normAutofit/>
          </a:bodyPr>
          <a:lstStyle/>
          <a:p>
            <a:pPr algn="ctr"/>
            <a:r>
              <a:rPr lang="en-GB" sz="3000" b="1">
                <a:solidFill>
                  <a:srgbClr val="FFFFFF"/>
                </a:solidFill>
                <a:effectLst/>
                <a:latin typeface="Aptos" panose="020B0004020202020204" pitchFamily="34" charset="0"/>
                <a:ea typeface="Aptos" panose="020B0004020202020204" pitchFamily="34" charset="0"/>
                <a:cs typeface="Times New Roman" panose="02020603050405020304" pitchFamily="18" charset="0"/>
              </a:rPr>
              <a:t>NPA Norms : Certain Key Issues</a:t>
            </a:r>
            <a:endParaRPr lang="en-IN" sz="3000">
              <a:solidFill>
                <a:srgbClr val="FFFFFF"/>
              </a:solidFill>
            </a:endParaRPr>
          </a:p>
        </p:txBody>
      </p:sp>
      <p:sp>
        <p:nvSpPr>
          <p:cNvPr id="18" name="Rectangle 17">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graphicFrame>
        <p:nvGraphicFramePr>
          <p:cNvPr id="7" name="Content Placeholder 2">
            <a:extLst>
              <a:ext uri="{FF2B5EF4-FFF2-40B4-BE49-F238E27FC236}">
                <a16:creationId xmlns:a16="http://schemas.microsoft.com/office/drawing/2014/main" id="{EECEBAD3-75B7-AD37-A0C9-1174EA4FBD25}"/>
              </a:ext>
            </a:extLst>
          </p:cNvPr>
          <p:cNvGraphicFramePr>
            <a:graphicFrameLocks noGrp="1"/>
          </p:cNvGraphicFramePr>
          <p:nvPr>
            <p:ph idx="1"/>
            <p:extLst>
              <p:ext uri="{D42A27DB-BD31-4B8C-83A1-F6EECF244321}">
                <p14:modId xmlns:p14="http://schemas.microsoft.com/office/powerpoint/2010/main" val="399433593"/>
              </p:ext>
            </p:extLst>
          </p:nvPr>
        </p:nvGraphicFramePr>
        <p:xfrm>
          <a:off x="6081713" y="388308"/>
          <a:ext cx="5141912" cy="57442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Footer Placeholder 2">
            <a:extLst>
              <a:ext uri="{FF2B5EF4-FFF2-40B4-BE49-F238E27FC236}">
                <a16:creationId xmlns:a16="http://schemas.microsoft.com/office/drawing/2014/main" id="{D17DA9FC-EEAD-7225-F093-ACFD17516720}"/>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1767744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FFF67-985E-3E23-BEB9-637EF6B87782}"/>
              </a:ext>
            </a:extLst>
          </p:cNvPr>
          <p:cNvSpPr>
            <a:spLocks noGrp="1"/>
          </p:cNvSpPr>
          <p:nvPr>
            <p:ph type="title"/>
          </p:nvPr>
        </p:nvSpPr>
        <p:spPr>
          <a:xfrm>
            <a:off x="1069848" y="484632"/>
            <a:ext cx="10058400" cy="1440000"/>
          </a:xfrm>
        </p:spPr>
        <p:txBody>
          <a:bodyPr>
            <a:normAutofit/>
          </a:bodyPr>
          <a:lstStyle/>
          <a:p>
            <a:r>
              <a:rPr lang="en-GB" sz="4000" b="1">
                <a:effectLst/>
                <a:latin typeface="Aptos" panose="020B0004020202020204" pitchFamily="34" charset="0"/>
                <a:ea typeface="Aptos" panose="020B0004020202020204" pitchFamily="34" charset="0"/>
                <a:cs typeface="Times New Roman" panose="02020603050405020304" pitchFamily="18" charset="0"/>
              </a:rPr>
              <a:t>Agriculture NPA : Important Issues</a:t>
            </a:r>
            <a:endParaRPr lang="en-IN" sz="4000"/>
          </a:p>
        </p:txBody>
      </p:sp>
      <p:graphicFrame>
        <p:nvGraphicFramePr>
          <p:cNvPr id="5" name="Content Placeholder 2">
            <a:extLst>
              <a:ext uri="{FF2B5EF4-FFF2-40B4-BE49-F238E27FC236}">
                <a16:creationId xmlns:a16="http://schemas.microsoft.com/office/drawing/2014/main" id="{7F24F465-348E-63F9-7E4F-EF9F6C96E8A7}"/>
              </a:ext>
            </a:extLst>
          </p:cNvPr>
          <p:cNvGraphicFramePr>
            <a:graphicFrameLocks noGrp="1"/>
          </p:cNvGraphicFramePr>
          <p:nvPr>
            <p:ph idx="1"/>
            <p:extLst>
              <p:ext uri="{D42A27DB-BD31-4B8C-83A1-F6EECF244321}">
                <p14:modId xmlns:p14="http://schemas.microsoft.com/office/powerpoint/2010/main" val="436849286"/>
              </p:ext>
            </p:extLst>
          </p:nvPr>
        </p:nvGraphicFramePr>
        <p:xfrm>
          <a:off x="1069975" y="1703540"/>
          <a:ext cx="10058400" cy="4468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2">
            <a:extLst>
              <a:ext uri="{FF2B5EF4-FFF2-40B4-BE49-F238E27FC236}">
                <a16:creationId xmlns:a16="http://schemas.microsoft.com/office/drawing/2014/main" id="{4DD5E1C1-1B25-883D-73FC-449F764D1DAA}"/>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379673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B768ED00-BBEF-9E52-D1F5-51FFD4F3DCC9}"/>
              </a:ext>
            </a:extLst>
          </p:cNvPr>
          <p:cNvSpPr>
            <a:spLocks noGrp="1"/>
          </p:cNvSpPr>
          <p:nvPr>
            <p:ph type="title"/>
          </p:nvPr>
        </p:nvSpPr>
        <p:spPr>
          <a:xfrm>
            <a:off x="1432099" y="2376861"/>
            <a:ext cx="2756735" cy="2104273"/>
          </a:xfrm>
          <a:noFill/>
        </p:spPr>
        <p:txBody>
          <a:bodyPr>
            <a:normAutofit/>
          </a:bodyPr>
          <a:lstStyle/>
          <a:p>
            <a:pPr algn="ctr"/>
            <a:r>
              <a:rPr lang="en-GB" sz="2500" b="1">
                <a:solidFill>
                  <a:srgbClr val="FFFFFF"/>
                </a:solidFill>
                <a:effectLst/>
                <a:latin typeface="Aptos" panose="020B0004020202020204" pitchFamily="34" charset="0"/>
                <a:ea typeface="Aptos" panose="020B0004020202020204" pitchFamily="34" charset="0"/>
                <a:cs typeface="Times New Roman" panose="02020603050405020304" pitchFamily="18" charset="0"/>
              </a:rPr>
              <a:t>Restructuring - General Principals </a:t>
            </a:r>
            <a:endParaRPr lang="en-IN" sz="2500">
              <a:solidFill>
                <a:srgbClr val="FFFFFF"/>
              </a:solidFill>
            </a:endParaRP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3" name="Content Placeholder 2">
            <a:extLst>
              <a:ext uri="{FF2B5EF4-FFF2-40B4-BE49-F238E27FC236}">
                <a16:creationId xmlns:a16="http://schemas.microsoft.com/office/drawing/2014/main" id="{8B1B3A3A-A235-6A5F-73EE-6D76C62704DD}"/>
              </a:ext>
            </a:extLst>
          </p:cNvPr>
          <p:cNvSpPr>
            <a:spLocks noGrp="1"/>
          </p:cNvSpPr>
          <p:nvPr>
            <p:ph idx="1"/>
          </p:nvPr>
        </p:nvSpPr>
        <p:spPr>
          <a:xfrm>
            <a:off x="6096000" y="1046765"/>
            <a:ext cx="5142658" cy="4764464"/>
          </a:xfrm>
        </p:spPr>
        <p:txBody>
          <a:bodyPr anchor="ctr">
            <a:normAutofit/>
          </a:bodyPr>
          <a:lstStyle/>
          <a:p>
            <a:r>
              <a:rPr lang="en-GB" sz="2400" kern="100">
                <a:effectLst/>
                <a:latin typeface="Aptos" panose="020B0004020202020204" pitchFamily="34" charset="0"/>
                <a:ea typeface="Aptos" panose="020B0004020202020204" pitchFamily="34" charset="0"/>
                <a:cs typeface="Times New Roman" panose="02020603050405020304" pitchFamily="18" charset="0"/>
              </a:rPr>
              <a:t>Stages Of Restructuring </a:t>
            </a:r>
          </a:p>
          <a:p>
            <a:r>
              <a:rPr lang="en-GB" sz="2400" kern="100">
                <a:effectLst/>
                <a:latin typeface="Aptos" panose="020B0004020202020204" pitchFamily="34" charset="0"/>
                <a:ea typeface="Aptos" panose="020B0004020202020204" pitchFamily="34" charset="0"/>
                <a:cs typeface="Times New Roman" panose="02020603050405020304" pitchFamily="18" charset="0"/>
              </a:rPr>
              <a:t>﻿﻿No Retrospective</a:t>
            </a:r>
          </a:p>
          <a:p>
            <a:r>
              <a:rPr lang="en-GB" sz="2400" kern="100">
                <a:effectLst/>
                <a:latin typeface="Aptos" panose="020B0004020202020204" pitchFamily="34" charset="0"/>
                <a:ea typeface="Aptos" panose="020B0004020202020204" pitchFamily="34" charset="0"/>
                <a:cs typeface="Times New Roman" panose="02020603050405020304" pitchFamily="18" charset="0"/>
              </a:rPr>
              <a:t>﻿﻿Alteration to Loan Agreement </a:t>
            </a:r>
          </a:p>
          <a:p>
            <a:r>
              <a:rPr lang="en-GB" sz="2400" kern="100">
                <a:effectLst/>
                <a:latin typeface="Aptos" panose="020B0004020202020204" pitchFamily="34" charset="0"/>
                <a:ea typeface="Aptos" panose="020B0004020202020204" pitchFamily="34" charset="0"/>
                <a:cs typeface="Times New Roman" panose="02020603050405020304" pitchFamily="18" charset="0"/>
              </a:rPr>
              <a:t>﻿﻿Acceptance Borrower</a:t>
            </a:r>
          </a:p>
          <a:p>
            <a:r>
              <a:rPr lang="en-GB" sz="2400" kern="100">
                <a:effectLst/>
                <a:latin typeface="Aptos" panose="020B0004020202020204" pitchFamily="34" charset="0"/>
                <a:ea typeface="Aptos" panose="020B0004020202020204" pitchFamily="34" charset="0"/>
                <a:cs typeface="Times New Roman" panose="02020603050405020304" pitchFamily="18" charset="0"/>
              </a:rPr>
              <a:t>﻿Financial Viability</a:t>
            </a:r>
          </a:p>
          <a:p>
            <a:r>
              <a:rPr lang="en-GB" sz="2400" kern="100">
                <a:effectLst/>
                <a:latin typeface="Aptos" panose="020B0004020202020204" pitchFamily="34" charset="0"/>
                <a:ea typeface="Aptos" panose="020B0004020202020204" pitchFamily="34" charset="0"/>
                <a:cs typeface="Times New Roman" panose="02020603050405020304" pitchFamily="18" charset="0"/>
              </a:rPr>
              <a:t>﻿﻿Asset Classification – Golden Rule</a:t>
            </a:r>
          </a:p>
          <a:p>
            <a:r>
              <a:rPr lang="en-GB" sz="2400" kern="100">
                <a:effectLst/>
                <a:latin typeface="Aptos" panose="020B0004020202020204" pitchFamily="34" charset="0"/>
                <a:ea typeface="Aptos" panose="020B0004020202020204" pitchFamily="34" charset="0"/>
                <a:cs typeface="Times New Roman" panose="02020603050405020304" pitchFamily="18" charset="0"/>
              </a:rPr>
              <a:t>Additional Provisions – 5%</a:t>
            </a:r>
          </a:p>
          <a:p>
            <a:r>
              <a:rPr lang="en-GB" sz="2400" kern="100">
                <a:effectLst/>
                <a:latin typeface="Aptos" panose="020B0004020202020204" pitchFamily="34" charset="0"/>
                <a:ea typeface="Aptos" panose="020B0004020202020204" pitchFamily="34" charset="0"/>
                <a:cs typeface="Times New Roman" panose="02020603050405020304" pitchFamily="18" charset="0"/>
              </a:rPr>
              <a:t>﻿Repeated Restructuring</a:t>
            </a:r>
          </a:p>
          <a:p>
            <a:r>
              <a:rPr lang="en-GB" sz="2400" kern="100">
                <a:effectLst/>
                <a:latin typeface="Aptos" panose="020B0004020202020204" pitchFamily="34" charset="0"/>
                <a:ea typeface="Aptos" panose="020B0004020202020204" pitchFamily="34" charset="0"/>
                <a:cs typeface="Times New Roman" panose="02020603050405020304" pitchFamily="18" charset="0"/>
              </a:rPr>
              <a:t>﻿﻿Failed Restructuring</a:t>
            </a:r>
            <a:endParaRPr lang="en-IN" sz="24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Footer Placeholder 2">
            <a:extLst>
              <a:ext uri="{FF2B5EF4-FFF2-40B4-BE49-F238E27FC236}">
                <a16:creationId xmlns:a16="http://schemas.microsoft.com/office/drawing/2014/main" id="{A38DFC90-14F4-4627-D9CA-B2784175DDFC}"/>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157892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97DBAE-842F-0511-566C-5391BF4379D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4E9F58DE-9BA2-C1FF-FC71-70954A4736B9}"/>
              </a:ext>
            </a:extLst>
          </p:cNvPr>
          <p:cNvSpPr>
            <a:spLocks noGrp="1"/>
          </p:cNvSpPr>
          <p:nvPr>
            <p:ph type="title"/>
          </p:nvPr>
        </p:nvSpPr>
        <p:spPr>
          <a:xfrm>
            <a:off x="1069848" y="484632"/>
            <a:ext cx="10058400" cy="1609344"/>
          </a:xfrm>
        </p:spPr>
        <p:txBody>
          <a:bodyPr>
            <a:normAutofit/>
          </a:bodyPr>
          <a:lstStyle/>
          <a:p>
            <a:r>
              <a:rPr lang="en-GB" sz="3600" b="1">
                <a:effectLst/>
                <a:latin typeface="Aptos" panose="020B0004020202020204" pitchFamily="34" charset="0"/>
                <a:ea typeface="Aptos" panose="020B0004020202020204" pitchFamily="34" charset="0"/>
                <a:cs typeface="Times New Roman" panose="02020603050405020304" pitchFamily="18" charset="0"/>
              </a:rPr>
              <a:t>Profit &amp; Loss Account</a:t>
            </a:r>
            <a:endParaRPr lang="en-IN" sz="3600"/>
          </a:p>
        </p:txBody>
      </p:sp>
      <p:sp>
        <p:nvSpPr>
          <p:cNvPr id="3" name="Content Placeholder 2">
            <a:extLst>
              <a:ext uri="{FF2B5EF4-FFF2-40B4-BE49-F238E27FC236}">
                <a16:creationId xmlns:a16="http://schemas.microsoft.com/office/drawing/2014/main" id="{8739E74D-95CD-0D70-5018-AE879C8A82FE}"/>
              </a:ext>
            </a:extLst>
          </p:cNvPr>
          <p:cNvSpPr>
            <a:spLocks noGrp="1"/>
          </p:cNvSpPr>
          <p:nvPr>
            <p:ph idx="1"/>
          </p:nvPr>
        </p:nvSpPr>
        <p:spPr>
          <a:xfrm>
            <a:off x="1069848" y="2320412"/>
            <a:ext cx="10058400" cy="3851787"/>
          </a:xfrm>
        </p:spPr>
        <p:txBody>
          <a:bodyPr>
            <a:normAutofit/>
          </a:bodyPr>
          <a:lstStyle/>
          <a:p>
            <a:r>
              <a:rPr lang="en-US" sz="2200" kern="100">
                <a:latin typeface="Aptos" panose="020B0004020202020204" pitchFamily="34" charset="0"/>
                <a:cs typeface="Times New Roman" panose="02020603050405020304" pitchFamily="18" charset="0"/>
              </a:rPr>
              <a:t>Discrepancies in Interest paid &amp; Received</a:t>
            </a:r>
          </a:p>
          <a:p>
            <a:r>
              <a:rPr lang="en-US" sz="2200" kern="100">
                <a:latin typeface="Aptos" panose="020B0004020202020204" pitchFamily="34" charset="0"/>
                <a:cs typeface="Times New Roman" panose="02020603050405020304" pitchFamily="18" charset="0"/>
              </a:rPr>
              <a:t>Review Revenue Audit Reports</a:t>
            </a:r>
          </a:p>
          <a:p>
            <a:r>
              <a:rPr lang="en-US" sz="2200" kern="100">
                <a:latin typeface="Aptos" panose="020B0004020202020204" pitchFamily="34" charset="0"/>
                <a:cs typeface="Times New Roman" panose="02020603050405020304" pitchFamily="18" charset="0"/>
              </a:rPr>
              <a:t>Compliances with IRAC Norms</a:t>
            </a:r>
          </a:p>
          <a:p>
            <a:r>
              <a:rPr lang="en-US" sz="2200" kern="100">
                <a:latin typeface="Aptos" panose="020B0004020202020204" pitchFamily="34" charset="0"/>
                <a:cs typeface="Times New Roman" panose="02020603050405020304" pitchFamily="18" charset="0"/>
              </a:rPr>
              <a:t>Check Interest Reversal in NPA Accounts</a:t>
            </a:r>
          </a:p>
          <a:p>
            <a:r>
              <a:rPr lang="en-US" sz="2200" kern="100">
                <a:latin typeface="Aptos" panose="020B0004020202020204" pitchFamily="34" charset="0"/>
                <a:cs typeface="Times New Roman" panose="02020603050405020304" pitchFamily="18" charset="0"/>
              </a:rPr>
              <a:t>Provision for Interest Accrued on overdue / matured Term Deposits</a:t>
            </a:r>
          </a:p>
          <a:p>
            <a:r>
              <a:rPr lang="en-US" sz="2200" kern="100">
                <a:latin typeface="Aptos" panose="020B0004020202020204" pitchFamily="34" charset="0"/>
                <a:cs typeface="Times New Roman" panose="02020603050405020304" pitchFamily="18" charset="0"/>
              </a:rPr>
              <a:t>Divergent Trends in Major Items of Income &amp; Expenditure</a:t>
            </a:r>
          </a:p>
          <a:p>
            <a:r>
              <a:rPr lang="en-US" sz="2200" kern="100">
                <a:latin typeface="Aptos" panose="020B0004020202020204" pitchFamily="34" charset="0"/>
                <a:cs typeface="Times New Roman" panose="02020603050405020304" pitchFamily="18" charset="0"/>
              </a:rPr>
              <a:t>Compare PL with Last Year - Ratios &amp; Trend Analysis</a:t>
            </a:r>
          </a:p>
          <a:p>
            <a:r>
              <a:rPr lang="en-US" sz="2200" kern="100">
                <a:latin typeface="Aptos" panose="020B0004020202020204" pitchFamily="34" charset="0"/>
                <a:cs typeface="Times New Roman" panose="02020603050405020304" pitchFamily="18" charset="0"/>
              </a:rPr>
              <a:t>P&amp;L Vouching Verification - Bills / Quotations</a:t>
            </a:r>
          </a:p>
          <a:p>
            <a:endParaRPr lang="en-GB" kern="100">
              <a:latin typeface="Aptos" panose="020B0004020202020204" pitchFamily="34" charset="0"/>
              <a:cs typeface="Times New Roman" panose="02020603050405020304" pitchFamily="18" charset="0"/>
            </a:endParaRPr>
          </a:p>
          <a:p>
            <a:pPr marL="0" indent="0">
              <a:buNone/>
            </a:pPr>
            <a:endParaRPr lang="en-IN"/>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Footer Placeholder 2">
            <a:extLst>
              <a:ext uri="{FF2B5EF4-FFF2-40B4-BE49-F238E27FC236}">
                <a16:creationId xmlns:a16="http://schemas.microsoft.com/office/drawing/2014/main" id="{DD186F91-B1CC-0C2B-6C12-678B82043E44}"/>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3051966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323CFB-CC59-CC16-D24E-FB7C4FE2DFE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C218740C-DEEC-6C70-D0EF-4B130F907096}"/>
              </a:ext>
            </a:extLst>
          </p:cNvPr>
          <p:cNvSpPr>
            <a:spLocks noGrp="1"/>
          </p:cNvSpPr>
          <p:nvPr>
            <p:ph type="title"/>
          </p:nvPr>
        </p:nvSpPr>
        <p:spPr>
          <a:xfrm>
            <a:off x="1069848" y="484632"/>
            <a:ext cx="10058400" cy="1609344"/>
          </a:xfrm>
        </p:spPr>
        <p:txBody>
          <a:bodyPr>
            <a:normAutofit/>
          </a:bodyPr>
          <a:lstStyle/>
          <a:p>
            <a:r>
              <a:rPr lang="en-GB" sz="3600" b="1">
                <a:effectLst/>
                <a:latin typeface="Aptos" panose="020B0004020202020204" pitchFamily="34" charset="0"/>
                <a:ea typeface="Aptos" panose="020B0004020202020204" pitchFamily="34" charset="0"/>
                <a:cs typeface="Times New Roman" panose="02020603050405020304" pitchFamily="18" charset="0"/>
              </a:rPr>
              <a:t>Profit &amp; Loss Account</a:t>
            </a:r>
            <a:endParaRPr lang="en-IN" sz="3600"/>
          </a:p>
        </p:txBody>
      </p:sp>
      <p:sp>
        <p:nvSpPr>
          <p:cNvPr id="3" name="Content Placeholder 2">
            <a:extLst>
              <a:ext uri="{FF2B5EF4-FFF2-40B4-BE49-F238E27FC236}">
                <a16:creationId xmlns:a16="http://schemas.microsoft.com/office/drawing/2014/main" id="{15A8AF4E-8518-520A-6EDB-E4088A43B906}"/>
              </a:ext>
            </a:extLst>
          </p:cNvPr>
          <p:cNvSpPr>
            <a:spLocks noGrp="1"/>
          </p:cNvSpPr>
          <p:nvPr>
            <p:ph idx="1"/>
          </p:nvPr>
        </p:nvSpPr>
        <p:spPr>
          <a:xfrm>
            <a:off x="1069848" y="2320412"/>
            <a:ext cx="10058400" cy="3851787"/>
          </a:xfrm>
        </p:spPr>
        <p:txBody>
          <a:bodyPr>
            <a:normAutofit/>
          </a:bodyPr>
          <a:lstStyle/>
          <a:p>
            <a:r>
              <a:rPr lang="en-US" sz="2200" kern="100">
                <a:latin typeface="Aptos" panose="020B0004020202020204" pitchFamily="34" charset="0"/>
                <a:cs typeface="Times New Roman" panose="02020603050405020304" pitchFamily="18" charset="0"/>
              </a:rPr>
              <a:t>Capital / Personal Expenses Debited to PL</a:t>
            </a:r>
          </a:p>
          <a:p>
            <a:r>
              <a:rPr lang="en-US" sz="2200" kern="100">
                <a:latin typeface="Aptos" panose="020B0004020202020204" pitchFamily="34" charset="0"/>
                <a:cs typeface="Times New Roman" panose="02020603050405020304" pitchFamily="18" charset="0"/>
              </a:rPr>
              <a:t>Prior Period Expenses Debited to PL</a:t>
            </a:r>
          </a:p>
          <a:p>
            <a:r>
              <a:rPr lang="en-US" sz="2200" kern="100">
                <a:latin typeface="Aptos" panose="020B0004020202020204" pitchFamily="34" charset="0"/>
                <a:cs typeface="Times New Roman" panose="02020603050405020304" pitchFamily="18" charset="0"/>
              </a:rPr>
              <a:t>TDS Deduction on All Expenses</a:t>
            </a:r>
          </a:p>
          <a:p>
            <a:r>
              <a:rPr lang="en-US" sz="2200" kern="100">
                <a:latin typeface="Aptos" panose="020B0004020202020204" pitchFamily="34" charset="0"/>
                <a:cs typeface="Times New Roman" panose="02020603050405020304" pitchFamily="18" charset="0"/>
              </a:rPr>
              <a:t>Cash Expenses above Rs 10,000/- </a:t>
            </a:r>
          </a:p>
          <a:p>
            <a:r>
              <a:rPr lang="en-US" sz="2200" kern="100">
                <a:latin typeface="Aptos" panose="020B0004020202020204" pitchFamily="34" charset="0"/>
                <a:cs typeface="Times New Roman" panose="02020603050405020304" pitchFamily="18" charset="0"/>
              </a:rPr>
              <a:t>﻿Obtain Revenue Audit / Income leakage Report</a:t>
            </a:r>
          </a:p>
          <a:p>
            <a:r>
              <a:rPr lang="en-US" sz="2200" kern="100">
                <a:latin typeface="Aptos" panose="020B0004020202020204" pitchFamily="34" charset="0"/>
                <a:cs typeface="Times New Roman" panose="02020603050405020304" pitchFamily="18" charset="0"/>
              </a:rPr>
              <a:t>Test Check - Interest / Commission / Fees / Penal Interest - Properly Charged</a:t>
            </a:r>
          </a:p>
          <a:p>
            <a:r>
              <a:rPr lang="en-US" sz="2200" kern="100">
                <a:latin typeface="Aptos" panose="020B0004020202020204" pitchFamily="34" charset="0"/>
                <a:cs typeface="Times New Roman" panose="02020603050405020304" pitchFamily="18" charset="0"/>
              </a:rPr>
              <a:t>﻿If Any Revenue Leakage – MOC</a:t>
            </a:r>
          </a:p>
          <a:p>
            <a:r>
              <a:rPr lang="en-US" sz="2200" kern="100">
                <a:latin typeface="Aptos" panose="020B0004020202020204" pitchFamily="34" charset="0"/>
                <a:cs typeface="Times New Roman" panose="02020603050405020304" pitchFamily="18" charset="0"/>
              </a:rPr>
              <a:t>﻿IRAC Norms - Reversal of Unrealized Interest </a:t>
            </a:r>
            <a:endParaRPr lang="en-GB" sz="2200" kern="100">
              <a:latin typeface="Aptos" panose="020B0004020202020204" pitchFamily="34" charset="0"/>
              <a:cs typeface="Times New Roman" panose="02020603050405020304" pitchFamily="18" charset="0"/>
            </a:endParaRPr>
          </a:p>
          <a:p>
            <a:pPr marL="0" indent="0">
              <a:buNone/>
            </a:pPr>
            <a:endParaRPr lang="en-IN"/>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Footer Placeholder 2">
            <a:extLst>
              <a:ext uri="{FF2B5EF4-FFF2-40B4-BE49-F238E27FC236}">
                <a16:creationId xmlns:a16="http://schemas.microsoft.com/office/drawing/2014/main" id="{B929EA3C-A5AC-BCC0-151C-E238977BF0E4}"/>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735090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A756E9-8FE5-7BD5-49C9-7D0A9F980856}"/>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0" name="Rectangle 19">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1" name="Rectangle 20">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4AE8C71E-AA8A-6372-107D-9859E2F3C348}"/>
              </a:ext>
            </a:extLst>
          </p:cNvPr>
          <p:cNvSpPr>
            <a:spLocks noGrp="1"/>
          </p:cNvSpPr>
          <p:nvPr>
            <p:ph type="title"/>
          </p:nvPr>
        </p:nvSpPr>
        <p:spPr>
          <a:xfrm>
            <a:off x="1069848" y="484632"/>
            <a:ext cx="10058400" cy="1440000"/>
          </a:xfrm>
        </p:spPr>
        <p:txBody>
          <a:bodyPr>
            <a:normAutofit/>
          </a:bodyPr>
          <a:lstStyle/>
          <a:p>
            <a:r>
              <a:rPr lang="en-GB" sz="3600" b="1">
                <a:effectLst/>
                <a:latin typeface="Aptos" panose="020B0004020202020204" pitchFamily="34" charset="0"/>
                <a:ea typeface="Aptos" panose="020B0004020202020204" pitchFamily="34" charset="0"/>
                <a:cs typeface="Times New Roman" panose="02020603050405020304" pitchFamily="18" charset="0"/>
              </a:rPr>
              <a:t>Bank Branch Audit </a:t>
            </a:r>
            <a:endParaRPr lang="en-IN" sz="3600"/>
          </a:p>
        </p:txBody>
      </p:sp>
      <p:sp>
        <p:nvSpPr>
          <p:cNvPr id="3" name="Content Placeholder 2">
            <a:extLst>
              <a:ext uri="{FF2B5EF4-FFF2-40B4-BE49-F238E27FC236}">
                <a16:creationId xmlns:a16="http://schemas.microsoft.com/office/drawing/2014/main" id="{41F002F7-D899-0D21-5AD4-48C721E0B541}"/>
              </a:ext>
            </a:extLst>
          </p:cNvPr>
          <p:cNvSpPr>
            <a:spLocks noGrp="1"/>
          </p:cNvSpPr>
          <p:nvPr>
            <p:ph idx="1"/>
          </p:nvPr>
        </p:nvSpPr>
        <p:spPr>
          <a:xfrm>
            <a:off x="1069848" y="2250852"/>
            <a:ext cx="10058400" cy="3921348"/>
          </a:xfrm>
        </p:spPr>
        <p:txBody>
          <a:bodyPr>
            <a:normAutofit lnSpcReduction="10000"/>
          </a:bodyPr>
          <a:lstStyle/>
          <a:p>
            <a:pPr marL="0" indent="0" algn="just">
              <a:buNone/>
            </a:pPr>
            <a:r>
              <a:rPr lang="en-GB" sz="2200" kern="100">
                <a:latin typeface="Aptos" panose="020B0004020202020204" pitchFamily="34" charset="0"/>
                <a:ea typeface="Aptos" panose="020B0004020202020204" pitchFamily="34" charset="0"/>
                <a:cs typeface="Times New Roman" panose="02020603050405020304" pitchFamily="18" charset="0"/>
              </a:rPr>
              <a:t>Includes the following reporting  :-</a:t>
            </a:r>
            <a:endParaRPr lang="en-GB" sz="2200" kern="100">
              <a:effectLst/>
              <a:latin typeface="Aptos" panose="020B0004020202020204" pitchFamily="34" charset="0"/>
              <a:ea typeface="Aptos" panose="020B0004020202020204" pitchFamily="34" charset="0"/>
              <a:cs typeface="Times New Roman" panose="02020603050405020304" pitchFamily="18" charset="0"/>
            </a:endParaRPr>
          </a:p>
          <a:p>
            <a:pPr algn="just"/>
            <a:r>
              <a:rPr lang="en-US" sz="2200" kern="100">
                <a:latin typeface="Aptos" panose="020B0004020202020204" pitchFamily="34" charset="0"/>
                <a:cs typeface="Times New Roman" panose="02020603050405020304" pitchFamily="18" charset="0"/>
              </a:rPr>
              <a:t>Audit Report with Observation Report</a:t>
            </a:r>
          </a:p>
          <a:p>
            <a:pPr algn="just"/>
            <a:r>
              <a:rPr lang="en-US" sz="2200" kern="100">
                <a:latin typeface="Aptos" panose="020B0004020202020204" pitchFamily="34" charset="0"/>
                <a:cs typeface="Times New Roman" panose="02020603050405020304" pitchFamily="18" charset="0"/>
              </a:rPr>
              <a:t>Long Form Audit Report (LFAR) &amp; Annexure</a:t>
            </a:r>
          </a:p>
          <a:p>
            <a:pPr algn="just"/>
            <a:r>
              <a:rPr lang="en-GB" sz="2200" kern="100">
                <a:latin typeface="Aptos" panose="020B0004020202020204" pitchFamily="34" charset="0"/>
                <a:cs typeface="Times New Roman" panose="02020603050405020304" pitchFamily="18" charset="0"/>
              </a:rPr>
              <a:t>Tax Audit Report</a:t>
            </a:r>
          </a:p>
          <a:p>
            <a:pPr algn="just"/>
            <a:r>
              <a:rPr lang="en-GB" sz="2200" kern="100">
                <a:latin typeface="Aptos" panose="020B0004020202020204" pitchFamily="34" charset="0"/>
                <a:cs typeface="Times New Roman" panose="02020603050405020304" pitchFamily="18" charset="0"/>
              </a:rPr>
              <a:t>Jilani Committee Recommendations</a:t>
            </a:r>
          </a:p>
          <a:p>
            <a:pPr algn="just"/>
            <a:r>
              <a:rPr lang="en-GB" sz="2200" kern="100">
                <a:latin typeface="Aptos" panose="020B0004020202020204" pitchFamily="34" charset="0"/>
                <a:cs typeface="Times New Roman" panose="02020603050405020304" pitchFamily="18" charset="0"/>
              </a:rPr>
              <a:t>Ghosh Committee Recommendations</a:t>
            </a:r>
          </a:p>
          <a:p>
            <a:pPr algn="just"/>
            <a:r>
              <a:rPr lang="en-GB" sz="2200" kern="100">
                <a:latin typeface="Aptos" panose="020B0004020202020204" pitchFamily="34" charset="0"/>
                <a:cs typeface="Times New Roman" panose="02020603050405020304" pitchFamily="18" charset="0"/>
              </a:rPr>
              <a:t>Certifications</a:t>
            </a:r>
          </a:p>
          <a:p>
            <a:pPr algn="just"/>
            <a:r>
              <a:rPr lang="en-GB" sz="2200" kern="100">
                <a:latin typeface="Aptos" panose="020B0004020202020204" pitchFamily="34" charset="0"/>
                <a:cs typeface="Times New Roman" panose="02020603050405020304" pitchFamily="18" charset="0"/>
              </a:rPr>
              <a:t>IRAC Norms &amp; MOC</a:t>
            </a:r>
          </a:p>
          <a:p>
            <a:pPr algn="just"/>
            <a:r>
              <a:rPr lang="en-GB" sz="2200" kern="100">
                <a:latin typeface="Aptos" panose="020B0004020202020204" pitchFamily="34" charset="0"/>
                <a:cs typeface="Times New Roman" panose="02020603050405020304" pitchFamily="18" charset="0"/>
              </a:rPr>
              <a:t>Physical Verifications</a:t>
            </a:r>
          </a:p>
          <a:p>
            <a:pPr algn="just"/>
            <a:endParaRPr lang="en-GB" kern="100">
              <a:latin typeface="Aptos" panose="020B0004020202020204" pitchFamily="34" charset="0"/>
              <a:cs typeface="Times New Roman" panose="02020603050405020304" pitchFamily="18" charset="0"/>
            </a:endParaRPr>
          </a:p>
          <a:p>
            <a:pPr marL="0" indent="0" algn="just">
              <a:buNone/>
            </a:pPr>
            <a:endParaRPr lang="en-IN"/>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Footer Placeholder 2">
            <a:extLst>
              <a:ext uri="{FF2B5EF4-FFF2-40B4-BE49-F238E27FC236}">
                <a16:creationId xmlns:a16="http://schemas.microsoft.com/office/drawing/2014/main" id="{8C496BEA-8679-8B36-7C02-C10C6E41DF7B}"/>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101185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C23080-9642-38CB-849A-D7ADE31FA89E}"/>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BCFFB95F-D901-4937-8084-8A7BAA84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02DF89-0E60-DC3E-4E33-95AD3445492E}"/>
              </a:ext>
            </a:extLst>
          </p:cNvPr>
          <p:cNvSpPr>
            <a:spLocks noGrp="1"/>
          </p:cNvSpPr>
          <p:nvPr>
            <p:ph type="title"/>
          </p:nvPr>
        </p:nvSpPr>
        <p:spPr>
          <a:xfrm>
            <a:off x="8479777" y="639763"/>
            <a:ext cx="3046073" cy="5177377"/>
          </a:xfrm>
          <a:ln>
            <a:noFill/>
          </a:ln>
        </p:spPr>
        <p:txBody>
          <a:bodyPr>
            <a:normAutofit/>
          </a:bodyPr>
          <a:lstStyle/>
          <a:p>
            <a:r>
              <a:rPr lang="en-US" sz="3100" b="1">
                <a:effectLst/>
                <a:latin typeface="Aptos" panose="020B0004020202020204" pitchFamily="34" charset="0"/>
                <a:ea typeface="Aptos" panose="020B0004020202020204" pitchFamily="34" charset="0"/>
                <a:cs typeface="Times New Roman" panose="02020603050405020304" pitchFamily="18" charset="0"/>
              </a:rPr>
              <a:t>Memorandum of Changes (MOC)</a:t>
            </a:r>
            <a:br>
              <a:rPr lang="en-US" sz="3100" b="1">
                <a:effectLst/>
                <a:latin typeface="Aptos" panose="020B0004020202020204" pitchFamily="34" charset="0"/>
                <a:ea typeface="Aptos" panose="020B0004020202020204" pitchFamily="34" charset="0"/>
                <a:cs typeface="Times New Roman" panose="02020603050405020304" pitchFamily="18" charset="0"/>
              </a:rPr>
            </a:br>
            <a:br>
              <a:rPr lang="en-US" sz="3100" b="1">
                <a:effectLst/>
                <a:latin typeface="Aptos" panose="020B0004020202020204" pitchFamily="34" charset="0"/>
                <a:ea typeface="Aptos" panose="020B0004020202020204" pitchFamily="34" charset="0"/>
                <a:cs typeface="Times New Roman" panose="02020603050405020304" pitchFamily="18" charset="0"/>
              </a:rPr>
            </a:br>
            <a:br>
              <a:rPr lang="en-US" sz="3100" b="1">
                <a:effectLst/>
                <a:latin typeface="Aptos" panose="020B0004020202020204" pitchFamily="34" charset="0"/>
                <a:ea typeface="Aptos" panose="020B0004020202020204" pitchFamily="34" charset="0"/>
                <a:cs typeface="Times New Roman" panose="02020603050405020304" pitchFamily="18" charset="0"/>
              </a:rPr>
            </a:br>
            <a:br>
              <a:rPr lang="en-US" sz="3100" b="1">
                <a:effectLst/>
                <a:latin typeface="Aptos" panose="020B0004020202020204" pitchFamily="34" charset="0"/>
                <a:ea typeface="Aptos" panose="020B0004020202020204" pitchFamily="34" charset="0"/>
                <a:cs typeface="Times New Roman" panose="02020603050405020304" pitchFamily="18" charset="0"/>
              </a:rPr>
            </a:br>
            <a:br>
              <a:rPr lang="en-US" sz="3100" b="1">
                <a:effectLst/>
                <a:latin typeface="Aptos" panose="020B0004020202020204" pitchFamily="34" charset="0"/>
                <a:ea typeface="Aptos" panose="020B0004020202020204" pitchFamily="34" charset="0"/>
                <a:cs typeface="Times New Roman" panose="02020603050405020304" pitchFamily="18" charset="0"/>
              </a:rPr>
            </a:br>
            <a:br>
              <a:rPr lang="en-US" sz="3100" b="1">
                <a:effectLst/>
                <a:latin typeface="Aptos" panose="020B0004020202020204" pitchFamily="34" charset="0"/>
                <a:ea typeface="Aptos" panose="020B0004020202020204" pitchFamily="34" charset="0"/>
                <a:cs typeface="Times New Roman" panose="02020603050405020304" pitchFamily="18" charset="0"/>
              </a:rPr>
            </a:br>
            <a:endParaRPr lang="en-IN" sz="3100"/>
          </a:p>
        </p:txBody>
      </p:sp>
      <p:grpSp>
        <p:nvGrpSpPr>
          <p:cNvPr id="12" name="Group 11">
            <a:extLst>
              <a:ext uri="{FF2B5EF4-FFF2-40B4-BE49-F238E27FC236}">
                <a16:creationId xmlns:a16="http://schemas.microsoft.com/office/drawing/2014/main" id="{60F473BD-3FD3-4548-A8F5-11D3C9CB8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691E02ED-3E2E-4396-B6DE-5F93F2F1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8F088F5-B4E7-43B9-88F4-8667026E4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aphicFrame>
        <p:nvGraphicFramePr>
          <p:cNvPr id="6" name="Content Placeholder 2">
            <a:extLst>
              <a:ext uri="{FF2B5EF4-FFF2-40B4-BE49-F238E27FC236}">
                <a16:creationId xmlns:a16="http://schemas.microsoft.com/office/drawing/2014/main" id="{1FF42D97-65E1-3D08-0581-D78AE1CFCF90}"/>
              </a:ext>
            </a:extLst>
          </p:cNvPr>
          <p:cNvGraphicFramePr>
            <a:graphicFrameLocks noGrp="1"/>
          </p:cNvGraphicFramePr>
          <p:nvPr>
            <p:ph idx="1"/>
            <p:extLst>
              <p:ext uri="{D42A27DB-BD31-4B8C-83A1-F6EECF244321}">
                <p14:modId xmlns:p14="http://schemas.microsoft.com/office/powerpoint/2010/main" val="1652394135"/>
              </p:ext>
            </p:extLst>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Footer Placeholder 2">
            <a:extLst>
              <a:ext uri="{FF2B5EF4-FFF2-40B4-BE49-F238E27FC236}">
                <a16:creationId xmlns:a16="http://schemas.microsoft.com/office/drawing/2014/main" id="{08DA45BE-75C2-4791-24B4-10A15B5374FB}"/>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2179753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16E66E-18E4-333A-63A1-F1ABCEFDA767}"/>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5" name="Group 24">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2" name="Oval 11">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747E60D7-B06F-5034-B016-7C7560FDFE20}"/>
              </a:ext>
            </a:extLst>
          </p:cNvPr>
          <p:cNvSpPr>
            <a:spLocks noGrp="1"/>
          </p:cNvSpPr>
          <p:nvPr>
            <p:ph type="title"/>
          </p:nvPr>
        </p:nvSpPr>
        <p:spPr>
          <a:xfrm>
            <a:off x="1275590" y="2569196"/>
            <a:ext cx="3069754" cy="2104273"/>
          </a:xfrm>
          <a:noFill/>
        </p:spPr>
        <p:txBody>
          <a:bodyPr>
            <a:normAutofit/>
          </a:bodyPr>
          <a:lstStyle/>
          <a:p>
            <a:pPr algn="ctr"/>
            <a:r>
              <a:rPr lang="en-US" sz="3200" b="1">
                <a:solidFill>
                  <a:srgbClr val="FFFFFF"/>
                </a:solidFill>
                <a:effectLst/>
                <a:latin typeface="Aptos" panose="020B0004020202020204" pitchFamily="34" charset="0"/>
                <a:ea typeface="Aptos" panose="020B0004020202020204" pitchFamily="34" charset="0"/>
                <a:cs typeface="Times New Roman" panose="02020603050405020304" pitchFamily="18" charset="0"/>
              </a:rPr>
              <a:t>Certification Work</a:t>
            </a:r>
            <a:br>
              <a:rPr lang="en-US" sz="1900" b="1">
                <a:solidFill>
                  <a:srgbClr val="FFFFFF"/>
                </a:solidFill>
                <a:effectLst/>
                <a:latin typeface="Aptos" panose="020B0004020202020204" pitchFamily="34" charset="0"/>
                <a:ea typeface="Aptos" panose="020B0004020202020204" pitchFamily="34" charset="0"/>
                <a:cs typeface="Times New Roman" panose="02020603050405020304" pitchFamily="18" charset="0"/>
              </a:rPr>
            </a:br>
            <a:endParaRPr lang="en-IN" sz="1900">
              <a:solidFill>
                <a:srgbClr val="FFFFFF"/>
              </a:solidFill>
            </a:endParaRPr>
          </a:p>
        </p:txBody>
      </p:sp>
      <p:sp>
        <p:nvSpPr>
          <p:cNvPr id="26" name="Rectangle 25">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91064D5-B433-D068-DF9E-ABBD1422A163}"/>
              </a:ext>
            </a:extLst>
          </p:cNvPr>
          <p:cNvSpPr>
            <a:spLocks noGrp="1"/>
          </p:cNvSpPr>
          <p:nvPr>
            <p:ph idx="1"/>
          </p:nvPr>
        </p:nvSpPr>
        <p:spPr>
          <a:xfrm>
            <a:off x="5617886" y="725394"/>
            <a:ext cx="6147393" cy="5407212"/>
          </a:xfrm>
        </p:spPr>
        <p:txBody>
          <a:bodyPr anchor="ctr">
            <a:normAutofit/>
          </a:bodyPr>
          <a:lstStyle/>
          <a:p>
            <a:pPr algn="just"/>
            <a:r>
              <a:rPr lang="en-US" sz="2400" kern="100">
                <a:latin typeface="Aptos" panose="020B0004020202020204" pitchFamily="34" charset="0"/>
                <a:cs typeface="Times New Roman" panose="02020603050405020304" pitchFamily="18" charset="0"/>
              </a:rPr>
              <a:t>100% Accuracy</a:t>
            </a:r>
          </a:p>
          <a:p>
            <a:pPr algn="just"/>
            <a:r>
              <a:rPr lang="en-US" sz="2400" kern="100">
                <a:latin typeface="Aptos" panose="020B0004020202020204" pitchFamily="34" charset="0"/>
                <a:cs typeface="Times New Roman" panose="02020603050405020304" pitchFamily="18" charset="0"/>
              </a:rPr>
              <a:t>﻿Large no of Certification – Specific Areas</a:t>
            </a:r>
          </a:p>
          <a:p>
            <a:pPr algn="just"/>
            <a:r>
              <a:rPr lang="en-US" sz="2400" kern="100">
                <a:latin typeface="Aptos" panose="020B0004020202020204" pitchFamily="34" charset="0"/>
                <a:cs typeface="Times New Roman" panose="02020603050405020304" pitchFamily="18" charset="0"/>
              </a:rPr>
              <a:t>﻿Confirm the Source data for Certification</a:t>
            </a:r>
          </a:p>
          <a:p>
            <a:pPr algn="just"/>
            <a:r>
              <a:rPr lang="en-US" sz="2400" kern="100">
                <a:latin typeface="Aptos" panose="020B0004020202020204" pitchFamily="34" charset="0"/>
                <a:cs typeface="Times New Roman" panose="02020603050405020304" pitchFamily="18" charset="0"/>
              </a:rPr>
              <a:t>﻿Obtain RBI Circular / HO Guidelines</a:t>
            </a:r>
          </a:p>
          <a:p>
            <a:pPr algn="just"/>
            <a:r>
              <a:rPr lang="en-US" sz="2400" kern="100">
                <a:latin typeface="Aptos" panose="020B0004020202020204" pitchFamily="34" charset="0"/>
                <a:cs typeface="Times New Roman" panose="02020603050405020304" pitchFamily="18" charset="0"/>
              </a:rPr>
              <a:t>﻿Avoid Clerical Mistakes</a:t>
            </a:r>
          </a:p>
          <a:p>
            <a:pPr algn="just"/>
            <a:r>
              <a:rPr lang="en-US" sz="2400" kern="100">
                <a:latin typeface="Aptos" panose="020B0004020202020204" pitchFamily="34" charset="0"/>
                <a:cs typeface="Times New Roman" panose="02020603050405020304" pitchFamily="18" charset="0"/>
              </a:rPr>
              <a:t>Ensure All Copies are duly Filled &amp; Signed</a:t>
            </a:r>
          </a:p>
          <a:p>
            <a:pPr algn="just"/>
            <a:r>
              <a:rPr lang="en-US" sz="2400" kern="100">
                <a:latin typeface="Aptos" panose="020B0004020202020204" pitchFamily="34" charset="0"/>
                <a:cs typeface="Times New Roman" panose="02020603050405020304" pitchFamily="18" charset="0"/>
              </a:rPr>
              <a:t>﻿Obtain MRL, if required ﻿</a:t>
            </a:r>
          </a:p>
        </p:txBody>
      </p:sp>
      <p:sp>
        <p:nvSpPr>
          <p:cNvPr id="5" name="Footer Placeholder 2">
            <a:extLst>
              <a:ext uri="{FF2B5EF4-FFF2-40B4-BE49-F238E27FC236}">
                <a16:creationId xmlns:a16="http://schemas.microsoft.com/office/drawing/2014/main" id="{E533ED2C-A307-5E4C-70FF-1D8613CC4440}"/>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3887373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838E1B-9B10-0A99-9D42-58552E9199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68BEE2-0A5E-167E-D2FE-EF9559D81600}"/>
              </a:ext>
            </a:extLst>
          </p:cNvPr>
          <p:cNvSpPr>
            <a:spLocks noGrp="1"/>
          </p:cNvSpPr>
          <p:nvPr>
            <p:ph type="title"/>
          </p:nvPr>
        </p:nvSpPr>
        <p:spPr>
          <a:xfrm>
            <a:off x="1069848" y="484632"/>
            <a:ext cx="10058400" cy="1609344"/>
          </a:xfrm>
        </p:spPr>
        <p:txBody>
          <a:bodyPr>
            <a:normAutofit/>
          </a:bodyPr>
          <a:lstStyle/>
          <a:p>
            <a:r>
              <a:rPr lang="en-GB" sz="3600" b="1">
                <a:latin typeface="Aptos" panose="020B0004020202020204" pitchFamily="34" charset="0"/>
                <a:ea typeface="Aptos" panose="020B0004020202020204" pitchFamily="34" charset="0"/>
                <a:cs typeface="Times New Roman" panose="02020603050405020304" pitchFamily="18" charset="0"/>
              </a:rPr>
              <a:t>Areas majorly covered in LFAR</a:t>
            </a:r>
            <a:r>
              <a:rPr lang="en-GB" sz="3600" b="1">
                <a:effectLst/>
                <a:latin typeface="Aptos" panose="020B0004020202020204" pitchFamily="34" charset="0"/>
                <a:ea typeface="Aptos" panose="020B0004020202020204" pitchFamily="34" charset="0"/>
                <a:cs typeface="Times New Roman" panose="02020603050405020304" pitchFamily="18" charset="0"/>
              </a:rPr>
              <a:t> </a:t>
            </a:r>
            <a:endParaRPr lang="en-IN" sz="3600"/>
          </a:p>
        </p:txBody>
      </p:sp>
      <p:sp>
        <p:nvSpPr>
          <p:cNvPr id="10" name="Rectangle 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40A9F22-12D1-0904-1292-0BD51BB163DE}"/>
              </a:ext>
            </a:extLst>
          </p:cNvPr>
          <p:cNvGraphicFramePr>
            <a:graphicFrameLocks noGrp="1"/>
          </p:cNvGraphicFramePr>
          <p:nvPr>
            <p:ph idx="1"/>
            <p:extLst>
              <p:ext uri="{D42A27DB-BD31-4B8C-83A1-F6EECF244321}">
                <p14:modId xmlns:p14="http://schemas.microsoft.com/office/powerpoint/2010/main" val="3935047532"/>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ooter Placeholder 2">
            <a:extLst>
              <a:ext uri="{FF2B5EF4-FFF2-40B4-BE49-F238E27FC236}">
                <a16:creationId xmlns:a16="http://schemas.microsoft.com/office/drawing/2014/main" id="{5CE8CAA9-B462-07E9-5CD9-DCE30EB09B59}"/>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941002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6A0517-F501-3CD0-D0A8-81BC34B5CE4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8FA82719-4207-CDB2-4028-DEF4193B0F10}"/>
              </a:ext>
            </a:extLst>
          </p:cNvPr>
          <p:cNvSpPr>
            <a:spLocks noGrp="1"/>
          </p:cNvSpPr>
          <p:nvPr>
            <p:ph type="title"/>
          </p:nvPr>
        </p:nvSpPr>
        <p:spPr>
          <a:xfrm>
            <a:off x="1069848" y="484632"/>
            <a:ext cx="10058400" cy="1609344"/>
          </a:xfrm>
        </p:spPr>
        <p:txBody>
          <a:bodyPr>
            <a:normAutofit/>
          </a:bodyPr>
          <a:lstStyle/>
          <a:p>
            <a:pPr marL="857250" indent="-857250">
              <a:buFont typeface="+mj-lt"/>
              <a:buAutoNum type="romanUcPeriod"/>
            </a:pPr>
            <a:r>
              <a:rPr lang="en-GB" sz="3600" b="1">
                <a:effectLst/>
                <a:latin typeface="Aptos" panose="020B0004020202020204" pitchFamily="34" charset="0"/>
                <a:ea typeface="Aptos" panose="020B0004020202020204" pitchFamily="34" charset="0"/>
                <a:cs typeface="Times New Roman" panose="02020603050405020304" pitchFamily="18" charset="0"/>
              </a:rPr>
              <a:t>Assets </a:t>
            </a:r>
            <a:endParaRPr lang="en-IN" sz="3600"/>
          </a:p>
        </p:txBody>
      </p:sp>
      <p:sp>
        <p:nvSpPr>
          <p:cNvPr id="3" name="Content Placeholder 2">
            <a:extLst>
              <a:ext uri="{FF2B5EF4-FFF2-40B4-BE49-F238E27FC236}">
                <a16:creationId xmlns:a16="http://schemas.microsoft.com/office/drawing/2014/main" id="{23BE6A9D-666D-44F2-6BCB-34DEB8207178}"/>
              </a:ext>
            </a:extLst>
          </p:cNvPr>
          <p:cNvSpPr>
            <a:spLocks noGrp="1"/>
          </p:cNvSpPr>
          <p:nvPr>
            <p:ph idx="1"/>
          </p:nvPr>
        </p:nvSpPr>
        <p:spPr>
          <a:xfrm>
            <a:off x="1069848" y="2320412"/>
            <a:ext cx="10058400" cy="3851787"/>
          </a:xfrm>
        </p:spPr>
        <p:txBody>
          <a:bodyPr>
            <a:normAutofit/>
          </a:bodyPr>
          <a:lstStyle/>
          <a:p>
            <a:pPr marL="0" indent="0">
              <a:buNone/>
            </a:pPr>
            <a:endParaRPr lang="en-US" kern="100">
              <a:latin typeface="Aptos" panose="020B0004020202020204" pitchFamily="34" charset="0"/>
              <a:cs typeface="Times New Roman" panose="02020603050405020304" pitchFamily="18" charset="0"/>
            </a:endParaRPr>
          </a:p>
          <a:p>
            <a:r>
              <a:rPr lang="en-US" sz="2400" kern="100">
                <a:latin typeface="Aptos" panose="020B0004020202020204" pitchFamily="34" charset="0"/>
                <a:cs typeface="Times New Roman" panose="02020603050405020304" pitchFamily="18" charset="0"/>
              </a:rPr>
              <a:t>Cash</a:t>
            </a:r>
          </a:p>
          <a:p>
            <a:r>
              <a:rPr lang="en-US" sz="2400" kern="100">
                <a:latin typeface="Aptos" panose="020B0004020202020204" pitchFamily="34" charset="0"/>
                <a:cs typeface="Times New Roman" panose="02020603050405020304" pitchFamily="18" charset="0"/>
              </a:rPr>
              <a:t>Balances with RBI, SBI &amp; Balances with Other Banks</a:t>
            </a:r>
          </a:p>
          <a:p>
            <a:r>
              <a:rPr lang="en-US" sz="2400" kern="100">
                <a:latin typeface="Aptos" panose="020B0004020202020204" pitchFamily="34" charset="0"/>
                <a:cs typeface="Times New Roman" panose="02020603050405020304" pitchFamily="18" charset="0"/>
              </a:rPr>
              <a:t>Money at Call &amp; Short Notice</a:t>
            </a:r>
          </a:p>
          <a:p>
            <a:r>
              <a:rPr lang="en-US" sz="2400" kern="100">
                <a:latin typeface="Aptos" panose="020B0004020202020204" pitchFamily="34" charset="0"/>
                <a:cs typeface="Times New Roman" panose="02020603050405020304" pitchFamily="18" charset="0"/>
              </a:rPr>
              <a:t>Investments</a:t>
            </a:r>
          </a:p>
          <a:p>
            <a:r>
              <a:rPr lang="en-US" sz="2400" kern="100">
                <a:latin typeface="Aptos" panose="020B0004020202020204" pitchFamily="34" charset="0"/>
                <a:cs typeface="Times New Roman" panose="02020603050405020304" pitchFamily="18" charset="0"/>
              </a:rPr>
              <a:t>Advances</a:t>
            </a:r>
          </a:p>
          <a:p>
            <a:r>
              <a:rPr lang="en-US" sz="2400" kern="100">
                <a:latin typeface="Aptos" panose="020B0004020202020204" pitchFamily="34" charset="0"/>
                <a:cs typeface="Times New Roman" panose="02020603050405020304" pitchFamily="18" charset="0"/>
              </a:rPr>
              <a:t>Other Assets</a:t>
            </a:r>
            <a:endParaRPr lang="en-GB" sz="2400" kern="100">
              <a:latin typeface="Aptos" panose="020B0004020202020204" pitchFamily="34" charset="0"/>
              <a:cs typeface="Times New Roman" panose="02020603050405020304" pitchFamily="18" charset="0"/>
            </a:endParaRPr>
          </a:p>
          <a:p>
            <a:pPr marL="0" indent="0">
              <a:buNone/>
            </a:pPr>
            <a:endParaRPr lang="en-IN"/>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Footer Placeholder 2">
            <a:extLst>
              <a:ext uri="{FF2B5EF4-FFF2-40B4-BE49-F238E27FC236}">
                <a16:creationId xmlns:a16="http://schemas.microsoft.com/office/drawing/2014/main" id="{CD6051F5-4902-877A-AF51-D839AAA1C201}"/>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2253060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C117DA-D12E-64D6-5850-FF71677B68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CA7CDA-3A40-FC53-C250-69549687650E}"/>
              </a:ext>
            </a:extLst>
          </p:cNvPr>
          <p:cNvSpPr>
            <a:spLocks noGrp="1"/>
          </p:cNvSpPr>
          <p:nvPr>
            <p:ph type="title"/>
          </p:nvPr>
        </p:nvSpPr>
        <p:spPr>
          <a:xfrm>
            <a:off x="1069848" y="484632"/>
            <a:ext cx="10058400" cy="1609344"/>
          </a:xfrm>
        </p:spPr>
        <p:txBody>
          <a:bodyPr>
            <a:normAutofit/>
          </a:bodyPr>
          <a:lstStyle/>
          <a:p>
            <a:pPr marL="742950" indent="-742950">
              <a:buFont typeface="+mj-lt"/>
              <a:buAutoNum type="arabicPeriod"/>
            </a:pPr>
            <a:r>
              <a:rPr lang="en-GB" sz="3600" b="1">
                <a:latin typeface="Aptos" panose="020B0004020202020204" pitchFamily="34" charset="0"/>
                <a:ea typeface="Aptos" panose="020B0004020202020204" pitchFamily="34" charset="0"/>
                <a:cs typeface="Times New Roman" panose="02020603050405020304" pitchFamily="18" charset="0"/>
              </a:rPr>
              <a:t>Cash</a:t>
            </a:r>
            <a:r>
              <a:rPr lang="en-GB" sz="3600" b="1">
                <a:effectLst/>
                <a:latin typeface="Aptos" panose="020B0004020202020204" pitchFamily="34" charset="0"/>
                <a:ea typeface="Aptos" panose="020B0004020202020204" pitchFamily="34" charset="0"/>
                <a:cs typeface="Times New Roman" panose="02020603050405020304" pitchFamily="18" charset="0"/>
              </a:rPr>
              <a:t> </a:t>
            </a:r>
            <a:endParaRPr lang="en-IN" sz="3600"/>
          </a:p>
        </p:txBody>
      </p:sp>
      <p:sp>
        <p:nvSpPr>
          <p:cNvPr id="10" name="Rectangle 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10E2B54-E72B-94FB-0191-94EDA6EC5F42}"/>
              </a:ext>
            </a:extLst>
          </p:cNvPr>
          <p:cNvGraphicFramePr>
            <a:graphicFrameLocks noGrp="1"/>
          </p:cNvGraphicFramePr>
          <p:nvPr>
            <p:ph idx="1"/>
            <p:extLst>
              <p:ext uri="{D42A27DB-BD31-4B8C-83A1-F6EECF244321}">
                <p14:modId xmlns:p14="http://schemas.microsoft.com/office/powerpoint/2010/main" val="4108463100"/>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Footer Placeholder 2">
            <a:extLst>
              <a:ext uri="{FF2B5EF4-FFF2-40B4-BE49-F238E27FC236}">
                <a16:creationId xmlns:a16="http://schemas.microsoft.com/office/drawing/2014/main" id="{17BD9C88-B693-FE18-9C6A-D26DE57EA2D9}"/>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613067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B89F36-6D92-ADBA-294B-7CEFBAE2ECE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483A322C-52DE-3918-09A8-F670319C34FC}"/>
              </a:ext>
            </a:extLst>
          </p:cNvPr>
          <p:cNvSpPr>
            <a:spLocks noGrp="1"/>
          </p:cNvSpPr>
          <p:nvPr>
            <p:ph type="title"/>
          </p:nvPr>
        </p:nvSpPr>
        <p:spPr>
          <a:xfrm>
            <a:off x="1069848" y="484632"/>
            <a:ext cx="10058400" cy="1609344"/>
          </a:xfrm>
        </p:spPr>
        <p:txBody>
          <a:bodyPr>
            <a:normAutofit/>
          </a:bodyPr>
          <a:lstStyle/>
          <a:p>
            <a:r>
              <a:rPr lang="en-GB" sz="3600" b="1">
                <a:effectLst/>
                <a:latin typeface="Aptos" panose="020B0004020202020204" pitchFamily="34" charset="0"/>
                <a:ea typeface="Aptos" panose="020B0004020202020204" pitchFamily="34" charset="0"/>
                <a:cs typeface="Times New Roman" panose="02020603050405020304" pitchFamily="18" charset="0"/>
              </a:rPr>
              <a:t>2.   Bank Balances </a:t>
            </a:r>
            <a:endParaRPr lang="en-IN" sz="3600"/>
          </a:p>
        </p:txBody>
      </p:sp>
      <p:sp>
        <p:nvSpPr>
          <p:cNvPr id="3" name="Content Placeholder 2">
            <a:extLst>
              <a:ext uri="{FF2B5EF4-FFF2-40B4-BE49-F238E27FC236}">
                <a16:creationId xmlns:a16="http://schemas.microsoft.com/office/drawing/2014/main" id="{1ED4E69C-855E-D6F1-42E6-9B7A2D21DF60}"/>
              </a:ext>
            </a:extLst>
          </p:cNvPr>
          <p:cNvSpPr>
            <a:spLocks noGrp="1"/>
          </p:cNvSpPr>
          <p:nvPr>
            <p:ph idx="1"/>
          </p:nvPr>
        </p:nvSpPr>
        <p:spPr>
          <a:xfrm>
            <a:off x="1069848" y="2320412"/>
            <a:ext cx="10058400" cy="3851787"/>
          </a:xfrm>
        </p:spPr>
        <p:txBody>
          <a:bodyPr>
            <a:normAutofit/>
          </a:bodyPr>
          <a:lstStyle/>
          <a:p>
            <a:r>
              <a:rPr lang="en-US" sz="2200" kern="100">
                <a:latin typeface="Aptos" panose="020B0004020202020204" pitchFamily="34" charset="0"/>
                <a:cs typeface="Times New Roman" panose="02020603050405020304" pitchFamily="18" charset="0"/>
              </a:rPr>
              <a:t>Take list of Bank Accounts held by the bank</a:t>
            </a:r>
          </a:p>
          <a:p>
            <a:r>
              <a:rPr lang="en-US" sz="2200" kern="100">
                <a:latin typeface="Aptos" panose="020B0004020202020204" pitchFamily="34" charset="0"/>
                <a:cs typeface="Times New Roman" panose="02020603050405020304" pitchFamily="18" charset="0"/>
              </a:rPr>
              <a:t>Obtain Balance Confirmation Certificate as on year end</a:t>
            </a:r>
            <a:endParaRPr lang="en-GB" sz="2200" kern="100">
              <a:latin typeface="Aptos" panose="020B0004020202020204" pitchFamily="34" charset="0"/>
              <a:cs typeface="Times New Roman" panose="02020603050405020304" pitchFamily="18" charset="0"/>
            </a:endParaRPr>
          </a:p>
          <a:p>
            <a:r>
              <a:rPr lang="en-US" sz="2200" kern="100">
                <a:latin typeface="Aptos" panose="020B0004020202020204" pitchFamily="34" charset="0"/>
                <a:cs typeface="Times New Roman" panose="02020603050405020304" pitchFamily="18" charset="0"/>
              </a:rPr>
              <a:t>Match bank statement with GL head, if difference, obtain reconciliation</a:t>
            </a:r>
            <a:endParaRPr lang="en-GB" sz="2200" kern="100">
              <a:latin typeface="Aptos" panose="020B0004020202020204" pitchFamily="34" charset="0"/>
              <a:cs typeface="Times New Roman" panose="02020603050405020304" pitchFamily="18" charset="0"/>
            </a:endParaRPr>
          </a:p>
          <a:p>
            <a:r>
              <a:rPr lang="en-GB" sz="2200" kern="100">
                <a:latin typeface="Aptos" panose="020B0004020202020204" pitchFamily="34" charset="0"/>
                <a:cs typeface="Times New Roman" panose="02020603050405020304" pitchFamily="18" charset="0"/>
              </a:rPr>
              <a:t>Review Reconciliation</a:t>
            </a:r>
          </a:p>
          <a:p>
            <a:pPr lvl="1"/>
            <a:r>
              <a:rPr lang="en-US" sz="2200" kern="100">
                <a:latin typeface="Aptos" panose="020B0004020202020204" pitchFamily="34" charset="0"/>
                <a:cs typeface="Times New Roman" panose="02020603050405020304" pitchFamily="18" charset="0"/>
              </a:rPr>
              <a:t>Un-responded Cash Entries</a:t>
            </a:r>
          </a:p>
          <a:p>
            <a:pPr lvl="1"/>
            <a:r>
              <a:rPr lang="en-US" sz="2200" kern="100">
                <a:latin typeface="Aptos" panose="020B0004020202020204" pitchFamily="34" charset="0"/>
                <a:cs typeface="Times New Roman" panose="02020603050405020304" pitchFamily="18" charset="0"/>
              </a:rPr>
              <a:t>Revenue Item Requiring adjustment or W/Off</a:t>
            </a:r>
          </a:p>
          <a:p>
            <a:pPr lvl="1"/>
            <a:r>
              <a:rPr lang="en-US" sz="2200" kern="100">
                <a:latin typeface="Aptos" panose="020B0004020202020204" pitchFamily="34" charset="0"/>
                <a:cs typeface="Times New Roman" panose="02020603050405020304" pitchFamily="18" charset="0"/>
              </a:rPr>
              <a:t>Old Outstanding Balances-Aging</a:t>
            </a:r>
          </a:p>
          <a:p>
            <a:pPr lvl="1"/>
            <a:r>
              <a:rPr lang="en-US" sz="2200" kern="100">
                <a:latin typeface="Aptos" panose="020B0004020202020204" pitchFamily="34" charset="0"/>
                <a:cs typeface="Times New Roman" panose="02020603050405020304" pitchFamily="18" charset="0"/>
              </a:rPr>
              <a:t>Any Item Special Attention</a:t>
            </a:r>
          </a:p>
          <a:p>
            <a:pPr marL="0" indent="0">
              <a:buNone/>
            </a:pPr>
            <a:endParaRPr lang="en-GB" kern="100">
              <a:latin typeface="Aptos" panose="020B0004020202020204" pitchFamily="34" charset="0"/>
              <a:cs typeface="Times New Roman" panose="02020603050405020304" pitchFamily="18" charset="0"/>
            </a:endParaRPr>
          </a:p>
          <a:p>
            <a:pPr marL="0" indent="0">
              <a:buNone/>
            </a:pPr>
            <a:endParaRPr lang="en-IN"/>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Footer Placeholder 2">
            <a:extLst>
              <a:ext uri="{FF2B5EF4-FFF2-40B4-BE49-F238E27FC236}">
                <a16:creationId xmlns:a16="http://schemas.microsoft.com/office/drawing/2014/main" id="{8EF6C8EF-3E3B-625A-4F33-A58CDBDF9D89}"/>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1558805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1B3310-38E3-FFA6-A137-A54FC1798B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8423CD-BE83-38A7-DA6B-7CEF7D65CD66}"/>
              </a:ext>
            </a:extLst>
          </p:cNvPr>
          <p:cNvSpPr>
            <a:spLocks noGrp="1"/>
          </p:cNvSpPr>
          <p:nvPr>
            <p:ph type="title"/>
          </p:nvPr>
        </p:nvSpPr>
        <p:spPr>
          <a:xfrm>
            <a:off x="1069848" y="484632"/>
            <a:ext cx="10058400" cy="1609344"/>
          </a:xfrm>
        </p:spPr>
        <p:txBody>
          <a:bodyPr>
            <a:normAutofit/>
          </a:bodyPr>
          <a:lstStyle/>
          <a:p>
            <a:r>
              <a:rPr lang="en-GB" sz="3600" b="1">
                <a:latin typeface="Aptos" panose="020B0004020202020204" pitchFamily="34" charset="0"/>
                <a:cs typeface="Times New Roman" panose="02020603050405020304" pitchFamily="18" charset="0"/>
              </a:rPr>
              <a:t>3.   Money at Call &amp; Short Notice</a:t>
            </a:r>
            <a:endParaRPr lang="en-IN" sz="3600"/>
          </a:p>
        </p:txBody>
      </p:sp>
      <p:sp>
        <p:nvSpPr>
          <p:cNvPr id="10" name="Rectangle 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6A146EB-F49B-F4A6-4441-CFD9170E6C83}"/>
              </a:ext>
            </a:extLst>
          </p:cNvPr>
          <p:cNvGraphicFramePr>
            <a:graphicFrameLocks noGrp="1"/>
          </p:cNvGraphicFramePr>
          <p:nvPr>
            <p:ph idx="1"/>
            <p:extLst>
              <p:ext uri="{D42A27DB-BD31-4B8C-83A1-F6EECF244321}">
                <p14:modId xmlns:p14="http://schemas.microsoft.com/office/powerpoint/2010/main" val="656742244"/>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ooter Placeholder 2">
            <a:extLst>
              <a:ext uri="{FF2B5EF4-FFF2-40B4-BE49-F238E27FC236}">
                <a16:creationId xmlns:a16="http://schemas.microsoft.com/office/drawing/2014/main" id="{E7D3A6DE-EE77-8BD8-47E9-58FC0B3D758C}"/>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2683559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49AA28-448F-F96F-BB09-9F92E0A4E2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CF24AB-F9AC-FF37-97FE-26E5CC173BCE}"/>
              </a:ext>
            </a:extLst>
          </p:cNvPr>
          <p:cNvSpPr>
            <a:spLocks noGrp="1"/>
          </p:cNvSpPr>
          <p:nvPr>
            <p:ph type="title"/>
          </p:nvPr>
        </p:nvSpPr>
        <p:spPr>
          <a:xfrm>
            <a:off x="1069848" y="484632"/>
            <a:ext cx="10058400" cy="1609344"/>
          </a:xfrm>
        </p:spPr>
        <p:txBody>
          <a:bodyPr>
            <a:normAutofit/>
          </a:bodyPr>
          <a:lstStyle/>
          <a:p>
            <a:r>
              <a:rPr lang="en-GB" sz="3600" b="1">
                <a:latin typeface="Aptos" panose="020B0004020202020204" pitchFamily="34" charset="0"/>
                <a:ea typeface="Aptos" panose="020B0004020202020204" pitchFamily="34" charset="0"/>
                <a:cs typeface="Times New Roman" panose="02020603050405020304" pitchFamily="18" charset="0"/>
              </a:rPr>
              <a:t>4</a:t>
            </a:r>
            <a:r>
              <a:rPr lang="en-GB" sz="3600" b="1">
                <a:effectLst/>
                <a:latin typeface="Aptos" panose="020B0004020202020204" pitchFamily="34" charset="0"/>
                <a:ea typeface="Aptos" panose="020B0004020202020204" pitchFamily="34" charset="0"/>
                <a:cs typeface="Times New Roman" panose="02020603050405020304" pitchFamily="18" charset="0"/>
              </a:rPr>
              <a:t>.   Investments </a:t>
            </a:r>
            <a:endParaRPr lang="en-IN" sz="3600"/>
          </a:p>
        </p:txBody>
      </p:sp>
      <p:sp>
        <p:nvSpPr>
          <p:cNvPr id="9" name="Rectangle 8">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4256EA8-1496-EA4B-8F62-3CACFE990277}"/>
              </a:ext>
            </a:extLst>
          </p:cNvPr>
          <p:cNvGraphicFramePr>
            <a:graphicFrameLocks noGrp="1"/>
          </p:cNvGraphicFramePr>
          <p:nvPr>
            <p:ph idx="1"/>
            <p:extLst>
              <p:ext uri="{D42A27DB-BD31-4B8C-83A1-F6EECF244321}">
                <p14:modId xmlns:p14="http://schemas.microsoft.com/office/powerpoint/2010/main" val="2665806809"/>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ooter Placeholder 2">
            <a:extLst>
              <a:ext uri="{FF2B5EF4-FFF2-40B4-BE49-F238E27FC236}">
                <a16:creationId xmlns:a16="http://schemas.microsoft.com/office/drawing/2014/main" id="{632E950F-1620-8904-29D9-BD1987DB3B41}"/>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2584238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611486-151B-5F55-2228-16C5587C73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4E14AB-BD28-CDFB-3555-9BA8CD2B78BD}"/>
              </a:ext>
            </a:extLst>
          </p:cNvPr>
          <p:cNvSpPr>
            <a:spLocks noGrp="1"/>
          </p:cNvSpPr>
          <p:nvPr>
            <p:ph type="title"/>
          </p:nvPr>
        </p:nvSpPr>
        <p:spPr>
          <a:xfrm>
            <a:off x="1069848" y="484632"/>
            <a:ext cx="10058400" cy="1609344"/>
          </a:xfrm>
        </p:spPr>
        <p:txBody>
          <a:bodyPr>
            <a:normAutofit/>
          </a:bodyPr>
          <a:lstStyle/>
          <a:p>
            <a:r>
              <a:rPr lang="en-GB" sz="3600" b="1">
                <a:effectLst/>
                <a:latin typeface="Aptos" panose="020B0004020202020204" pitchFamily="34" charset="0"/>
                <a:ea typeface="Aptos" panose="020B0004020202020204" pitchFamily="34" charset="0"/>
                <a:cs typeface="Times New Roman" panose="02020603050405020304" pitchFamily="18" charset="0"/>
              </a:rPr>
              <a:t>5.   </a:t>
            </a:r>
            <a:r>
              <a:rPr lang="en-GB" sz="3600" b="1">
                <a:latin typeface="Aptos" panose="020B0004020202020204" pitchFamily="34" charset="0"/>
                <a:ea typeface="Aptos" panose="020B0004020202020204" pitchFamily="34" charset="0"/>
                <a:cs typeface="Times New Roman" panose="02020603050405020304" pitchFamily="18" charset="0"/>
              </a:rPr>
              <a:t>Other Assets</a:t>
            </a:r>
            <a:r>
              <a:rPr lang="en-GB" sz="3600" b="1">
                <a:effectLst/>
                <a:latin typeface="Aptos" panose="020B0004020202020204" pitchFamily="34" charset="0"/>
                <a:ea typeface="Aptos" panose="020B0004020202020204" pitchFamily="34" charset="0"/>
                <a:cs typeface="Times New Roman" panose="02020603050405020304" pitchFamily="18" charset="0"/>
              </a:rPr>
              <a:t> </a:t>
            </a:r>
            <a:endParaRPr lang="en-IN" sz="3600"/>
          </a:p>
        </p:txBody>
      </p:sp>
      <p:sp>
        <p:nvSpPr>
          <p:cNvPr id="10" name="Rectangle 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684E60D-260F-1948-8CED-D52A480AEC0C}"/>
              </a:ext>
            </a:extLst>
          </p:cNvPr>
          <p:cNvGraphicFramePr>
            <a:graphicFrameLocks noGrp="1"/>
          </p:cNvGraphicFramePr>
          <p:nvPr>
            <p:ph idx="1"/>
            <p:extLst>
              <p:ext uri="{D42A27DB-BD31-4B8C-83A1-F6EECF244321}">
                <p14:modId xmlns:p14="http://schemas.microsoft.com/office/powerpoint/2010/main" val="4104273738"/>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ooter Placeholder 2">
            <a:extLst>
              <a:ext uri="{FF2B5EF4-FFF2-40B4-BE49-F238E27FC236}">
                <a16:creationId xmlns:a16="http://schemas.microsoft.com/office/drawing/2014/main" id="{C01BD5EB-AE46-2270-ECCE-47C61FDDFBA2}"/>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1590233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5254AB-A5FD-82B6-3C2E-E48EFA7943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34069E-855C-A6D2-9103-B24522F4A430}"/>
              </a:ext>
            </a:extLst>
          </p:cNvPr>
          <p:cNvSpPr>
            <a:spLocks noGrp="1"/>
          </p:cNvSpPr>
          <p:nvPr>
            <p:ph type="title"/>
          </p:nvPr>
        </p:nvSpPr>
        <p:spPr>
          <a:xfrm>
            <a:off x="1069848" y="484632"/>
            <a:ext cx="10058400" cy="1609344"/>
          </a:xfrm>
        </p:spPr>
        <p:txBody>
          <a:bodyPr>
            <a:normAutofit/>
          </a:bodyPr>
          <a:lstStyle/>
          <a:p>
            <a:r>
              <a:rPr lang="en-GB" sz="3600" b="1">
                <a:latin typeface="Aptos" panose="020B0004020202020204" pitchFamily="34" charset="0"/>
                <a:ea typeface="Aptos" panose="020B0004020202020204" pitchFamily="34" charset="0"/>
                <a:cs typeface="Times New Roman" panose="02020603050405020304" pitchFamily="18" charset="0"/>
              </a:rPr>
              <a:t>II.   Liabilities</a:t>
            </a:r>
            <a:r>
              <a:rPr lang="en-GB" sz="3600" b="1">
                <a:effectLst/>
                <a:latin typeface="Aptos" panose="020B0004020202020204" pitchFamily="34" charset="0"/>
                <a:ea typeface="Aptos" panose="020B0004020202020204" pitchFamily="34" charset="0"/>
                <a:cs typeface="Times New Roman" panose="02020603050405020304" pitchFamily="18" charset="0"/>
              </a:rPr>
              <a:t> </a:t>
            </a:r>
            <a:endParaRPr lang="en-IN" sz="3600"/>
          </a:p>
        </p:txBody>
      </p:sp>
      <p:sp>
        <p:nvSpPr>
          <p:cNvPr id="10" name="Rectangle 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F5D5A74-A5F0-A74D-09ED-75EBC8FA35A1}"/>
              </a:ext>
            </a:extLst>
          </p:cNvPr>
          <p:cNvGraphicFramePr>
            <a:graphicFrameLocks noGrp="1"/>
          </p:cNvGraphicFramePr>
          <p:nvPr>
            <p:ph idx="1"/>
            <p:extLst>
              <p:ext uri="{D42A27DB-BD31-4B8C-83A1-F6EECF244321}">
                <p14:modId xmlns:p14="http://schemas.microsoft.com/office/powerpoint/2010/main" val="425541955"/>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ooter Placeholder 2">
            <a:extLst>
              <a:ext uri="{FF2B5EF4-FFF2-40B4-BE49-F238E27FC236}">
                <a16:creationId xmlns:a16="http://schemas.microsoft.com/office/drawing/2014/main" id="{BF0FDE99-6248-8BD9-1286-972F30FF5326}"/>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4193393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52B4F6-B623-AC17-4EDD-4259640ED965}"/>
            </a:ext>
          </a:extLst>
        </p:cNvPr>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Oval 58">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56" name="Oval 55">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D9294677-2FEE-E0BC-E404-DB4E07AC6300}"/>
              </a:ext>
            </a:extLst>
          </p:cNvPr>
          <p:cNvSpPr>
            <a:spLocks noGrp="1"/>
          </p:cNvSpPr>
          <p:nvPr>
            <p:ph type="title"/>
          </p:nvPr>
        </p:nvSpPr>
        <p:spPr>
          <a:xfrm>
            <a:off x="1313979" y="2300949"/>
            <a:ext cx="2959935" cy="2256098"/>
          </a:xfrm>
          <a:noFill/>
        </p:spPr>
        <p:txBody>
          <a:bodyPr>
            <a:noAutofit/>
          </a:bodyPr>
          <a:lstStyle/>
          <a:p>
            <a:pPr algn="ctr"/>
            <a:br>
              <a:rPr lang="en-US" sz="3000" b="1">
                <a:solidFill>
                  <a:srgbClr val="FFFFFF"/>
                </a:solidFill>
                <a:effectLst/>
                <a:latin typeface="Aptos" panose="020B0004020202020204" pitchFamily="34" charset="0"/>
                <a:ea typeface="Aptos" panose="020B0004020202020204" pitchFamily="34" charset="0"/>
                <a:cs typeface="Times New Roman" panose="02020603050405020304" pitchFamily="18" charset="0"/>
              </a:rPr>
            </a:br>
            <a:r>
              <a:rPr lang="en-US" sz="3000" b="1">
                <a:solidFill>
                  <a:srgbClr val="FFFFFF"/>
                </a:solidFill>
                <a:effectLst/>
                <a:latin typeface="Aptos" panose="020B0004020202020204" pitchFamily="34" charset="0"/>
                <a:ea typeface="Aptos" panose="020B0004020202020204" pitchFamily="34" charset="0"/>
                <a:cs typeface="Times New Roman" panose="02020603050405020304" pitchFamily="18" charset="0"/>
              </a:rPr>
              <a:t>Audit of Loans </a:t>
            </a:r>
            <a:br>
              <a:rPr lang="en-US" sz="3000" b="1">
                <a:solidFill>
                  <a:srgbClr val="FFFFFF"/>
                </a:solidFill>
                <a:effectLst/>
                <a:latin typeface="Aptos" panose="020B0004020202020204" pitchFamily="34" charset="0"/>
                <a:ea typeface="Aptos" panose="020B0004020202020204" pitchFamily="34" charset="0"/>
                <a:cs typeface="Times New Roman" panose="02020603050405020304" pitchFamily="18" charset="0"/>
              </a:rPr>
            </a:br>
            <a:r>
              <a:rPr lang="en-US" sz="3000" b="1">
                <a:solidFill>
                  <a:srgbClr val="FFFFFF"/>
                </a:solidFill>
                <a:effectLst/>
                <a:latin typeface="Aptos" panose="020B0004020202020204" pitchFamily="34" charset="0"/>
                <a:ea typeface="Aptos" panose="020B0004020202020204" pitchFamily="34" charset="0"/>
                <a:cs typeface="Times New Roman" panose="02020603050405020304" pitchFamily="18" charset="0"/>
              </a:rPr>
              <a:t>&amp;</a:t>
            </a:r>
            <a:br>
              <a:rPr lang="en-US" sz="3000" b="1">
                <a:solidFill>
                  <a:srgbClr val="FFFFFF"/>
                </a:solidFill>
                <a:effectLst/>
                <a:latin typeface="Aptos" panose="020B0004020202020204" pitchFamily="34" charset="0"/>
                <a:ea typeface="Aptos" panose="020B0004020202020204" pitchFamily="34" charset="0"/>
                <a:cs typeface="Times New Roman" panose="02020603050405020304" pitchFamily="18" charset="0"/>
              </a:rPr>
            </a:br>
            <a:r>
              <a:rPr lang="en-US" sz="3000" b="1">
                <a:solidFill>
                  <a:srgbClr val="FFFFFF"/>
                </a:solidFill>
                <a:effectLst/>
                <a:latin typeface="Aptos" panose="020B0004020202020204" pitchFamily="34" charset="0"/>
                <a:ea typeface="Aptos" panose="020B0004020202020204" pitchFamily="34" charset="0"/>
                <a:cs typeface="Times New Roman" panose="02020603050405020304" pitchFamily="18" charset="0"/>
              </a:rPr>
              <a:t> Advances</a:t>
            </a:r>
            <a:br>
              <a:rPr lang="en-US" sz="3000" b="1">
                <a:solidFill>
                  <a:srgbClr val="FFFFFF"/>
                </a:solidFill>
                <a:effectLst/>
                <a:latin typeface="Aptos" panose="020B0004020202020204" pitchFamily="34" charset="0"/>
                <a:ea typeface="Aptos" panose="020B0004020202020204" pitchFamily="34" charset="0"/>
                <a:cs typeface="Times New Roman" panose="02020603050405020304" pitchFamily="18" charset="0"/>
              </a:rPr>
            </a:br>
            <a:endParaRPr lang="en-IN" sz="3000">
              <a:solidFill>
                <a:srgbClr val="FFFFFF"/>
              </a:solidFill>
            </a:endParaRPr>
          </a:p>
        </p:txBody>
      </p:sp>
      <p:sp>
        <p:nvSpPr>
          <p:cNvPr id="58" name="Rectangle 57">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graphicFrame>
        <p:nvGraphicFramePr>
          <p:cNvPr id="12" name="Content Placeholder 2">
            <a:extLst>
              <a:ext uri="{FF2B5EF4-FFF2-40B4-BE49-F238E27FC236}">
                <a16:creationId xmlns:a16="http://schemas.microsoft.com/office/drawing/2014/main" id="{7A3CCF80-42DE-2A0B-1CB5-71F6BCB025D0}"/>
              </a:ext>
            </a:extLst>
          </p:cNvPr>
          <p:cNvGraphicFramePr>
            <a:graphicFrameLocks noGrp="1"/>
          </p:cNvGraphicFramePr>
          <p:nvPr>
            <p:ph idx="1"/>
            <p:extLst>
              <p:ext uri="{D42A27DB-BD31-4B8C-83A1-F6EECF244321}">
                <p14:modId xmlns:p14="http://schemas.microsoft.com/office/powerpoint/2010/main" val="610572554"/>
              </p:ext>
            </p:extLst>
          </p:nvPr>
        </p:nvGraphicFramePr>
        <p:xfrm>
          <a:off x="6081713" y="338203"/>
          <a:ext cx="5141912" cy="59345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Footer Placeholder 2">
            <a:extLst>
              <a:ext uri="{FF2B5EF4-FFF2-40B4-BE49-F238E27FC236}">
                <a16:creationId xmlns:a16="http://schemas.microsoft.com/office/drawing/2014/main" id="{767E53CE-7293-DDED-7D91-2515281A1D40}"/>
              </a:ext>
            </a:extLst>
          </p:cNvPr>
          <p:cNvSpPr>
            <a:spLocks noGrp="1"/>
          </p:cNvSpPr>
          <p:nvPr>
            <p:ph type="ftr" sz="quarter" idx="11"/>
          </p:nvPr>
        </p:nvSpPr>
        <p:spPr>
          <a:xfrm>
            <a:off x="1088136" y="628294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24722585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BCEBA7-16BE-BB42-7059-FFAA18EA1B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016D62-4540-D577-1A19-515D0E5B68BC}"/>
              </a:ext>
            </a:extLst>
          </p:cNvPr>
          <p:cNvSpPr>
            <a:spLocks noGrp="1"/>
          </p:cNvSpPr>
          <p:nvPr>
            <p:ph type="title"/>
          </p:nvPr>
        </p:nvSpPr>
        <p:spPr>
          <a:xfrm>
            <a:off x="1069848" y="484632"/>
            <a:ext cx="10058400" cy="1609344"/>
          </a:xfrm>
        </p:spPr>
        <p:txBody>
          <a:bodyPr>
            <a:normAutofit/>
          </a:bodyPr>
          <a:lstStyle/>
          <a:p>
            <a:r>
              <a:rPr lang="en-GB" sz="3600" b="1">
                <a:latin typeface="Aptos" panose="020B0004020202020204" pitchFamily="34" charset="0"/>
                <a:ea typeface="Aptos" panose="020B0004020202020204" pitchFamily="34" charset="0"/>
                <a:cs typeface="Times New Roman" panose="02020603050405020304" pitchFamily="18" charset="0"/>
              </a:rPr>
              <a:t>1</a:t>
            </a:r>
            <a:r>
              <a:rPr lang="en-GB" sz="3600" b="1">
                <a:effectLst/>
                <a:latin typeface="Aptos" panose="020B0004020202020204" pitchFamily="34" charset="0"/>
                <a:ea typeface="Aptos" panose="020B0004020202020204" pitchFamily="34" charset="0"/>
                <a:cs typeface="Times New Roman" panose="02020603050405020304" pitchFamily="18" charset="0"/>
              </a:rPr>
              <a:t>.   </a:t>
            </a:r>
            <a:r>
              <a:rPr lang="en-GB" sz="3600" b="1">
                <a:latin typeface="Aptos" panose="020B0004020202020204" pitchFamily="34" charset="0"/>
                <a:ea typeface="Aptos" panose="020B0004020202020204" pitchFamily="34" charset="0"/>
                <a:cs typeface="Times New Roman" panose="02020603050405020304" pitchFamily="18" charset="0"/>
              </a:rPr>
              <a:t>Deposits</a:t>
            </a:r>
            <a:r>
              <a:rPr lang="en-GB" sz="3600" b="1">
                <a:effectLst/>
                <a:latin typeface="Aptos" panose="020B0004020202020204" pitchFamily="34" charset="0"/>
                <a:ea typeface="Aptos" panose="020B0004020202020204" pitchFamily="34" charset="0"/>
                <a:cs typeface="Times New Roman" panose="02020603050405020304" pitchFamily="18" charset="0"/>
              </a:rPr>
              <a:t> </a:t>
            </a:r>
            <a:endParaRPr lang="en-IN" sz="3600"/>
          </a:p>
        </p:txBody>
      </p:sp>
      <p:sp>
        <p:nvSpPr>
          <p:cNvPr id="9" name="Rectangle 8">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09769C0-1D85-F757-911E-48F971CE061F}"/>
              </a:ext>
            </a:extLst>
          </p:cNvPr>
          <p:cNvGraphicFramePr>
            <a:graphicFrameLocks noGrp="1"/>
          </p:cNvGraphicFramePr>
          <p:nvPr>
            <p:ph idx="1"/>
            <p:extLst>
              <p:ext uri="{D42A27DB-BD31-4B8C-83A1-F6EECF244321}">
                <p14:modId xmlns:p14="http://schemas.microsoft.com/office/powerpoint/2010/main" val="3426323743"/>
              </p:ext>
            </p:extLst>
          </p:nvPr>
        </p:nvGraphicFramePr>
        <p:xfrm>
          <a:off x="1069975" y="2220686"/>
          <a:ext cx="10058400" cy="37825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ooter Placeholder 2">
            <a:extLst>
              <a:ext uri="{FF2B5EF4-FFF2-40B4-BE49-F238E27FC236}">
                <a16:creationId xmlns:a16="http://schemas.microsoft.com/office/drawing/2014/main" id="{3BFCA7E7-D86B-23DF-1BD6-C0CD20E71DB4}"/>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34960176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03AA69-4446-D540-5BDB-15A7F46B941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003E0F9F-1EAB-3120-F02F-CD909E18F992}"/>
              </a:ext>
            </a:extLst>
          </p:cNvPr>
          <p:cNvSpPr>
            <a:spLocks noGrp="1"/>
          </p:cNvSpPr>
          <p:nvPr>
            <p:ph type="title"/>
          </p:nvPr>
        </p:nvSpPr>
        <p:spPr>
          <a:xfrm>
            <a:off x="1069848" y="484632"/>
            <a:ext cx="10058400" cy="1609344"/>
          </a:xfrm>
        </p:spPr>
        <p:txBody>
          <a:bodyPr>
            <a:normAutofit/>
          </a:bodyPr>
          <a:lstStyle/>
          <a:p>
            <a:r>
              <a:rPr lang="en-GB" sz="3600" b="1">
                <a:effectLst/>
                <a:latin typeface="Aptos" panose="020B0004020202020204" pitchFamily="34" charset="0"/>
                <a:ea typeface="Aptos" panose="020B0004020202020204" pitchFamily="34" charset="0"/>
                <a:cs typeface="Times New Roman" panose="02020603050405020304" pitchFamily="18" charset="0"/>
              </a:rPr>
              <a:t>2.   </a:t>
            </a:r>
            <a:r>
              <a:rPr lang="en-US" sz="3600" b="1">
                <a:effectLst/>
                <a:latin typeface="Aptos" panose="020B0004020202020204" pitchFamily="34" charset="0"/>
                <a:ea typeface="Aptos" panose="020B0004020202020204" pitchFamily="34" charset="0"/>
                <a:cs typeface="Times New Roman" panose="02020603050405020304" pitchFamily="18" charset="0"/>
              </a:rPr>
              <a:t>Other Liabilities : Bills Payable, Sundry Deposits</a:t>
            </a:r>
            <a:endParaRPr lang="en-IN" sz="3600"/>
          </a:p>
        </p:txBody>
      </p:sp>
      <p:sp>
        <p:nvSpPr>
          <p:cNvPr id="3" name="Content Placeholder 2">
            <a:extLst>
              <a:ext uri="{FF2B5EF4-FFF2-40B4-BE49-F238E27FC236}">
                <a16:creationId xmlns:a16="http://schemas.microsoft.com/office/drawing/2014/main" id="{F87ACBAF-E5E2-2056-A764-548B8F5A45A0}"/>
              </a:ext>
            </a:extLst>
          </p:cNvPr>
          <p:cNvSpPr>
            <a:spLocks noGrp="1"/>
          </p:cNvSpPr>
          <p:nvPr>
            <p:ph idx="1"/>
          </p:nvPr>
        </p:nvSpPr>
        <p:spPr>
          <a:xfrm>
            <a:off x="1069848" y="2320412"/>
            <a:ext cx="10058400" cy="3851787"/>
          </a:xfrm>
        </p:spPr>
        <p:txBody>
          <a:bodyPr>
            <a:normAutofit lnSpcReduction="10000"/>
          </a:bodyPr>
          <a:lstStyle/>
          <a:p>
            <a:pPr algn="just"/>
            <a:r>
              <a:rPr lang="en-US" sz="2200" kern="100">
                <a:latin typeface="Aptos" panose="020B0004020202020204" pitchFamily="34" charset="0"/>
                <a:cs typeface="Times New Roman" panose="02020603050405020304" pitchFamily="18" charset="0"/>
              </a:rPr>
              <a:t>The number of items and the aggregate amount of old outstanding items pending for three years or more may be obtained from the Branch and reported under appropriate heads. Does the scrutiny of the accounts under various sub-heads reveal old balances?</a:t>
            </a:r>
          </a:p>
          <a:p>
            <a:pPr algn="just"/>
            <a:r>
              <a:rPr lang="en-US" sz="2200" kern="100">
                <a:latin typeface="Aptos" panose="020B0004020202020204" pitchFamily="34" charset="0"/>
                <a:cs typeface="Times New Roman" panose="02020603050405020304" pitchFamily="18" charset="0"/>
              </a:rPr>
              <a:t>Does your test check indicate any unusual items or material withdrawals or debits in these accounts? If so, report their nature and the amounts involved.</a:t>
            </a:r>
          </a:p>
          <a:p>
            <a:pPr lvl="1" algn="just"/>
            <a:r>
              <a:rPr lang="en-US" sz="2200" kern="100">
                <a:latin typeface="Aptos" panose="020B0004020202020204" pitchFamily="34" charset="0"/>
                <a:cs typeface="Times New Roman" panose="02020603050405020304" pitchFamily="18" charset="0"/>
              </a:rPr>
              <a:t>Obtain List from Branch as on 31.03.2025.</a:t>
            </a:r>
          </a:p>
          <a:p>
            <a:pPr lvl="1" algn="just"/>
            <a:r>
              <a:rPr lang="en-US" sz="2200" kern="100">
                <a:latin typeface="Aptos" panose="020B0004020202020204" pitchFamily="34" charset="0"/>
                <a:cs typeface="Times New Roman" panose="02020603050405020304" pitchFamily="18" charset="0"/>
              </a:rPr>
              <a:t>Compare with Audited List as on 31.03.2024</a:t>
            </a:r>
          </a:p>
          <a:p>
            <a:pPr lvl="1" algn="just"/>
            <a:r>
              <a:rPr lang="en-US" sz="2200" kern="100">
                <a:latin typeface="Aptos" panose="020B0004020202020204" pitchFamily="34" charset="0"/>
                <a:cs typeface="Times New Roman" panose="02020603050405020304" pitchFamily="18" charset="0"/>
              </a:rPr>
              <a:t>Obtain ledger from Branch for transactions.</a:t>
            </a:r>
          </a:p>
          <a:p>
            <a:pPr lvl="1" algn="just"/>
            <a:r>
              <a:rPr lang="en-US" sz="2200" kern="100">
                <a:latin typeface="Aptos" panose="020B0004020202020204" pitchFamily="34" charset="0"/>
                <a:cs typeface="Times New Roman" panose="02020603050405020304" pitchFamily="18" charset="0"/>
              </a:rPr>
              <a:t>Test Check Transaction During the year.</a:t>
            </a:r>
          </a:p>
          <a:p>
            <a:pPr lvl="1" algn="just"/>
            <a:r>
              <a:rPr lang="en-US" sz="2200" kern="100">
                <a:latin typeface="Aptos" panose="020B0004020202020204" pitchFamily="34" charset="0"/>
                <a:cs typeface="Times New Roman" panose="02020603050405020304" pitchFamily="18" charset="0"/>
              </a:rPr>
              <a:t>Comment if Unusual items / withdrawals. </a:t>
            </a:r>
          </a:p>
          <a:p>
            <a:pPr marL="0" indent="0">
              <a:buNone/>
            </a:pPr>
            <a:endParaRPr lang="en-GB" kern="100">
              <a:latin typeface="Aptos" panose="020B0004020202020204" pitchFamily="34" charset="0"/>
              <a:cs typeface="Times New Roman" panose="02020603050405020304" pitchFamily="18" charset="0"/>
            </a:endParaRPr>
          </a:p>
          <a:p>
            <a:pPr marL="0" indent="0">
              <a:buNone/>
            </a:pPr>
            <a:endParaRPr lang="en-IN"/>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Footer Placeholder 2">
            <a:extLst>
              <a:ext uri="{FF2B5EF4-FFF2-40B4-BE49-F238E27FC236}">
                <a16:creationId xmlns:a16="http://schemas.microsoft.com/office/drawing/2014/main" id="{84F16999-FAC1-F2FB-6D55-89C121A993F6}"/>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647254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5C6BFC-5D87-C633-82FB-D0D189C2B1A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3D459971-6DDE-BA7F-6969-4F05496CD6DB}"/>
              </a:ext>
            </a:extLst>
          </p:cNvPr>
          <p:cNvSpPr>
            <a:spLocks noGrp="1"/>
          </p:cNvSpPr>
          <p:nvPr>
            <p:ph type="title"/>
          </p:nvPr>
        </p:nvSpPr>
        <p:spPr>
          <a:xfrm>
            <a:off x="1069848" y="484632"/>
            <a:ext cx="10058400" cy="1609344"/>
          </a:xfrm>
        </p:spPr>
        <p:txBody>
          <a:bodyPr>
            <a:normAutofit/>
          </a:bodyPr>
          <a:lstStyle/>
          <a:p>
            <a:r>
              <a:rPr lang="en-GB" sz="3600" b="1">
                <a:latin typeface="Aptos" panose="020B0004020202020204" pitchFamily="34" charset="0"/>
                <a:ea typeface="Aptos" panose="020B0004020202020204" pitchFamily="34" charset="0"/>
                <a:cs typeface="Times New Roman" panose="02020603050405020304" pitchFamily="18" charset="0"/>
              </a:rPr>
              <a:t>3</a:t>
            </a:r>
            <a:r>
              <a:rPr lang="en-GB" sz="3600" b="1">
                <a:effectLst/>
                <a:latin typeface="Aptos" panose="020B0004020202020204" pitchFamily="34" charset="0"/>
                <a:ea typeface="Aptos" panose="020B0004020202020204" pitchFamily="34" charset="0"/>
                <a:cs typeface="Times New Roman" panose="02020603050405020304" pitchFamily="18" charset="0"/>
              </a:rPr>
              <a:t>.   </a:t>
            </a:r>
            <a:r>
              <a:rPr lang="en-US" sz="3600" b="1">
                <a:effectLst/>
                <a:latin typeface="Aptos" panose="020B0004020202020204" pitchFamily="34" charset="0"/>
                <a:ea typeface="Aptos" panose="020B0004020202020204" pitchFamily="34" charset="0"/>
                <a:cs typeface="Times New Roman" panose="02020603050405020304" pitchFamily="18" charset="0"/>
              </a:rPr>
              <a:t>Contingent Liabilities</a:t>
            </a:r>
            <a:endParaRPr lang="en-IN" sz="3600"/>
          </a:p>
        </p:txBody>
      </p:sp>
      <p:sp>
        <p:nvSpPr>
          <p:cNvPr id="3" name="Content Placeholder 2">
            <a:extLst>
              <a:ext uri="{FF2B5EF4-FFF2-40B4-BE49-F238E27FC236}">
                <a16:creationId xmlns:a16="http://schemas.microsoft.com/office/drawing/2014/main" id="{9CC722BB-2C6E-EC6A-B4F4-67EDEDA40ED0}"/>
              </a:ext>
            </a:extLst>
          </p:cNvPr>
          <p:cNvSpPr>
            <a:spLocks noGrp="1"/>
          </p:cNvSpPr>
          <p:nvPr>
            <p:ph idx="1"/>
          </p:nvPr>
        </p:nvSpPr>
        <p:spPr>
          <a:xfrm>
            <a:off x="1069848" y="2320412"/>
            <a:ext cx="10058400" cy="3851787"/>
          </a:xfrm>
        </p:spPr>
        <p:txBody>
          <a:bodyPr>
            <a:normAutofit/>
          </a:bodyPr>
          <a:lstStyle/>
          <a:p>
            <a:r>
              <a:rPr lang="en-US" sz="2200" kern="100">
                <a:latin typeface="Aptos" panose="020B0004020202020204" pitchFamily="34" charset="0"/>
                <a:cs typeface="Times New Roman" panose="02020603050405020304" pitchFamily="18" charset="0"/>
              </a:rPr>
              <a:t>List of major items of the contingent liabilities (other than constituents' liabilities such as guarantees, letters of credit, acceptances, endorsements, etc.) not acknowledged by the branch; possible but not probable</a:t>
            </a:r>
          </a:p>
          <a:p>
            <a:pPr lvl="1"/>
            <a:r>
              <a:rPr lang="en-US" sz="2200" kern="100">
                <a:latin typeface="Aptos" panose="020B0004020202020204" pitchFamily="34" charset="0"/>
                <a:cs typeface="Times New Roman" panose="02020603050405020304" pitchFamily="18" charset="0"/>
              </a:rPr>
              <a:t>Review Last Year Audit Report for Any Contingent Liability.</a:t>
            </a:r>
          </a:p>
          <a:p>
            <a:pPr lvl="1"/>
            <a:r>
              <a:rPr lang="en-US" sz="2200" kern="100">
                <a:latin typeface="Aptos" panose="020B0004020202020204" pitchFamily="34" charset="0"/>
                <a:cs typeface="Times New Roman" panose="02020603050405020304" pitchFamily="18" charset="0"/>
              </a:rPr>
              <a:t>Confirm Any Activity during the Year. Review Correspondence with lawyer/ others.</a:t>
            </a:r>
          </a:p>
          <a:p>
            <a:pPr lvl="1"/>
            <a:r>
              <a:rPr lang="en-US" sz="2200" kern="100">
                <a:latin typeface="Aptos" panose="020B0004020202020204" pitchFamily="34" charset="0"/>
                <a:cs typeface="Times New Roman" panose="02020603050405020304" pitchFamily="18" charset="0"/>
              </a:rPr>
              <a:t>Review Subsequent Events also </a:t>
            </a:r>
          </a:p>
          <a:p>
            <a:pPr lvl="1"/>
            <a:r>
              <a:rPr lang="en-US" sz="2200" kern="100">
                <a:latin typeface="Aptos" panose="020B0004020202020204" pitchFamily="34" charset="0"/>
                <a:cs typeface="Times New Roman" panose="02020603050405020304" pitchFamily="18" charset="0"/>
              </a:rPr>
              <a:t>Provision for Liability.</a:t>
            </a:r>
          </a:p>
          <a:p>
            <a:pPr marL="0" indent="0">
              <a:buNone/>
            </a:pPr>
            <a:r>
              <a:rPr lang="en-US" sz="2200" kern="100">
                <a:latin typeface="Aptos" panose="020B0004020202020204" pitchFamily="34" charset="0"/>
                <a:cs typeface="Times New Roman" panose="02020603050405020304" pitchFamily="18" charset="0"/>
              </a:rPr>
              <a:t>	Ex. Suit filed against Bank </a:t>
            </a:r>
          </a:p>
          <a:p>
            <a:pPr marL="0" indent="0">
              <a:buNone/>
            </a:pPr>
            <a:endParaRPr lang="en-GB" kern="100">
              <a:latin typeface="Aptos" panose="020B0004020202020204" pitchFamily="34" charset="0"/>
              <a:cs typeface="Times New Roman" panose="02020603050405020304" pitchFamily="18" charset="0"/>
            </a:endParaRPr>
          </a:p>
          <a:p>
            <a:pPr marL="0" indent="0">
              <a:buNone/>
            </a:pPr>
            <a:endParaRPr lang="en-IN"/>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Footer Placeholder 2">
            <a:extLst>
              <a:ext uri="{FF2B5EF4-FFF2-40B4-BE49-F238E27FC236}">
                <a16:creationId xmlns:a16="http://schemas.microsoft.com/office/drawing/2014/main" id="{7BC8B359-9091-44AF-5E51-6CFBA5A638FA}"/>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25409148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249ED7-F7C2-E9E3-2E4D-03ECA849CD7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1768E6DC-C719-6001-D54D-2E09D73D1937}"/>
              </a:ext>
            </a:extLst>
          </p:cNvPr>
          <p:cNvSpPr>
            <a:spLocks noGrp="1"/>
          </p:cNvSpPr>
          <p:nvPr>
            <p:ph type="title"/>
          </p:nvPr>
        </p:nvSpPr>
        <p:spPr>
          <a:xfrm>
            <a:off x="1069848" y="484632"/>
            <a:ext cx="10058400" cy="1609344"/>
          </a:xfrm>
        </p:spPr>
        <p:txBody>
          <a:bodyPr>
            <a:normAutofit/>
          </a:bodyPr>
          <a:lstStyle/>
          <a:p>
            <a:r>
              <a:rPr lang="en-GB" sz="3600" b="1">
                <a:effectLst/>
                <a:latin typeface="Aptos" panose="020B0004020202020204" pitchFamily="34" charset="0"/>
                <a:ea typeface="Aptos" panose="020B0004020202020204" pitchFamily="34" charset="0"/>
                <a:cs typeface="Times New Roman" panose="02020603050405020304" pitchFamily="18" charset="0"/>
              </a:rPr>
              <a:t>General</a:t>
            </a:r>
            <a:endParaRPr lang="en-IN" sz="3600"/>
          </a:p>
        </p:txBody>
      </p:sp>
      <p:sp>
        <p:nvSpPr>
          <p:cNvPr id="3" name="Content Placeholder 2">
            <a:extLst>
              <a:ext uri="{FF2B5EF4-FFF2-40B4-BE49-F238E27FC236}">
                <a16:creationId xmlns:a16="http://schemas.microsoft.com/office/drawing/2014/main" id="{3AAC580E-3D8C-1497-8CB2-C9BC80520CC4}"/>
              </a:ext>
            </a:extLst>
          </p:cNvPr>
          <p:cNvSpPr>
            <a:spLocks noGrp="1"/>
          </p:cNvSpPr>
          <p:nvPr>
            <p:ph idx="1"/>
          </p:nvPr>
        </p:nvSpPr>
        <p:spPr>
          <a:xfrm>
            <a:off x="1069848" y="2320412"/>
            <a:ext cx="10058400" cy="3851787"/>
          </a:xfrm>
        </p:spPr>
        <p:txBody>
          <a:bodyPr>
            <a:normAutofit/>
          </a:bodyPr>
          <a:lstStyle/>
          <a:p>
            <a:r>
              <a:rPr lang="en-US" sz="1600" kern="100">
                <a:latin typeface="Aptos" panose="020B0004020202020204" pitchFamily="34" charset="0"/>
                <a:cs typeface="Times New Roman" panose="02020603050405020304" pitchFamily="18" charset="0"/>
              </a:rPr>
              <a:t>Gold Loan </a:t>
            </a:r>
          </a:p>
          <a:p>
            <a:pPr lvl="1"/>
            <a:r>
              <a:rPr lang="en-US" sz="1600" kern="100">
                <a:latin typeface="Aptos" panose="020B0004020202020204" pitchFamily="34" charset="0"/>
                <a:cs typeface="Times New Roman" panose="02020603050405020304" pitchFamily="18" charset="0"/>
              </a:rPr>
              <a:t>Bags Verification / Records Internal Control Over Security Items </a:t>
            </a:r>
          </a:p>
          <a:p>
            <a:pPr lvl="1"/>
            <a:r>
              <a:rPr lang="en-US" sz="1600" kern="100">
                <a:latin typeface="Aptos" panose="020B0004020202020204" pitchFamily="34" charset="0"/>
                <a:cs typeface="Times New Roman" panose="02020603050405020304" pitchFamily="18" charset="0"/>
              </a:rPr>
              <a:t>Report Missing / Lost Items</a:t>
            </a:r>
          </a:p>
          <a:p>
            <a:r>
              <a:rPr lang="en-US" sz="1600" kern="100">
                <a:latin typeface="Aptos" panose="020B0004020202020204" pitchFamily="34" charset="0"/>
                <a:cs typeface="Times New Roman" panose="02020603050405020304" pitchFamily="18" charset="0"/>
              </a:rPr>
              <a:t>Books &amp; Records - Other Software </a:t>
            </a:r>
          </a:p>
          <a:p>
            <a:r>
              <a:rPr lang="en-US" sz="1600" kern="100">
                <a:latin typeface="Aptos" panose="020B0004020202020204" pitchFamily="34" charset="0"/>
                <a:cs typeface="Times New Roman" panose="02020603050405020304" pitchFamily="18" charset="0"/>
              </a:rPr>
              <a:t>Exceptional Reports /IS Audit</a:t>
            </a:r>
          </a:p>
          <a:p>
            <a:r>
              <a:rPr lang="en-US" sz="1600" kern="100">
                <a:latin typeface="Aptos" panose="020B0004020202020204" pitchFamily="34" charset="0"/>
                <a:cs typeface="Times New Roman" panose="02020603050405020304" pitchFamily="18" charset="0"/>
              </a:rPr>
              <a:t>﻿Inter Branch Accounts</a:t>
            </a:r>
          </a:p>
          <a:p>
            <a:r>
              <a:rPr lang="en-US" sz="1600" kern="100">
                <a:latin typeface="Aptos" panose="020B0004020202020204" pitchFamily="34" charset="0"/>
                <a:cs typeface="Times New Roman" panose="02020603050405020304" pitchFamily="18" charset="0"/>
              </a:rPr>
              <a:t>Frauds - Reporting to RBI</a:t>
            </a:r>
          </a:p>
          <a:p>
            <a:pPr lvl="1"/>
            <a:r>
              <a:rPr lang="en-US" sz="1600" kern="100">
                <a:latin typeface="Aptos" panose="020B0004020202020204" pitchFamily="34" charset="0"/>
                <a:cs typeface="Times New Roman" panose="02020603050405020304" pitchFamily="18" charset="0"/>
              </a:rPr>
              <a:t>﻿Potential Risk Areas</a:t>
            </a:r>
          </a:p>
          <a:p>
            <a:pPr lvl="1"/>
            <a:r>
              <a:rPr lang="en-US" sz="1600" kern="100">
                <a:latin typeface="Aptos" panose="020B0004020202020204" pitchFamily="34" charset="0"/>
                <a:cs typeface="Times New Roman" panose="02020603050405020304" pitchFamily="18" charset="0"/>
              </a:rPr>
              <a:t>Early Warning System</a:t>
            </a:r>
          </a:p>
          <a:p>
            <a:r>
              <a:rPr lang="en-US" sz="1600" kern="100">
                <a:latin typeface="Aptos" panose="020B0004020202020204" pitchFamily="34" charset="0"/>
                <a:cs typeface="Times New Roman" panose="02020603050405020304" pitchFamily="18" charset="0"/>
              </a:rPr>
              <a:t>﻿Implementation of KYC / AML Guidelines -RBI Circular / HO Policy / Response to HO Alerts / Concurrent Audits</a:t>
            </a:r>
          </a:p>
          <a:p>
            <a:r>
              <a:rPr lang="en-US" sz="1600" kern="100">
                <a:latin typeface="Aptos" panose="020B0004020202020204" pitchFamily="34" charset="0"/>
                <a:cs typeface="Times New Roman" panose="02020603050405020304" pitchFamily="18" charset="0"/>
              </a:rPr>
              <a:t>Management Information System - Data Input / Manual Intervention / Other Software.</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Footer Placeholder 2">
            <a:extLst>
              <a:ext uri="{FF2B5EF4-FFF2-40B4-BE49-F238E27FC236}">
                <a16:creationId xmlns:a16="http://schemas.microsoft.com/office/drawing/2014/main" id="{458E139F-6D0A-3864-3D3B-5D0BE69EA992}"/>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41108015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A8F143-52B7-508F-23BD-87B54C3FD77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3" name="Rectangle 1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5" name="Rectangle 1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363E0506-EF16-98D8-17E8-6E3F986DD4D3}"/>
              </a:ext>
            </a:extLst>
          </p:cNvPr>
          <p:cNvSpPr>
            <a:spLocks noGrp="1"/>
          </p:cNvSpPr>
          <p:nvPr>
            <p:ph type="title"/>
          </p:nvPr>
        </p:nvSpPr>
        <p:spPr>
          <a:xfrm>
            <a:off x="1069848" y="484632"/>
            <a:ext cx="10058400" cy="1609344"/>
          </a:xfrm>
        </p:spPr>
        <p:txBody>
          <a:bodyPr>
            <a:normAutofit/>
          </a:bodyPr>
          <a:lstStyle/>
          <a:p>
            <a:r>
              <a:rPr lang="en-GB" sz="3600" b="1">
                <a:effectLst/>
                <a:latin typeface="Aptos" panose="020B0004020202020204" pitchFamily="34" charset="0"/>
                <a:ea typeface="Aptos" panose="020B0004020202020204" pitchFamily="34" charset="0"/>
                <a:cs typeface="Times New Roman" panose="02020603050405020304" pitchFamily="18" charset="0"/>
              </a:rPr>
              <a:t>Miscellaneous</a:t>
            </a:r>
            <a:endParaRPr lang="en-IN" sz="3600"/>
          </a:p>
        </p:txBody>
      </p:sp>
      <p:sp>
        <p:nvSpPr>
          <p:cNvPr id="12" name="Content Placeholder 2">
            <a:extLst>
              <a:ext uri="{FF2B5EF4-FFF2-40B4-BE49-F238E27FC236}">
                <a16:creationId xmlns:a16="http://schemas.microsoft.com/office/drawing/2014/main" id="{E34955D5-37A0-3E8A-C023-0833E5F0A442}"/>
              </a:ext>
            </a:extLst>
          </p:cNvPr>
          <p:cNvSpPr>
            <a:spLocks noGrp="1"/>
          </p:cNvSpPr>
          <p:nvPr>
            <p:ph idx="1"/>
          </p:nvPr>
        </p:nvSpPr>
        <p:spPr>
          <a:xfrm>
            <a:off x="1069848" y="2320412"/>
            <a:ext cx="10058400" cy="3851787"/>
          </a:xfrm>
        </p:spPr>
        <p:txBody>
          <a:bodyPr>
            <a:normAutofit/>
          </a:bodyPr>
          <a:lstStyle/>
          <a:p>
            <a:r>
              <a:rPr lang="en-US" kern="100">
                <a:latin typeface="Aptos" panose="020B0004020202020204" pitchFamily="34" charset="0"/>
                <a:cs typeface="Times New Roman" panose="02020603050405020304" pitchFamily="18" charset="0"/>
              </a:rPr>
              <a:t>Last Year LFAR</a:t>
            </a:r>
          </a:p>
          <a:p>
            <a:r>
              <a:rPr lang="en-US" kern="100">
                <a:latin typeface="Aptos" panose="020B0004020202020204" pitchFamily="34" charset="0"/>
                <a:cs typeface="Times New Roman" panose="02020603050405020304" pitchFamily="18" charset="0"/>
              </a:rPr>
              <a:t>Internal / Concurrent Audit Reports</a:t>
            </a:r>
          </a:p>
          <a:p>
            <a:r>
              <a:rPr lang="en-US" kern="100">
                <a:latin typeface="Aptos" panose="020B0004020202020204" pitchFamily="34" charset="0"/>
                <a:cs typeface="Times New Roman" panose="02020603050405020304" pitchFamily="18" charset="0"/>
              </a:rPr>
              <a:t>Credit Audit Report</a:t>
            </a:r>
          </a:p>
          <a:p>
            <a:r>
              <a:rPr lang="en-US" kern="100">
                <a:latin typeface="Aptos" panose="020B0004020202020204" pitchFamily="34" charset="0"/>
                <a:cs typeface="Times New Roman" panose="02020603050405020304" pitchFamily="18" charset="0"/>
              </a:rPr>
              <a:t>Stock Audit</a:t>
            </a:r>
          </a:p>
          <a:p>
            <a:r>
              <a:rPr lang="en-US" kern="100">
                <a:latin typeface="Aptos" panose="020B0004020202020204" pitchFamily="34" charset="0"/>
                <a:cs typeface="Times New Roman" panose="02020603050405020304" pitchFamily="18" charset="0"/>
              </a:rPr>
              <a:t>RBI Inspection</a:t>
            </a:r>
          </a:p>
          <a:p>
            <a:r>
              <a:rPr lang="en-US" kern="100">
                <a:latin typeface="Aptos" panose="020B0004020202020204" pitchFamily="34" charset="0"/>
                <a:cs typeface="Times New Roman" panose="02020603050405020304" pitchFamily="18" charset="0"/>
              </a:rPr>
              <a:t>﻿Income &amp; Expenditure Audit</a:t>
            </a:r>
          </a:p>
          <a:p>
            <a:r>
              <a:rPr lang="en-US" kern="100">
                <a:latin typeface="Aptos" panose="020B0004020202020204" pitchFamily="34" charset="0"/>
                <a:cs typeface="Times New Roman" panose="02020603050405020304" pitchFamily="18" charset="0"/>
              </a:rPr>
              <a:t>IS Audit</a:t>
            </a:r>
          </a:p>
          <a:p>
            <a:r>
              <a:rPr lang="en-US" kern="100">
                <a:latin typeface="Aptos" panose="020B0004020202020204" pitchFamily="34" charset="0"/>
                <a:cs typeface="Times New Roman" panose="02020603050405020304" pitchFamily="18" charset="0"/>
              </a:rPr>
              <a:t>Any Special Investigation</a:t>
            </a:r>
          </a:p>
          <a:p>
            <a:r>
              <a:rPr lang="en-US" kern="100">
                <a:latin typeface="Aptos" panose="020B0004020202020204" pitchFamily="34" charset="0"/>
                <a:cs typeface="Times New Roman" panose="02020603050405020304" pitchFamily="18" charset="0"/>
              </a:rPr>
              <a:t>Any Other matter - to be Report to SCA. </a:t>
            </a:r>
          </a:p>
        </p:txBody>
      </p:sp>
      <p:sp>
        <p:nvSpPr>
          <p:cNvPr id="17" name="Oval 1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51CD474B-D742-6347-3CC5-F967F887B7E4}"/>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18869194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D1ED71-FDBD-3930-CA91-8A5957C87E9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Oval 11">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0487398C-88EE-AD74-2CCF-FC025E94B44F}"/>
              </a:ext>
            </a:extLst>
          </p:cNvPr>
          <p:cNvSpPr>
            <a:spLocks noGrp="1"/>
          </p:cNvSpPr>
          <p:nvPr>
            <p:ph type="title"/>
          </p:nvPr>
        </p:nvSpPr>
        <p:spPr>
          <a:xfrm>
            <a:off x="1490145" y="2376862"/>
            <a:ext cx="2640646" cy="2104273"/>
          </a:xfrm>
          <a:noFill/>
        </p:spPr>
        <p:txBody>
          <a:bodyPr>
            <a:normAutofit/>
          </a:bodyPr>
          <a:lstStyle/>
          <a:p>
            <a:pPr algn="ctr"/>
            <a:r>
              <a:rPr lang="en-US" sz="2100" b="1">
                <a:solidFill>
                  <a:srgbClr val="FFFFFF"/>
                </a:solidFill>
                <a:effectLst/>
                <a:latin typeface="Aptos" panose="020B0004020202020204" pitchFamily="34" charset="0"/>
                <a:ea typeface="Aptos" panose="020B0004020202020204" pitchFamily="34" charset="0"/>
                <a:cs typeface="Times New Roman" panose="02020603050405020304" pitchFamily="18" charset="0"/>
              </a:rPr>
              <a:t>Jilani Committee Recommendation</a:t>
            </a:r>
            <a:endParaRPr lang="en-IN" sz="2100">
              <a:solidFill>
                <a:srgbClr val="FFFFFF"/>
              </a:solidFill>
            </a:endParaRPr>
          </a:p>
        </p:txBody>
      </p:sp>
      <p:sp>
        <p:nvSpPr>
          <p:cNvPr id="16" name="Rectangle 15">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graphicFrame>
        <p:nvGraphicFramePr>
          <p:cNvPr id="6" name="Content Placeholder 2">
            <a:extLst>
              <a:ext uri="{FF2B5EF4-FFF2-40B4-BE49-F238E27FC236}">
                <a16:creationId xmlns:a16="http://schemas.microsoft.com/office/drawing/2014/main" id="{0A899EE2-19F5-7813-0BAC-033E85F7810D}"/>
              </a:ext>
            </a:extLst>
          </p:cNvPr>
          <p:cNvGraphicFramePr>
            <a:graphicFrameLocks noGrp="1"/>
          </p:cNvGraphicFramePr>
          <p:nvPr>
            <p:ph idx="1"/>
            <p:extLst>
              <p:ext uri="{D42A27DB-BD31-4B8C-83A1-F6EECF244321}">
                <p14:modId xmlns:p14="http://schemas.microsoft.com/office/powerpoint/2010/main" val="3972327596"/>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Footer Placeholder 2">
            <a:extLst>
              <a:ext uri="{FF2B5EF4-FFF2-40B4-BE49-F238E27FC236}">
                <a16:creationId xmlns:a16="http://schemas.microsoft.com/office/drawing/2014/main" id="{ADAF0466-2B72-9759-F5D5-C6D2AEA18E24}"/>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30392206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713494-1431-C998-0A5D-47283992A0C1}"/>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BCFFB95F-D901-4937-8084-8A7BAA84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F29737-A413-1769-863A-805F8EC98D3D}"/>
              </a:ext>
            </a:extLst>
          </p:cNvPr>
          <p:cNvSpPr>
            <a:spLocks noGrp="1"/>
          </p:cNvSpPr>
          <p:nvPr>
            <p:ph type="title"/>
          </p:nvPr>
        </p:nvSpPr>
        <p:spPr>
          <a:xfrm>
            <a:off x="8479777" y="639763"/>
            <a:ext cx="3046073" cy="5177377"/>
          </a:xfrm>
          <a:ln>
            <a:noFill/>
          </a:ln>
        </p:spPr>
        <p:txBody>
          <a:bodyPr>
            <a:normAutofit/>
          </a:bodyPr>
          <a:lstStyle/>
          <a:p>
            <a:r>
              <a:rPr lang="en-US" sz="2200" b="1">
                <a:effectLst/>
                <a:latin typeface="Aptos" panose="020B0004020202020204" pitchFamily="34" charset="0"/>
                <a:ea typeface="Aptos" panose="020B0004020202020204" pitchFamily="34" charset="0"/>
                <a:cs typeface="Times New Roman" panose="02020603050405020304" pitchFamily="18" charset="0"/>
              </a:rPr>
              <a:t>Ghosh Committee Recommendation</a:t>
            </a:r>
            <a:br>
              <a:rPr lang="en-US" sz="2200" b="1">
                <a:effectLst/>
                <a:latin typeface="Aptos" panose="020B0004020202020204" pitchFamily="34" charset="0"/>
                <a:ea typeface="Aptos" panose="020B0004020202020204" pitchFamily="34" charset="0"/>
                <a:cs typeface="Times New Roman" panose="02020603050405020304" pitchFamily="18" charset="0"/>
              </a:rPr>
            </a:br>
            <a:br>
              <a:rPr lang="en-US" sz="2200" b="1">
                <a:effectLst/>
                <a:latin typeface="Aptos" panose="020B0004020202020204" pitchFamily="34" charset="0"/>
                <a:ea typeface="Aptos" panose="020B0004020202020204" pitchFamily="34" charset="0"/>
                <a:cs typeface="Times New Roman" panose="02020603050405020304" pitchFamily="18" charset="0"/>
              </a:rPr>
            </a:br>
            <a:br>
              <a:rPr lang="en-US" sz="2200" b="1">
                <a:effectLst/>
                <a:latin typeface="Aptos" panose="020B0004020202020204" pitchFamily="34" charset="0"/>
                <a:ea typeface="Aptos" panose="020B0004020202020204" pitchFamily="34" charset="0"/>
                <a:cs typeface="Times New Roman" panose="02020603050405020304" pitchFamily="18" charset="0"/>
              </a:rPr>
            </a:br>
            <a:br>
              <a:rPr lang="en-US" sz="2200" b="1">
                <a:effectLst/>
                <a:latin typeface="Aptos" panose="020B0004020202020204" pitchFamily="34" charset="0"/>
                <a:ea typeface="Aptos" panose="020B0004020202020204" pitchFamily="34" charset="0"/>
                <a:cs typeface="Times New Roman" panose="02020603050405020304" pitchFamily="18" charset="0"/>
              </a:rPr>
            </a:br>
            <a:endParaRPr lang="en-IN" sz="2200"/>
          </a:p>
        </p:txBody>
      </p:sp>
      <p:grpSp>
        <p:nvGrpSpPr>
          <p:cNvPr id="19" name="Group 18">
            <a:extLst>
              <a:ext uri="{FF2B5EF4-FFF2-40B4-BE49-F238E27FC236}">
                <a16:creationId xmlns:a16="http://schemas.microsoft.com/office/drawing/2014/main" id="{60F473BD-3FD3-4548-A8F5-11D3C9CB8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691E02ED-3E2E-4396-B6DE-5F93F2F1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28F088F5-B4E7-43B9-88F4-8667026E4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aphicFrame>
        <p:nvGraphicFramePr>
          <p:cNvPr id="21" name="Content Placeholder 2">
            <a:extLst>
              <a:ext uri="{FF2B5EF4-FFF2-40B4-BE49-F238E27FC236}">
                <a16:creationId xmlns:a16="http://schemas.microsoft.com/office/drawing/2014/main" id="{597D64BB-22E9-AA09-CDE0-CF43441CB4A5}"/>
              </a:ext>
            </a:extLst>
          </p:cNvPr>
          <p:cNvGraphicFramePr>
            <a:graphicFrameLocks noGrp="1"/>
          </p:cNvGraphicFramePr>
          <p:nvPr>
            <p:ph idx="1"/>
            <p:extLst>
              <p:ext uri="{D42A27DB-BD31-4B8C-83A1-F6EECF244321}">
                <p14:modId xmlns:p14="http://schemas.microsoft.com/office/powerpoint/2010/main" val="3536360048"/>
              </p:ext>
            </p:extLst>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Footer Placeholder 2">
            <a:extLst>
              <a:ext uri="{FF2B5EF4-FFF2-40B4-BE49-F238E27FC236}">
                <a16:creationId xmlns:a16="http://schemas.microsoft.com/office/drawing/2014/main" id="{3FEAEFDD-C325-D53A-4DF1-F54514C0C15A}"/>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31398585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628696-3F7D-B42D-8BAC-1C0077B3F0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1D019A-89B9-AAEA-16A6-50AE810193D4}"/>
              </a:ext>
            </a:extLst>
          </p:cNvPr>
          <p:cNvSpPr>
            <a:spLocks noGrp="1"/>
          </p:cNvSpPr>
          <p:nvPr>
            <p:ph type="title"/>
          </p:nvPr>
        </p:nvSpPr>
        <p:spPr>
          <a:xfrm>
            <a:off x="1069848" y="484632"/>
            <a:ext cx="10058400" cy="1609344"/>
          </a:xfrm>
        </p:spPr>
        <p:txBody>
          <a:bodyPr>
            <a:normAutofit/>
          </a:bodyPr>
          <a:lstStyle/>
          <a:p>
            <a:r>
              <a:rPr lang="en-US" sz="3600" b="1">
                <a:effectLst/>
                <a:latin typeface="Aptos" panose="020B0004020202020204" pitchFamily="34" charset="0"/>
                <a:ea typeface="Aptos" panose="020B0004020202020204" pitchFamily="34" charset="0"/>
                <a:cs typeface="Times New Roman" panose="02020603050405020304" pitchFamily="18" charset="0"/>
              </a:rPr>
              <a:t>Physical Verification</a:t>
            </a:r>
            <a:endParaRPr lang="en-IN" sz="1400"/>
          </a:p>
        </p:txBody>
      </p:sp>
      <p:sp>
        <p:nvSpPr>
          <p:cNvPr id="18" name="Rectangle 17">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8FF35B1-3FF1-135B-E5A9-A300C8F1CCE4}"/>
              </a:ext>
            </a:extLst>
          </p:cNvPr>
          <p:cNvGraphicFramePr>
            <a:graphicFrameLocks noGrp="1"/>
          </p:cNvGraphicFramePr>
          <p:nvPr>
            <p:ph idx="1"/>
            <p:extLst>
              <p:ext uri="{D42A27DB-BD31-4B8C-83A1-F6EECF244321}">
                <p14:modId xmlns:p14="http://schemas.microsoft.com/office/powerpoint/2010/main" val="1868680167"/>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Footer Placeholder 2">
            <a:extLst>
              <a:ext uri="{FF2B5EF4-FFF2-40B4-BE49-F238E27FC236}">
                <a16:creationId xmlns:a16="http://schemas.microsoft.com/office/drawing/2014/main" id="{F916B87E-BE77-4548-72F4-5D1C68F273CA}"/>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23332547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FFE412-854E-0AFB-FE4C-948100B2CF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5EF4C5-7909-A9E6-D584-944A6AEC196A}"/>
              </a:ext>
            </a:extLst>
          </p:cNvPr>
          <p:cNvSpPr>
            <a:spLocks noGrp="1"/>
          </p:cNvSpPr>
          <p:nvPr>
            <p:ph type="title"/>
          </p:nvPr>
        </p:nvSpPr>
        <p:spPr>
          <a:xfrm>
            <a:off x="1069848" y="484632"/>
            <a:ext cx="10058400" cy="1609344"/>
          </a:xfrm>
        </p:spPr>
        <p:txBody>
          <a:bodyPr>
            <a:noAutofit/>
          </a:bodyPr>
          <a:lstStyle/>
          <a:p>
            <a:r>
              <a:rPr lang="en-US" sz="3000" b="1">
                <a:effectLst/>
                <a:latin typeface="Aptos" panose="020B0004020202020204" pitchFamily="34" charset="0"/>
                <a:ea typeface="Aptos" panose="020B0004020202020204" pitchFamily="34" charset="0"/>
                <a:cs typeface="Times New Roman" panose="02020603050405020304" pitchFamily="18" charset="0"/>
              </a:rPr>
              <a:t>Para 5.3.3 – Stock Audit &amp; Collateral Valuation for NPAs of 25 Crore &amp; above</a:t>
            </a:r>
            <a:endParaRPr lang="en-IN" sz="3000"/>
          </a:p>
        </p:txBody>
      </p:sp>
      <p:sp>
        <p:nvSpPr>
          <p:cNvPr id="14" name="Rectangle 13">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DBEBFB1-EBFC-2235-1980-C0B390BE8D9E}"/>
              </a:ext>
            </a:extLst>
          </p:cNvPr>
          <p:cNvGraphicFramePr>
            <a:graphicFrameLocks noGrp="1"/>
          </p:cNvGraphicFramePr>
          <p:nvPr>
            <p:ph idx="1"/>
            <p:extLst>
              <p:ext uri="{D42A27DB-BD31-4B8C-83A1-F6EECF244321}">
                <p14:modId xmlns:p14="http://schemas.microsoft.com/office/powerpoint/2010/main" val="2895444284"/>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ooter Placeholder 2">
            <a:extLst>
              <a:ext uri="{FF2B5EF4-FFF2-40B4-BE49-F238E27FC236}">
                <a16:creationId xmlns:a16="http://schemas.microsoft.com/office/drawing/2014/main" id="{563448BD-5879-FB91-7EA8-037D5A599792}"/>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13423418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732716-8968-C114-C7F3-0B366C512AC8}"/>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BCFFB95F-D901-4937-8084-8A7BAA84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204E76-B34F-FCD0-14A3-C776DA9FB106}"/>
              </a:ext>
            </a:extLst>
          </p:cNvPr>
          <p:cNvSpPr>
            <a:spLocks noGrp="1"/>
          </p:cNvSpPr>
          <p:nvPr>
            <p:ph type="title"/>
          </p:nvPr>
        </p:nvSpPr>
        <p:spPr>
          <a:xfrm>
            <a:off x="8479777" y="639763"/>
            <a:ext cx="3046073" cy="5177377"/>
          </a:xfrm>
          <a:ln>
            <a:noFill/>
          </a:ln>
        </p:spPr>
        <p:txBody>
          <a:bodyPr>
            <a:normAutofit/>
          </a:bodyPr>
          <a:lstStyle/>
          <a:p>
            <a:r>
              <a:rPr lang="en-US" sz="3600" b="1">
                <a:latin typeface="Aptos" panose="020B0004020202020204" pitchFamily="34" charset="0"/>
                <a:ea typeface="Aptos" panose="020B0004020202020204" pitchFamily="34" charset="0"/>
                <a:cs typeface="Times New Roman" panose="02020603050405020304" pitchFamily="18" charset="0"/>
              </a:rPr>
              <a:t>Gold Loans – RBI reference: RBI/2024-25/77</a:t>
            </a:r>
            <a:br>
              <a:rPr lang="en-US" sz="3600" b="1">
                <a:effectLst/>
                <a:latin typeface="Aptos" panose="020B0004020202020204" pitchFamily="34" charset="0"/>
                <a:ea typeface="Aptos" panose="020B0004020202020204" pitchFamily="34" charset="0"/>
                <a:cs typeface="Times New Roman" panose="02020603050405020304" pitchFamily="18" charset="0"/>
              </a:rPr>
            </a:br>
            <a:endParaRPr lang="en-IN" sz="3600"/>
          </a:p>
        </p:txBody>
      </p:sp>
      <p:grpSp>
        <p:nvGrpSpPr>
          <p:cNvPr id="21" name="Group 20">
            <a:extLst>
              <a:ext uri="{FF2B5EF4-FFF2-40B4-BE49-F238E27FC236}">
                <a16:creationId xmlns:a16="http://schemas.microsoft.com/office/drawing/2014/main" id="{60F473BD-3FD3-4548-A8F5-11D3C9CB8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2" name="Oval 21">
              <a:extLst>
                <a:ext uri="{FF2B5EF4-FFF2-40B4-BE49-F238E27FC236}">
                  <a16:creationId xmlns:a16="http://schemas.microsoft.com/office/drawing/2014/main" id="{691E02ED-3E2E-4396-B6DE-5F93F2F1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8F088F5-B4E7-43B9-88F4-8667026E4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aphicFrame>
        <p:nvGraphicFramePr>
          <p:cNvPr id="23" name="Content Placeholder 2">
            <a:extLst>
              <a:ext uri="{FF2B5EF4-FFF2-40B4-BE49-F238E27FC236}">
                <a16:creationId xmlns:a16="http://schemas.microsoft.com/office/drawing/2014/main" id="{A3015B9A-91D7-1E97-EED7-68F6F1276BDC}"/>
              </a:ext>
            </a:extLst>
          </p:cNvPr>
          <p:cNvGraphicFramePr>
            <a:graphicFrameLocks noGrp="1"/>
          </p:cNvGraphicFramePr>
          <p:nvPr>
            <p:ph idx="1"/>
            <p:extLst>
              <p:ext uri="{D42A27DB-BD31-4B8C-83A1-F6EECF244321}">
                <p14:modId xmlns:p14="http://schemas.microsoft.com/office/powerpoint/2010/main" val="292624074"/>
              </p:ext>
            </p:extLst>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Footer Placeholder 2">
            <a:extLst>
              <a:ext uri="{FF2B5EF4-FFF2-40B4-BE49-F238E27FC236}">
                <a16:creationId xmlns:a16="http://schemas.microsoft.com/office/drawing/2014/main" id="{5C8800B0-C4FB-0574-D5AB-E062F23AF310}"/>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3643515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897A38-DCFE-C57A-7AF9-6FA7834FBE3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3" name="Rectangle 1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5" name="Rectangle 1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CE00A2AB-D942-F6EE-9722-5DB071B16409}"/>
              </a:ext>
            </a:extLst>
          </p:cNvPr>
          <p:cNvSpPr>
            <a:spLocks noGrp="1"/>
          </p:cNvSpPr>
          <p:nvPr>
            <p:ph type="title"/>
          </p:nvPr>
        </p:nvSpPr>
        <p:spPr>
          <a:xfrm>
            <a:off x="1069848" y="484632"/>
            <a:ext cx="10058400" cy="1609344"/>
          </a:xfrm>
        </p:spPr>
        <p:txBody>
          <a:bodyPr>
            <a:normAutofit/>
          </a:bodyPr>
          <a:lstStyle/>
          <a:p>
            <a:r>
              <a:rPr lang="en-US" sz="3600" b="1">
                <a:latin typeface="Aptos" panose="020B0004020202020204" pitchFamily="34" charset="0"/>
                <a:ea typeface="Aptos" panose="020B0004020202020204" pitchFamily="34" charset="0"/>
                <a:cs typeface="Times New Roman" panose="02020603050405020304" pitchFamily="18" charset="0"/>
              </a:rPr>
              <a:t>Appointment Formality &amp; Planning</a:t>
            </a:r>
            <a:endParaRPr lang="en-IN" sz="3600"/>
          </a:p>
        </p:txBody>
      </p:sp>
      <p:sp>
        <p:nvSpPr>
          <p:cNvPr id="12" name="Content Placeholder 2">
            <a:extLst>
              <a:ext uri="{FF2B5EF4-FFF2-40B4-BE49-F238E27FC236}">
                <a16:creationId xmlns:a16="http://schemas.microsoft.com/office/drawing/2014/main" id="{164A0359-AF7D-CD74-D5DF-3D7E5F02DD3D}"/>
              </a:ext>
            </a:extLst>
          </p:cNvPr>
          <p:cNvSpPr>
            <a:spLocks noGrp="1"/>
          </p:cNvSpPr>
          <p:nvPr>
            <p:ph idx="1"/>
          </p:nvPr>
        </p:nvSpPr>
        <p:spPr>
          <a:xfrm>
            <a:off x="1069848" y="2320412"/>
            <a:ext cx="10058400" cy="3851787"/>
          </a:xfrm>
        </p:spPr>
        <p:txBody>
          <a:bodyPr>
            <a:normAutofit/>
          </a:bodyPr>
          <a:lstStyle/>
          <a:p>
            <a:pPr algn="just"/>
            <a:r>
              <a:rPr lang="en-US" kern="100">
                <a:latin typeface="Aptos" panose="020B0004020202020204" pitchFamily="34" charset="0"/>
                <a:cs typeface="Times New Roman" panose="02020603050405020304" pitchFamily="18" charset="0"/>
              </a:rPr>
              <a:t>Appointment Letter from Bank</a:t>
            </a:r>
          </a:p>
          <a:p>
            <a:pPr algn="just"/>
            <a:r>
              <a:rPr lang="en-US" kern="100">
                <a:latin typeface="Aptos" panose="020B0004020202020204" pitchFamily="34" charset="0"/>
                <a:cs typeface="Times New Roman" panose="02020603050405020304" pitchFamily="18" charset="0"/>
              </a:rPr>
              <a:t>Reply to Appointment Letter</a:t>
            </a:r>
          </a:p>
          <a:p>
            <a:pPr algn="just"/>
            <a:r>
              <a:rPr lang="en-US" kern="100">
                <a:latin typeface="Aptos" panose="020B0004020202020204" pitchFamily="34" charset="0"/>
                <a:cs typeface="Times New Roman" panose="02020603050405020304" pitchFamily="18" charset="0"/>
              </a:rPr>
              <a:t>NOC received from Previous Auditor</a:t>
            </a:r>
          </a:p>
          <a:p>
            <a:pPr algn="just"/>
            <a:r>
              <a:rPr lang="en-IN" kern="100">
                <a:latin typeface="Aptos" panose="020B0004020202020204" pitchFamily="34" charset="0"/>
                <a:cs typeface="Times New Roman" panose="02020603050405020304" pitchFamily="18" charset="0"/>
              </a:rPr>
              <a:t>Partner/Proprietor Declaration submitted to Bank </a:t>
            </a:r>
          </a:p>
          <a:p>
            <a:pPr algn="just"/>
            <a:r>
              <a:rPr lang="en-IN" kern="100">
                <a:latin typeface="Aptos" panose="020B0004020202020204" pitchFamily="34" charset="0"/>
                <a:cs typeface="Times New Roman" panose="02020603050405020304" pitchFamily="18" charset="0"/>
              </a:rPr>
              <a:t>Audit Programme indicating the Areas allocated[Bank Branch Audit Programme in the GN on Bank Audit can be considered as base] </a:t>
            </a:r>
          </a:p>
          <a:p>
            <a:pPr algn="just"/>
            <a:r>
              <a:rPr lang="en-IN" kern="100">
                <a:latin typeface="Aptos" panose="020B0004020202020204" pitchFamily="34" charset="0"/>
                <a:cs typeface="Times New Roman" panose="02020603050405020304" pitchFamily="18" charset="0"/>
              </a:rPr>
              <a:t>Details of team member indicating the experience[To reflect the proper mix of junior and senior staff]</a:t>
            </a:r>
          </a:p>
          <a:p>
            <a:pPr algn="just"/>
            <a:r>
              <a:rPr lang="en-IN" kern="100">
                <a:latin typeface="Aptos" panose="020B0004020202020204" pitchFamily="34" charset="0"/>
                <a:cs typeface="Times New Roman" panose="02020603050405020304" pitchFamily="18" charset="0"/>
              </a:rPr>
              <a:t>Agenda of Meeting with Branch Manager and Minutes of Meeting with the Manager</a:t>
            </a:r>
            <a:endParaRPr lang="en-US" kern="100">
              <a:latin typeface="Aptos" panose="020B0004020202020204" pitchFamily="34" charset="0"/>
              <a:cs typeface="Times New Roman" panose="02020603050405020304" pitchFamily="18" charset="0"/>
            </a:endParaRPr>
          </a:p>
        </p:txBody>
      </p:sp>
      <p:sp>
        <p:nvSpPr>
          <p:cNvPr id="17" name="Oval 1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4FB5B6E9-4363-E431-DA71-8337F17D9522}"/>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20633654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A1C98E-1E6A-A332-F4D3-AE378D4A3FD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BCFFB95F-D901-4937-8084-8A7BAA84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11956A-A8C4-3967-5575-B218D2BA697B}"/>
              </a:ext>
            </a:extLst>
          </p:cNvPr>
          <p:cNvSpPr>
            <a:spLocks noGrp="1"/>
          </p:cNvSpPr>
          <p:nvPr>
            <p:ph type="title"/>
          </p:nvPr>
        </p:nvSpPr>
        <p:spPr>
          <a:xfrm>
            <a:off x="8479777" y="639763"/>
            <a:ext cx="3046073" cy="5177377"/>
          </a:xfrm>
          <a:ln>
            <a:noFill/>
          </a:ln>
        </p:spPr>
        <p:txBody>
          <a:bodyPr>
            <a:normAutofit/>
          </a:bodyPr>
          <a:lstStyle/>
          <a:p>
            <a:r>
              <a:rPr lang="en-US" sz="2800" b="1">
                <a:effectLst/>
                <a:latin typeface="Aptos" panose="020B0004020202020204" pitchFamily="34" charset="0"/>
                <a:ea typeface="Aptos" panose="020B0004020202020204" pitchFamily="34" charset="0"/>
                <a:cs typeface="Times New Roman" panose="02020603050405020304" pitchFamily="18" charset="0"/>
              </a:rPr>
              <a:t>Fair Lending Practice – Penal Charges in Loan Accounts – RBI Reference: 2023-24/53</a:t>
            </a:r>
            <a:br>
              <a:rPr lang="en-US" sz="2800" b="1">
                <a:effectLst/>
                <a:latin typeface="Aptos" panose="020B0004020202020204" pitchFamily="34" charset="0"/>
                <a:ea typeface="Aptos" panose="020B0004020202020204" pitchFamily="34" charset="0"/>
                <a:cs typeface="Times New Roman" panose="02020603050405020304" pitchFamily="18" charset="0"/>
              </a:rPr>
            </a:br>
            <a:br>
              <a:rPr lang="en-US" sz="2800" b="1">
                <a:effectLst/>
                <a:latin typeface="Aptos" panose="020B0004020202020204" pitchFamily="34" charset="0"/>
                <a:ea typeface="Aptos" panose="020B0004020202020204" pitchFamily="34" charset="0"/>
                <a:cs typeface="Times New Roman" panose="02020603050405020304" pitchFamily="18" charset="0"/>
              </a:rPr>
            </a:br>
            <a:br>
              <a:rPr lang="en-US" sz="2800" b="1">
                <a:effectLst/>
                <a:latin typeface="Aptos" panose="020B0004020202020204" pitchFamily="34" charset="0"/>
                <a:ea typeface="Aptos" panose="020B0004020202020204" pitchFamily="34" charset="0"/>
                <a:cs typeface="Times New Roman" panose="02020603050405020304" pitchFamily="18" charset="0"/>
              </a:rPr>
            </a:br>
            <a:br>
              <a:rPr lang="en-US" sz="2800" b="1">
                <a:effectLst/>
                <a:latin typeface="Aptos" panose="020B0004020202020204" pitchFamily="34" charset="0"/>
                <a:ea typeface="Aptos" panose="020B0004020202020204" pitchFamily="34" charset="0"/>
                <a:cs typeface="Times New Roman" panose="02020603050405020304" pitchFamily="18" charset="0"/>
              </a:rPr>
            </a:br>
            <a:br>
              <a:rPr lang="en-US" sz="2800" b="1">
                <a:effectLst/>
                <a:latin typeface="Aptos" panose="020B0004020202020204" pitchFamily="34" charset="0"/>
                <a:ea typeface="Aptos" panose="020B0004020202020204" pitchFamily="34" charset="0"/>
                <a:cs typeface="Times New Roman" panose="02020603050405020304" pitchFamily="18" charset="0"/>
              </a:rPr>
            </a:br>
            <a:endParaRPr lang="en-IN" sz="2800"/>
          </a:p>
        </p:txBody>
      </p:sp>
      <p:grpSp>
        <p:nvGrpSpPr>
          <p:cNvPr id="8" name="Group 7">
            <a:extLst>
              <a:ext uri="{FF2B5EF4-FFF2-40B4-BE49-F238E27FC236}">
                <a16:creationId xmlns:a16="http://schemas.microsoft.com/office/drawing/2014/main" id="{60F473BD-3FD3-4548-A8F5-11D3C9CB8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691E02ED-3E2E-4396-B6DE-5F93F2F1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28F088F5-B4E7-43B9-88F4-8667026E4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aphicFrame>
        <p:nvGraphicFramePr>
          <p:cNvPr id="20" name="Content Placeholder 2">
            <a:extLst>
              <a:ext uri="{FF2B5EF4-FFF2-40B4-BE49-F238E27FC236}">
                <a16:creationId xmlns:a16="http://schemas.microsoft.com/office/drawing/2014/main" id="{202590BE-AF25-43FE-24E3-52F831D78A0C}"/>
              </a:ext>
            </a:extLst>
          </p:cNvPr>
          <p:cNvGraphicFramePr>
            <a:graphicFrameLocks noGrp="1"/>
          </p:cNvGraphicFramePr>
          <p:nvPr>
            <p:ph idx="1"/>
            <p:extLst>
              <p:ext uri="{D42A27DB-BD31-4B8C-83A1-F6EECF244321}">
                <p14:modId xmlns:p14="http://schemas.microsoft.com/office/powerpoint/2010/main" val="85316164"/>
              </p:ext>
            </p:extLst>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Footer Placeholder 2">
            <a:extLst>
              <a:ext uri="{FF2B5EF4-FFF2-40B4-BE49-F238E27FC236}">
                <a16:creationId xmlns:a16="http://schemas.microsoft.com/office/drawing/2014/main" id="{1F8FA215-0BD5-C014-AA09-BE0B43528F2E}"/>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6784216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E7BAEC-3D93-686C-0D27-8965C369AA2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3" name="Rectangle 1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5" name="Rectangle 1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8494021E-D381-0CB7-0535-41CC7F97018E}"/>
              </a:ext>
            </a:extLst>
          </p:cNvPr>
          <p:cNvSpPr>
            <a:spLocks noGrp="1"/>
          </p:cNvSpPr>
          <p:nvPr>
            <p:ph type="title"/>
          </p:nvPr>
        </p:nvSpPr>
        <p:spPr>
          <a:xfrm>
            <a:off x="1069848" y="484632"/>
            <a:ext cx="10058400" cy="1609344"/>
          </a:xfrm>
        </p:spPr>
        <p:txBody>
          <a:bodyPr>
            <a:normAutofit/>
          </a:bodyPr>
          <a:lstStyle/>
          <a:p>
            <a:r>
              <a:rPr lang="en-US" sz="3000" b="1">
                <a:effectLst/>
                <a:latin typeface="Aptos" panose="020B0004020202020204" pitchFamily="34" charset="0"/>
                <a:ea typeface="Aptos" panose="020B0004020202020204" pitchFamily="34" charset="0"/>
                <a:cs typeface="Times New Roman" panose="02020603050405020304" pitchFamily="18" charset="0"/>
              </a:rPr>
              <a:t>Fair Practice Code for Lenders - Charging of Interest - RBI Reference: 2024-25/30</a:t>
            </a:r>
            <a:endParaRPr lang="en-IN" sz="3000"/>
          </a:p>
        </p:txBody>
      </p:sp>
      <p:sp>
        <p:nvSpPr>
          <p:cNvPr id="3" name="Content Placeholder 2">
            <a:extLst>
              <a:ext uri="{FF2B5EF4-FFF2-40B4-BE49-F238E27FC236}">
                <a16:creationId xmlns:a16="http://schemas.microsoft.com/office/drawing/2014/main" id="{CFA3CC8B-22C9-4985-82BE-DD60227177F5}"/>
              </a:ext>
            </a:extLst>
          </p:cNvPr>
          <p:cNvSpPr>
            <a:spLocks noGrp="1"/>
          </p:cNvSpPr>
          <p:nvPr>
            <p:ph idx="1"/>
          </p:nvPr>
        </p:nvSpPr>
        <p:spPr>
          <a:xfrm>
            <a:off x="1069848" y="2320412"/>
            <a:ext cx="10058400" cy="3851787"/>
          </a:xfrm>
        </p:spPr>
        <p:txBody>
          <a:bodyPr>
            <a:normAutofit/>
          </a:bodyPr>
          <a:lstStyle/>
          <a:p>
            <a:pPr marL="0" indent="0" algn="just">
              <a:buNone/>
            </a:pPr>
            <a:r>
              <a:rPr lang="en-US" kern="100">
                <a:latin typeface="Aptos" panose="020B0004020202020204" pitchFamily="34" charset="0"/>
                <a:cs typeface="Times New Roman" panose="02020603050405020304" pitchFamily="18" charset="0"/>
              </a:rPr>
              <a:t>The guidelines on Fair Practices Code issued to various Regulated Entities (REs) since 2003, inter-alia, advocate fairness and transparency in charging of interest by the lenders, while providing adequate freedom to REs as regards their loan pricing policy.</a:t>
            </a:r>
          </a:p>
          <a:p>
            <a:pPr marL="0" indent="0" algn="just">
              <a:buNone/>
            </a:pPr>
            <a:r>
              <a:rPr lang="en-US" kern="100">
                <a:latin typeface="Aptos" panose="020B0004020202020204" pitchFamily="34" charset="0"/>
                <a:cs typeface="Times New Roman" panose="02020603050405020304" pitchFamily="18" charset="0"/>
              </a:rPr>
              <a:t>Some of the unfair practices observed by RBI are as explained below :-</a:t>
            </a:r>
          </a:p>
          <a:p>
            <a:pPr algn="just"/>
            <a:r>
              <a:rPr lang="en-US" kern="100">
                <a:latin typeface="Aptos" panose="020B0004020202020204" pitchFamily="34" charset="0"/>
                <a:cs typeface="Times New Roman" panose="02020603050405020304" pitchFamily="18" charset="0"/>
              </a:rPr>
              <a:t>Charging of interest horn the data of sanction of loan or date of execution of loan agreement and not from the date of actual disbursement of Ihe funds to the customer.</a:t>
            </a:r>
          </a:p>
          <a:p>
            <a:pPr algn="just"/>
            <a:r>
              <a:rPr lang="en-US" kern="100">
                <a:latin typeface="Aptos" panose="020B0004020202020204" pitchFamily="34" charset="0"/>
                <a:cs typeface="Times New Roman" panose="02020603050405020304" pitchFamily="18" charset="0"/>
              </a:rPr>
              <a:t>In the case of disbursal or repayment of loans during the course of the month, charging interest for the entire month, rather than charging interest only for the period for which the loan was outstanding.</a:t>
            </a:r>
          </a:p>
          <a:p>
            <a:pPr algn="just"/>
            <a:r>
              <a:rPr lang="en-US" kern="100">
                <a:latin typeface="Aptos" panose="020B0004020202020204" pitchFamily="34" charset="0"/>
                <a:cs typeface="Times New Roman" panose="02020603050405020304" pitchFamily="18" charset="0"/>
              </a:rPr>
              <a:t>In some cases, it was observed that REs were collecting one or more instalments in advance but reckoning the full loan amount for charging interest.</a:t>
            </a:r>
          </a:p>
        </p:txBody>
      </p:sp>
      <p:sp>
        <p:nvSpPr>
          <p:cNvPr id="17" name="Oval 1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Footer Placeholder 2">
            <a:extLst>
              <a:ext uri="{FF2B5EF4-FFF2-40B4-BE49-F238E27FC236}">
                <a16:creationId xmlns:a16="http://schemas.microsoft.com/office/drawing/2014/main" id="{EA23128D-F503-2700-99B8-6A9399F34384}"/>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4171907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EE6E75-85F3-10EC-FA4C-5BD97912C2D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3" name="Rectangle 1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5" name="Rectangle 1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A4A28478-93A7-B827-7CFC-CB27DD118171}"/>
              </a:ext>
            </a:extLst>
          </p:cNvPr>
          <p:cNvSpPr>
            <a:spLocks noGrp="1"/>
          </p:cNvSpPr>
          <p:nvPr>
            <p:ph type="title"/>
          </p:nvPr>
        </p:nvSpPr>
        <p:spPr>
          <a:xfrm>
            <a:off x="1069848" y="484632"/>
            <a:ext cx="10058400" cy="1609344"/>
          </a:xfrm>
        </p:spPr>
        <p:txBody>
          <a:bodyPr>
            <a:normAutofit/>
          </a:bodyPr>
          <a:lstStyle/>
          <a:p>
            <a:r>
              <a:rPr lang="en-US" sz="3600" b="1">
                <a:effectLst/>
                <a:latin typeface="Aptos" panose="020B0004020202020204" pitchFamily="34" charset="0"/>
                <a:ea typeface="Aptos" panose="020B0004020202020204" pitchFamily="34" charset="0"/>
                <a:cs typeface="Times New Roman" panose="02020603050405020304" pitchFamily="18" charset="0"/>
              </a:rPr>
              <a:t>Verification of Advances</a:t>
            </a:r>
            <a:endParaRPr lang="en-IN" sz="3600"/>
          </a:p>
        </p:txBody>
      </p:sp>
      <p:sp>
        <p:nvSpPr>
          <p:cNvPr id="3" name="Content Placeholder 2">
            <a:extLst>
              <a:ext uri="{FF2B5EF4-FFF2-40B4-BE49-F238E27FC236}">
                <a16:creationId xmlns:a16="http://schemas.microsoft.com/office/drawing/2014/main" id="{CD8A8A14-065D-976A-8846-0CAE9885E77F}"/>
              </a:ext>
            </a:extLst>
          </p:cNvPr>
          <p:cNvSpPr>
            <a:spLocks noGrp="1"/>
          </p:cNvSpPr>
          <p:nvPr>
            <p:ph idx="1"/>
          </p:nvPr>
        </p:nvSpPr>
        <p:spPr>
          <a:xfrm>
            <a:off x="1069848" y="2320412"/>
            <a:ext cx="10058400" cy="3851787"/>
          </a:xfrm>
        </p:spPr>
        <p:txBody>
          <a:bodyPr>
            <a:normAutofit/>
          </a:bodyPr>
          <a:lstStyle/>
          <a:p>
            <a:pPr algn="just"/>
            <a:r>
              <a:rPr lang="en-US" sz="2400" kern="100">
                <a:latin typeface="Aptos" panose="020B0004020202020204" pitchFamily="34" charset="0"/>
                <a:cs typeface="Times New Roman" panose="02020603050405020304" pitchFamily="18" charset="0"/>
              </a:rPr>
              <a:t>Loan MIS as on Cut-off Date along with List of New files sanctioned</a:t>
            </a:r>
          </a:p>
          <a:p>
            <a:pPr algn="just"/>
            <a:r>
              <a:rPr lang="en-US" sz="2400" kern="100">
                <a:latin typeface="Aptos" panose="020B0004020202020204" pitchFamily="34" charset="0"/>
                <a:cs typeface="Times New Roman" panose="02020603050405020304" pitchFamily="18" charset="0"/>
              </a:rPr>
              <a:t>Sample Selection work paper [indicating the various parameter adopted for selecting the samples]</a:t>
            </a:r>
          </a:p>
          <a:p>
            <a:pPr algn="just"/>
            <a:r>
              <a:rPr lang="en-US" sz="2400" kern="100">
                <a:latin typeface="Aptos" panose="020B0004020202020204" pitchFamily="34" charset="0"/>
                <a:cs typeface="Times New Roman" panose="02020603050405020304" pitchFamily="18" charset="0"/>
              </a:rPr>
              <a:t>Comprehensive Checklist of Verification of Advances</a:t>
            </a:r>
          </a:p>
          <a:p>
            <a:pPr algn="just"/>
            <a:r>
              <a:rPr lang="en-US" sz="2400" kern="100">
                <a:latin typeface="Aptos" panose="020B0004020202020204" pitchFamily="34" charset="0"/>
                <a:cs typeface="Times New Roman" panose="02020603050405020304" pitchFamily="18" charset="0"/>
              </a:rPr>
              <a:t>Query sheet shared with Branch Manager</a:t>
            </a:r>
          </a:p>
          <a:p>
            <a:pPr algn="just"/>
            <a:endParaRPr lang="en-US" kern="100">
              <a:latin typeface="Aptos" panose="020B0004020202020204" pitchFamily="34" charset="0"/>
              <a:cs typeface="Times New Roman" panose="02020603050405020304" pitchFamily="18" charset="0"/>
            </a:endParaRPr>
          </a:p>
          <a:p>
            <a:pPr algn="just"/>
            <a:endParaRPr lang="en-US" kern="100">
              <a:latin typeface="Aptos" panose="020B0004020202020204" pitchFamily="34" charset="0"/>
              <a:cs typeface="Times New Roman" panose="02020603050405020304" pitchFamily="18" charset="0"/>
            </a:endParaRPr>
          </a:p>
        </p:txBody>
      </p:sp>
      <p:sp>
        <p:nvSpPr>
          <p:cNvPr id="17" name="Oval 1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Footer Placeholder 2">
            <a:extLst>
              <a:ext uri="{FF2B5EF4-FFF2-40B4-BE49-F238E27FC236}">
                <a16:creationId xmlns:a16="http://schemas.microsoft.com/office/drawing/2014/main" id="{D9A83A0A-0C32-39D3-2592-EC16E3A4CA9E}"/>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1748388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510AF9-5AE9-4F65-9DDB-ECC31706BD9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3" name="Rectangle 1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5" name="Rectangle 1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6F685251-9599-E0B4-E468-2ED5030BC59F}"/>
              </a:ext>
            </a:extLst>
          </p:cNvPr>
          <p:cNvSpPr>
            <a:spLocks noGrp="1"/>
          </p:cNvSpPr>
          <p:nvPr>
            <p:ph type="title"/>
          </p:nvPr>
        </p:nvSpPr>
        <p:spPr>
          <a:xfrm>
            <a:off x="1069848" y="484632"/>
            <a:ext cx="10058400" cy="1609344"/>
          </a:xfrm>
        </p:spPr>
        <p:txBody>
          <a:bodyPr>
            <a:normAutofit/>
          </a:bodyPr>
          <a:lstStyle/>
          <a:p>
            <a:r>
              <a:rPr lang="en-US" sz="3600" b="1">
                <a:effectLst/>
                <a:latin typeface="Aptos" panose="020B0004020202020204" pitchFamily="34" charset="0"/>
                <a:ea typeface="Aptos" panose="020B0004020202020204" pitchFamily="34" charset="0"/>
                <a:cs typeface="Times New Roman" panose="02020603050405020304" pitchFamily="18" charset="0"/>
              </a:rPr>
              <a:t>Verification of Non - Performing Assets</a:t>
            </a:r>
            <a:endParaRPr lang="en-IN" sz="3600"/>
          </a:p>
        </p:txBody>
      </p:sp>
      <p:sp>
        <p:nvSpPr>
          <p:cNvPr id="3" name="Content Placeholder 2">
            <a:extLst>
              <a:ext uri="{FF2B5EF4-FFF2-40B4-BE49-F238E27FC236}">
                <a16:creationId xmlns:a16="http://schemas.microsoft.com/office/drawing/2014/main" id="{0845C3EC-C368-45F9-C26B-1D3C26EFF31C}"/>
              </a:ext>
            </a:extLst>
          </p:cNvPr>
          <p:cNvSpPr>
            <a:spLocks noGrp="1"/>
          </p:cNvSpPr>
          <p:nvPr>
            <p:ph idx="1"/>
          </p:nvPr>
        </p:nvSpPr>
        <p:spPr>
          <a:xfrm>
            <a:off x="1069848" y="2320412"/>
            <a:ext cx="10058400" cy="3851787"/>
          </a:xfrm>
        </p:spPr>
        <p:txBody>
          <a:bodyPr>
            <a:normAutofit/>
          </a:bodyPr>
          <a:lstStyle/>
          <a:p>
            <a:pPr algn="just"/>
            <a:r>
              <a:rPr lang="en-US" sz="2400" kern="100">
                <a:latin typeface="Aptos" panose="020B0004020202020204" pitchFamily="34" charset="0"/>
                <a:cs typeface="Times New Roman" panose="02020603050405020304" pitchFamily="18" charset="0"/>
              </a:rPr>
              <a:t>List of NPA Accounts as on Cut-off date</a:t>
            </a:r>
          </a:p>
          <a:p>
            <a:pPr algn="just"/>
            <a:r>
              <a:rPr lang="en-US" sz="2400" kern="100">
                <a:latin typeface="Aptos" panose="020B0004020202020204" pitchFamily="34" charset="0"/>
                <a:cs typeface="Times New Roman" panose="02020603050405020304" pitchFamily="18" charset="0"/>
              </a:rPr>
              <a:t>Sample Selection work paper [indicating the various parameter adopted for selecting the samples]</a:t>
            </a:r>
          </a:p>
          <a:p>
            <a:pPr algn="just"/>
            <a:r>
              <a:rPr lang="en-US" sz="2400" kern="100">
                <a:latin typeface="Aptos" panose="020B0004020202020204" pitchFamily="34" charset="0"/>
                <a:cs typeface="Times New Roman" panose="02020603050405020304" pitchFamily="18" charset="0"/>
              </a:rPr>
              <a:t>NPA Provision Work paper</a:t>
            </a:r>
          </a:p>
          <a:p>
            <a:pPr algn="just"/>
            <a:r>
              <a:rPr lang="en-US" sz="2400" kern="100">
                <a:latin typeface="Aptos" panose="020B0004020202020204" pitchFamily="34" charset="0"/>
                <a:cs typeface="Times New Roman" panose="02020603050405020304" pitchFamily="18" charset="0"/>
              </a:rPr>
              <a:t>List of Diversion observed and List of Cases with inadequate Provision</a:t>
            </a:r>
          </a:p>
          <a:p>
            <a:pPr algn="just"/>
            <a:r>
              <a:rPr lang="en-US" sz="2400" kern="100">
                <a:latin typeface="Aptos" panose="020B0004020202020204" pitchFamily="34" charset="0"/>
                <a:cs typeface="Times New Roman" panose="02020603050405020304" pitchFamily="18" charset="0"/>
              </a:rPr>
              <a:t>Issue Memorandum- Advances shared with Branch Manager</a:t>
            </a:r>
          </a:p>
          <a:p>
            <a:pPr algn="just"/>
            <a:endParaRPr lang="en-US" kern="100">
              <a:latin typeface="Aptos" panose="020B0004020202020204" pitchFamily="34" charset="0"/>
              <a:cs typeface="Times New Roman" panose="02020603050405020304" pitchFamily="18" charset="0"/>
            </a:endParaRPr>
          </a:p>
        </p:txBody>
      </p:sp>
      <p:sp>
        <p:nvSpPr>
          <p:cNvPr id="17" name="Oval 1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Footer Placeholder 2">
            <a:extLst>
              <a:ext uri="{FF2B5EF4-FFF2-40B4-BE49-F238E27FC236}">
                <a16:creationId xmlns:a16="http://schemas.microsoft.com/office/drawing/2014/main" id="{EF723D0B-CDC0-5295-F05F-7E2D7B2BF260}"/>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427371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D9DA4D-0A4E-3AC9-743C-FBD8328E6A8F}"/>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6" name="Rectangle 15">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8" name="Rectangle 17">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080F22D2-70AF-A162-4C98-405A2E7C42F8}"/>
              </a:ext>
            </a:extLst>
          </p:cNvPr>
          <p:cNvSpPr>
            <a:spLocks noGrp="1"/>
          </p:cNvSpPr>
          <p:nvPr>
            <p:ph type="title"/>
          </p:nvPr>
        </p:nvSpPr>
        <p:spPr>
          <a:xfrm>
            <a:off x="1069848" y="484632"/>
            <a:ext cx="10058400" cy="1609344"/>
          </a:xfrm>
        </p:spPr>
        <p:txBody>
          <a:bodyPr>
            <a:normAutofit/>
          </a:bodyPr>
          <a:lstStyle/>
          <a:p>
            <a:r>
              <a:rPr lang="en-US" sz="3600" b="1">
                <a:effectLst/>
                <a:latin typeface="Aptos" panose="020B0004020202020204" pitchFamily="34" charset="0"/>
                <a:ea typeface="Aptos" panose="020B0004020202020204" pitchFamily="34" charset="0"/>
                <a:cs typeface="Times New Roman" panose="02020603050405020304" pitchFamily="18" charset="0"/>
              </a:rPr>
              <a:t>Other Areas of Audit &amp; Certification of Annexures</a:t>
            </a:r>
            <a:endParaRPr lang="en-IN" sz="3600"/>
          </a:p>
        </p:txBody>
      </p:sp>
      <p:sp>
        <p:nvSpPr>
          <p:cNvPr id="20" name="Content Placeholder 2">
            <a:extLst>
              <a:ext uri="{FF2B5EF4-FFF2-40B4-BE49-F238E27FC236}">
                <a16:creationId xmlns:a16="http://schemas.microsoft.com/office/drawing/2014/main" id="{4E09CD5C-9A47-BC4B-406E-FD37502739C8}"/>
              </a:ext>
            </a:extLst>
          </p:cNvPr>
          <p:cNvSpPr>
            <a:spLocks noGrp="1"/>
          </p:cNvSpPr>
          <p:nvPr>
            <p:ph idx="1"/>
          </p:nvPr>
        </p:nvSpPr>
        <p:spPr>
          <a:xfrm>
            <a:off x="1069848" y="2320412"/>
            <a:ext cx="10058400" cy="3851787"/>
          </a:xfrm>
        </p:spPr>
        <p:txBody>
          <a:bodyPr>
            <a:normAutofit/>
          </a:bodyPr>
          <a:lstStyle/>
          <a:p>
            <a:pPr algn="just"/>
            <a:r>
              <a:rPr lang="en-US" sz="2400" kern="100">
                <a:latin typeface="Aptos" panose="020B0004020202020204" pitchFamily="34" charset="0"/>
                <a:cs typeface="Times New Roman" panose="02020603050405020304" pitchFamily="18" charset="0"/>
              </a:rPr>
              <a:t>Cash Balance/ ATM Balance/ Bank Balance with Other Bank certificates</a:t>
            </a:r>
          </a:p>
          <a:p>
            <a:pPr algn="just"/>
            <a:r>
              <a:rPr lang="en-US" sz="2400" kern="100">
                <a:latin typeface="Aptos" panose="020B0004020202020204" pitchFamily="34" charset="0"/>
                <a:cs typeface="Times New Roman" panose="02020603050405020304" pitchFamily="18" charset="0"/>
              </a:rPr>
              <a:t>Analytical Review of major items of Balance Sheet and Profit &amp; Loss Account</a:t>
            </a:r>
          </a:p>
          <a:p>
            <a:pPr algn="just"/>
            <a:r>
              <a:rPr lang="en-US" sz="2400" kern="100">
                <a:latin typeface="Aptos" panose="020B0004020202020204" pitchFamily="34" charset="0"/>
                <a:cs typeface="Times New Roman" panose="02020603050405020304" pitchFamily="18" charset="0"/>
              </a:rPr>
              <a:t>Work paper listing Various Annexures/Certificates issued along with the work done and nature of audit evidences obtained against each of these certificates</a:t>
            </a:r>
          </a:p>
          <a:p>
            <a:pPr algn="just"/>
            <a:r>
              <a:rPr lang="en-US" sz="2400" kern="100">
                <a:latin typeface="Aptos" panose="020B0004020202020204" pitchFamily="34" charset="0"/>
                <a:cs typeface="Times New Roman" panose="02020603050405020304" pitchFamily="18" charset="0"/>
              </a:rPr>
              <a:t>Fixed Asset Schedule including Verification Report</a:t>
            </a:r>
          </a:p>
          <a:p>
            <a:pPr algn="just"/>
            <a:r>
              <a:rPr lang="en-US" sz="2400" kern="100">
                <a:latin typeface="Aptos" panose="020B0004020202020204" pitchFamily="34" charset="0"/>
                <a:cs typeface="Times New Roman" panose="02020603050405020304" pitchFamily="18" charset="0"/>
              </a:rPr>
              <a:t>Issue Memorandum- Other Areas shared with Branch Manager</a:t>
            </a:r>
          </a:p>
        </p:txBody>
      </p:sp>
      <p:sp>
        <p:nvSpPr>
          <p:cNvPr id="21" name="Oval 20">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4B8B299E-2DED-4854-3F2E-7F52A8F8DF8B}"/>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1780560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A7F0F3-082A-5236-A25C-AA64FBD08E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63A0CD-F0AD-9C1C-84D2-FEB527A8F632}"/>
              </a:ext>
            </a:extLst>
          </p:cNvPr>
          <p:cNvSpPr>
            <a:spLocks noGrp="1"/>
          </p:cNvSpPr>
          <p:nvPr>
            <p:ph type="title"/>
          </p:nvPr>
        </p:nvSpPr>
        <p:spPr>
          <a:xfrm>
            <a:off x="1069848" y="484632"/>
            <a:ext cx="10058400" cy="1609344"/>
          </a:xfrm>
        </p:spPr>
        <p:txBody>
          <a:bodyPr>
            <a:normAutofit/>
          </a:bodyPr>
          <a:lstStyle/>
          <a:p>
            <a:r>
              <a:rPr lang="en-US" sz="3600" b="1">
                <a:effectLst/>
                <a:latin typeface="Aptos" panose="020B0004020202020204" pitchFamily="34" charset="0"/>
                <a:ea typeface="Aptos" panose="020B0004020202020204" pitchFamily="34" charset="0"/>
                <a:cs typeface="Times New Roman" panose="02020603050405020304" pitchFamily="18" charset="0"/>
              </a:rPr>
              <a:t>Auditors’ Report, LFAR &amp; MOC’s</a:t>
            </a:r>
            <a:endParaRPr lang="en-IN" sz="3600"/>
          </a:p>
        </p:txBody>
      </p:sp>
      <p:sp>
        <p:nvSpPr>
          <p:cNvPr id="10" name="Rectangle 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0D8C8B8B-5527-7CB1-261F-B75346817A95}"/>
              </a:ext>
            </a:extLst>
          </p:cNvPr>
          <p:cNvGraphicFramePr>
            <a:graphicFrameLocks noGrp="1"/>
          </p:cNvGraphicFramePr>
          <p:nvPr>
            <p:ph idx="1"/>
            <p:extLst>
              <p:ext uri="{D42A27DB-BD31-4B8C-83A1-F6EECF244321}">
                <p14:modId xmlns:p14="http://schemas.microsoft.com/office/powerpoint/2010/main" val="3171631044"/>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a:extLst>
              <a:ext uri="{FF2B5EF4-FFF2-40B4-BE49-F238E27FC236}">
                <a16:creationId xmlns:a16="http://schemas.microsoft.com/office/drawing/2014/main" id="{518C329A-5D0E-E37B-6C3F-EFFF2628A388}"/>
              </a:ext>
            </a:extLst>
          </p:cNvPr>
          <p:cNvSpPr>
            <a:spLocks noGrp="1"/>
          </p:cNvSpPr>
          <p:nvPr>
            <p:ph type="ftr" sz="quarter" idx="11"/>
          </p:nvPr>
        </p:nvSpPr>
        <p:spPr>
          <a:xfrm>
            <a:off x="1088136" y="6272784"/>
            <a:ext cx="6327648" cy="365125"/>
          </a:xfrm>
        </p:spPr>
        <p:txBody>
          <a:bodyPr/>
          <a:lstStyle/>
          <a:p>
            <a:r>
              <a:rPr lang="sv-SE" dirty="0"/>
              <a:t>CA  Vivek Newatia, S. Jaykishan</a:t>
            </a:r>
            <a:endParaRPr lang="en-US" dirty="0"/>
          </a:p>
        </p:txBody>
      </p:sp>
    </p:spTree>
    <p:extLst>
      <p:ext uri="{BB962C8B-B14F-4D97-AF65-F5344CB8AC3E}">
        <p14:creationId xmlns:p14="http://schemas.microsoft.com/office/powerpoint/2010/main" val="28122106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e0f7f8d-5a6a-4a4d-a487-16198a09bfbe">
      <Terms xmlns="http://schemas.microsoft.com/office/infopath/2007/PartnerControls"/>
    </lcf76f155ced4ddcb4097134ff3c332f>
    <TaxCatchAll xmlns="104fe784-3e97-4e01-8e06-34b38769034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F7DDC4838C494DBE4BB56AB318E93A" ma:contentTypeVersion="18" ma:contentTypeDescription="Create a new document." ma:contentTypeScope="" ma:versionID="81575285ec956f95b0bd4fa8192b7fc0">
  <xsd:schema xmlns:xsd="http://www.w3.org/2001/XMLSchema" xmlns:xs="http://www.w3.org/2001/XMLSchema" xmlns:p="http://schemas.microsoft.com/office/2006/metadata/properties" xmlns:ns2="1e0f7f8d-5a6a-4a4d-a487-16198a09bfbe" xmlns:ns3="104fe784-3e97-4e01-8e06-34b387690347" targetNamespace="http://schemas.microsoft.com/office/2006/metadata/properties" ma:root="true" ma:fieldsID="26ab213c0844d07580f019883e9c61ec" ns2:_="" ns3:_="">
    <xsd:import namespace="1e0f7f8d-5a6a-4a4d-a487-16198a09bfbe"/>
    <xsd:import namespace="104fe784-3e97-4e01-8e06-34b38769034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0f7f8d-5a6a-4a4d-a487-16198a09bf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2e769ef-ae19-447a-b0f2-058edfcf50d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4fe784-3e97-4e01-8e06-34b38769034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fce810d-22cc-49ed-86ae-0630c7ad5862}" ma:internalName="TaxCatchAll" ma:showField="CatchAllData" ma:web="104fe784-3e97-4e01-8e06-34b3876903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1C918D-CC01-482D-8A40-E63D5BFAA314}">
  <ds:schemaRefs>
    <ds:schemaRef ds:uri="104fe784-3e97-4e01-8e06-34b387690347"/>
    <ds:schemaRef ds:uri="1e0f7f8d-5a6a-4a4d-a487-16198a09bfb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51A9350-6C94-451E-9B2C-84303453BC0C}">
  <ds:schemaRefs>
    <ds:schemaRef ds:uri="104fe784-3e97-4e01-8e06-34b387690347"/>
    <ds:schemaRef ds:uri="1e0f7f8d-5a6a-4a4d-a487-16198a09bf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AA19626-983A-40EF-9D91-9EDEE3CE6B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Wood Type</Template>
  <TotalTime>0</TotalTime>
  <Words>3988</Words>
  <Application>Microsoft Office PowerPoint</Application>
  <PresentationFormat>Widescreen</PresentationFormat>
  <Paragraphs>536</Paragraphs>
  <Slides>51</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Aptos</vt:lpstr>
      <vt:lpstr>Calibri</vt:lpstr>
      <vt:lpstr>Rockwell</vt:lpstr>
      <vt:lpstr>Rockwell Condensed</vt:lpstr>
      <vt:lpstr>Rockwell Extra Bold</vt:lpstr>
      <vt:lpstr>Tahoma</vt:lpstr>
      <vt:lpstr>Wingdings</vt:lpstr>
      <vt:lpstr>Wood Type</vt:lpstr>
      <vt:lpstr>Statutory Bank Branch Audit – Basics and Overview</vt:lpstr>
      <vt:lpstr>Key Issues </vt:lpstr>
      <vt:lpstr>Bank Branch Audit </vt:lpstr>
      <vt:lpstr> Audit of Loans  &amp;  Advances </vt:lpstr>
      <vt:lpstr>Appointment Formality &amp; Planning</vt:lpstr>
      <vt:lpstr>Verification of Advances</vt:lpstr>
      <vt:lpstr>Verification of Non - Performing Assets</vt:lpstr>
      <vt:lpstr>Other Areas of Audit &amp; Certification of Annexures</vt:lpstr>
      <vt:lpstr>Auditors’ Report, LFAR &amp; MOC’s</vt:lpstr>
      <vt:lpstr>Final Annexures &amp; Other Reports     </vt:lpstr>
      <vt:lpstr>Advances Verification</vt:lpstr>
      <vt:lpstr>FOCUS AREAS</vt:lpstr>
      <vt:lpstr>KEY DOCUMENTS TO BE REVIEWED</vt:lpstr>
      <vt:lpstr>NPA Norms - Cash Credit / OVERDRAFT</vt:lpstr>
      <vt:lpstr>NPA Norms – Term Loan</vt:lpstr>
      <vt:lpstr>Accounts With Temporary Deficiencies – (Para 4.2.4)</vt:lpstr>
      <vt:lpstr>NPA Accounts – Audit Approach</vt:lpstr>
      <vt:lpstr>NPA Accounts – Audit Approach</vt:lpstr>
      <vt:lpstr>NPA Accounts – Audit Approach</vt:lpstr>
      <vt:lpstr>Income Recognition &amp; Reversal Of Income</vt:lpstr>
      <vt:lpstr>Accounts Regularised near About the Balance Sheet Date (Para 4.2.6)</vt:lpstr>
      <vt:lpstr>NPA : Security Value</vt:lpstr>
      <vt:lpstr>NPA Norms : Exceptions</vt:lpstr>
      <vt:lpstr>NPA Norms : Certain Key Issues</vt:lpstr>
      <vt:lpstr>NPA Norms : Certain Key Issues</vt:lpstr>
      <vt:lpstr>Agriculture NPA : Important Issues</vt:lpstr>
      <vt:lpstr>Restructuring - General Principals </vt:lpstr>
      <vt:lpstr>Profit &amp; Loss Account</vt:lpstr>
      <vt:lpstr>Profit &amp; Loss Account</vt:lpstr>
      <vt:lpstr>Memorandum of Changes (MOC)      </vt:lpstr>
      <vt:lpstr>Certification Work </vt:lpstr>
      <vt:lpstr>Areas majorly covered in LFAR </vt:lpstr>
      <vt:lpstr>Assets </vt:lpstr>
      <vt:lpstr>Cash </vt:lpstr>
      <vt:lpstr>2.   Bank Balances </vt:lpstr>
      <vt:lpstr>3.   Money at Call &amp; Short Notice</vt:lpstr>
      <vt:lpstr>4.   Investments </vt:lpstr>
      <vt:lpstr>5.   Other Assets </vt:lpstr>
      <vt:lpstr>II.   Liabilities </vt:lpstr>
      <vt:lpstr>1.   Deposits </vt:lpstr>
      <vt:lpstr>2.   Other Liabilities : Bills Payable, Sundry Deposits</vt:lpstr>
      <vt:lpstr>3.   Contingent Liabilities</vt:lpstr>
      <vt:lpstr>General</vt:lpstr>
      <vt:lpstr>Miscellaneous</vt:lpstr>
      <vt:lpstr>Jilani Committee Recommendation</vt:lpstr>
      <vt:lpstr>Ghosh Committee Recommendation    </vt:lpstr>
      <vt:lpstr>Physical Verification</vt:lpstr>
      <vt:lpstr>Para 5.3.3 – Stock Audit &amp; Collateral Valuation for NPAs of 25 Crore &amp; above</vt:lpstr>
      <vt:lpstr>Gold Loans – RBI reference: RBI/2024-25/77 </vt:lpstr>
      <vt:lpstr>Fair Lending Practice – Penal Charges in Loan Accounts – RBI Reference: 2023-24/53     </vt:lpstr>
      <vt:lpstr>Fair Practice Code for Lenders - Charging of Interest - RBI Reference: 2024-25/30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Mehek Bengani</dc:creator>
  <cp:lastModifiedBy>Shristi Agarwal</cp:lastModifiedBy>
  <cp:revision>1</cp:revision>
  <cp:lastPrinted>2025-03-21T09:35:22Z</cp:lastPrinted>
  <dcterms:created xsi:type="dcterms:W3CDTF">2025-03-19T09:30:02Z</dcterms:created>
  <dcterms:modified xsi:type="dcterms:W3CDTF">2025-03-22T14:19:47Z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0x01010035F7DDC4838C494DBE4BB56AB318E93A</vt:lpwstr>
  </property>
  <property fmtid="{D5CDD505-2E9C-101B-9397-08002B2CF9AE}" pid="3" name="MediaServiceImageTags">
    <vt:lpwstr/>
  </property>
</Properties>
</file>