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1"/>
  </p:notesMasterIdLst>
  <p:sldIdLst>
    <p:sldId id="258" r:id="rId2"/>
    <p:sldId id="261" r:id="rId3"/>
    <p:sldId id="259" r:id="rId4"/>
    <p:sldId id="263" r:id="rId5"/>
    <p:sldId id="264" r:id="rId6"/>
    <p:sldId id="265" r:id="rId7"/>
    <p:sldId id="290" r:id="rId8"/>
    <p:sldId id="277" r:id="rId9"/>
    <p:sldId id="269" r:id="rId10"/>
    <p:sldId id="267" r:id="rId11"/>
    <p:sldId id="352" r:id="rId12"/>
    <p:sldId id="268" r:id="rId13"/>
    <p:sldId id="292" r:id="rId14"/>
    <p:sldId id="271" r:id="rId15"/>
    <p:sldId id="298" r:id="rId16"/>
    <p:sldId id="315" r:id="rId17"/>
    <p:sldId id="316" r:id="rId18"/>
    <p:sldId id="319" r:id="rId19"/>
    <p:sldId id="323" r:id="rId20"/>
    <p:sldId id="320" r:id="rId21"/>
    <p:sldId id="321" r:id="rId22"/>
    <p:sldId id="356" r:id="rId23"/>
    <p:sldId id="353" r:id="rId24"/>
    <p:sldId id="329" r:id="rId25"/>
    <p:sldId id="331" r:id="rId26"/>
    <p:sldId id="355" r:id="rId27"/>
    <p:sldId id="336" r:id="rId28"/>
    <p:sldId id="337" r:id="rId29"/>
    <p:sldId id="339" r:id="rId30"/>
    <p:sldId id="341" r:id="rId31"/>
    <p:sldId id="343" r:id="rId32"/>
    <p:sldId id="344" r:id="rId33"/>
    <p:sldId id="346" r:id="rId34"/>
    <p:sldId id="347" r:id="rId35"/>
    <p:sldId id="301" r:id="rId36"/>
    <p:sldId id="302" r:id="rId37"/>
    <p:sldId id="303" r:id="rId38"/>
    <p:sldId id="304" r:id="rId39"/>
    <p:sldId id="305" r:id="rId40"/>
    <p:sldId id="306" r:id="rId41"/>
    <p:sldId id="307" r:id="rId42"/>
    <p:sldId id="308" r:id="rId43"/>
    <p:sldId id="309" r:id="rId44"/>
    <p:sldId id="281" r:id="rId45"/>
    <p:sldId id="282" r:id="rId46"/>
    <p:sldId id="283" r:id="rId47"/>
    <p:sldId id="284" r:id="rId48"/>
    <p:sldId id="286" r:id="rId49"/>
    <p:sldId id="288" r:id="rId5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54" autoAdjust="0"/>
    <p:restoredTop sz="98857" autoAdjust="0"/>
  </p:normalViewPr>
  <p:slideViewPr>
    <p:cSldViewPr>
      <p:cViewPr>
        <p:scale>
          <a:sx n="100" d="100"/>
          <a:sy n="100" d="100"/>
        </p:scale>
        <p:origin x="-2208" y="-432"/>
      </p:cViewPr>
      <p:guideLst>
        <p:guide orient="horz" pos="2160"/>
        <p:guide pos="2887"/>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2">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2">
  <dgm:title val=""/>
  <dgm:desc val=""/>
  <dgm:catLst>
    <dgm:cat type="accent3" pri="11200"/>
  </dgm:catLst>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C4EAD4A-8C87-4B53-B08A-B99DE9897B0A}" type="doc">
      <dgm:prSet loTypeId="urn:microsoft.com/office/officeart/2008/layout/HorizontalMultiLevelHierarchy#5" loCatId="hierarchy" qsTypeId="urn:microsoft.com/office/officeart/2005/8/quickstyle/simple1#7" qsCatId="simple" csTypeId="urn:microsoft.com/office/officeart/2005/8/colors/accent1_2#5" csCatId="accent1" phldr="1"/>
      <dgm:spPr/>
      <dgm:t>
        <a:bodyPr/>
        <a:lstStyle/>
        <a:p>
          <a:endParaRPr lang="en-US"/>
        </a:p>
      </dgm:t>
    </dgm:pt>
    <dgm:pt modelId="{C30345A8-E690-4B41-A3EE-91825712FE4D}">
      <dgm:prSet phldrT="[Text]"/>
      <dgm:spPr/>
      <dgm:t>
        <a:bodyPr/>
        <a:lstStyle/>
        <a:p>
          <a:r>
            <a:rPr lang="en-US" dirty="0"/>
            <a:t>Corpus/Loan</a:t>
          </a:r>
        </a:p>
      </dgm:t>
    </dgm:pt>
    <dgm:pt modelId="{E0F86E7D-F4CD-4EF4-B7BC-9919EA591235}" type="parTrans" cxnId="{D5C5E3C9-46E8-485E-929B-3475DC747F92}">
      <dgm:prSet/>
      <dgm:spPr/>
      <dgm:t>
        <a:bodyPr/>
        <a:lstStyle/>
        <a:p>
          <a:endParaRPr lang="en-US"/>
        </a:p>
      </dgm:t>
    </dgm:pt>
    <dgm:pt modelId="{DC5B7806-037C-4DA0-B331-576DE680A300}" type="sibTrans" cxnId="{D5C5E3C9-46E8-485E-929B-3475DC747F92}">
      <dgm:prSet/>
      <dgm:spPr/>
      <dgm:t>
        <a:bodyPr/>
        <a:lstStyle/>
        <a:p>
          <a:endParaRPr lang="en-US"/>
        </a:p>
      </dgm:t>
    </dgm:pt>
    <dgm:pt modelId="{AB7CE0E7-345C-4894-9240-6F9A01D5741E}">
      <dgm:prSet phldrT="[Text]"/>
      <dgm:spPr/>
      <dgm:t>
        <a:bodyPr/>
        <a:lstStyle/>
        <a:p>
          <a:r>
            <a:rPr lang="en-US" dirty="0"/>
            <a:t>Application</a:t>
          </a:r>
        </a:p>
      </dgm:t>
    </dgm:pt>
    <dgm:pt modelId="{0598C2B7-A9EE-40D0-8C56-D6CE68F14026}" type="parTrans" cxnId="{62B7A19D-91E0-4AD4-8231-41E2E41CD491}">
      <dgm:prSet/>
      <dgm:spPr/>
      <dgm:t>
        <a:bodyPr/>
        <a:lstStyle/>
        <a:p>
          <a:endParaRPr lang="en-US"/>
        </a:p>
      </dgm:t>
    </dgm:pt>
    <dgm:pt modelId="{7187E1CB-59CA-4261-A9EB-0D204B8324B7}" type="sibTrans" cxnId="{62B7A19D-91E0-4AD4-8231-41E2E41CD491}">
      <dgm:prSet/>
      <dgm:spPr/>
      <dgm:t>
        <a:bodyPr/>
        <a:lstStyle/>
        <a:p>
          <a:endParaRPr lang="en-US"/>
        </a:p>
      </dgm:t>
    </dgm:pt>
    <dgm:pt modelId="{9023A25A-1654-431E-B9D9-7D1B87602123}">
      <dgm:prSet phldrT="[Text]"/>
      <dgm:spPr/>
      <dgm:t>
        <a:bodyPr/>
        <a:lstStyle/>
        <a:p>
          <a:r>
            <a:rPr lang="en-US" dirty="0"/>
            <a:t>Replenishment of corpus/repayment of loan</a:t>
          </a:r>
        </a:p>
      </dgm:t>
    </dgm:pt>
    <dgm:pt modelId="{CD0D98E8-2DF9-4564-AE1D-9058303A8049}" type="parTrans" cxnId="{05AD4D24-37AB-4979-B021-66E67EA3FD42}">
      <dgm:prSet/>
      <dgm:spPr/>
      <dgm:t>
        <a:bodyPr/>
        <a:lstStyle/>
        <a:p>
          <a:endParaRPr lang="en-US"/>
        </a:p>
      </dgm:t>
    </dgm:pt>
    <dgm:pt modelId="{CAD5C6BF-267E-488C-9AFB-0C3DEF9895E4}" type="sibTrans" cxnId="{05AD4D24-37AB-4979-B021-66E67EA3FD42}">
      <dgm:prSet/>
      <dgm:spPr/>
      <dgm:t>
        <a:bodyPr/>
        <a:lstStyle/>
        <a:p>
          <a:endParaRPr lang="en-US"/>
        </a:p>
      </dgm:t>
    </dgm:pt>
    <dgm:pt modelId="{9F7B42C2-AED5-4AB4-8448-F7B442A9A6EE}">
      <dgm:prSet phldrT="[Text]"/>
      <dgm:spPr/>
      <dgm:t>
        <a:bodyPr/>
        <a:lstStyle/>
        <a:p>
          <a:r>
            <a:rPr lang="en-US" dirty="0"/>
            <a:t>Not allowed </a:t>
          </a:r>
        </a:p>
      </dgm:t>
    </dgm:pt>
    <dgm:pt modelId="{41687713-EDBB-4684-B38F-5058F6119888}" type="parTrans" cxnId="{DA008C0C-DBCA-451E-8059-67DE8CB4D889}">
      <dgm:prSet/>
      <dgm:spPr/>
      <dgm:t>
        <a:bodyPr/>
        <a:lstStyle/>
        <a:p>
          <a:endParaRPr lang="en-US"/>
        </a:p>
      </dgm:t>
    </dgm:pt>
    <dgm:pt modelId="{4EF0C16D-1B6D-4BEB-A0A7-876684629C1C}" type="sibTrans" cxnId="{DA008C0C-DBCA-451E-8059-67DE8CB4D889}">
      <dgm:prSet/>
      <dgm:spPr/>
      <dgm:t>
        <a:bodyPr/>
        <a:lstStyle/>
        <a:p>
          <a:endParaRPr lang="en-US"/>
        </a:p>
      </dgm:t>
    </dgm:pt>
    <dgm:pt modelId="{35C6AA4D-5D81-4B9F-99D0-FD2CDCDF052D}">
      <dgm:prSet phldrT="[Text]"/>
      <dgm:spPr/>
      <dgm:t>
        <a:bodyPr/>
        <a:lstStyle/>
        <a:p>
          <a:r>
            <a:rPr lang="en-US" dirty="0"/>
            <a:t>10(23C)-third proviso-Explanation 2</a:t>
          </a:r>
        </a:p>
      </dgm:t>
    </dgm:pt>
    <dgm:pt modelId="{8582E669-EDB5-4BCC-ABB0-3315C8AD3C25}" type="parTrans" cxnId="{41C4EAF5-718B-4E5E-B643-4C9E6C7F6E4F}">
      <dgm:prSet/>
      <dgm:spPr/>
      <dgm:t>
        <a:bodyPr/>
        <a:lstStyle/>
        <a:p>
          <a:endParaRPr lang="en-US"/>
        </a:p>
      </dgm:t>
    </dgm:pt>
    <dgm:pt modelId="{D9A41A20-E0DE-4E13-BCB5-88B5A8A0AB61}" type="sibTrans" cxnId="{41C4EAF5-718B-4E5E-B643-4C9E6C7F6E4F}">
      <dgm:prSet/>
      <dgm:spPr/>
      <dgm:t>
        <a:bodyPr/>
        <a:lstStyle/>
        <a:p>
          <a:endParaRPr lang="en-US"/>
        </a:p>
      </dgm:t>
    </dgm:pt>
    <dgm:pt modelId="{E4206D4F-9666-40BD-8A40-5226F36CE1C5}">
      <dgm:prSet phldrT="[Text]"/>
      <dgm:spPr/>
      <dgm:t>
        <a:bodyPr/>
        <a:lstStyle/>
        <a:p>
          <a:r>
            <a:rPr lang="en-US" dirty="0"/>
            <a:t>Allowed</a:t>
          </a:r>
        </a:p>
      </dgm:t>
    </dgm:pt>
    <dgm:pt modelId="{90695C04-5D32-4320-B844-BAB75C9E15CD}" type="parTrans" cxnId="{EA4B773A-C788-4F85-B681-0CA970BBD413}">
      <dgm:prSet/>
      <dgm:spPr/>
      <dgm:t>
        <a:bodyPr/>
        <a:lstStyle/>
        <a:p>
          <a:endParaRPr lang="en-US"/>
        </a:p>
      </dgm:t>
    </dgm:pt>
    <dgm:pt modelId="{99CD4F3A-8378-47FC-AA43-62BA25323E6E}" type="sibTrans" cxnId="{EA4B773A-C788-4F85-B681-0CA970BBD413}">
      <dgm:prSet/>
      <dgm:spPr/>
      <dgm:t>
        <a:bodyPr/>
        <a:lstStyle/>
        <a:p>
          <a:endParaRPr lang="en-US"/>
        </a:p>
      </dgm:t>
    </dgm:pt>
    <dgm:pt modelId="{D47F6600-9B49-4414-93BF-B6F0F6CD2861}">
      <dgm:prSet phldrT="[Text]"/>
      <dgm:spPr/>
      <dgm:t>
        <a:bodyPr/>
        <a:lstStyle/>
        <a:p>
          <a:r>
            <a:rPr lang="en-US" dirty="0"/>
            <a:t>Section 11(1)-Explanation-4</a:t>
          </a:r>
        </a:p>
      </dgm:t>
    </dgm:pt>
    <dgm:pt modelId="{4728C3F7-288E-4374-A34D-7ABEB77AFF54}" type="parTrans" cxnId="{137ABD30-F5F5-434E-BE5A-8F035BD72783}">
      <dgm:prSet/>
      <dgm:spPr/>
      <dgm:t>
        <a:bodyPr/>
        <a:lstStyle/>
        <a:p>
          <a:endParaRPr lang="en-US"/>
        </a:p>
      </dgm:t>
    </dgm:pt>
    <dgm:pt modelId="{78B1124E-C547-4456-A315-649A7AC15BBE}" type="sibTrans" cxnId="{137ABD30-F5F5-434E-BE5A-8F035BD72783}">
      <dgm:prSet/>
      <dgm:spPr/>
      <dgm:t>
        <a:bodyPr/>
        <a:lstStyle/>
        <a:p>
          <a:endParaRPr lang="en-US"/>
        </a:p>
      </dgm:t>
    </dgm:pt>
    <dgm:pt modelId="{C8E267D6-1DFC-45DA-8DAB-339B01BC8E0C}">
      <dgm:prSet phldrT="[Text]"/>
      <dgm:spPr>
        <a:solidFill>
          <a:srgbClr val="00B050"/>
        </a:solidFill>
      </dgm:spPr>
      <dgm:t>
        <a:bodyPr/>
        <a:lstStyle/>
        <a:p>
          <a:r>
            <a:rPr lang="en-US" dirty="0"/>
            <a:t>Application before 01.04.21 not allowed to be re-plenished/repaid</a:t>
          </a:r>
        </a:p>
      </dgm:t>
    </dgm:pt>
    <dgm:pt modelId="{ED2A9EA0-97E0-4D39-B2C5-D720C0B81978}" type="parTrans" cxnId="{37E8C514-D1D9-4FC1-AEB9-9AE7D1A3EDD8}">
      <dgm:prSet/>
      <dgm:spPr/>
      <dgm:t>
        <a:bodyPr/>
        <a:lstStyle/>
        <a:p>
          <a:endParaRPr lang="en-US"/>
        </a:p>
      </dgm:t>
    </dgm:pt>
    <dgm:pt modelId="{12029935-6408-411D-87F9-FDCE142FA005}" type="sibTrans" cxnId="{37E8C514-D1D9-4FC1-AEB9-9AE7D1A3EDD8}">
      <dgm:prSet/>
      <dgm:spPr/>
      <dgm:t>
        <a:bodyPr/>
        <a:lstStyle/>
        <a:p>
          <a:endParaRPr lang="en-US"/>
        </a:p>
      </dgm:t>
    </dgm:pt>
    <dgm:pt modelId="{12B0E458-3FB7-4A8D-9423-20F3C1AAD105}">
      <dgm:prSet phldrT="[Text]"/>
      <dgm:spPr>
        <a:solidFill>
          <a:srgbClr val="00B050"/>
        </a:solidFill>
      </dgm:spPr>
      <dgm:t>
        <a:bodyPr/>
        <a:lstStyle/>
        <a:p>
          <a:r>
            <a:rPr lang="en-US" dirty="0"/>
            <a:t>Replenishment within 5 years of the original application</a:t>
          </a:r>
        </a:p>
      </dgm:t>
    </dgm:pt>
    <dgm:pt modelId="{D740EDE1-3DA9-4D63-8BB3-BEEFA9B67542}" type="parTrans" cxnId="{F1CE33F7-87F3-41D1-A877-20FCE61B50F9}">
      <dgm:prSet/>
      <dgm:spPr/>
      <dgm:t>
        <a:bodyPr/>
        <a:lstStyle/>
        <a:p>
          <a:endParaRPr lang="en-US"/>
        </a:p>
      </dgm:t>
    </dgm:pt>
    <dgm:pt modelId="{D159EA1B-DCC0-4C33-A7F5-1142C13381CC}" type="sibTrans" cxnId="{F1CE33F7-87F3-41D1-A877-20FCE61B50F9}">
      <dgm:prSet/>
      <dgm:spPr/>
      <dgm:t>
        <a:bodyPr/>
        <a:lstStyle/>
        <a:p>
          <a:endParaRPr lang="en-US"/>
        </a:p>
      </dgm:t>
    </dgm:pt>
    <dgm:pt modelId="{A8D6C343-4498-4260-B5CE-D9FA60A3D78A}">
      <dgm:prSet phldrT="[Text]"/>
      <dgm:spPr>
        <a:solidFill>
          <a:srgbClr val="00B050"/>
        </a:solidFill>
      </dgm:spPr>
      <dgm:t>
        <a:bodyPr/>
        <a:lstStyle/>
        <a:p>
          <a:r>
            <a:rPr lang="en-US" dirty="0"/>
            <a:t>Conditions to be satisfied</a:t>
          </a:r>
        </a:p>
      </dgm:t>
    </dgm:pt>
    <dgm:pt modelId="{972C9451-4C61-4329-9AB5-A74354BFC8F7}" type="parTrans" cxnId="{1B1D45A6-C574-4560-8935-15EEA22DC730}">
      <dgm:prSet/>
      <dgm:spPr/>
      <dgm:t>
        <a:bodyPr/>
        <a:lstStyle/>
        <a:p>
          <a:endParaRPr lang="en-US"/>
        </a:p>
      </dgm:t>
    </dgm:pt>
    <dgm:pt modelId="{8192B956-38AD-4F06-AD32-ED809612DFAB}" type="sibTrans" cxnId="{1B1D45A6-C574-4560-8935-15EEA22DC730}">
      <dgm:prSet/>
      <dgm:spPr/>
      <dgm:t>
        <a:bodyPr/>
        <a:lstStyle/>
        <a:p>
          <a:endParaRPr lang="en-US"/>
        </a:p>
      </dgm:t>
    </dgm:pt>
    <dgm:pt modelId="{16198C18-16E1-4E3C-9F4E-D45BDB631771}">
      <dgm:prSet phldrT="[Text]"/>
      <dgm:spPr>
        <a:solidFill>
          <a:srgbClr val="00B050"/>
        </a:solidFill>
      </dgm:spPr>
      <dgm:t>
        <a:bodyPr/>
        <a:lstStyle/>
        <a:p>
          <a:r>
            <a:rPr lang="en-US" dirty="0"/>
            <a:t>Not towards corpus</a:t>
          </a:r>
        </a:p>
      </dgm:t>
    </dgm:pt>
    <dgm:pt modelId="{FE73D725-C2A6-4806-8DA3-28E8728B415A}" type="parTrans" cxnId="{3A11437B-1744-428D-A839-331898F7F5F9}">
      <dgm:prSet/>
      <dgm:spPr/>
      <dgm:t>
        <a:bodyPr/>
        <a:lstStyle/>
        <a:p>
          <a:endParaRPr lang="en-US"/>
        </a:p>
      </dgm:t>
    </dgm:pt>
    <dgm:pt modelId="{20593EA2-578B-4208-9E2F-ED2DF32DCA45}" type="sibTrans" cxnId="{3A11437B-1744-428D-A839-331898F7F5F9}">
      <dgm:prSet/>
      <dgm:spPr/>
      <dgm:t>
        <a:bodyPr/>
        <a:lstStyle/>
        <a:p>
          <a:endParaRPr lang="en-US"/>
        </a:p>
      </dgm:t>
    </dgm:pt>
    <dgm:pt modelId="{BBE4FC1A-EF9C-4D78-ABC5-5E8F578F3B36}">
      <dgm:prSet phldrT="[Text]"/>
      <dgm:spPr>
        <a:solidFill>
          <a:srgbClr val="00B050"/>
        </a:solidFill>
      </dgm:spPr>
      <dgm:t>
        <a:bodyPr/>
        <a:lstStyle/>
        <a:p>
          <a:r>
            <a:rPr lang="en-US" dirty="0"/>
            <a:t>Not in cash</a:t>
          </a:r>
        </a:p>
      </dgm:t>
    </dgm:pt>
    <dgm:pt modelId="{24EB768C-AB2F-4417-A4C4-5974510072B9}" type="parTrans" cxnId="{2A41F7B8-1951-4D3F-9FB0-62145604E57F}">
      <dgm:prSet/>
      <dgm:spPr/>
      <dgm:t>
        <a:bodyPr/>
        <a:lstStyle/>
        <a:p>
          <a:endParaRPr lang="en-US"/>
        </a:p>
      </dgm:t>
    </dgm:pt>
    <dgm:pt modelId="{84905EB1-D25E-4424-B877-0B4E2CE37C78}" type="sibTrans" cxnId="{2A41F7B8-1951-4D3F-9FB0-62145604E57F}">
      <dgm:prSet/>
      <dgm:spPr/>
      <dgm:t>
        <a:bodyPr/>
        <a:lstStyle/>
        <a:p>
          <a:endParaRPr lang="en-US"/>
        </a:p>
      </dgm:t>
    </dgm:pt>
    <dgm:pt modelId="{EF3F3391-631D-4AD9-81AD-D3239CA60CBE}">
      <dgm:prSet phldrT="[Text]"/>
      <dgm:spPr>
        <a:solidFill>
          <a:srgbClr val="00B050"/>
        </a:solidFill>
      </dgm:spPr>
      <dgm:t>
        <a:bodyPr/>
        <a:lstStyle/>
        <a:p>
          <a:r>
            <a:rPr lang="en-US" dirty="0"/>
            <a:t>TDS deduction</a:t>
          </a:r>
        </a:p>
      </dgm:t>
    </dgm:pt>
    <dgm:pt modelId="{613B31C5-4B06-475B-B0C7-7FEC5780DE2C}" type="parTrans" cxnId="{CB0E748B-2304-465C-82B1-A4C0E4569AFA}">
      <dgm:prSet/>
      <dgm:spPr/>
      <dgm:t>
        <a:bodyPr/>
        <a:lstStyle/>
        <a:p>
          <a:endParaRPr lang="en-US"/>
        </a:p>
      </dgm:t>
    </dgm:pt>
    <dgm:pt modelId="{3D309A29-5496-43D6-ACFE-BD86156F5B6C}" type="sibTrans" cxnId="{CB0E748B-2304-465C-82B1-A4C0E4569AFA}">
      <dgm:prSet/>
      <dgm:spPr/>
      <dgm:t>
        <a:bodyPr/>
        <a:lstStyle/>
        <a:p>
          <a:endParaRPr lang="en-US"/>
        </a:p>
      </dgm:t>
    </dgm:pt>
    <dgm:pt modelId="{A391FDA4-45A9-4471-8D5B-F07AB04D90A2}">
      <dgm:prSet phldrT="[Text]"/>
      <dgm:spPr>
        <a:solidFill>
          <a:srgbClr val="00B050"/>
        </a:solidFill>
      </dgm:spPr>
      <dgm:t>
        <a:bodyPr/>
        <a:lstStyle/>
        <a:p>
          <a:r>
            <a:rPr lang="en-US" dirty="0"/>
            <a:t>Actual payment</a:t>
          </a:r>
        </a:p>
      </dgm:t>
    </dgm:pt>
    <dgm:pt modelId="{96C6C3E3-0351-47AA-9A41-20BFF334EA86}" type="parTrans" cxnId="{BB8CEB25-6609-4821-A029-75C2A116C8B0}">
      <dgm:prSet/>
      <dgm:spPr/>
      <dgm:t>
        <a:bodyPr/>
        <a:lstStyle/>
        <a:p>
          <a:endParaRPr lang="en-US"/>
        </a:p>
      </dgm:t>
    </dgm:pt>
    <dgm:pt modelId="{8098AB8D-B511-4BA3-A068-3F2C09A2F940}" type="sibTrans" cxnId="{BB8CEB25-6609-4821-A029-75C2A116C8B0}">
      <dgm:prSet/>
      <dgm:spPr/>
      <dgm:t>
        <a:bodyPr/>
        <a:lstStyle/>
        <a:p>
          <a:endParaRPr lang="en-US"/>
        </a:p>
      </dgm:t>
    </dgm:pt>
    <dgm:pt modelId="{FFC38DDF-A6F0-423C-B3E2-9B4BD2CE32C9}">
      <dgm:prSet phldrT="[Text]"/>
      <dgm:spPr>
        <a:solidFill>
          <a:srgbClr val="00B050"/>
        </a:solidFill>
      </dgm:spPr>
      <dgm:t>
        <a:bodyPr/>
        <a:lstStyle/>
        <a:p>
          <a:r>
            <a:rPr lang="en-US" dirty="0"/>
            <a:t>No carry forward</a:t>
          </a:r>
        </a:p>
      </dgm:t>
    </dgm:pt>
    <dgm:pt modelId="{6C2102C2-993B-4352-970A-2B367FB9892B}" type="parTrans" cxnId="{B70F6A31-E883-4ABD-BA49-83F565029555}">
      <dgm:prSet/>
      <dgm:spPr/>
      <dgm:t>
        <a:bodyPr/>
        <a:lstStyle/>
        <a:p>
          <a:endParaRPr lang="en-US"/>
        </a:p>
      </dgm:t>
    </dgm:pt>
    <dgm:pt modelId="{7E0EBA9B-760C-43A6-B01B-D1651651781C}" type="sibTrans" cxnId="{B70F6A31-E883-4ABD-BA49-83F565029555}">
      <dgm:prSet/>
      <dgm:spPr/>
      <dgm:t>
        <a:bodyPr/>
        <a:lstStyle/>
        <a:p>
          <a:endParaRPr lang="en-US"/>
        </a:p>
      </dgm:t>
    </dgm:pt>
    <dgm:pt modelId="{E168CB2D-E95F-4BDF-B876-7BE6456B4700}">
      <dgm:prSet phldrT="[Text]"/>
      <dgm:spPr>
        <a:solidFill>
          <a:srgbClr val="00B050"/>
        </a:solidFill>
      </dgm:spPr>
      <dgm:t>
        <a:bodyPr/>
        <a:lstStyle/>
        <a:p>
          <a:r>
            <a:rPr lang="en-US" dirty="0"/>
            <a:t>No benefit to specified person</a:t>
          </a:r>
        </a:p>
      </dgm:t>
    </dgm:pt>
    <dgm:pt modelId="{D655992D-96DF-49DC-ACB9-3F740B9E3CF6}" type="parTrans" cxnId="{FD213502-65DE-4DBE-933A-883FBE90164E}">
      <dgm:prSet/>
      <dgm:spPr/>
      <dgm:t>
        <a:bodyPr/>
        <a:lstStyle/>
        <a:p>
          <a:endParaRPr lang="en-US"/>
        </a:p>
      </dgm:t>
    </dgm:pt>
    <dgm:pt modelId="{091B0F09-51D8-49FF-B4D9-B304887DA237}" type="sibTrans" cxnId="{FD213502-65DE-4DBE-933A-883FBE90164E}">
      <dgm:prSet/>
      <dgm:spPr/>
      <dgm:t>
        <a:bodyPr/>
        <a:lstStyle/>
        <a:p>
          <a:endParaRPr lang="en-US"/>
        </a:p>
      </dgm:t>
    </dgm:pt>
    <dgm:pt modelId="{CB4FB919-37E5-45BB-BC60-6D71255FEB24}">
      <dgm:prSet phldrT="[Text]"/>
      <dgm:spPr>
        <a:solidFill>
          <a:srgbClr val="00B050"/>
        </a:solidFill>
      </dgm:spPr>
      <dgm:t>
        <a:bodyPr/>
        <a:lstStyle/>
        <a:p>
          <a:r>
            <a:rPr lang="en-US" dirty="0"/>
            <a:t>In India</a:t>
          </a:r>
        </a:p>
      </dgm:t>
    </dgm:pt>
    <dgm:pt modelId="{FCDC8AD5-2689-41C4-95B4-9D27EC99D753}" type="parTrans" cxnId="{4ED2683E-89C6-4BB0-8C94-48B859AD98D0}">
      <dgm:prSet/>
      <dgm:spPr/>
      <dgm:t>
        <a:bodyPr/>
        <a:lstStyle/>
        <a:p>
          <a:endParaRPr lang="en-US"/>
        </a:p>
      </dgm:t>
    </dgm:pt>
    <dgm:pt modelId="{3876880F-F178-42AC-8579-4958A7DF8108}" type="sibTrans" cxnId="{4ED2683E-89C6-4BB0-8C94-48B859AD98D0}">
      <dgm:prSet/>
      <dgm:spPr/>
      <dgm:t>
        <a:bodyPr/>
        <a:lstStyle/>
        <a:p>
          <a:endParaRPr lang="en-US"/>
        </a:p>
      </dgm:t>
    </dgm:pt>
    <dgm:pt modelId="{D2E173FD-5228-4E2F-A0AF-8560F5CD7EB8}" type="pres">
      <dgm:prSet presAssocID="{4C4EAD4A-8C87-4B53-B08A-B99DE9897B0A}" presName="Name0" presStyleCnt="0">
        <dgm:presLayoutVars>
          <dgm:chPref val="1"/>
          <dgm:dir/>
          <dgm:animOne val="branch"/>
          <dgm:animLvl val="lvl"/>
          <dgm:resizeHandles val="exact"/>
        </dgm:presLayoutVars>
      </dgm:prSet>
      <dgm:spPr/>
      <dgm:t>
        <a:bodyPr/>
        <a:lstStyle/>
        <a:p>
          <a:endParaRPr lang="en-IN"/>
        </a:p>
      </dgm:t>
    </dgm:pt>
    <dgm:pt modelId="{D56958C3-9B03-457A-89C1-29F5765C16A3}" type="pres">
      <dgm:prSet presAssocID="{C30345A8-E690-4B41-A3EE-91825712FE4D}" presName="root1" presStyleCnt="0"/>
      <dgm:spPr/>
    </dgm:pt>
    <dgm:pt modelId="{BE4666A1-FD45-4CA8-B99B-64E0408EEA63}" type="pres">
      <dgm:prSet presAssocID="{C30345A8-E690-4B41-A3EE-91825712FE4D}" presName="LevelOneTextNode" presStyleLbl="node0" presStyleIdx="0" presStyleCnt="1">
        <dgm:presLayoutVars>
          <dgm:chPref val="3"/>
        </dgm:presLayoutVars>
      </dgm:prSet>
      <dgm:spPr/>
      <dgm:t>
        <a:bodyPr/>
        <a:lstStyle/>
        <a:p>
          <a:endParaRPr lang="en-IN"/>
        </a:p>
      </dgm:t>
    </dgm:pt>
    <dgm:pt modelId="{576C654D-C899-4E25-8AE3-415E1C848352}" type="pres">
      <dgm:prSet presAssocID="{C30345A8-E690-4B41-A3EE-91825712FE4D}" presName="level2hierChild" presStyleCnt="0"/>
      <dgm:spPr/>
    </dgm:pt>
    <dgm:pt modelId="{87D99E20-5B93-4730-B0BA-A1D4A1B76940}" type="pres">
      <dgm:prSet presAssocID="{0598C2B7-A9EE-40D0-8C56-D6CE68F14026}" presName="conn2-1" presStyleLbl="parChTrans1D2" presStyleIdx="0" presStyleCnt="2"/>
      <dgm:spPr/>
      <dgm:t>
        <a:bodyPr/>
        <a:lstStyle/>
        <a:p>
          <a:endParaRPr lang="en-IN"/>
        </a:p>
      </dgm:t>
    </dgm:pt>
    <dgm:pt modelId="{136E21A5-FA1C-44B5-95C2-99CFAD3F3C2B}" type="pres">
      <dgm:prSet presAssocID="{0598C2B7-A9EE-40D0-8C56-D6CE68F14026}" presName="connTx" presStyleLbl="parChTrans1D2" presStyleIdx="0" presStyleCnt="2"/>
      <dgm:spPr/>
      <dgm:t>
        <a:bodyPr/>
        <a:lstStyle/>
        <a:p>
          <a:endParaRPr lang="en-IN"/>
        </a:p>
      </dgm:t>
    </dgm:pt>
    <dgm:pt modelId="{07004D5E-CE56-4091-AB7D-D53CC4123404}" type="pres">
      <dgm:prSet presAssocID="{AB7CE0E7-345C-4894-9240-6F9A01D5741E}" presName="root2" presStyleCnt="0"/>
      <dgm:spPr/>
    </dgm:pt>
    <dgm:pt modelId="{3A97C3A0-C5B9-4038-9E1D-78532019018D}" type="pres">
      <dgm:prSet presAssocID="{AB7CE0E7-345C-4894-9240-6F9A01D5741E}" presName="LevelTwoTextNode" presStyleLbl="node2" presStyleIdx="0" presStyleCnt="2">
        <dgm:presLayoutVars>
          <dgm:chPref val="3"/>
        </dgm:presLayoutVars>
      </dgm:prSet>
      <dgm:spPr/>
      <dgm:t>
        <a:bodyPr/>
        <a:lstStyle/>
        <a:p>
          <a:endParaRPr lang="en-IN"/>
        </a:p>
      </dgm:t>
    </dgm:pt>
    <dgm:pt modelId="{91BB7109-7CC9-4983-B0D2-46FB842067DF}" type="pres">
      <dgm:prSet presAssocID="{AB7CE0E7-345C-4894-9240-6F9A01D5741E}" presName="level3hierChild" presStyleCnt="0"/>
      <dgm:spPr/>
    </dgm:pt>
    <dgm:pt modelId="{318C63CA-29F9-429D-8091-26DC97A16530}" type="pres">
      <dgm:prSet presAssocID="{41687713-EDBB-4684-B38F-5058F6119888}" presName="conn2-1" presStyleLbl="parChTrans1D3" presStyleIdx="0" presStyleCnt="2"/>
      <dgm:spPr/>
      <dgm:t>
        <a:bodyPr/>
        <a:lstStyle/>
        <a:p>
          <a:endParaRPr lang="en-IN"/>
        </a:p>
      </dgm:t>
    </dgm:pt>
    <dgm:pt modelId="{42F7B191-3B4D-4632-A1FB-5ADFAAD022B8}" type="pres">
      <dgm:prSet presAssocID="{41687713-EDBB-4684-B38F-5058F6119888}" presName="connTx" presStyleLbl="parChTrans1D3" presStyleIdx="0" presStyleCnt="2"/>
      <dgm:spPr/>
      <dgm:t>
        <a:bodyPr/>
        <a:lstStyle/>
        <a:p>
          <a:endParaRPr lang="en-IN"/>
        </a:p>
      </dgm:t>
    </dgm:pt>
    <dgm:pt modelId="{5B22EA6C-4EFE-4D71-BF41-82C6A5667E11}" type="pres">
      <dgm:prSet presAssocID="{9F7B42C2-AED5-4AB4-8448-F7B442A9A6EE}" presName="root2" presStyleCnt="0"/>
      <dgm:spPr/>
    </dgm:pt>
    <dgm:pt modelId="{FBCF2E6A-1D45-4128-84CC-166DB8DED89E}" type="pres">
      <dgm:prSet presAssocID="{9F7B42C2-AED5-4AB4-8448-F7B442A9A6EE}" presName="LevelTwoTextNode" presStyleLbl="node3" presStyleIdx="0" presStyleCnt="2">
        <dgm:presLayoutVars>
          <dgm:chPref val="3"/>
        </dgm:presLayoutVars>
      </dgm:prSet>
      <dgm:spPr/>
      <dgm:t>
        <a:bodyPr/>
        <a:lstStyle/>
        <a:p>
          <a:endParaRPr lang="en-IN"/>
        </a:p>
      </dgm:t>
    </dgm:pt>
    <dgm:pt modelId="{66AFD6F3-09A5-432C-921C-EA666E2DF4F9}" type="pres">
      <dgm:prSet presAssocID="{9F7B42C2-AED5-4AB4-8448-F7B442A9A6EE}" presName="level3hierChild" presStyleCnt="0"/>
      <dgm:spPr/>
    </dgm:pt>
    <dgm:pt modelId="{443AB9E6-CEA4-43C0-ACBF-732C8226D668}" type="pres">
      <dgm:prSet presAssocID="{8582E669-EDB5-4BCC-ABB0-3315C8AD3C25}" presName="conn2-1" presStyleLbl="parChTrans1D4" presStyleIdx="0" presStyleCnt="12"/>
      <dgm:spPr/>
      <dgm:t>
        <a:bodyPr/>
        <a:lstStyle/>
        <a:p>
          <a:endParaRPr lang="en-IN"/>
        </a:p>
      </dgm:t>
    </dgm:pt>
    <dgm:pt modelId="{A8CA1D40-D100-42E6-A107-9F790732C7BD}" type="pres">
      <dgm:prSet presAssocID="{8582E669-EDB5-4BCC-ABB0-3315C8AD3C25}" presName="connTx" presStyleLbl="parChTrans1D4" presStyleIdx="0" presStyleCnt="12"/>
      <dgm:spPr/>
      <dgm:t>
        <a:bodyPr/>
        <a:lstStyle/>
        <a:p>
          <a:endParaRPr lang="en-IN"/>
        </a:p>
      </dgm:t>
    </dgm:pt>
    <dgm:pt modelId="{C2AD4403-1753-416E-8895-3416D0B0B9E2}" type="pres">
      <dgm:prSet presAssocID="{35C6AA4D-5D81-4B9F-99D0-FD2CDCDF052D}" presName="root2" presStyleCnt="0"/>
      <dgm:spPr/>
    </dgm:pt>
    <dgm:pt modelId="{59A47370-4E80-426D-AC74-AD92541A280C}" type="pres">
      <dgm:prSet presAssocID="{35C6AA4D-5D81-4B9F-99D0-FD2CDCDF052D}" presName="LevelTwoTextNode" presStyleLbl="node4" presStyleIdx="0" presStyleCnt="12">
        <dgm:presLayoutVars>
          <dgm:chPref val="3"/>
        </dgm:presLayoutVars>
      </dgm:prSet>
      <dgm:spPr/>
      <dgm:t>
        <a:bodyPr/>
        <a:lstStyle/>
        <a:p>
          <a:endParaRPr lang="en-IN"/>
        </a:p>
      </dgm:t>
    </dgm:pt>
    <dgm:pt modelId="{3CC8F71A-EB01-4F7D-BF95-027823BB618F}" type="pres">
      <dgm:prSet presAssocID="{35C6AA4D-5D81-4B9F-99D0-FD2CDCDF052D}" presName="level3hierChild" presStyleCnt="0"/>
      <dgm:spPr/>
    </dgm:pt>
    <dgm:pt modelId="{FF8378BA-FF37-4974-A748-B8D77D328BDC}" type="pres">
      <dgm:prSet presAssocID="{4728C3F7-288E-4374-A34D-7ABEB77AFF54}" presName="conn2-1" presStyleLbl="parChTrans1D4" presStyleIdx="1" presStyleCnt="12"/>
      <dgm:spPr/>
      <dgm:t>
        <a:bodyPr/>
        <a:lstStyle/>
        <a:p>
          <a:endParaRPr lang="en-IN"/>
        </a:p>
      </dgm:t>
    </dgm:pt>
    <dgm:pt modelId="{165A9D03-0F29-4FA6-A22E-AFE541FB69E1}" type="pres">
      <dgm:prSet presAssocID="{4728C3F7-288E-4374-A34D-7ABEB77AFF54}" presName="connTx" presStyleLbl="parChTrans1D4" presStyleIdx="1" presStyleCnt="12"/>
      <dgm:spPr/>
      <dgm:t>
        <a:bodyPr/>
        <a:lstStyle/>
        <a:p>
          <a:endParaRPr lang="en-IN"/>
        </a:p>
      </dgm:t>
    </dgm:pt>
    <dgm:pt modelId="{17F3C754-6F8C-4AC6-BF5A-E5CF2E1BEA06}" type="pres">
      <dgm:prSet presAssocID="{D47F6600-9B49-4414-93BF-B6F0F6CD2861}" presName="root2" presStyleCnt="0"/>
      <dgm:spPr/>
    </dgm:pt>
    <dgm:pt modelId="{0B1205D6-0ABB-40A5-9BC2-1043B2FA70DD}" type="pres">
      <dgm:prSet presAssocID="{D47F6600-9B49-4414-93BF-B6F0F6CD2861}" presName="LevelTwoTextNode" presStyleLbl="node4" presStyleIdx="1" presStyleCnt="12">
        <dgm:presLayoutVars>
          <dgm:chPref val="3"/>
        </dgm:presLayoutVars>
      </dgm:prSet>
      <dgm:spPr/>
      <dgm:t>
        <a:bodyPr/>
        <a:lstStyle/>
        <a:p>
          <a:endParaRPr lang="en-IN"/>
        </a:p>
      </dgm:t>
    </dgm:pt>
    <dgm:pt modelId="{7AA6D16E-D1CA-4635-B2D6-7D04FE0EF5FE}" type="pres">
      <dgm:prSet presAssocID="{D47F6600-9B49-4414-93BF-B6F0F6CD2861}" presName="level3hierChild" presStyleCnt="0"/>
      <dgm:spPr/>
    </dgm:pt>
    <dgm:pt modelId="{3AFF3E65-27EA-4EBE-B0C2-74A0C5CC4D6A}" type="pres">
      <dgm:prSet presAssocID="{CD0D98E8-2DF9-4564-AE1D-9058303A8049}" presName="conn2-1" presStyleLbl="parChTrans1D2" presStyleIdx="1" presStyleCnt="2"/>
      <dgm:spPr/>
      <dgm:t>
        <a:bodyPr/>
        <a:lstStyle/>
        <a:p>
          <a:endParaRPr lang="en-IN"/>
        </a:p>
      </dgm:t>
    </dgm:pt>
    <dgm:pt modelId="{121D1883-2763-4BA3-A6A9-7C1F283C540D}" type="pres">
      <dgm:prSet presAssocID="{CD0D98E8-2DF9-4564-AE1D-9058303A8049}" presName="connTx" presStyleLbl="parChTrans1D2" presStyleIdx="1" presStyleCnt="2"/>
      <dgm:spPr/>
      <dgm:t>
        <a:bodyPr/>
        <a:lstStyle/>
        <a:p>
          <a:endParaRPr lang="en-IN"/>
        </a:p>
      </dgm:t>
    </dgm:pt>
    <dgm:pt modelId="{0308A80A-9590-4635-8D26-590C32B9255E}" type="pres">
      <dgm:prSet presAssocID="{9023A25A-1654-431E-B9D9-7D1B87602123}" presName="root2" presStyleCnt="0"/>
      <dgm:spPr/>
    </dgm:pt>
    <dgm:pt modelId="{348FAAA3-6893-4AEF-87A6-9F978B2E562B}" type="pres">
      <dgm:prSet presAssocID="{9023A25A-1654-431E-B9D9-7D1B87602123}" presName="LevelTwoTextNode" presStyleLbl="node2" presStyleIdx="1" presStyleCnt="2">
        <dgm:presLayoutVars>
          <dgm:chPref val="3"/>
        </dgm:presLayoutVars>
      </dgm:prSet>
      <dgm:spPr/>
      <dgm:t>
        <a:bodyPr/>
        <a:lstStyle/>
        <a:p>
          <a:endParaRPr lang="en-IN"/>
        </a:p>
      </dgm:t>
    </dgm:pt>
    <dgm:pt modelId="{5C140DFF-7347-4070-B1AF-8D10B1336045}" type="pres">
      <dgm:prSet presAssocID="{9023A25A-1654-431E-B9D9-7D1B87602123}" presName="level3hierChild" presStyleCnt="0"/>
      <dgm:spPr/>
    </dgm:pt>
    <dgm:pt modelId="{2F8648C0-2801-487F-BC3D-4B213C1EBC16}" type="pres">
      <dgm:prSet presAssocID="{90695C04-5D32-4320-B844-BAB75C9E15CD}" presName="conn2-1" presStyleLbl="parChTrans1D3" presStyleIdx="1" presStyleCnt="2"/>
      <dgm:spPr/>
      <dgm:t>
        <a:bodyPr/>
        <a:lstStyle/>
        <a:p>
          <a:endParaRPr lang="en-IN"/>
        </a:p>
      </dgm:t>
    </dgm:pt>
    <dgm:pt modelId="{36196A38-F551-473A-B20C-CD5FC16C0CBE}" type="pres">
      <dgm:prSet presAssocID="{90695C04-5D32-4320-B844-BAB75C9E15CD}" presName="connTx" presStyleLbl="parChTrans1D3" presStyleIdx="1" presStyleCnt="2"/>
      <dgm:spPr/>
      <dgm:t>
        <a:bodyPr/>
        <a:lstStyle/>
        <a:p>
          <a:endParaRPr lang="en-IN"/>
        </a:p>
      </dgm:t>
    </dgm:pt>
    <dgm:pt modelId="{71A91348-D74C-416C-9818-1B7B6BBCAE10}" type="pres">
      <dgm:prSet presAssocID="{E4206D4F-9666-40BD-8A40-5226F36CE1C5}" presName="root2" presStyleCnt="0"/>
      <dgm:spPr/>
    </dgm:pt>
    <dgm:pt modelId="{C519DF48-6D86-446B-BA3B-B6F14F612B50}" type="pres">
      <dgm:prSet presAssocID="{E4206D4F-9666-40BD-8A40-5226F36CE1C5}" presName="LevelTwoTextNode" presStyleLbl="node3" presStyleIdx="1" presStyleCnt="2">
        <dgm:presLayoutVars>
          <dgm:chPref val="3"/>
        </dgm:presLayoutVars>
      </dgm:prSet>
      <dgm:spPr/>
      <dgm:t>
        <a:bodyPr/>
        <a:lstStyle/>
        <a:p>
          <a:endParaRPr lang="en-IN"/>
        </a:p>
      </dgm:t>
    </dgm:pt>
    <dgm:pt modelId="{17009E77-C43A-439C-A000-8B8056676EF8}" type="pres">
      <dgm:prSet presAssocID="{E4206D4F-9666-40BD-8A40-5226F36CE1C5}" presName="level3hierChild" presStyleCnt="0"/>
      <dgm:spPr/>
    </dgm:pt>
    <dgm:pt modelId="{8F7B4813-5532-4347-9CE5-626A85A6BA5D}" type="pres">
      <dgm:prSet presAssocID="{ED2A9EA0-97E0-4D39-B2C5-D720C0B81978}" presName="conn2-1" presStyleLbl="parChTrans1D4" presStyleIdx="2" presStyleCnt="12"/>
      <dgm:spPr/>
      <dgm:t>
        <a:bodyPr/>
        <a:lstStyle/>
        <a:p>
          <a:endParaRPr lang="en-IN"/>
        </a:p>
      </dgm:t>
    </dgm:pt>
    <dgm:pt modelId="{E25EB57D-ECE9-4DB9-B917-3A24ECB63AB3}" type="pres">
      <dgm:prSet presAssocID="{ED2A9EA0-97E0-4D39-B2C5-D720C0B81978}" presName="connTx" presStyleLbl="parChTrans1D4" presStyleIdx="2" presStyleCnt="12"/>
      <dgm:spPr/>
      <dgm:t>
        <a:bodyPr/>
        <a:lstStyle/>
        <a:p>
          <a:endParaRPr lang="en-IN"/>
        </a:p>
      </dgm:t>
    </dgm:pt>
    <dgm:pt modelId="{31AC2F1D-E4EF-44F6-A5B8-A2E4AD1BC44D}" type="pres">
      <dgm:prSet presAssocID="{C8E267D6-1DFC-45DA-8DAB-339B01BC8E0C}" presName="root2" presStyleCnt="0"/>
      <dgm:spPr/>
    </dgm:pt>
    <dgm:pt modelId="{1C063FDA-556F-47D6-BA79-C1D92C26AD8C}" type="pres">
      <dgm:prSet presAssocID="{C8E267D6-1DFC-45DA-8DAB-339B01BC8E0C}" presName="LevelTwoTextNode" presStyleLbl="node4" presStyleIdx="2" presStyleCnt="12">
        <dgm:presLayoutVars>
          <dgm:chPref val="3"/>
        </dgm:presLayoutVars>
      </dgm:prSet>
      <dgm:spPr/>
      <dgm:t>
        <a:bodyPr/>
        <a:lstStyle/>
        <a:p>
          <a:endParaRPr lang="en-IN"/>
        </a:p>
      </dgm:t>
    </dgm:pt>
    <dgm:pt modelId="{356F1516-E14C-4520-BD26-8224B2FAF300}" type="pres">
      <dgm:prSet presAssocID="{C8E267D6-1DFC-45DA-8DAB-339B01BC8E0C}" presName="level3hierChild" presStyleCnt="0"/>
      <dgm:spPr/>
    </dgm:pt>
    <dgm:pt modelId="{C9AD2EA0-ED38-401F-810B-1193252C561C}" type="pres">
      <dgm:prSet presAssocID="{D740EDE1-3DA9-4D63-8BB3-BEEFA9B67542}" presName="conn2-1" presStyleLbl="parChTrans1D4" presStyleIdx="3" presStyleCnt="12"/>
      <dgm:spPr/>
      <dgm:t>
        <a:bodyPr/>
        <a:lstStyle/>
        <a:p>
          <a:endParaRPr lang="en-IN"/>
        </a:p>
      </dgm:t>
    </dgm:pt>
    <dgm:pt modelId="{21C2CE5C-EEF1-46E0-B237-5B5DE17DDF5F}" type="pres">
      <dgm:prSet presAssocID="{D740EDE1-3DA9-4D63-8BB3-BEEFA9B67542}" presName="connTx" presStyleLbl="parChTrans1D4" presStyleIdx="3" presStyleCnt="12"/>
      <dgm:spPr/>
      <dgm:t>
        <a:bodyPr/>
        <a:lstStyle/>
        <a:p>
          <a:endParaRPr lang="en-IN"/>
        </a:p>
      </dgm:t>
    </dgm:pt>
    <dgm:pt modelId="{046E4EE6-0CB7-456B-8153-095165AA4701}" type="pres">
      <dgm:prSet presAssocID="{12B0E458-3FB7-4A8D-9423-20F3C1AAD105}" presName="root2" presStyleCnt="0"/>
      <dgm:spPr/>
    </dgm:pt>
    <dgm:pt modelId="{65F5FE57-928F-4805-9073-971B29C15DCB}" type="pres">
      <dgm:prSet presAssocID="{12B0E458-3FB7-4A8D-9423-20F3C1AAD105}" presName="LevelTwoTextNode" presStyleLbl="node4" presStyleIdx="3" presStyleCnt="12">
        <dgm:presLayoutVars>
          <dgm:chPref val="3"/>
        </dgm:presLayoutVars>
      </dgm:prSet>
      <dgm:spPr/>
      <dgm:t>
        <a:bodyPr/>
        <a:lstStyle/>
        <a:p>
          <a:endParaRPr lang="en-IN"/>
        </a:p>
      </dgm:t>
    </dgm:pt>
    <dgm:pt modelId="{23D39966-63BF-452B-BD0F-B7FE1180C8DC}" type="pres">
      <dgm:prSet presAssocID="{12B0E458-3FB7-4A8D-9423-20F3C1AAD105}" presName="level3hierChild" presStyleCnt="0"/>
      <dgm:spPr/>
    </dgm:pt>
    <dgm:pt modelId="{C59AD001-2138-48BB-8EEC-2DD7D42DBC0D}" type="pres">
      <dgm:prSet presAssocID="{972C9451-4C61-4329-9AB5-A74354BFC8F7}" presName="conn2-1" presStyleLbl="parChTrans1D4" presStyleIdx="4" presStyleCnt="12"/>
      <dgm:spPr/>
      <dgm:t>
        <a:bodyPr/>
        <a:lstStyle/>
        <a:p>
          <a:endParaRPr lang="en-IN"/>
        </a:p>
      </dgm:t>
    </dgm:pt>
    <dgm:pt modelId="{1C454469-4C03-4BA1-A39F-3A040FB73784}" type="pres">
      <dgm:prSet presAssocID="{972C9451-4C61-4329-9AB5-A74354BFC8F7}" presName="connTx" presStyleLbl="parChTrans1D4" presStyleIdx="4" presStyleCnt="12"/>
      <dgm:spPr/>
      <dgm:t>
        <a:bodyPr/>
        <a:lstStyle/>
        <a:p>
          <a:endParaRPr lang="en-IN"/>
        </a:p>
      </dgm:t>
    </dgm:pt>
    <dgm:pt modelId="{8ED2AB4A-D65A-4BD0-8437-9C739C75836E}" type="pres">
      <dgm:prSet presAssocID="{A8D6C343-4498-4260-B5CE-D9FA60A3D78A}" presName="root2" presStyleCnt="0"/>
      <dgm:spPr/>
    </dgm:pt>
    <dgm:pt modelId="{7112ABAF-C445-4491-B065-8DB41FB9419F}" type="pres">
      <dgm:prSet presAssocID="{A8D6C343-4498-4260-B5CE-D9FA60A3D78A}" presName="LevelTwoTextNode" presStyleLbl="node4" presStyleIdx="4" presStyleCnt="12">
        <dgm:presLayoutVars>
          <dgm:chPref val="3"/>
        </dgm:presLayoutVars>
      </dgm:prSet>
      <dgm:spPr/>
      <dgm:t>
        <a:bodyPr/>
        <a:lstStyle/>
        <a:p>
          <a:endParaRPr lang="en-IN"/>
        </a:p>
      </dgm:t>
    </dgm:pt>
    <dgm:pt modelId="{816A6B95-095D-4793-BD81-5712EA384121}" type="pres">
      <dgm:prSet presAssocID="{A8D6C343-4498-4260-B5CE-D9FA60A3D78A}" presName="level3hierChild" presStyleCnt="0"/>
      <dgm:spPr/>
    </dgm:pt>
    <dgm:pt modelId="{1D283A5D-102D-4223-8DF8-3521F5CCB7AC}" type="pres">
      <dgm:prSet presAssocID="{FE73D725-C2A6-4806-8DA3-28E8728B415A}" presName="conn2-1" presStyleLbl="parChTrans1D4" presStyleIdx="5" presStyleCnt="12"/>
      <dgm:spPr/>
      <dgm:t>
        <a:bodyPr/>
        <a:lstStyle/>
        <a:p>
          <a:endParaRPr lang="en-IN"/>
        </a:p>
      </dgm:t>
    </dgm:pt>
    <dgm:pt modelId="{0EFCCA67-31F1-47C9-A283-3BAD4CB08479}" type="pres">
      <dgm:prSet presAssocID="{FE73D725-C2A6-4806-8DA3-28E8728B415A}" presName="connTx" presStyleLbl="parChTrans1D4" presStyleIdx="5" presStyleCnt="12"/>
      <dgm:spPr/>
      <dgm:t>
        <a:bodyPr/>
        <a:lstStyle/>
        <a:p>
          <a:endParaRPr lang="en-IN"/>
        </a:p>
      </dgm:t>
    </dgm:pt>
    <dgm:pt modelId="{ABBCF769-D9DD-4AAD-9D32-983617B39B8C}" type="pres">
      <dgm:prSet presAssocID="{16198C18-16E1-4E3C-9F4E-D45BDB631771}" presName="root2" presStyleCnt="0"/>
      <dgm:spPr/>
    </dgm:pt>
    <dgm:pt modelId="{1ECC1413-6B5C-4E43-8098-11EB2F642155}" type="pres">
      <dgm:prSet presAssocID="{16198C18-16E1-4E3C-9F4E-D45BDB631771}" presName="LevelTwoTextNode" presStyleLbl="node4" presStyleIdx="5" presStyleCnt="12">
        <dgm:presLayoutVars>
          <dgm:chPref val="3"/>
        </dgm:presLayoutVars>
      </dgm:prSet>
      <dgm:spPr/>
      <dgm:t>
        <a:bodyPr/>
        <a:lstStyle/>
        <a:p>
          <a:endParaRPr lang="en-IN"/>
        </a:p>
      </dgm:t>
    </dgm:pt>
    <dgm:pt modelId="{F30AAE83-7F3C-4DC5-8731-95DDBF742BB2}" type="pres">
      <dgm:prSet presAssocID="{16198C18-16E1-4E3C-9F4E-D45BDB631771}" presName="level3hierChild" presStyleCnt="0"/>
      <dgm:spPr/>
    </dgm:pt>
    <dgm:pt modelId="{C739814B-EF04-49F3-83F8-0DB73EDCCF14}" type="pres">
      <dgm:prSet presAssocID="{24EB768C-AB2F-4417-A4C4-5974510072B9}" presName="conn2-1" presStyleLbl="parChTrans1D4" presStyleIdx="6" presStyleCnt="12"/>
      <dgm:spPr/>
      <dgm:t>
        <a:bodyPr/>
        <a:lstStyle/>
        <a:p>
          <a:endParaRPr lang="en-IN"/>
        </a:p>
      </dgm:t>
    </dgm:pt>
    <dgm:pt modelId="{7FD68270-B6A7-490D-909A-C9C851917EFC}" type="pres">
      <dgm:prSet presAssocID="{24EB768C-AB2F-4417-A4C4-5974510072B9}" presName="connTx" presStyleLbl="parChTrans1D4" presStyleIdx="6" presStyleCnt="12"/>
      <dgm:spPr/>
      <dgm:t>
        <a:bodyPr/>
        <a:lstStyle/>
        <a:p>
          <a:endParaRPr lang="en-IN"/>
        </a:p>
      </dgm:t>
    </dgm:pt>
    <dgm:pt modelId="{4F8A7252-FD97-4D53-BF0C-78BB2115AE78}" type="pres">
      <dgm:prSet presAssocID="{BBE4FC1A-EF9C-4D78-ABC5-5E8F578F3B36}" presName="root2" presStyleCnt="0"/>
      <dgm:spPr/>
    </dgm:pt>
    <dgm:pt modelId="{78FA2AEE-B768-42D9-9460-378F985E4988}" type="pres">
      <dgm:prSet presAssocID="{BBE4FC1A-EF9C-4D78-ABC5-5E8F578F3B36}" presName="LevelTwoTextNode" presStyleLbl="node4" presStyleIdx="6" presStyleCnt="12">
        <dgm:presLayoutVars>
          <dgm:chPref val="3"/>
        </dgm:presLayoutVars>
      </dgm:prSet>
      <dgm:spPr/>
      <dgm:t>
        <a:bodyPr/>
        <a:lstStyle/>
        <a:p>
          <a:endParaRPr lang="en-IN"/>
        </a:p>
      </dgm:t>
    </dgm:pt>
    <dgm:pt modelId="{C2DBE5A0-9DEE-4935-9DCA-3E11DC811D35}" type="pres">
      <dgm:prSet presAssocID="{BBE4FC1A-EF9C-4D78-ABC5-5E8F578F3B36}" presName="level3hierChild" presStyleCnt="0"/>
      <dgm:spPr/>
    </dgm:pt>
    <dgm:pt modelId="{6251BB76-09C8-44A2-B29F-EC437760AB6D}" type="pres">
      <dgm:prSet presAssocID="{613B31C5-4B06-475B-B0C7-7FEC5780DE2C}" presName="conn2-1" presStyleLbl="parChTrans1D4" presStyleIdx="7" presStyleCnt="12"/>
      <dgm:spPr/>
      <dgm:t>
        <a:bodyPr/>
        <a:lstStyle/>
        <a:p>
          <a:endParaRPr lang="en-IN"/>
        </a:p>
      </dgm:t>
    </dgm:pt>
    <dgm:pt modelId="{2E9E7E99-1C84-435C-8E83-7AD7137033A8}" type="pres">
      <dgm:prSet presAssocID="{613B31C5-4B06-475B-B0C7-7FEC5780DE2C}" presName="connTx" presStyleLbl="parChTrans1D4" presStyleIdx="7" presStyleCnt="12"/>
      <dgm:spPr/>
      <dgm:t>
        <a:bodyPr/>
        <a:lstStyle/>
        <a:p>
          <a:endParaRPr lang="en-IN"/>
        </a:p>
      </dgm:t>
    </dgm:pt>
    <dgm:pt modelId="{42955607-15CA-4C8D-9E07-EAA3D4560BFA}" type="pres">
      <dgm:prSet presAssocID="{EF3F3391-631D-4AD9-81AD-D3239CA60CBE}" presName="root2" presStyleCnt="0"/>
      <dgm:spPr/>
    </dgm:pt>
    <dgm:pt modelId="{60E49B1D-80EA-4395-9E7D-963C9A3CF1C5}" type="pres">
      <dgm:prSet presAssocID="{EF3F3391-631D-4AD9-81AD-D3239CA60CBE}" presName="LevelTwoTextNode" presStyleLbl="node4" presStyleIdx="7" presStyleCnt="12">
        <dgm:presLayoutVars>
          <dgm:chPref val="3"/>
        </dgm:presLayoutVars>
      </dgm:prSet>
      <dgm:spPr/>
      <dgm:t>
        <a:bodyPr/>
        <a:lstStyle/>
        <a:p>
          <a:endParaRPr lang="en-IN"/>
        </a:p>
      </dgm:t>
    </dgm:pt>
    <dgm:pt modelId="{48B927F2-B592-4321-B8B1-FDE7712A95EE}" type="pres">
      <dgm:prSet presAssocID="{EF3F3391-631D-4AD9-81AD-D3239CA60CBE}" presName="level3hierChild" presStyleCnt="0"/>
      <dgm:spPr/>
    </dgm:pt>
    <dgm:pt modelId="{83379872-E2E7-42A9-898D-1B9F3952897C}" type="pres">
      <dgm:prSet presAssocID="{96C6C3E3-0351-47AA-9A41-20BFF334EA86}" presName="conn2-1" presStyleLbl="parChTrans1D4" presStyleIdx="8" presStyleCnt="12"/>
      <dgm:spPr/>
      <dgm:t>
        <a:bodyPr/>
        <a:lstStyle/>
        <a:p>
          <a:endParaRPr lang="en-IN"/>
        </a:p>
      </dgm:t>
    </dgm:pt>
    <dgm:pt modelId="{74BCDE8B-CEBB-4D15-AF08-A010B0FBDD91}" type="pres">
      <dgm:prSet presAssocID="{96C6C3E3-0351-47AA-9A41-20BFF334EA86}" presName="connTx" presStyleLbl="parChTrans1D4" presStyleIdx="8" presStyleCnt="12"/>
      <dgm:spPr/>
      <dgm:t>
        <a:bodyPr/>
        <a:lstStyle/>
        <a:p>
          <a:endParaRPr lang="en-IN"/>
        </a:p>
      </dgm:t>
    </dgm:pt>
    <dgm:pt modelId="{67D92A7D-C4B5-43E2-9A82-C9AE5330FE8C}" type="pres">
      <dgm:prSet presAssocID="{A391FDA4-45A9-4471-8D5B-F07AB04D90A2}" presName="root2" presStyleCnt="0"/>
      <dgm:spPr/>
    </dgm:pt>
    <dgm:pt modelId="{E006D6E2-B0AC-4BE4-9479-26F9DAE70B82}" type="pres">
      <dgm:prSet presAssocID="{A391FDA4-45A9-4471-8D5B-F07AB04D90A2}" presName="LevelTwoTextNode" presStyleLbl="node4" presStyleIdx="8" presStyleCnt="12">
        <dgm:presLayoutVars>
          <dgm:chPref val="3"/>
        </dgm:presLayoutVars>
      </dgm:prSet>
      <dgm:spPr/>
      <dgm:t>
        <a:bodyPr/>
        <a:lstStyle/>
        <a:p>
          <a:endParaRPr lang="en-IN"/>
        </a:p>
      </dgm:t>
    </dgm:pt>
    <dgm:pt modelId="{001CE66E-AFE1-4751-9630-F9D5C3622408}" type="pres">
      <dgm:prSet presAssocID="{A391FDA4-45A9-4471-8D5B-F07AB04D90A2}" presName="level3hierChild" presStyleCnt="0"/>
      <dgm:spPr/>
    </dgm:pt>
    <dgm:pt modelId="{5D7C467B-DBE9-4BAC-B6FD-F755EEBD7153}" type="pres">
      <dgm:prSet presAssocID="{6C2102C2-993B-4352-970A-2B367FB9892B}" presName="conn2-1" presStyleLbl="parChTrans1D4" presStyleIdx="9" presStyleCnt="12"/>
      <dgm:spPr/>
      <dgm:t>
        <a:bodyPr/>
        <a:lstStyle/>
        <a:p>
          <a:endParaRPr lang="en-IN"/>
        </a:p>
      </dgm:t>
    </dgm:pt>
    <dgm:pt modelId="{6ACC26E3-294C-4E38-A14C-D7BE937909F9}" type="pres">
      <dgm:prSet presAssocID="{6C2102C2-993B-4352-970A-2B367FB9892B}" presName="connTx" presStyleLbl="parChTrans1D4" presStyleIdx="9" presStyleCnt="12"/>
      <dgm:spPr/>
      <dgm:t>
        <a:bodyPr/>
        <a:lstStyle/>
        <a:p>
          <a:endParaRPr lang="en-IN"/>
        </a:p>
      </dgm:t>
    </dgm:pt>
    <dgm:pt modelId="{ECB7F115-021D-49DF-9F08-AC8D7C9D64B1}" type="pres">
      <dgm:prSet presAssocID="{FFC38DDF-A6F0-423C-B3E2-9B4BD2CE32C9}" presName="root2" presStyleCnt="0"/>
      <dgm:spPr/>
    </dgm:pt>
    <dgm:pt modelId="{8751E27F-5204-4111-97C0-C1B1AD50D2CA}" type="pres">
      <dgm:prSet presAssocID="{FFC38DDF-A6F0-423C-B3E2-9B4BD2CE32C9}" presName="LevelTwoTextNode" presStyleLbl="node4" presStyleIdx="9" presStyleCnt="12">
        <dgm:presLayoutVars>
          <dgm:chPref val="3"/>
        </dgm:presLayoutVars>
      </dgm:prSet>
      <dgm:spPr/>
      <dgm:t>
        <a:bodyPr/>
        <a:lstStyle/>
        <a:p>
          <a:endParaRPr lang="en-IN"/>
        </a:p>
      </dgm:t>
    </dgm:pt>
    <dgm:pt modelId="{CF70C461-999E-4EA9-893A-B51367BC81B9}" type="pres">
      <dgm:prSet presAssocID="{FFC38DDF-A6F0-423C-B3E2-9B4BD2CE32C9}" presName="level3hierChild" presStyleCnt="0"/>
      <dgm:spPr/>
    </dgm:pt>
    <dgm:pt modelId="{E96FE056-1563-4DED-BA50-0C78DF71F3A4}" type="pres">
      <dgm:prSet presAssocID="{D655992D-96DF-49DC-ACB9-3F740B9E3CF6}" presName="conn2-1" presStyleLbl="parChTrans1D4" presStyleIdx="10" presStyleCnt="12"/>
      <dgm:spPr/>
      <dgm:t>
        <a:bodyPr/>
        <a:lstStyle/>
        <a:p>
          <a:endParaRPr lang="en-IN"/>
        </a:p>
      </dgm:t>
    </dgm:pt>
    <dgm:pt modelId="{515D0BD8-5CEF-40A1-9D6D-0ABDE4CF6106}" type="pres">
      <dgm:prSet presAssocID="{D655992D-96DF-49DC-ACB9-3F740B9E3CF6}" presName="connTx" presStyleLbl="parChTrans1D4" presStyleIdx="10" presStyleCnt="12"/>
      <dgm:spPr/>
      <dgm:t>
        <a:bodyPr/>
        <a:lstStyle/>
        <a:p>
          <a:endParaRPr lang="en-IN"/>
        </a:p>
      </dgm:t>
    </dgm:pt>
    <dgm:pt modelId="{0F5D798E-0A35-4EB8-BF1E-679C28382371}" type="pres">
      <dgm:prSet presAssocID="{E168CB2D-E95F-4BDF-B876-7BE6456B4700}" presName="root2" presStyleCnt="0"/>
      <dgm:spPr/>
    </dgm:pt>
    <dgm:pt modelId="{6D44B7D6-1D76-43B3-B1A8-F53926A2AC32}" type="pres">
      <dgm:prSet presAssocID="{E168CB2D-E95F-4BDF-B876-7BE6456B4700}" presName="LevelTwoTextNode" presStyleLbl="node4" presStyleIdx="10" presStyleCnt="12">
        <dgm:presLayoutVars>
          <dgm:chPref val="3"/>
        </dgm:presLayoutVars>
      </dgm:prSet>
      <dgm:spPr/>
      <dgm:t>
        <a:bodyPr/>
        <a:lstStyle/>
        <a:p>
          <a:endParaRPr lang="en-IN"/>
        </a:p>
      </dgm:t>
    </dgm:pt>
    <dgm:pt modelId="{16045E00-CE0A-46EA-A178-95AD2F2D1F90}" type="pres">
      <dgm:prSet presAssocID="{E168CB2D-E95F-4BDF-B876-7BE6456B4700}" presName="level3hierChild" presStyleCnt="0"/>
      <dgm:spPr/>
    </dgm:pt>
    <dgm:pt modelId="{C6C82FB1-3100-4302-87AB-D89EB0D031CD}" type="pres">
      <dgm:prSet presAssocID="{FCDC8AD5-2689-41C4-95B4-9D27EC99D753}" presName="conn2-1" presStyleLbl="parChTrans1D4" presStyleIdx="11" presStyleCnt="12"/>
      <dgm:spPr/>
      <dgm:t>
        <a:bodyPr/>
        <a:lstStyle/>
        <a:p>
          <a:endParaRPr lang="en-IN"/>
        </a:p>
      </dgm:t>
    </dgm:pt>
    <dgm:pt modelId="{97ADA965-A2C3-4AE4-A00A-BB4A505681AA}" type="pres">
      <dgm:prSet presAssocID="{FCDC8AD5-2689-41C4-95B4-9D27EC99D753}" presName="connTx" presStyleLbl="parChTrans1D4" presStyleIdx="11" presStyleCnt="12"/>
      <dgm:spPr/>
      <dgm:t>
        <a:bodyPr/>
        <a:lstStyle/>
        <a:p>
          <a:endParaRPr lang="en-IN"/>
        </a:p>
      </dgm:t>
    </dgm:pt>
    <dgm:pt modelId="{CEF569A0-12E2-4B67-BE6A-504C70C393B8}" type="pres">
      <dgm:prSet presAssocID="{CB4FB919-37E5-45BB-BC60-6D71255FEB24}" presName="root2" presStyleCnt="0"/>
      <dgm:spPr/>
    </dgm:pt>
    <dgm:pt modelId="{1F7820AB-0DB7-4B4C-82AA-5F508BD1B742}" type="pres">
      <dgm:prSet presAssocID="{CB4FB919-37E5-45BB-BC60-6D71255FEB24}" presName="LevelTwoTextNode" presStyleLbl="node4" presStyleIdx="11" presStyleCnt="12">
        <dgm:presLayoutVars>
          <dgm:chPref val="3"/>
        </dgm:presLayoutVars>
      </dgm:prSet>
      <dgm:spPr/>
      <dgm:t>
        <a:bodyPr/>
        <a:lstStyle/>
        <a:p>
          <a:endParaRPr lang="en-IN"/>
        </a:p>
      </dgm:t>
    </dgm:pt>
    <dgm:pt modelId="{E53E2378-6239-4080-8889-5A0B3BCAC822}" type="pres">
      <dgm:prSet presAssocID="{CB4FB919-37E5-45BB-BC60-6D71255FEB24}" presName="level3hierChild" presStyleCnt="0"/>
      <dgm:spPr/>
    </dgm:pt>
  </dgm:ptLst>
  <dgm:cxnLst>
    <dgm:cxn modelId="{D5C5E3C9-46E8-485E-929B-3475DC747F92}" srcId="{4C4EAD4A-8C87-4B53-B08A-B99DE9897B0A}" destId="{C30345A8-E690-4B41-A3EE-91825712FE4D}" srcOrd="0" destOrd="0" parTransId="{E0F86E7D-F4CD-4EF4-B7BC-9919EA591235}" sibTransId="{DC5B7806-037C-4DA0-B331-576DE680A300}"/>
    <dgm:cxn modelId="{DA008C0C-DBCA-451E-8059-67DE8CB4D889}" srcId="{AB7CE0E7-345C-4894-9240-6F9A01D5741E}" destId="{9F7B42C2-AED5-4AB4-8448-F7B442A9A6EE}" srcOrd="0" destOrd="0" parTransId="{41687713-EDBB-4684-B38F-5058F6119888}" sibTransId="{4EF0C16D-1B6D-4BEB-A0A7-876684629C1C}"/>
    <dgm:cxn modelId="{DA71F9FE-7334-4882-88EF-7AD60B7E7362}" type="presOf" srcId="{12B0E458-3FB7-4A8D-9423-20F3C1AAD105}" destId="{65F5FE57-928F-4805-9073-971B29C15DCB}" srcOrd="0" destOrd="0" presId="urn:microsoft.com/office/officeart/2008/layout/HorizontalMultiLevelHierarchy#5"/>
    <dgm:cxn modelId="{B70F6A31-E883-4ABD-BA49-83F565029555}" srcId="{A8D6C343-4498-4260-B5CE-D9FA60A3D78A}" destId="{FFC38DDF-A6F0-423C-B3E2-9B4BD2CE32C9}" srcOrd="4" destOrd="0" parTransId="{6C2102C2-993B-4352-970A-2B367FB9892B}" sibTransId="{7E0EBA9B-760C-43A6-B01B-D1651651781C}"/>
    <dgm:cxn modelId="{4ED2683E-89C6-4BB0-8C94-48B859AD98D0}" srcId="{A8D6C343-4498-4260-B5CE-D9FA60A3D78A}" destId="{CB4FB919-37E5-45BB-BC60-6D71255FEB24}" srcOrd="6" destOrd="0" parTransId="{FCDC8AD5-2689-41C4-95B4-9D27EC99D753}" sibTransId="{3876880F-F178-42AC-8579-4958A7DF8108}"/>
    <dgm:cxn modelId="{6F422FCD-1346-40F0-9F45-95487FE74B59}" type="presOf" srcId="{41687713-EDBB-4684-B38F-5058F6119888}" destId="{42F7B191-3B4D-4632-A1FB-5ADFAAD022B8}" srcOrd="1" destOrd="0" presId="urn:microsoft.com/office/officeart/2008/layout/HorizontalMultiLevelHierarchy#5"/>
    <dgm:cxn modelId="{CB0E748B-2304-465C-82B1-A4C0E4569AFA}" srcId="{A8D6C343-4498-4260-B5CE-D9FA60A3D78A}" destId="{EF3F3391-631D-4AD9-81AD-D3239CA60CBE}" srcOrd="2" destOrd="0" parTransId="{613B31C5-4B06-475B-B0C7-7FEC5780DE2C}" sibTransId="{3D309A29-5496-43D6-ACFE-BD86156F5B6C}"/>
    <dgm:cxn modelId="{CC47CC1A-AF3B-4BB8-91BB-6CC39FA7B60D}" type="presOf" srcId="{FE73D725-C2A6-4806-8DA3-28E8728B415A}" destId="{0EFCCA67-31F1-47C9-A283-3BAD4CB08479}" srcOrd="1" destOrd="0" presId="urn:microsoft.com/office/officeart/2008/layout/HorizontalMultiLevelHierarchy#5"/>
    <dgm:cxn modelId="{80B61681-6650-46AF-8353-4BCC92F0AFFF}" type="presOf" srcId="{24EB768C-AB2F-4417-A4C4-5974510072B9}" destId="{C739814B-EF04-49F3-83F8-0DB73EDCCF14}" srcOrd="0" destOrd="0" presId="urn:microsoft.com/office/officeart/2008/layout/HorizontalMultiLevelHierarchy#5"/>
    <dgm:cxn modelId="{BB8CEB25-6609-4821-A029-75C2A116C8B0}" srcId="{A8D6C343-4498-4260-B5CE-D9FA60A3D78A}" destId="{A391FDA4-45A9-4471-8D5B-F07AB04D90A2}" srcOrd="3" destOrd="0" parTransId="{96C6C3E3-0351-47AA-9A41-20BFF334EA86}" sibTransId="{8098AB8D-B511-4BA3-A068-3F2C09A2F940}"/>
    <dgm:cxn modelId="{62B7A19D-91E0-4AD4-8231-41E2E41CD491}" srcId="{C30345A8-E690-4B41-A3EE-91825712FE4D}" destId="{AB7CE0E7-345C-4894-9240-6F9A01D5741E}" srcOrd="0" destOrd="0" parTransId="{0598C2B7-A9EE-40D0-8C56-D6CE68F14026}" sibTransId="{7187E1CB-59CA-4261-A9EB-0D204B8324B7}"/>
    <dgm:cxn modelId="{6A37E571-87C4-446D-A6CE-35FF3087AC2E}" type="presOf" srcId="{4728C3F7-288E-4374-A34D-7ABEB77AFF54}" destId="{165A9D03-0F29-4FA6-A22E-AFE541FB69E1}" srcOrd="1" destOrd="0" presId="urn:microsoft.com/office/officeart/2008/layout/HorizontalMultiLevelHierarchy#5"/>
    <dgm:cxn modelId="{05AD4D24-37AB-4979-B021-66E67EA3FD42}" srcId="{C30345A8-E690-4B41-A3EE-91825712FE4D}" destId="{9023A25A-1654-431E-B9D9-7D1B87602123}" srcOrd="1" destOrd="0" parTransId="{CD0D98E8-2DF9-4564-AE1D-9058303A8049}" sibTransId="{CAD5C6BF-267E-488C-9AFB-0C3DEF9895E4}"/>
    <dgm:cxn modelId="{86F05A55-47EE-4086-BDF5-15E363F09C1D}" type="presOf" srcId="{41687713-EDBB-4684-B38F-5058F6119888}" destId="{318C63CA-29F9-429D-8091-26DC97A16530}" srcOrd="0" destOrd="0" presId="urn:microsoft.com/office/officeart/2008/layout/HorizontalMultiLevelHierarchy#5"/>
    <dgm:cxn modelId="{6BA55F08-6A5A-4521-97B4-4610E4FC673C}" type="presOf" srcId="{C8E267D6-1DFC-45DA-8DAB-339B01BC8E0C}" destId="{1C063FDA-556F-47D6-BA79-C1D92C26AD8C}" srcOrd="0" destOrd="0" presId="urn:microsoft.com/office/officeart/2008/layout/HorizontalMultiLevelHierarchy#5"/>
    <dgm:cxn modelId="{7D899967-8B24-4FA8-BCE0-E1B202584285}" type="presOf" srcId="{BBE4FC1A-EF9C-4D78-ABC5-5E8F578F3B36}" destId="{78FA2AEE-B768-42D9-9460-378F985E4988}" srcOrd="0" destOrd="0" presId="urn:microsoft.com/office/officeart/2008/layout/HorizontalMultiLevelHierarchy#5"/>
    <dgm:cxn modelId="{2A41F7B8-1951-4D3F-9FB0-62145604E57F}" srcId="{A8D6C343-4498-4260-B5CE-D9FA60A3D78A}" destId="{BBE4FC1A-EF9C-4D78-ABC5-5E8F578F3B36}" srcOrd="1" destOrd="0" parTransId="{24EB768C-AB2F-4417-A4C4-5974510072B9}" sibTransId="{84905EB1-D25E-4424-B877-0B4E2CE37C78}"/>
    <dgm:cxn modelId="{56B6A795-2B08-4164-BC8C-ADC6E40C367C}" type="presOf" srcId="{613B31C5-4B06-475B-B0C7-7FEC5780DE2C}" destId="{2E9E7E99-1C84-435C-8E83-7AD7137033A8}" srcOrd="1" destOrd="0" presId="urn:microsoft.com/office/officeart/2008/layout/HorizontalMultiLevelHierarchy#5"/>
    <dgm:cxn modelId="{ECF0CEB0-3DE9-4666-A31C-0DB41C2DB95C}" type="presOf" srcId="{FCDC8AD5-2689-41C4-95B4-9D27EC99D753}" destId="{97ADA965-A2C3-4AE4-A00A-BB4A505681AA}" srcOrd="1" destOrd="0" presId="urn:microsoft.com/office/officeart/2008/layout/HorizontalMultiLevelHierarchy#5"/>
    <dgm:cxn modelId="{5AEA9236-3593-432D-9CB4-F22D2427FEA5}" type="presOf" srcId="{9023A25A-1654-431E-B9D9-7D1B87602123}" destId="{348FAAA3-6893-4AEF-87A6-9F978B2E562B}" srcOrd="0" destOrd="0" presId="urn:microsoft.com/office/officeart/2008/layout/HorizontalMultiLevelHierarchy#5"/>
    <dgm:cxn modelId="{43275968-6AD5-4C69-90A4-00D39EF8EC86}" type="presOf" srcId="{A391FDA4-45A9-4471-8D5B-F07AB04D90A2}" destId="{E006D6E2-B0AC-4BE4-9479-26F9DAE70B82}" srcOrd="0" destOrd="0" presId="urn:microsoft.com/office/officeart/2008/layout/HorizontalMultiLevelHierarchy#5"/>
    <dgm:cxn modelId="{C8CF6265-55CE-4435-9A13-FCEF7E76905A}" type="presOf" srcId="{E4206D4F-9666-40BD-8A40-5226F36CE1C5}" destId="{C519DF48-6D86-446B-BA3B-B6F14F612B50}" srcOrd="0" destOrd="0" presId="urn:microsoft.com/office/officeart/2008/layout/HorizontalMultiLevelHierarchy#5"/>
    <dgm:cxn modelId="{4340DEA0-E828-4282-8692-66EFFF907E9B}" type="presOf" srcId="{EF3F3391-631D-4AD9-81AD-D3239CA60CBE}" destId="{60E49B1D-80EA-4395-9E7D-963C9A3CF1C5}" srcOrd="0" destOrd="0" presId="urn:microsoft.com/office/officeart/2008/layout/HorizontalMultiLevelHierarchy#5"/>
    <dgm:cxn modelId="{3A11437B-1744-428D-A839-331898F7F5F9}" srcId="{A8D6C343-4498-4260-B5CE-D9FA60A3D78A}" destId="{16198C18-16E1-4E3C-9F4E-D45BDB631771}" srcOrd="0" destOrd="0" parTransId="{FE73D725-C2A6-4806-8DA3-28E8728B415A}" sibTransId="{20593EA2-578B-4208-9E2F-ED2DF32DCA45}"/>
    <dgm:cxn modelId="{483D54E7-2D83-4E52-8B2F-24C233338844}" type="presOf" srcId="{CD0D98E8-2DF9-4564-AE1D-9058303A8049}" destId="{3AFF3E65-27EA-4EBE-B0C2-74A0C5CC4D6A}" srcOrd="0" destOrd="0" presId="urn:microsoft.com/office/officeart/2008/layout/HorizontalMultiLevelHierarchy#5"/>
    <dgm:cxn modelId="{C43332DF-6E9A-40EA-A819-C2C256FCB3CE}" type="presOf" srcId="{35C6AA4D-5D81-4B9F-99D0-FD2CDCDF052D}" destId="{59A47370-4E80-426D-AC74-AD92541A280C}" srcOrd="0" destOrd="0" presId="urn:microsoft.com/office/officeart/2008/layout/HorizontalMultiLevelHierarchy#5"/>
    <dgm:cxn modelId="{AD4EAD65-1A28-4E0F-87F6-DCF111C156B3}" type="presOf" srcId="{ED2A9EA0-97E0-4D39-B2C5-D720C0B81978}" destId="{E25EB57D-ECE9-4DB9-B917-3A24ECB63AB3}" srcOrd="1" destOrd="0" presId="urn:microsoft.com/office/officeart/2008/layout/HorizontalMultiLevelHierarchy#5"/>
    <dgm:cxn modelId="{0710DF24-84A2-4EA9-9B7E-86BE38FD9BD5}" type="presOf" srcId="{CB4FB919-37E5-45BB-BC60-6D71255FEB24}" destId="{1F7820AB-0DB7-4B4C-82AA-5F508BD1B742}" srcOrd="0" destOrd="0" presId="urn:microsoft.com/office/officeart/2008/layout/HorizontalMultiLevelHierarchy#5"/>
    <dgm:cxn modelId="{F1CE33F7-87F3-41D1-A877-20FCE61B50F9}" srcId="{E4206D4F-9666-40BD-8A40-5226F36CE1C5}" destId="{12B0E458-3FB7-4A8D-9423-20F3C1AAD105}" srcOrd="1" destOrd="0" parTransId="{D740EDE1-3DA9-4D63-8BB3-BEEFA9B67542}" sibTransId="{D159EA1B-DCC0-4C33-A7F5-1142C13381CC}"/>
    <dgm:cxn modelId="{9BF1E25C-D16B-4ECB-8F34-4BAC4903E48C}" type="presOf" srcId="{E168CB2D-E95F-4BDF-B876-7BE6456B4700}" destId="{6D44B7D6-1D76-43B3-B1A8-F53926A2AC32}" srcOrd="0" destOrd="0" presId="urn:microsoft.com/office/officeart/2008/layout/HorizontalMultiLevelHierarchy#5"/>
    <dgm:cxn modelId="{A38D721A-B41A-40D0-A225-D02B8D22E20E}" type="presOf" srcId="{D47F6600-9B49-4414-93BF-B6F0F6CD2861}" destId="{0B1205D6-0ABB-40A5-9BC2-1043B2FA70DD}" srcOrd="0" destOrd="0" presId="urn:microsoft.com/office/officeart/2008/layout/HorizontalMultiLevelHierarchy#5"/>
    <dgm:cxn modelId="{B1B08ECF-0A29-4A12-8115-88791BE440D4}" type="presOf" srcId="{D740EDE1-3DA9-4D63-8BB3-BEEFA9B67542}" destId="{C9AD2EA0-ED38-401F-810B-1193252C561C}" srcOrd="0" destOrd="0" presId="urn:microsoft.com/office/officeart/2008/layout/HorizontalMultiLevelHierarchy#5"/>
    <dgm:cxn modelId="{A47D1089-851B-454A-AC5C-28E5E1E63127}" type="presOf" srcId="{90695C04-5D32-4320-B844-BAB75C9E15CD}" destId="{36196A38-F551-473A-B20C-CD5FC16C0CBE}" srcOrd="1" destOrd="0" presId="urn:microsoft.com/office/officeart/2008/layout/HorizontalMultiLevelHierarchy#5"/>
    <dgm:cxn modelId="{455E5549-96A8-4C35-B5F3-7413B8149AF8}" type="presOf" srcId="{4C4EAD4A-8C87-4B53-B08A-B99DE9897B0A}" destId="{D2E173FD-5228-4E2F-A0AF-8560F5CD7EB8}" srcOrd="0" destOrd="0" presId="urn:microsoft.com/office/officeart/2008/layout/HorizontalMultiLevelHierarchy#5"/>
    <dgm:cxn modelId="{2AD84C02-3765-4512-A942-374416F3F022}" type="presOf" srcId="{AB7CE0E7-345C-4894-9240-6F9A01D5741E}" destId="{3A97C3A0-C5B9-4038-9E1D-78532019018D}" srcOrd="0" destOrd="0" presId="urn:microsoft.com/office/officeart/2008/layout/HorizontalMultiLevelHierarchy#5"/>
    <dgm:cxn modelId="{78942E8D-9C99-4A8E-BD29-D223DBA9C061}" type="presOf" srcId="{24EB768C-AB2F-4417-A4C4-5974510072B9}" destId="{7FD68270-B6A7-490D-909A-C9C851917EFC}" srcOrd="1" destOrd="0" presId="urn:microsoft.com/office/officeart/2008/layout/HorizontalMultiLevelHierarchy#5"/>
    <dgm:cxn modelId="{149B03F1-3135-4193-AD30-06EDC6A6027D}" type="presOf" srcId="{972C9451-4C61-4329-9AB5-A74354BFC8F7}" destId="{1C454469-4C03-4BA1-A39F-3A040FB73784}" srcOrd="1" destOrd="0" presId="urn:microsoft.com/office/officeart/2008/layout/HorizontalMultiLevelHierarchy#5"/>
    <dgm:cxn modelId="{D351C20F-90BC-4244-9545-AF533FFCF4B6}" type="presOf" srcId="{D740EDE1-3DA9-4D63-8BB3-BEEFA9B67542}" destId="{21C2CE5C-EEF1-46E0-B237-5B5DE17DDF5F}" srcOrd="1" destOrd="0" presId="urn:microsoft.com/office/officeart/2008/layout/HorizontalMultiLevelHierarchy#5"/>
    <dgm:cxn modelId="{ED590502-A890-47CC-BEEF-FD456DB273B5}" type="presOf" srcId="{D655992D-96DF-49DC-ACB9-3F740B9E3CF6}" destId="{515D0BD8-5CEF-40A1-9D6D-0ABDE4CF6106}" srcOrd="1" destOrd="0" presId="urn:microsoft.com/office/officeart/2008/layout/HorizontalMultiLevelHierarchy#5"/>
    <dgm:cxn modelId="{FD213502-65DE-4DBE-933A-883FBE90164E}" srcId="{A8D6C343-4498-4260-B5CE-D9FA60A3D78A}" destId="{E168CB2D-E95F-4BDF-B876-7BE6456B4700}" srcOrd="5" destOrd="0" parTransId="{D655992D-96DF-49DC-ACB9-3F740B9E3CF6}" sibTransId="{091B0F09-51D8-49FF-B4D9-B304887DA237}"/>
    <dgm:cxn modelId="{37E8C514-D1D9-4FC1-AEB9-9AE7D1A3EDD8}" srcId="{E4206D4F-9666-40BD-8A40-5226F36CE1C5}" destId="{C8E267D6-1DFC-45DA-8DAB-339B01BC8E0C}" srcOrd="0" destOrd="0" parTransId="{ED2A9EA0-97E0-4D39-B2C5-D720C0B81978}" sibTransId="{12029935-6408-411D-87F9-FDCE142FA005}"/>
    <dgm:cxn modelId="{B8C97F2F-0665-4943-94E5-0515A4B77C5B}" type="presOf" srcId="{972C9451-4C61-4329-9AB5-A74354BFC8F7}" destId="{C59AD001-2138-48BB-8EEC-2DD7D42DBC0D}" srcOrd="0" destOrd="0" presId="urn:microsoft.com/office/officeart/2008/layout/HorizontalMultiLevelHierarchy#5"/>
    <dgm:cxn modelId="{0A3C7695-7B6E-473A-8D88-4BBE339C62A0}" type="presOf" srcId="{FFC38DDF-A6F0-423C-B3E2-9B4BD2CE32C9}" destId="{8751E27F-5204-4111-97C0-C1B1AD50D2CA}" srcOrd="0" destOrd="0" presId="urn:microsoft.com/office/officeart/2008/layout/HorizontalMultiLevelHierarchy#5"/>
    <dgm:cxn modelId="{CA47C0A2-E374-4C15-9E0A-90C9855D799B}" type="presOf" srcId="{D655992D-96DF-49DC-ACB9-3F740B9E3CF6}" destId="{E96FE056-1563-4DED-BA50-0C78DF71F3A4}" srcOrd="0" destOrd="0" presId="urn:microsoft.com/office/officeart/2008/layout/HorizontalMultiLevelHierarchy#5"/>
    <dgm:cxn modelId="{0D5908C3-C4A4-49D0-8981-51BF2477741F}" type="presOf" srcId="{FCDC8AD5-2689-41C4-95B4-9D27EC99D753}" destId="{C6C82FB1-3100-4302-87AB-D89EB0D031CD}" srcOrd="0" destOrd="0" presId="urn:microsoft.com/office/officeart/2008/layout/HorizontalMultiLevelHierarchy#5"/>
    <dgm:cxn modelId="{4BF21B68-0DE2-499B-8D2F-8826B32F322B}" type="presOf" srcId="{ED2A9EA0-97E0-4D39-B2C5-D720C0B81978}" destId="{8F7B4813-5532-4347-9CE5-626A85A6BA5D}" srcOrd="0" destOrd="0" presId="urn:microsoft.com/office/officeart/2008/layout/HorizontalMultiLevelHierarchy#5"/>
    <dgm:cxn modelId="{35C289D4-20C3-49FC-9ED3-F02BED260031}" type="presOf" srcId="{A8D6C343-4498-4260-B5CE-D9FA60A3D78A}" destId="{7112ABAF-C445-4491-B065-8DB41FB9419F}" srcOrd="0" destOrd="0" presId="urn:microsoft.com/office/officeart/2008/layout/HorizontalMultiLevelHierarchy#5"/>
    <dgm:cxn modelId="{1B1D45A6-C574-4560-8935-15EEA22DC730}" srcId="{E4206D4F-9666-40BD-8A40-5226F36CE1C5}" destId="{A8D6C343-4498-4260-B5CE-D9FA60A3D78A}" srcOrd="2" destOrd="0" parTransId="{972C9451-4C61-4329-9AB5-A74354BFC8F7}" sibTransId="{8192B956-38AD-4F06-AD32-ED809612DFAB}"/>
    <dgm:cxn modelId="{40A29242-3519-4DBE-8A7C-8D651C686951}" type="presOf" srcId="{0598C2B7-A9EE-40D0-8C56-D6CE68F14026}" destId="{87D99E20-5B93-4730-B0BA-A1D4A1B76940}" srcOrd="0" destOrd="0" presId="urn:microsoft.com/office/officeart/2008/layout/HorizontalMultiLevelHierarchy#5"/>
    <dgm:cxn modelId="{772968E4-BADB-439D-ADFF-D00ED9E849FA}" type="presOf" srcId="{CD0D98E8-2DF9-4564-AE1D-9058303A8049}" destId="{121D1883-2763-4BA3-A6A9-7C1F283C540D}" srcOrd="1" destOrd="0" presId="urn:microsoft.com/office/officeart/2008/layout/HorizontalMultiLevelHierarchy#5"/>
    <dgm:cxn modelId="{A9C09FC2-FAB4-41BF-8B2F-696E1FDBD866}" type="presOf" srcId="{FE73D725-C2A6-4806-8DA3-28E8728B415A}" destId="{1D283A5D-102D-4223-8DF8-3521F5CCB7AC}" srcOrd="0" destOrd="0" presId="urn:microsoft.com/office/officeart/2008/layout/HorizontalMultiLevelHierarchy#5"/>
    <dgm:cxn modelId="{41C4EAF5-718B-4E5E-B643-4C9E6C7F6E4F}" srcId="{9F7B42C2-AED5-4AB4-8448-F7B442A9A6EE}" destId="{35C6AA4D-5D81-4B9F-99D0-FD2CDCDF052D}" srcOrd="0" destOrd="0" parTransId="{8582E669-EDB5-4BCC-ABB0-3315C8AD3C25}" sibTransId="{D9A41A20-E0DE-4E13-BCB5-88B5A8A0AB61}"/>
    <dgm:cxn modelId="{327779FC-8C7F-4091-A375-AE341EA91A6F}" type="presOf" srcId="{16198C18-16E1-4E3C-9F4E-D45BDB631771}" destId="{1ECC1413-6B5C-4E43-8098-11EB2F642155}" srcOrd="0" destOrd="0" presId="urn:microsoft.com/office/officeart/2008/layout/HorizontalMultiLevelHierarchy#5"/>
    <dgm:cxn modelId="{EA4B773A-C788-4F85-B681-0CA970BBD413}" srcId="{9023A25A-1654-431E-B9D9-7D1B87602123}" destId="{E4206D4F-9666-40BD-8A40-5226F36CE1C5}" srcOrd="0" destOrd="0" parTransId="{90695C04-5D32-4320-B844-BAB75C9E15CD}" sibTransId="{99CD4F3A-8378-47FC-AA43-62BA25323E6E}"/>
    <dgm:cxn modelId="{172B0FF4-61C3-43FB-8D17-1CF5BA10DB4C}" type="presOf" srcId="{C30345A8-E690-4B41-A3EE-91825712FE4D}" destId="{BE4666A1-FD45-4CA8-B99B-64E0408EEA63}" srcOrd="0" destOrd="0" presId="urn:microsoft.com/office/officeart/2008/layout/HorizontalMultiLevelHierarchy#5"/>
    <dgm:cxn modelId="{B0EA3B79-86AA-41BA-944B-56CBDE94CC66}" type="presOf" srcId="{96C6C3E3-0351-47AA-9A41-20BFF334EA86}" destId="{83379872-E2E7-42A9-898D-1B9F3952897C}" srcOrd="0" destOrd="0" presId="urn:microsoft.com/office/officeart/2008/layout/HorizontalMultiLevelHierarchy#5"/>
    <dgm:cxn modelId="{0E153544-C5CB-43A8-A7DE-D1313DAA0DF2}" type="presOf" srcId="{6C2102C2-993B-4352-970A-2B367FB9892B}" destId="{5D7C467B-DBE9-4BAC-B6FD-F755EEBD7153}" srcOrd="0" destOrd="0" presId="urn:microsoft.com/office/officeart/2008/layout/HorizontalMultiLevelHierarchy#5"/>
    <dgm:cxn modelId="{137ABD30-F5F5-434E-BE5A-8F035BD72783}" srcId="{9F7B42C2-AED5-4AB4-8448-F7B442A9A6EE}" destId="{D47F6600-9B49-4414-93BF-B6F0F6CD2861}" srcOrd="1" destOrd="0" parTransId="{4728C3F7-288E-4374-A34D-7ABEB77AFF54}" sibTransId="{78B1124E-C547-4456-A315-649A7AC15BBE}"/>
    <dgm:cxn modelId="{C7F3D0F7-5658-43BA-BAA2-BD8DF341303B}" type="presOf" srcId="{90695C04-5D32-4320-B844-BAB75C9E15CD}" destId="{2F8648C0-2801-487F-BC3D-4B213C1EBC16}" srcOrd="0" destOrd="0" presId="urn:microsoft.com/office/officeart/2008/layout/HorizontalMultiLevelHierarchy#5"/>
    <dgm:cxn modelId="{AD3F66AF-44B2-4F9E-81AB-AAD7CACA72B0}" type="presOf" srcId="{8582E669-EDB5-4BCC-ABB0-3315C8AD3C25}" destId="{443AB9E6-CEA4-43C0-ACBF-732C8226D668}" srcOrd="0" destOrd="0" presId="urn:microsoft.com/office/officeart/2008/layout/HorizontalMultiLevelHierarchy#5"/>
    <dgm:cxn modelId="{C6C7B7BD-5247-4660-B238-F853FD12ECD2}" type="presOf" srcId="{96C6C3E3-0351-47AA-9A41-20BFF334EA86}" destId="{74BCDE8B-CEBB-4D15-AF08-A010B0FBDD91}" srcOrd="1" destOrd="0" presId="urn:microsoft.com/office/officeart/2008/layout/HorizontalMultiLevelHierarchy#5"/>
    <dgm:cxn modelId="{1E76A13F-0159-4C7C-8064-7B661156DB2A}" type="presOf" srcId="{9F7B42C2-AED5-4AB4-8448-F7B442A9A6EE}" destId="{FBCF2E6A-1D45-4128-84CC-166DB8DED89E}" srcOrd="0" destOrd="0" presId="urn:microsoft.com/office/officeart/2008/layout/HorizontalMultiLevelHierarchy#5"/>
    <dgm:cxn modelId="{3C72DF16-10F9-4312-B2F4-FC758B26E614}" type="presOf" srcId="{4728C3F7-288E-4374-A34D-7ABEB77AFF54}" destId="{FF8378BA-FF37-4974-A748-B8D77D328BDC}" srcOrd="0" destOrd="0" presId="urn:microsoft.com/office/officeart/2008/layout/HorizontalMultiLevelHierarchy#5"/>
    <dgm:cxn modelId="{526F0751-034D-4E57-8926-ED8C4D10CB27}" type="presOf" srcId="{613B31C5-4B06-475B-B0C7-7FEC5780DE2C}" destId="{6251BB76-09C8-44A2-B29F-EC437760AB6D}" srcOrd="0" destOrd="0" presId="urn:microsoft.com/office/officeart/2008/layout/HorizontalMultiLevelHierarchy#5"/>
    <dgm:cxn modelId="{CCC6E88D-E8AA-40D6-BE39-1A02A0B1F0F8}" type="presOf" srcId="{0598C2B7-A9EE-40D0-8C56-D6CE68F14026}" destId="{136E21A5-FA1C-44B5-95C2-99CFAD3F3C2B}" srcOrd="1" destOrd="0" presId="urn:microsoft.com/office/officeart/2008/layout/HorizontalMultiLevelHierarchy#5"/>
    <dgm:cxn modelId="{269469CC-8E86-40F2-9782-BEAA1133E1CF}" type="presOf" srcId="{6C2102C2-993B-4352-970A-2B367FB9892B}" destId="{6ACC26E3-294C-4E38-A14C-D7BE937909F9}" srcOrd="1" destOrd="0" presId="urn:microsoft.com/office/officeart/2008/layout/HorizontalMultiLevelHierarchy#5"/>
    <dgm:cxn modelId="{141EA881-5E7D-4151-ABE3-9A23BE1E07D0}" type="presOf" srcId="{8582E669-EDB5-4BCC-ABB0-3315C8AD3C25}" destId="{A8CA1D40-D100-42E6-A107-9F790732C7BD}" srcOrd="1" destOrd="0" presId="urn:microsoft.com/office/officeart/2008/layout/HorizontalMultiLevelHierarchy#5"/>
    <dgm:cxn modelId="{28F4DA68-1248-4E74-9E7D-FCF61F298FD5}" type="presParOf" srcId="{D2E173FD-5228-4E2F-A0AF-8560F5CD7EB8}" destId="{D56958C3-9B03-457A-89C1-29F5765C16A3}" srcOrd="0" destOrd="0" presId="urn:microsoft.com/office/officeart/2008/layout/HorizontalMultiLevelHierarchy#5"/>
    <dgm:cxn modelId="{7B2B9508-9A90-4E81-90CC-92950DC0CA94}" type="presParOf" srcId="{D56958C3-9B03-457A-89C1-29F5765C16A3}" destId="{BE4666A1-FD45-4CA8-B99B-64E0408EEA63}" srcOrd="0" destOrd="0" presId="urn:microsoft.com/office/officeart/2008/layout/HorizontalMultiLevelHierarchy#5"/>
    <dgm:cxn modelId="{1AC22A42-5C10-4746-A938-E1B8674F6BE3}" type="presParOf" srcId="{D56958C3-9B03-457A-89C1-29F5765C16A3}" destId="{576C654D-C899-4E25-8AE3-415E1C848352}" srcOrd="1" destOrd="0" presId="urn:microsoft.com/office/officeart/2008/layout/HorizontalMultiLevelHierarchy#5"/>
    <dgm:cxn modelId="{0C09EC04-F522-42F6-955A-6E973FACA262}" type="presParOf" srcId="{576C654D-C899-4E25-8AE3-415E1C848352}" destId="{87D99E20-5B93-4730-B0BA-A1D4A1B76940}" srcOrd="0" destOrd="0" presId="urn:microsoft.com/office/officeart/2008/layout/HorizontalMultiLevelHierarchy#5"/>
    <dgm:cxn modelId="{2E71EDC2-2838-41E2-A3FB-4CB2EF1ACCA8}" type="presParOf" srcId="{87D99E20-5B93-4730-B0BA-A1D4A1B76940}" destId="{136E21A5-FA1C-44B5-95C2-99CFAD3F3C2B}" srcOrd="0" destOrd="0" presId="urn:microsoft.com/office/officeart/2008/layout/HorizontalMultiLevelHierarchy#5"/>
    <dgm:cxn modelId="{DD50CF50-1D0E-4508-A2CC-3E2046152EB6}" type="presParOf" srcId="{576C654D-C899-4E25-8AE3-415E1C848352}" destId="{07004D5E-CE56-4091-AB7D-D53CC4123404}" srcOrd="1" destOrd="0" presId="urn:microsoft.com/office/officeart/2008/layout/HorizontalMultiLevelHierarchy#5"/>
    <dgm:cxn modelId="{B285C91C-AAF3-48AA-B232-0FE5FE6B0A67}" type="presParOf" srcId="{07004D5E-CE56-4091-AB7D-D53CC4123404}" destId="{3A97C3A0-C5B9-4038-9E1D-78532019018D}" srcOrd="0" destOrd="0" presId="urn:microsoft.com/office/officeart/2008/layout/HorizontalMultiLevelHierarchy#5"/>
    <dgm:cxn modelId="{FB508DB3-6418-4B81-BC98-C779936DA54C}" type="presParOf" srcId="{07004D5E-CE56-4091-AB7D-D53CC4123404}" destId="{91BB7109-7CC9-4983-B0D2-46FB842067DF}" srcOrd="1" destOrd="0" presId="urn:microsoft.com/office/officeart/2008/layout/HorizontalMultiLevelHierarchy#5"/>
    <dgm:cxn modelId="{C453F411-A10E-48DF-948C-40089D90E994}" type="presParOf" srcId="{91BB7109-7CC9-4983-B0D2-46FB842067DF}" destId="{318C63CA-29F9-429D-8091-26DC97A16530}" srcOrd="0" destOrd="0" presId="urn:microsoft.com/office/officeart/2008/layout/HorizontalMultiLevelHierarchy#5"/>
    <dgm:cxn modelId="{DEE9115F-5B17-4116-A76D-C8E97A03FBCA}" type="presParOf" srcId="{318C63CA-29F9-429D-8091-26DC97A16530}" destId="{42F7B191-3B4D-4632-A1FB-5ADFAAD022B8}" srcOrd="0" destOrd="0" presId="urn:microsoft.com/office/officeart/2008/layout/HorizontalMultiLevelHierarchy#5"/>
    <dgm:cxn modelId="{B409115B-B9FB-4D72-A35A-FCC46225B8AF}" type="presParOf" srcId="{91BB7109-7CC9-4983-B0D2-46FB842067DF}" destId="{5B22EA6C-4EFE-4D71-BF41-82C6A5667E11}" srcOrd="1" destOrd="0" presId="urn:microsoft.com/office/officeart/2008/layout/HorizontalMultiLevelHierarchy#5"/>
    <dgm:cxn modelId="{FB14A7F9-1EAE-4498-A5C8-FFBE389F4FF9}" type="presParOf" srcId="{5B22EA6C-4EFE-4D71-BF41-82C6A5667E11}" destId="{FBCF2E6A-1D45-4128-84CC-166DB8DED89E}" srcOrd="0" destOrd="0" presId="urn:microsoft.com/office/officeart/2008/layout/HorizontalMultiLevelHierarchy#5"/>
    <dgm:cxn modelId="{D3743BD5-4CC6-4345-A460-E035FD513CA4}" type="presParOf" srcId="{5B22EA6C-4EFE-4D71-BF41-82C6A5667E11}" destId="{66AFD6F3-09A5-432C-921C-EA666E2DF4F9}" srcOrd="1" destOrd="0" presId="urn:microsoft.com/office/officeart/2008/layout/HorizontalMultiLevelHierarchy#5"/>
    <dgm:cxn modelId="{E42CCDEE-DE1E-4173-A918-0667D271873A}" type="presParOf" srcId="{66AFD6F3-09A5-432C-921C-EA666E2DF4F9}" destId="{443AB9E6-CEA4-43C0-ACBF-732C8226D668}" srcOrd="0" destOrd="0" presId="urn:microsoft.com/office/officeart/2008/layout/HorizontalMultiLevelHierarchy#5"/>
    <dgm:cxn modelId="{A811DCAF-5EC6-45CB-B8CF-F5BAFDDBBB93}" type="presParOf" srcId="{443AB9E6-CEA4-43C0-ACBF-732C8226D668}" destId="{A8CA1D40-D100-42E6-A107-9F790732C7BD}" srcOrd="0" destOrd="0" presId="urn:microsoft.com/office/officeart/2008/layout/HorizontalMultiLevelHierarchy#5"/>
    <dgm:cxn modelId="{88D6DAE2-12F5-44F3-B152-6AB7AAF28DFC}" type="presParOf" srcId="{66AFD6F3-09A5-432C-921C-EA666E2DF4F9}" destId="{C2AD4403-1753-416E-8895-3416D0B0B9E2}" srcOrd="1" destOrd="0" presId="urn:microsoft.com/office/officeart/2008/layout/HorizontalMultiLevelHierarchy#5"/>
    <dgm:cxn modelId="{B074FB8B-8B2E-482C-BA78-F34C698D1FF9}" type="presParOf" srcId="{C2AD4403-1753-416E-8895-3416D0B0B9E2}" destId="{59A47370-4E80-426D-AC74-AD92541A280C}" srcOrd="0" destOrd="0" presId="urn:microsoft.com/office/officeart/2008/layout/HorizontalMultiLevelHierarchy#5"/>
    <dgm:cxn modelId="{A6B179F6-7307-494E-A49F-C556A5AC0340}" type="presParOf" srcId="{C2AD4403-1753-416E-8895-3416D0B0B9E2}" destId="{3CC8F71A-EB01-4F7D-BF95-027823BB618F}" srcOrd="1" destOrd="0" presId="urn:microsoft.com/office/officeart/2008/layout/HorizontalMultiLevelHierarchy#5"/>
    <dgm:cxn modelId="{7F768D40-D08B-4F38-BDB9-25076A954844}" type="presParOf" srcId="{66AFD6F3-09A5-432C-921C-EA666E2DF4F9}" destId="{FF8378BA-FF37-4974-A748-B8D77D328BDC}" srcOrd="2" destOrd="0" presId="urn:microsoft.com/office/officeart/2008/layout/HorizontalMultiLevelHierarchy#5"/>
    <dgm:cxn modelId="{93E36188-9661-439D-88A5-A6E0B07C9A2E}" type="presParOf" srcId="{FF8378BA-FF37-4974-A748-B8D77D328BDC}" destId="{165A9D03-0F29-4FA6-A22E-AFE541FB69E1}" srcOrd="0" destOrd="0" presId="urn:microsoft.com/office/officeart/2008/layout/HorizontalMultiLevelHierarchy#5"/>
    <dgm:cxn modelId="{6B247A9B-E9A0-4BF8-BF8E-87F3089EE633}" type="presParOf" srcId="{66AFD6F3-09A5-432C-921C-EA666E2DF4F9}" destId="{17F3C754-6F8C-4AC6-BF5A-E5CF2E1BEA06}" srcOrd="3" destOrd="0" presId="urn:microsoft.com/office/officeart/2008/layout/HorizontalMultiLevelHierarchy#5"/>
    <dgm:cxn modelId="{4C652A1A-6992-47CD-BCB3-C6AADE99A27C}" type="presParOf" srcId="{17F3C754-6F8C-4AC6-BF5A-E5CF2E1BEA06}" destId="{0B1205D6-0ABB-40A5-9BC2-1043B2FA70DD}" srcOrd="0" destOrd="0" presId="urn:microsoft.com/office/officeart/2008/layout/HorizontalMultiLevelHierarchy#5"/>
    <dgm:cxn modelId="{0051695C-0001-4EEB-9409-2E6C834F114F}" type="presParOf" srcId="{17F3C754-6F8C-4AC6-BF5A-E5CF2E1BEA06}" destId="{7AA6D16E-D1CA-4635-B2D6-7D04FE0EF5FE}" srcOrd="1" destOrd="0" presId="urn:microsoft.com/office/officeart/2008/layout/HorizontalMultiLevelHierarchy#5"/>
    <dgm:cxn modelId="{E1A62727-E182-463D-A864-E424A5CAB8C7}" type="presParOf" srcId="{576C654D-C899-4E25-8AE3-415E1C848352}" destId="{3AFF3E65-27EA-4EBE-B0C2-74A0C5CC4D6A}" srcOrd="2" destOrd="0" presId="urn:microsoft.com/office/officeart/2008/layout/HorizontalMultiLevelHierarchy#5"/>
    <dgm:cxn modelId="{AC29D823-6793-4AB8-B53C-19275E9F706B}" type="presParOf" srcId="{3AFF3E65-27EA-4EBE-B0C2-74A0C5CC4D6A}" destId="{121D1883-2763-4BA3-A6A9-7C1F283C540D}" srcOrd="0" destOrd="0" presId="urn:microsoft.com/office/officeart/2008/layout/HorizontalMultiLevelHierarchy#5"/>
    <dgm:cxn modelId="{47195A99-360B-4C55-B1D1-4CD2BCDC4541}" type="presParOf" srcId="{576C654D-C899-4E25-8AE3-415E1C848352}" destId="{0308A80A-9590-4635-8D26-590C32B9255E}" srcOrd="3" destOrd="0" presId="urn:microsoft.com/office/officeart/2008/layout/HorizontalMultiLevelHierarchy#5"/>
    <dgm:cxn modelId="{4C32FF22-15BC-4C28-BC1D-7EF93732BD9C}" type="presParOf" srcId="{0308A80A-9590-4635-8D26-590C32B9255E}" destId="{348FAAA3-6893-4AEF-87A6-9F978B2E562B}" srcOrd="0" destOrd="0" presId="urn:microsoft.com/office/officeart/2008/layout/HorizontalMultiLevelHierarchy#5"/>
    <dgm:cxn modelId="{358001D8-CC83-45DA-BE4F-907158F54267}" type="presParOf" srcId="{0308A80A-9590-4635-8D26-590C32B9255E}" destId="{5C140DFF-7347-4070-B1AF-8D10B1336045}" srcOrd="1" destOrd="0" presId="urn:microsoft.com/office/officeart/2008/layout/HorizontalMultiLevelHierarchy#5"/>
    <dgm:cxn modelId="{6EDADA15-2408-4B9B-9043-DAA55C242599}" type="presParOf" srcId="{5C140DFF-7347-4070-B1AF-8D10B1336045}" destId="{2F8648C0-2801-487F-BC3D-4B213C1EBC16}" srcOrd="0" destOrd="0" presId="urn:microsoft.com/office/officeart/2008/layout/HorizontalMultiLevelHierarchy#5"/>
    <dgm:cxn modelId="{FBE31580-D1EE-450A-83E6-4DBEAA4785BA}" type="presParOf" srcId="{2F8648C0-2801-487F-BC3D-4B213C1EBC16}" destId="{36196A38-F551-473A-B20C-CD5FC16C0CBE}" srcOrd="0" destOrd="0" presId="urn:microsoft.com/office/officeart/2008/layout/HorizontalMultiLevelHierarchy#5"/>
    <dgm:cxn modelId="{9289D1C8-8517-49D3-A792-6BF3276ACA46}" type="presParOf" srcId="{5C140DFF-7347-4070-B1AF-8D10B1336045}" destId="{71A91348-D74C-416C-9818-1B7B6BBCAE10}" srcOrd="1" destOrd="0" presId="urn:microsoft.com/office/officeart/2008/layout/HorizontalMultiLevelHierarchy#5"/>
    <dgm:cxn modelId="{66096A34-F081-40F6-91B7-6FFB376F3BF8}" type="presParOf" srcId="{71A91348-D74C-416C-9818-1B7B6BBCAE10}" destId="{C519DF48-6D86-446B-BA3B-B6F14F612B50}" srcOrd="0" destOrd="0" presId="urn:microsoft.com/office/officeart/2008/layout/HorizontalMultiLevelHierarchy#5"/>
    <dgm:cxn modelId="{16467D71-3CA0-4E6F-8CE4-D365DBF44019}" type="presParOf" srcId="{71A91348-D74C-416C-9818-1B7B6BBCAE10}" destId="{17009E77-C43A-439C-A000-8B8056676EF8}" srcOrd="1" destOrd="0" presId="urn:microsoft.com/office/officeart/2008/layout/HorizontalMultiLevelHierarchy#5"/>
    <dgm:cxn modelId="{12AA9F09-9445-40DA-94F1-07957B56231E}" type="presParOf" srcId="{17009E77-C43A-439C-A000-8B8056676EF8}" destId="{8F7B4813-5532-4347-9CE5-626A85A6BA5D}" srcOrd="0" destOrd="0" presId="urn:microsoft.com/office/officeart/2008/layout/HorizontalMultiLevelHierarchy#5"/>
    <dgm:cxn modelId="{057B3F7A-2CAB-49C0-B3C0-0ABDCA3C03FB}" type="presParOf" srcId="{8F7B4813-5532-4347-9CE5-626A85A6BA5D}" destId="{E25EB57D-ECE9-4DB9-B917-3A24ECB63AB3}" srcOrd="0" destOrd="0" presId="urn:microsoft.com/office/officeart/2008/layout/HorizontalMultiLevelHierarchy#5"/>
    <dgm:cxn modelId="{C8C83A66-F18B-4159-9ADD-5505C8F5A1D6}" type="presParOf" srcId="{17009E77-C43A-439C-A000-8B8056676EF8}" destId="{31AC2F1D-E4EF-44F6-A5B8-A2E4AD1BC44D}" srcOrd="1" destOrd="0" presId="urn:microsoft.com/office/officeart/2008/layout/HorizontalMultiLevelHierarchy#5"/>
    <dgm:cxn modelId="{79BEAFDD-2AA4-4E91-9D06-847E268615A4}" type="presParOf" srcId="{31AC2F1D-E4EF-44F6-A5B8-A2E4AD1BC44D}" destId="{1C063FDA-556F-47D6-BA79-C1D92C26AD8C}" srcOrd="0" destOrd="0" presId="urn:microsoft.com/office/officeart/2008/layout/HorizontalMultiLevelHierarchy#5"/>
    <dgm:cxn modelId="{27D03418-FB6C-4213-A84F-0738EDA96BCE}" type="presParOf" srcId="{31AC2F1D-E4EF-44F6-A5B8-A2E4AD1BC44D}" destId="{356F1516-E14C-4520-BD26-8224B2FAF300}" srcOrd="1" destOrd="0" presId="urn:microsoft.com/office/officeart/2008/layout/HorizontalMultiLevelHierarchy#5"/>
    <dgm:cxn modelId="{B0BE2115-49E5-4F55-9877-F55EF9B1C85E}" type="presParOf" srcId="{17009E77-C43A-439C-A000-8B8056676EF8}" destId="{C9AD2EA0-ED38-401F-810B-1193252C561C}" srcOrd="2" destOrd="0" presId="urn:microsoft.com/office/officeart/2008/layout/HorizontalMultiLevelHierarchy#5"/>
    <dgm:cxn modelId="{3466A6F0-5176-4F37-8841-DC2538C93914}" type="presParOf" srcId="{C9AD2EA0-ED38-401F-810B-1193252C561C}" destId="{21C2CE5C-EEF1-46E0-B237-5B5DE17DDF5F}" srcOrd="0" destOrd="0" presId="urn:microsoft.com/office/officeart/2008/layout/HorizontalMultiLevelHierarchy#5"/>
    <dgm:cxn modelId="{E1EFEFB7-DDDE-4580-8DB4-0832CCDB6C4C}" type="presParOf" srcId="{17009E77-C43A-439C-A000-8B8056676EF8}" destId="{046E4EE6-0CB7-456B-8153-095165AA4701}" srcOrd="3" destOrd="0" presId="urn:microsoft.com/office/officeart/2008/layout/HorizontalMultiLevelHierarchy#5"/>
    <dgm:cxn modelId="{78E69509-32C2-425A-9E25-8F952FD0F671}" type="presParOf" srcId="{046E4EE6-0CB7-456B-8153-095165AA4701}" destId="{65F5FE57-928F-4805-9073-971B29C15DCB}" srcOrd="0" destOrd="0" presId="urn:microsoft.com/office/officeart/2008/layout/HorizontalMultiLevelHierarchy#5"/>
    <dgm:cxn modelId="{A6873E3D-6891-40FD-8BAD-501E6F650003}" type="presParOf" srcId="{046E4EE6-0CB7-456B-8153-095165AA4701}" destId="{23D39966-63BF-452B-BD0F-B7FE1180C8DC}" srcOrd="1" destOrd="0" presId="urn:microsoft.com/office/officeart/2008/layout/HorizontalMultiLevelHierarchy#5"/>
    <dgm:cxn modelId="{468DB0E6-5CB6-4E61-8199-532F61DE21A0}" type="presParOf" srcId="{17009E77-C43A-439C-A000-8B8056676EF8}" destId="{C59AD001-2138-48BB-8EEC-2DD7D42DBC0D}" srcOrd="4" destOrd="0" presId="urn:microsoft.com/office/officeart/2008/layout/HorizontalMultiLevelHierarchy#5"/>
    <dgm:cxn modelId="{76573B09-419E-4D6B-9FD5-2F7ADD4E969A}" type="presParOf" srcId="{C59AD001-2138-48BB-8EEC-2DD7D42DBC0D}" destId="{1C454469-4C03-4BA1-A39F-3A040FB73784}" srcOrd="0" destOrd="0" presId="urn:microsoft.com/office/officeart/2008/layout/HorizontalMultiLevelHierarchy#5"/>
    <dgm:cxn modelId="{B35981CB-71E3-43C1-B0BB-58C9C925E8DB}" type="presParOf" srcId="{17009E77-C43A-439C-A000-8B8056676EF8}" destId="{8ED2AB4A-D65A-4BD0-8437-9C739C75836E}" srcOrd="5" destOrd="0" presId="urn:microsoft.com/office/officeart/2008/layout/HorizontalMultiLevelHierarchy#5"/>
    <dgm:cxn modelId="{6AC18FCF-2D03-4EAF-BD45-35AD9672D71A}" type="presParOf" srcId="{8ED2AB4A-D65A-4BD0-8437-9C739C75836E}" destId="{7112ABAF-C445-4491-B065-8DB41FB9419F}" srcOrd="0" destOrd="0" presId="urn:microsoft.com/office/officeart/2008/layout/HorizontalMultiLevelHierarchy#5"/>
    <dgm:cxn modelId="{77A59B2D-40B7-404F-AE9E-57BC48813E81}" type="presParOf" srcId="{8ED2AB4A-D65A-4BD0-8437-9C739C75836E}" destId="{816A6B95-095D-4793-BD81-5712EA384121}" srcOrd="1" destOrd="0" presId="urn:microsoft.com/office/officeart/2008/layout/HorizontalMultiLevelHierarchy#5"/>
    <dgm:cxn modelId="{1549303F-39D0-4957-98BF-75FF34B7A601}" type="presParOf" srcId="{816A6B95-095D-4793-BD81-5712EA384121}" destId="{1D283A5D-102D-4223-8DF8-3521F5CCB7AC}" srcOrd="0" destOrd="0" presId="urn:microsoft.com/office/officeart/2008/layout/HorizontalMultiLevelHierarchy#5"/>
    <dgm:cxn modelId="{0A03663E-EE91-444C-B2E9-A2C537753A0C}" type="presParOf" srcId="{1D283A5D-102D-4223-8DF8-3521F5CCB7AC}" destId="{0EFCCA67-31F1-47C9-A283-3BAD4CB08479}" srcOrd="0" destOrd="0" presId="urn:microsoft.com/office/officeart/2008/layout/HorizontalMultiLevelHierarchy#5"/>
    <dgm:cxn modelId="{A6BDE273-7A25-48EE-8E47-4B5C0F0BA2A1}" type="presParOf" srcId="{816A6B95-095D-4793-BD81-5712EA384121}" destId="{ABBCF769-D9DD-4AAD-9D32-983617B39B8C}" srcOrd="1" destOrd="0" presId="urn:microsoft.com/office/officeart/2008/layout/HorizontalMultiLevelHierarchy#5"/>
    <dgm:cxn modelId="{98F5C3D5-2E69-4CDA-AA6E-D764BB485168}" type="presParOf" srcId="{ABBCF769-D9DD-4AAD-9D32-983617B39B8C}" destId="{1ECC1413-6B5C-4E43-8098-11EB2F642155}" srcOrd="0" destOrd="0" presId="urn:microsoft.com/office/officeart/2008/layout/HorizontalMultiLevelHierarchy#5"/>
    <dgm:cxn modelId="{E6BFDDFB-EC46-4EB9-A3CB-CA0D8C63A63A}" type="presParOf" srcId="{ABBCF769-D9DD-4AAD-9D32-983617B39B8C}" destId="{F30AAE83-7F3C-4DC5-8731-95DDBF742BB2}" srcOrd="1" destOrd="0" presId="urn:microsoft.com/office/officeart/2008/layout/HorizontalMultiLevelHierarchy#5"/>
    <dgm:cxn modelId="{9011B438-CF3A-470C-8BAE-2F41CB08421E}" type="presParOf" srcId="{816A6B95-095D-4793-BD81-5712EA384121}" destId="{C739814B-EF04-49F3-83F8-0DB73EDCCF14}" srcOrd="2" destOrd="0" presId="urn:microsoft.com/office/officeart/2008/layout/HorizontalMultiLevelHierarchy#5"/>
    <dgm:cxn modelId="{742771CC-2924-4A8C-A8AD-EB63A7707DE0}" type="presParOf" srcId="{C739814B-EF04-49F3-83F8-0DB73EDCCF14}" destId="{7FD68270-B6A7-490D-909A-C9C851917EFC}" srcOrd="0" destOrd="0" presId="urn:microsoft.com/office/officeart/2008/layout/HorizontalMultiLevelHierarchy#5"/>
    <dgm:cxn modelId="{00B767B4-E974-4A52-AC47-3A2D7B382F4E}" type="presParOf" srcId="{816A6B95-095D-4793-BD81-5712EA384121}" destId="{4F8A7252-FD97-4D53-BF0C-78BB2115AE78}" srcOrd="3" destOrd="0" presId="urn:microsoft.com/office/officeart/2008/layout/HorizontalMultiLevelHierarchy#5"/>
    <dgm:cxn modelId="{CED540D4-265B-484D-9AB5-8A521D9E7E3A}" type="presParOf" srcId="{4F8A7252-FD97-4D53-BF0C-78BB2115AE78}" destId="{78FA2AEE-B768-42D9-9460-378F985E4988}" srcOrd="0" destOrd="0" presId="urn:microsoft.com/office/officeart/2008/layout/HorizontalMultiLevelHierarchy#5"/>
    <dgm:cxn modelId="{3A395311-AFB9-448F-99F0-9619D060F513}" type="presParOf" srcId="{4F8A7252-FD97-4D53-BF0C-78BB2115AE78}" destId="{C2DBE5A0-9DEE-4935-9DCA-3E11DC811D35}" srcOrd="1" destOrd="0" presId="urn:microsoft.com/office/officeart/2008/layout/HorizontalMultiLevelHierarchy#5"/>
    <dgm:cxn modelId="{00DB1B92-00A7-48F2-B723-18CF32012781}" type="presParOf" srcId="{816A6B95-095D-4793-BD81-5712EA384121}" destId="{6251BB76-09C8-44A2-B29F-EC437760AB6D}" srcOrd="4" destOrd="0" presId="urn:microsoft.com/office/officeart/2008/layout/HorizontalMultiLevelHierarchy#5"/>
    <dgm:cxn modelId="{5522A303-44C0-46E5-A37E-2EC1A8666D15}" type="presParOf" srcId="{6251BB76-09C8-44A2-B29F-EC437760AB6D}" destId="{2E9E7E99-1C84-435C-8E83-7AD7137033A8}" srcOrd="0" destOrd="0" presId="urn:microsoft.com/office/officeart/2008/layout/HorizontalMultiLevelHierarchy#5"/>
    <dgm:cxn modelId="{DE70C104-E9A1-4C88-AB1C-7BF095E0F6B0}" type="presParOf" srcId="{816A6B95-095D-4793-BD81-5712EA384121}" destId="{42955607-15CA-4C8D-9E07-EAA3D4560BFA}" srcOrd="5" destOrd="0" presId="urn:microsoft.com/office/officeart/2008/layout/HorizontalMultiLevelHierarchy#5"/>
    <dgm:cxn modelId="{790CA30F-ADA8-4CA2-B6C5-AD3C00EB8F09}" type="presParOf" srcId="{42955607-15CA-4C8D-9E07-EAA3D4560BFA}" destId="{60E49B1D-80EA-4395-9E7D-963C9A3CF1C5}" srcOrd="0" destOrd="0" presId="urn:microsoft.com/office/officeart/2008/layout/HorizontalMultiLevelHierarchy#5"/>
    <dgm:cxn modelId="{D8EBEC6F-546F-4232-88ED-BBE87C1B6E6C}" type="presParOf" srcId="{42955607-15CA-4C8D-9E07-EAA3D4560BFA}" destId="{48B927F2-B592-4321-B8B1-FDE7712A95EE}" srcOrd="1" destOrd="0" presId="urn:microsoft.com/office/officeart/2008/layout/HorizontalMultiLevelHierarchy#5"/>
    <dgm:cxn modelId="{CA734641-2929-4446-AFAE-ACB6604515E9}" type="presParOf" srcId="{816A6B95-095D-4793-BD81-5712EA384121}" destId="{83379872-E2E7-42A9-898D-1B9F3952897C}" srcOrd="6" destOrd="0" presId="urn:microsoft.com/office/officeart/2008/layout/HorizontalMultiLevelHierarchy#5"/>
    <dgm:cxn modelId="{8CE4C8CE-7B03-44AF-9F0B-A2598E0B3B92}" type="presParOf" srcId="{83379872-E2E7-42A9-898D-1B9F3952897C}" destId="{74BCDE8B-CEBB-4D15-AF08-A010B0FBDD91}" srcOrd="0" destOrd="0" presId="urn:microsoft.com/office/officeart/2008/layout/HorizontalMultiLevelHierarchy#5"/>
    <dgm:cxn modelId="{D36B7EA4-3F18-433F-BD6D-5B52B5C4D3C8}" type="presParOf" srcId="{816A6B95-095D-4793-BD81-5712EA384121}" destId="{67D92A7D-C4B5-43E2-9A82-C9AE5330FE8C}" srcOrd="7" destOrd="0" presId="urn:microsoft.com/office/officeart/2008/layout/HorizontalMultiLevelHierarchy#5"/>
    <dgm:cxn modelId="{16A45E2D-3BAA-4625-93C8-A4F493C8C068}" type="presParOf" srcId="{67D92A7D-C4B5-43E2-9A82-C9AE5330FE8C}" destId="{E006D6E2-B0AC-4BE4-9479-26F9DAE70B82}" srcOrd="0" destOrd="0" presId="urn:microsoft.com/office/officeart/2008/layout/HorizontalMultiLevelHierarchy#5"/>
    <dgm:cxn modelId="{870069A0-E01F-44FC-A413-40781101CCF3}" type="presParOf" srcId="{67D92A7D-C4B5-43E2-9A82-C9AE5330FE8C}" destId="{001CE66E-AFE1-4751-9630-F9D5C3622408}" srcOrd="1" destOrd="0" presId="urn:microsoft.com/office/officeart/2008/layout/HorizontalMultiLevelHierarchy#5"/>
    <dgm:cxn modelId="{42996C5E-3D32-4086-8564-D1781F2502C4}" type="presParOf" srcId="{816A6B95-095D-4793-BD81-5712EA384121}" destId="{5D7C467B-DBE9-4BAC-B6FD-F755EEBD7153}" srcOrd="8" destOrd="0" presId="urn:microsoft.com/office/officeart/2008/layout/HorizontalMultiLevelHierarchy#5"/>
    <dgm:cxn modelId="{8C194AD3-EA58-470F-BB6A-51A766DEAA94}" type="presParOf" srcId="{5D7C467B-DBE9-4BAC-B6FD-F755EEBD7153}" destId="{6ACC26E3-294C-4E38-A14C-D7BE937909F9}" srcOrd="0" destOrd="0" presId="urn:microsoft.com/office/officeart/2008/layout/HorizontalMultiLevelHierarchy#5"/>
    <dgm:cxn modelId="{BEDC4902-DC84-4B38-9950-C005C19F99C3}" type="presParOf" srcId="{816A6B95-095D-4793-BD81-5712EA384121}" destId="{ECB7F115-021D-49DF-9F08-AC8D7C9D64B1}" srcOrd="9" destOrd="0" presId="urn:microsoft.com/office/officeart/2008/layout/HorizontalMultiLevelHierarchy#5"/>
    <dgm:cxn modelId="{F6EC039D-5ACD-4A58-A506-A45220C9097A}" type="presParOf" srcId="{ECB7F115-021D-49DF-9F08-AC8D7C9D64B1}" destId="{8751E27F-5204-4111-97C0-C1B1AD50D2CA}" srcOrd="0" destOrd="0" presId="urn:microsoft.com/office/officeart/2008/layout/HorizontalMultiLevelHierarchy#5"/>
    <dgm:cxn modelId="{43124F09-C6CC-4301-B45D-D1C4E608F41F}" type="presParOf" srcId="{ECB7F115-021D-49DF-9F08-AC8D7C9D64B1}" destId="{CF70C461-999E-4EA9-893A-B51367BC81B9}" srcOrd="1" destOrd="0" presId="urn:microsoft.com/office/officeart/2008/layout/HorizontalMultiLevelHierarchy#5"/>
    <dgm:cxn modelId="{8BA0311A-8EC3-4EDF-9E90-23FE2E178216}" type="presParOf" srcId="{816A6B95-095D-4793-BD81-5712EA384121}" destId="{E96FE056-1563-4DED-BA50-0C78DF71F3A4}" srcOrd="10" destOrd="0" presId="urn:microsoft.com/office/officeart/2008/layout/HorizontalMultiLevelHierarchy#5"/>
    <dgm:cxn modelId="{05F35316-E8E6-42CD-AC7B-D3F02986607B}" type="presParOf" srcId="{E96FE056-1563-4DED-BA50-0C78DF71F3A4}" destId="{515D0BD8-5CEF-40A1-9D6D-0ABDE4CF6106}" srcOrd="0" destOrd="0" presId="urn:microsoft.com/office/officeart/2008/layout/HorizontalMultiLevelHierarchy#5"/>
    <dgm:cxn modelId="{73C93551-A72A-4BA2-9208-CA1E78AB96E5}" type="presParOf" srcId="{816A6B95-095D-4793-BD81-5712EA384121}" destId="{0F5D798E-0A35-4EB8-BF1E-679C28382371}" srcOrd="11" destOrd="0" presId="urn:microsoft.com/office/officeart/2008/layout/HorizontalMultiLevelHierarchy#5"/>
    <dgm:cxn modelId="{6F15B5F5-8ECD-4D87-9A76-2EBFA6C161F7}" type="presParOf" srcId="{0F5D798E-0A35-4EB8-BF1E-679C28382371}" destId="{6D44B7D6-1D76-43B3-B1A8-F53926A2AC32}" srcOrd="0" destOrd="0" presId="urn:microsoft.com/office/officeart/2008/layout/HorizontalMultiLevelHierarchy#5"/>
    <dgm:cxn modelId="{F58A9E21-04C9-4F6C-908D-874F680BD78F}" type="presParOf" srcId="{0F5D798E-0A35-4EB8-BF1E-679C28382371}" destId="{16045E00-CE0A-46EA-A178-95AD2F2D1F90}" srcOrd="1" destOrd="0" presId="urn:microsoft.com/office/officeart/2008/layout/HorizontalMultiLevelHierarchy#5"/>
    <dgm:cxn modelId="{C6ABA81A-F01B-42C8-802C-3635F8610550}" type="presParOf" srcId="{816A6B95-095D-4793-BD81-5712EA384121}" destId="{C6C82FB1-3100-4302-87AB-D89EB0D031CD}" srcOrd="12" destOrd="0" presId="urn:microsoft.com/office/officeart/2008/layout/HorizontalMultiLevelHierarchy#5"/>
    <dgm:cxn modelId="{7DED7C6F-1CD8-44C5-B0BC-5D127B11519F}" type="presParOf" srcId="{C6C82FB1-3100-4302-87AB-D89EB0D031CD}" destId="{97ADA965-A2C3-4AE4-A00A-BB4A505681AA}" srcOrd="0" destOrd="0" presId="urn:microsoft.com/office/officeart/2008/layout/HorizontalMultiLevelHierarchy#5"/>
    <dgm:cxn modelId="{38741731-C24E-490C-9014-C363E38AAE35}" type="presParOf" srcId="{816A6B95-095D-4793-BD81-5712EA384121}" destId="{CEF569A0-12E2-4B67-BE6A-504C70C393B8}" srcOrd="13" destOrd="0" presId="urn:microsoft.com/office/officeart/2008/layout/HorizontalMultiLevelHierarchy#5"/>
    <dgm:cxn modelId="{35C092C3-BBCD-4137-BD53-92C863E2757E}" type="presParOf" srcId="{CEF569A0-12E2-4B67-BE6A-504C70C393B8}" destId="{1F7820AB-0DB7-4B4C-82AA-5F508BD1B742}" srcOrd="0" destOrd="0" presId="urn:microsoft.com/office/officeart/2008/layout/HorizontalMultiLevelHierarchy#5"/>
    <dgm:cxn modelId="{766ADCB0-C8AA-4C13-A1BE-DF786AA23802}" type="presParOf" srcId="{CEF569A0-12E2-4B67-BE6A-504C70C393B8}" destId="{E53E2378-6239-4080-8889-5A0B3BCAC822}" srcOrd="1" destOrd="0" presId="urn:microsoft.com/office/officeart/2008/layout/HorizontalMultiLevel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4EAD4A-8C87-4B53-B08A-B99DE9897B0A}" type="doc">
      <dgm:prSet loTypeId="urn:microsoft.com/office/officeart/2008/layout/HorizontalMultiLevelHierarchy#6" loCatId="hierarchy" qsTypeId="urn:microsoft.com/office/officeart/2005/8/quickstyle/simple1#8" qsCatId="simple" csTypeId="urn:microsoft.com/office/officeart/2005/8/colors/accent1_2#6" csCatId="accent1" phldr="1"/>
      <dgm:spPr/>
      <dgm:t>
        <a:bodyPr/>
        <a:lstStyle/>
        <a:p>
          <a:endParaRPr lang="en-US"/>
        </a:p>
      </dgm:t>
    </dgm:pt>
    <dgm:pt modelId="{C30345A8-E690-4B41-A3EE-91825712FE4D}">
      <dgm:prSet phldrT="[Text]"/>
      <dgm:spPr/>
      <dgm:t>
        <a:bodyPr/>
        <a:lstStyle/>
        <a:p>
          <a:r>
            <a:rPr lang="en-US" dirty="0"/>
            <a:t>Donation to other trusts</a:t>
          </a:r>
        </a:p>
      </dgm:t>
    </dgm:pt>
    <dgm:pt modelId="{E0F86E7D-F4CD-4EF4-B7BC-9919EA591235}" type="parTrans" cxnId="{D5C5E3C9-46E8-485E-929B-3475DC747F92}">
      <dgm:prSet/>
      <dgm:spPr/>
      <dgm:t>
        <a:bodyPr/>
        <a:lstStyle/>
        <a:p>
          <a:endParaRPr lang="en-US"/>
        </a:p>
      </dgm:t>
    </dgm:pt>
    <dgm:pt modelId="{DC5B7806-037C-4DA0-B331-576DE680A300}" type="sibTrans" cxnId="{D5C5E3C9-46E8-485E-929B-3475DC747F92}">
      <dgm:prSet/>
      <dgm:spPr/>
      <dgm:t>
        <a:bodyPr/>
        <a:lstStyle/>
        <a:p>
          <a:endParaRPr lang="en-US"/>
        </a:p>
      </dgm:t>
    </dgm:pt>
    <dgm:pt modelId="{AB7CE0E7-345C-4894-9240-6F9A01D5741E}">
      <dgm:prSet phldrT="[Text]"/>
      <dgm:spPr/>
      <dgm:t>
        <a:bodyPr/>
        <a:lstStyle/>
        <a:p>
          <a:r>
            <a:rPr lang="en-US" dirty="0"/>
            <a:t>Corpus donations</a:t>
          </a:r>
        </a:p>
      </dgm:t>
    </dgm:pt>
    <dgm:pt modelId="{0598C2B7-A9EE-40D0-8C56-D6CE68F14026}" type="parTrans" cxnId="{62B7A19D-91E0-4AD4-8231-41E2E41CD491}">
      <dgm:prSet/>
      <dgm:spPr/>
      <dgm:t>
        <a:bodyPr/>
        <a:lstStyle/>
        <a:p>
          <a:endParaRPr lang="en-US"/>
        </a:p>
      </dgm:t>
    </dgm:pt>
    <dgm:pt modelId="{7187E1CB-59CA-4261-A9EB-0D204B8324B7}" type="sibTrans" cxnId="{62B7A19D-91E0-4AD4-8231-41E2E41CD491}">
      <dgm:prSet/>
      <dgm:spPr/>
      <dgm:t>
        <a:bodyPr/>
        <a:lstStyle/>
        <a:p>
          <a:endParaRPr lang="en-US"/>
        </a:p>
      </dgm:t>
    </dgm:pt>
    <dgm:pt modelId="{9023A25A-1654-431E-B9D9-7D1B87602123}">
      <dgm:prSet phldrT="[Text]"/>
      <dgm:spPr/>
      <dgm:t>
        <a:bodyPr/>
        <a:lstStyle/>
        <a:p>
          <a:r>
            <a:rPr lang="en-US" dirty="0"/>
            <a:t>Other than corpus donations</a:t>
          </a:r>
        </a:p>
      </dgm:t>
    </dgm:pt>
    <dgm:pt modelId="{CD0D98E8-2DF9-4564-AE1D-9058303A8049}" type="parTrans" cxnId="{05AD4D24-37AB-4979-B021-66E67EA3FD42}">
      <dgm:prSet/>
      <dgm:spPr/>
      <dgm:t>
        <a:bodyPr/>
        <a:lstStyle/>
        <a:p>
          <a:endParaRPr lang="en-US"/>
        </a:p>
      </dgm:t>
    </dgm:pt>
    <dgm:pt modelId="{CAD5C6BF-267E-488C-9AFB-0C3DEF9895E4}" type="sibTrans" cxnId="{05AD4D24-37AB-4979-B021-66E67EA3FD42}">
      <dgm:prSet/>
      <dgm:spPr/>
      <dgm:t>
        <a:bodyPr/>
        <a:lstStyle/>
        <a:p>
          <a:endParaRPr lang="en-US"/>
        </a:p>
      </dgm:t>
    </dgm:pt>
    <dgm:pt modelId="{9F7B42C2-AED5-4AB4-8448-F7B442A9A6EE}">
      <dgm:prSet phldrT="[Text]"/>
      <dgm:spPr/>
      <dgm:t>
        <a:bodyPr/>
        <a:lstStyle/>
        <a:p>
          <a:r>
            <a:rPr lang="en-US" dirty="0"/>
            <a:t>Not allowed </a:t>
          </a:r>
        </a:p>
      </dgm:t>
    </dgm:pt>
    <dgm:pt modelId="{41687713-EDBB-4684-B38F-5058F6119888}" type="parTrans" cxnId="{DA008C0C-DBCA-451E-8059-67DE8CB4D889}">
      <dgm:prSet/>
      <dgm:spPr/>
      <dgm:t>
        <a:bodyPr/>
        <a:lstStyle/>
        <a:p>
          <a:endParaRPr lang="en-US"/>
        </a:p>
      </dgm:t>
    </dgm:pt>
    <dgm:pt modelId="{4EF0C16D-1B6D-4BEB-A0A7-876684629C1C}" type="sibTrans" cxnId="{DA008C0C-DBCA-451E-8059-67DE8CB4D889}">
      <dgm:prSet/>
      <dgm:spPr/>
      <dgm:t>
        <a:bodyPr/>
        <a:lstStyle/>
        <a:p>
          <a:endParaRPr lang="en-US"/>
        </a:p>
      </dgm:t>
    </dgm:pt>
    <dgm:pt modelId="{3E895F3B-79ED-4E80-9448-9CA4D4AFB1AC}">
      <dgm:prSet phldrT="[Text]"/>
      <dgm:spPr>
        <a:solidFill>
          <a:srgbClr val="00B050"/>
        </a:solidFill>
      </dgm:spPr>
      <dgm:t>
        <a:bodyPr/>
        <a:lstStyle/>
        <a:p>
          <a:r>
            <a:rPr lang="en-US" dirty="0" err="1"/>
            <a:t>Wef</a:t>
          </a:r>
          <a:r>
            <a:rPr lang="en-US" dirty="0"/>
            <a:t> AY 2024-25-Only 85% allowed</a:t>
          </a:r>
        </a:p>
      </dgm:t>
    </dgm:pt>
    <dgm:pt modelId="{FA831370-51F1-430B-BF09-DC97C5B05B73}" type="parTrans" cxnId="{77F2D164-A441-43A1-913B-4B09837ACFB0}">
      <dgm:prSet/>
      <dgm:spPr/>
      <dgm:t>
        <a:bodyPr/>
        <a:lstStyle/>
        <a:p>
          <a:endParaRPr lang="en-US"/>
        </a:p>
      </dgm:t>
    </dgm:pt>
    <dgm:pt modelId="{06B0A334-E379-46E9-B243-F76207B12A69}" type="sibTrans" cxnId="{77F2D164-A441-43A1-913B-4B09837ACFB0}">
      <dgm:prSet/>
      <dgm:spPr/>
      <dgm:t>
        <a:bodyPr/>
        <a:lstStyle/>
        <a:p>
          <a:endParaRPr lang="en-US"/>
        </a:p>
      </dgm:t>
    </dgm:pt>
    <dgm:pt modelId="{35C6AA4D-5D81-4B9F-99D0-FD2CDCDF052D}">
      <dgm:prSet phldrT="[Text]"/>
      <dgm:spPr/>
      <dgm:t>
        <a:bodyPr/>
        <a:lstStyle/>
        <a:p>
          <a:r>
            <a:rPr lang="en-US" dirty="0"/>
            <a:t>12</a:t>
          </a:r>
          <a:r>
            <a:rPr lang="en-US" baseline="30000" dirty="0"/>
            <a:t>th</a:t>
          </a:r>
          <a:r>
            <a:rPr lang="en-US" dirty="0"/>
            <a:t> proviso to 10(23C)</a:t>
          </a:r>
        </a:p>
      </dgm:t>
    </dgm:pt>
    <dgm:pt modelId="{8582E669-EDB5-4BCC-ABB0-3315C8AD3C25}" type="parTrans" cxnId="{41C4EAF5-718B-4E5E-B643-4C9E6C7F6E4F}">
      <dgm:prSet/>
      <dgm:spPr/>
      <dgm:t>
        <a:bodyPr/>
        <a:lstStyle/>
        <a:p>
          <a:endParaRPr lang="en-US"/>
        </a:p>
      </dgm:t>
    </dgm:pt>
    <dgm:pt modelId="{D9A41A20-E0DE-4E13-BCB5-88B5A8A0AB61}" type="sibTrans" cxnId="{41C4EAF5-718B-4E5E-B643-4C9E6C7F6E4F}">
      <dgm:prSet/>
      <dgm:spPr/>
      <dgm:t>
        <a:bodyPr/>
        <a:lstStyle/>
        <a:p>
          <a:endParaRPr lang="en-US"/>
        </a:p>
      </dgm:t>
    </dgm:pt>
    <dgm:pt modelId="{EEB41C09-90F1-414C-B7DF-58E3BEAD341A}">
      <dgm:prSet phldrT="[Text]"/>
      <dgm:spPr/>
      <dgm:t>
        <a:bodyPr/>
        <a:lstStyle/>
        <a:p>
          <a:r>
            <a:rPr lang="en-US" dirty="0"/>
            <a:t>Explanation 2 to 11(1)</a:t>
          </a:r>
        </a:p>
      </dgm:t>
    </dgm:pt>
    <dgm:pt modelId="{909677BA-C175-4268-85C1-0233B2237975}" type="parTrans" cxnId="{F1ABDA06-C0FE-47D6-ABE6-0403FD76A921}">
      <dgm:prSet/>
      <dgm:spPr/>
      <dgm:t>
        <a:bodyPr/>
        <a:lstStyle/>
        <a:p>
          <a:endParaRPr lang="en-US"/>
        </a:p>
      </dgm:t>
    </dgm:pt>
    <dgm:pt modelId="{4CFADE96-DB6E-4287-AD3C-F2F633C4FD89}" type="sibTrans" cxnId="{F1ABDA06-C0FE-47D6-ABE6-0403FD76A921}">
      <dgm:prSet/>
      <dgm:spPr/>
      <dgm:t>
        <a:bodyPr/>
        <a:lstStyle/>
        <a:p>
          <a:endParaRPr lang="en-US"/>
        </a:p>
      </dgm:t>
    </dgm:pt>
    <dgm:pt modelId="{33E7EA5E-B8FA-4261-9279-2249F00CF652}">
      <dgm:prSet phldrT="[Text]"/>
      <dgm:spPr>
        <a:solidFill>
          <a:srgbClr val="00B050"/>
        </a:solidFill>
      </dgm:spPr>
      <dgm:t>
        <a:bodyPr/>
        <a:lstStyle/>
        <a:p>
          <a:r>
            <a:rPr lang="en-US" dirty="0"/>
            <a:t>11(1)-Explanation 4-clause(iii)</a:t>
          </a:r>
        </a:p>
      </dgm:t>
    </dgm:pt>
    <dgm:pt modelId="{10802D7C-EAEC-4D9E-B470-875122B68985}" type="parTrans" cxnId="{3C4C9FD1-6FAC-457A-B88C-A8EE0EBAA5B9}">
      <dgm:prSet/>
      <dgm:spPr/>
      <dgm:t>
        <a:bodyPr/>
        <a:lstStyle/>
        <a:p>
          <a:endParaRPr lang="en-US"/>
        </a:p>
      </dgm:t>
    </dgm:pt>
    <dgm:pt modelId="{2662A326-37F4-46EB-8E42-F3D83C81BDA1}" type="sibTrans" cxnId="{3C4C9FD1-6FAC-457A-B88C-A8EE0EBAA5B9}">
      <dgm:prSet/>
      <dgm:spPr/>
      <dgm:t>
        <a:bodyPr/>
        <a:lstStyle/>
        <a:p>
          <a:endParaRPr lang="en-US"/>
        </a:p>
      </dgm:t>
    </dgm:pt>
    <dgm:pt modelId="{028E6F9C-9310-4B6D-B469-95D194EE30F6}">
      <dgm:prSet phldrT="[Text]"/>
      <dgm:spPr>
        <a:solidFill>
          <a:srgbClr val="00B050"/>
        </a:solidFill>
      </dgm:spPr>
      <dgm:t>
        <a:bodyPr/>
        <a:lstStyle/>
        <a:p>
          <a:r>
            <a:rPr lang="en-US" dirty="0"/>
            <a:t>10(23C)-third proviso-Explanation 2-clause(iii)</a:t>
          </a:r>
        </a:p>
      </dgm:t>
    </dgm:pt>
    <dgm:pt modelId="{D49A7747-3D3A-4BFD-A613-3325B8E227CE}" type="parTrans" cxnId="{29BCCECC-323F-4365-AC40-C51701752A67}">
      <dgm:prSet/>
      <dgm:spPr/>
      <dgm:t>
        <a:bodyPr/>
        <a:lstStyle/>
        <a:p>
          <a:endParaRPr lang="en-US"/>
        </a:p>
      </dgm:t>
    </dgm:pt>
    <dgm:pt modelId="{084CD4ED-5AF1-469F-9038-FED892866597}" type="sibTrans" cxnId="{29BCCECC-323F-4365-AC40-C51701752A67}">
      <dgm:prSet/>
      <dgm:spPr/>
      <dgm:t>
        <a:bodyPr/>
        <a:lstStyle/>
        <a:p>
          <a:endParaRPr lang="en-US"/>
        </a:p>
      </dgm:t>
    </dgm:pt>
    <dgm:pt modelId="{E4206D4F-9666-40BD-8A40-5226F36CE1C5}">
      <dgm:prSet phldrT="[Text]"/>
      <dgm:spPr/>
      <dgm:t>
        <a:bodyPr/>
        <a:lstStyle/>
        <a:p>
          <a:r>
            <a:rPr lang="en-US" dirty="0"/>
            <a:t>Up to AY 23-24-100% allowed</a:t>
          </a:r>
        </a:p>
      </dgm:t>
    </dgm:pt>
    <dgm:pt modelId="{90695C04-5D32-4320-B844-BAB75C9E15CD}" type="parTrans" cxnId="{EA4B773A-C788-4F85-B681-0CA970BBD413}">
      <dgm:prSet/>
      <dgm:spPr/>
      <dgm:t>
        <a:bodyPr/>
        <a:lstStyle/>
        <a:p>
          <a:endParaRPr lang="en-US"/>
        </a:p>
      </dgm:t>
    </dgm:pt>
    <dgm:pt modelId="{99CD4F3A-8378-47FC-AA43-62BA25323E6E}" type="sibTrans" cxnId="{EA4B773A-C788-4F85-B681-0CA970BBD413}">
      <dgm:prSet/>
      <dgm:spPr/>
      <dgm:t>
        <a:bodyPr/>
        <a:lstStyle/>
        <a:p>
          <a:endParaRPr lang="en-US"/>
        </a:p>
      </dgm:t>
    </dgm:pt>
    <dgm:pt modelId="{D2E173FD-5228-4E2F-A0AF-8560F5CD7EB8}" type="pres">
      <dgm:prSet presAssocID="{4C4EAD4A-8C87-4B53-B08A-B99DE9897B0A}" presName="Name0" presStyleCnt="0">
        <dgm:presLayoutVars>
          <dgm:chPref val="1"/>
          <dgm:dir/>
          <dgm:animOne val="branch"/>
          <dgm:animLvl val="lvl"/>
          <dgm:resizeHandles val="exact"/>
        </dgm:presLayoutVars>
      </dgm:prSet>
      <dgm:spPr/>
      <dgm:t>
        <a:bodyPr/>
        <a:lstStyle/>
        <a:p>
          <a:endParaRPr lang="en-IN"/>
        </a:p>
      </dgm:t>
    </dgm:pt>
    <dgm:pt modelId="{D56958C3-9B03-457A-89C1-29F5765C16A3}" type="pres">
      <dgm:prSet presAssocID="{C30345A8-E690-4B41-A3EE-91825712FE4D}" presName="root1" presStyleCnt="0"/>
      <dgm:spPr/>
    </dgm:pt>
    <dgm:pt modelId="{BE4666A1-FD45-4CA8-B99B-64E0408EEA63}" type="pres">
      <dgm:prSet presAssocID="{C30345A8-E690-4B41-A3EE-91825712FE4D}" presName="LevelOneTextNode" presStyleLbl="node0" presStyleIdx="0" presStyleCnt="1">
        <dgm:presLayoutVars>
          <dgm:chPref val="3"/>
        </dgm:presLayoutVars>
      </dgm:prSet>
      <dgm:spPr/>
      <dgm:t>
        <a:bodyPr/>
        <a:lstStyle/>
        <a:p>
          <a:endParaRPr lang="en-IN"/>
        </a:p>
      </dgm:t>
    </dgm:pt>
    <dgm:pt modelId="{576C654D-C899-4E25-8AE3-415E1C848352}" type="pres">
      <dgm:prSet presAssocID="{C30345A8-E690-4B41-A3EE-91825712FE4D}" presName="level2hierChild" presStyleCnt="0"/>
      <dgm:spPr/>
    </dgm:pt>
    <dgm:pt modelId="{87D99E20-5B93-4730-B0BA-A1D4A1B76940}" type="pres">
      <dgm:prSet presAssocID="{0598C2B7-A9EE-40D0-8C56-D6CE68F14026}" presName="conn2-1" presStyleLbl="parChTrans1D2" presStyleIdx="0" presStyleCnt="2"/>
      <dgm:spPr/>
      <dgm:t>
        <a:bodyPr/>
        <a:lstStyle/>
        <a:p>
          <a:endParaRPr lang="en-IN"/>
        </a:p>
      </dgm:t>
    </dgm:pt>
    <dgm:pt modelId="{136E21A5-FA1C-44B5-95C2-99CFAD3F3C2B}" type="pres">
      <dgm:prSet presAssocID="{0598C2B7-A9EE-40D0-8C56-D6CE68F14026}" presName="connTx" presStyleLbl="parChTrans1D2" presStyleIdx="0" presStyleCnt="2"/>
      <dgm:spPr/>
      <dgm:t>
        <a:bodyPr/>
        <a:lstStyle/>
        <a:p>
          <a:endParaRPr lang="en-IN"/>
        </a:p>
      </dgm:t>
    </dgm:pt>
    <dgm:pt modelId="{07004D5E-CE56-4091-AB7D-D53CC4123404}" type="pres">
      <dgm:prSet presAssocID="{AB7CE0E7-345C-4894-9240-6F9A01D5741E}" presName="root2" presStyleCnt="0"/>
      <dgm:spPr/>
    </dgm:pt>
    <dgm:pt modelId="{3A97C3A0-C5B9-4038-9E1D-78532019018D}" type="pres">
      <dgm:prSet presAssocID="{AB7CE0E7-345C-4894-9240-6F9A01D5741E}" presName="LevelTwoTextNode" presStyleLbl="node2" presStyleIdx="0" presStyleCnt="2">
        <dgm:presLayoutVars>
          <dgm:chPref val="3"/>
        </dgm:presLayoutVars>
      </dgm:prSet>
      <dgm:spPr/>
      <dgm:t>
        <a:bodyPr/>
        <a:lstStyle/>
        <a:p>
          <a:endParaRPr lang="en-IN"/>
        </a:p>
      </dgm:t>
    </dgm:pt>
    <dgm:pt modelId="{91BB7109-7CC9-4983-B0D2-46FB842067DF}" type="pres">
      <dgm:prSet presAssocID="{AB7CE0E7-345C-4894-9240-6F9A01D5741E}" presName="level3hierChild" presStyleCnt="0"/>
      <dgm:spPr/>
    </dgm:pt>
    <dgm:pt modelId="{318C63CA-29F9-429D-8091-26DC97A16530}" type="pres">
      <dgm:prSet presAssocID="{41687713-EDBB-4684-B38F-5058F6119888}" presName="conn2-1" presStyleLbl="parChTrans1D3" presStyleIdx="0" presStyleCnt="3"/>
      <dgm:spPr/>
      <dgm:t>
        <a:bodyPr/>
        <a:lstStyle/>
        <a:p>
          <a:endParaRPr lang="en-IN"/>
        </a:p>
      </dgm:t>
    </dgm:pt>
    <dgm:pt modelId="{42F7B191-3B4D-4632-A1FB-5ADFAAD022B8}" type="pres">
      <dgm:prSet presAssocID="{41687713-EDBB-4684-B38F-5058F6119888}" presName="connTx" presStyleLbl="parChTrans1D3" presStyleIdx="0" presStyleCnt="3"/>
      <dgm:spPr/>
      <dgm:t>
        <a:bodyPr/>
        <a:lstStyle/>
        <a:p>
          <a:endParaRPr lang="en-IN"/>
        </a:p>
      </dgm:t>
    </dgm:pt>
    <dgm:pt modelId="{5B22EA6C-4EFE-4D71-BF41-82C6A5667E11}" type="pres">
      <dgm:prSet presAssocID="{9F7B42C2-AED5-4AB4-8448-F7B442A9A6EE}" presName="root2" presStyleCnt="0"/>
      <dgm:spPr/>
    </dgm:pt>
    <dgm:pt modelId="{FBCF2E6A-1D45-4128-84CC-166DB8DED89E}" type="pres">
      <dgm:prSet presAssocID="{9F7B42C2-AED5-4AB4-8448-F7B442A9A6EE}" presName="LevelTwoTextNode" presStyleLbl="node3" presStyleIdx="0" presStyleCnt="3">
        <dgm:presLayoutVars>
          <dgm:chPref val="3"/>
        </dgm:presLayoutVars>
      </dgm:prSet>
      <dgm:spPr/>
      <dgm:t>
        <a:bodyPr/>
        <a:lstStyle/>
        <a:p>
          <a:endParaRPr lang="en-IN"/>
        </a:p>
      </dgm:t>
    </dgm:pt>
    <dgm:pt modelId="{66AFD6F3-09A5-432C-921C-EA666E2DF4F9}" type="pres">
      <dgm:prSet presAssocID="{9F7B42C2-AED5-4AB4-8448-F7B442A9A6EE}" presName="level3hierChild" presStyleCnt="0"/>
      <dgm:spPr/>
    </dgm:pt>
    <dgm:pt modelId="{443AB9E6-CEA4-43C0-ACBF-732C8226D668}" type="pres">
      <dgm:prSet presAssocID="{8582E669-EDB5-4BCC-ABB0-3315C8AD3C25}" presName="conn2-1" presStyleLbl="parChTrans1D4" presStyleIdx="0" presStyleCnt="4"/>
      <dgm:spPr/>
      <dgm:t>
        <a:bodyPr/>
        <a:lstStyle/>
        <a:p>
          <a:endParaRPr lang="en-IN"/>
        </a:p>
      </dgm:t>
    </dgm:pt>
    <dgm:pt modelId="{A8CA1D40-D100-42E6-A107-9F790732C7BD}" type="pres">
      <dgm:prSet presAssocID="{8582E669-EDB5-4BCC-ABB0-3315C8AD3C25}" presName="connTx" presStyleLbl="parChTrans1D4" presStyleIdx="0" presStyleCnt="4"/>
      <dgm:spPr/>
      <dgm:t>
        <a:bodyPr/>
        <a:lstStyle/>
        <a:p>
          <a:endParaRPr lang="en-IN"/>
        </a:p>
      </dgm:t>
    </dgm:pt>
    <dgm:pt modelId="{C2AD4403-1753-416E-8895-3416D0B0B9E2}" type="pres">
      <dgm:prSet presAssocID="{35C6AA4D-5D81-4B9F-99D0-FD2CDCDF052D}" presName="root2" presStyleCnt="0"/>
      <dgm:spPr/>
    </dgm:pt>
    <dgm:pt modelId="{59A47370-4E80-426D-AC74-AD92541A280C}" type="pres">
      <dgm:prSet presAssocID="{35C6AA4D-5D81-4B9F-99D0-FD2CDCDF052D}" presName="LevelTwoTextNode" presStyleLbl="node4" presStyleIdx="0" presStyleCnt="4">
        <dgm:presLayoutVars>
          <dgm:chPref val="3"/>
        </dgm:presLayoutVars>
      </dgm:prSet>
      <dgm:spPr/>
      <dgm:t>
        <a:bodyPr/>
        <a:lstStyle/>
        <a:p>
          <a:endParaRPr lang="en-IN"/>
        </a:p>
      </dgm:t>
    </dgm:pt>
    <dgm:pt modelId="{3CC8F71A-EB01-4F7D-BF95-027823BB618F}" type="pres">
      <dgm:prSet presAssocID="{35C6AA4D-5D81-4B9F-99D0-FD2CDCDF052D}" presName="level3hierChild" presStyleCnt="0"/>
      <dgm:spPr/>
    </dgm:pt>
    <dgm:pt modelId="{84A14D14-DE64-4F7D-A6E0-FAFC14921E9D}" type="pres">
      <dgm:prSet presAssocID="{909677BA-C175-4268-85C1-0233B2237975}" presName="conn2-1" presStyleLbl="parChTrans1D4" presStyleIdx="1" presStyleCnt="4"/>
      <dgm:spPr/>
      <dgm:t>
        <a:bodyPr/>
        <a:lstStyle/>
        <a:p>
          <a:endParaRPr lang="en-IN"/>
        </a:p>
      </dgm:t>
    </dgm:pt>
    <dgm:pt modelId="{BEACBBA3-77DC-4E94-80DA-FB09675AC625}" type="pres">
      <dgm:prSet presAssocID="{909677BA-C175-4268-85C1-0233B2237975}" presName="connTx" presStyleLbl="parChTrans1D4" presStyleIdx="1" presStyleCnt="4"/>
      <dgm:spPr/>
      <dgm:t>
        <a:bodyPr/>
        <a:lstStyle/>
        <a:p>
          <a:endParaRPr lang="en-IN"/>
        </a:p>
      </dgm:t>
    </dgm:pt>
    <dgm:pt modelId="{F6146D1A-3116-43BE-9126-C37E27E4EB4F}" type="pres">
      <dgm:prSet presAssocID="{EEB41C09-90F1-414C-B7DF-58E3BEAD341A}" presName="root2" presStyleCnt="0"/>
      <dgm:spPr/>
    </dgm:pt>
    <dgm:pt modelId="{5E984676-4E30-4928-8BCE-E36F5E9E9470}" type="pres">
      <dgm:prSet presAssocID="{EEB41C09-90F1-414C-B7DF-58E3BEAD341A}" presName="LevelTwoTextNode" presStyleLbl="node4" presStyleIdx="1" presStyleCnt="4">
        <dgm:presLayoutVars>
          <dgm:chPref val="3"/>
        </dgm:presLayoutVars>
      </dgm:prSet>
      <dgm:spPr/>
      <dgm:t>
        <a:bodyPr/>
        <a:lstStyle/>
        <a:p>
          <a:endParaRPr lang="en-IN"/>
        </a:p>
      </dgm:t>
    </dgm:pt>
    <dgm:pt modelId="{086E6B2B-C221-4CD2-96F0-468BAFA61D8F}" type="pres">
      <dgm:prSet presAssocID="{EEB41C09-90F1-414C-B7DF-58E3BEAD341A}" presName="level3hierChild" presStyleCnt="0"/>
      <dgm:spPr/>
    </dgm:pt>
    <dgm:pt modelId="{3AFF3E65-27EA-4EBE-B0C2-74A0C5CC4D6A}" type="pres">
      <dgm:prSet presAssocID="{CD0D98E8-2DF9-4564-AE1D-9058303A8049}" presName="conn2-1" presStyleLbl="parChTrans1D2" presStyleIdx="1" presStyleCnt="2"/>
      <dgm:spPr/>
      <dgm:t>
        <a:bodyPr/>
        <a:lstStyle/>
        <a:p>
          <a:endParaRPr lang="en-IN"/>
        </a:p>
      </dgm:t>
    </dgm:pt>
    <dgm:pt modelId="{121D1883-2763-4BA3-A6A9-7C1F283C540D}" type="pres">
      <dgm:prSet presAssocID="{CD0D98E8-2DF9-4564-AE1D-9058303A8049}" presName="connTx" presStyleLbl="parChTrans1D2" presStyleIdx="1" presStyleCnt="2"/>
      <dgm:spPr/>
      <dgm:t>
        <a:bodyPr/>
        <a:lstStyle/>
        <a:p>
          <a:endParaRPr lang="en-IN"/>
        </a:p>
      </dgm:t>
    </dgm:pt>
    <dgm:pt modelId="{0308A80A-9590-4635-8D26-590C32B9255E}" type="pres">
      <dgm:prSet presAssocID="{9023A25A-1654-431E-B9D9-7D1B87602123}" presName="root2" presStyleCnt="0"/>
      <dgm:spPr/>
    </dgm:pt>
    <dgm:pt modelId="{348FAAA3-6893-4AEF-87A6-9F978B2E562B}" type="pres">
      <dgm:prSet presAssocID="{9023A25A-1654-431E-B9D9-7D1B87602123}" presName="LevelTwoTextNode" presStyleLbl="node2" presStyleIdx="1" presStyleCnt="2">
        <dgm:presLayoutVars>
          <dgm:chPref val="3"/>
        </dgm:presLayoutVars>
      </dgm:prSet>
      <dgm:spPr/>
      <dgm:t>
        <a:bodyPr/>
        <a:lstStyle/>
        <a:p>
          <a:endParaRPr lang="en-IN"/>
        </a:p>
      </dgm:t>
    </dgm:pt>
    <dgm:pt modelId="{5C140DFF-7347-4070-B1AF-8D10B1336045}" type="pres">
      <dgm:prSet presAssocID="{9023A25A-1654-431E-B9D9-7D1B87602123}" presName="level3hierChild" presStyleCnt="0"/>
      <dgm:spPr/>
    </dgm:pt>
    <dgm:pt modelId="{2F8648C0-2801-487F-BC3D-4B213C1EBC16}" type="pres">
      <dgm:prSet presAssocID="{90695C04-5D32-4320-B844-BAB75C9E15CD}" presName="conn2-1" presStyleLbl="parChTrans1D3" presStyleIdx="1" presStyleCnt="3"/>
      <dgm:spPr/>
      <dgm:t>
        <a:bodyPr/>
        <a:lstStyle/>
        <a:p>
          <a:endParaRPr lang="en-IN"/>
        </a:p>
      </dgm:t>
    </dgm:pt>
    <dgm:pt modelId="{36196A38-F551-473A-B20C-CD5FC16C0CBE}" type="pres">
      <dgm:prSet presAssocID="{90695C04-5D32-4320-B844-BAB75C9E15CD}" presName="connTx" presStyleLbl="parChTrans1D3" presStyleIdx="1" presStyleCnt="3"/>
      <dgm:spPr/>
      <dgm:t>
        <a:bodyPr/>
        <a:lstStyle/>
        <a:p>
          <a:endParaRPr lang="en-IN"/>
        </a:p>
      </dgm:t>
    </dgm:pt>
    <dgm:pt modelId="{71A91348-D74C-416C-9818-1B7B6BBCAE10}" type="pres">
      <dgm:prSet presAssocID="{E4206D4F-9666-40BD-8A40-5226F36CE1C5}" presName="root2" presStyleCnt="0"/>
      <dgm:spPr/>
    </dgm:pt>
    <dgm:pt modelId="{C519DF48-6D86-446B-BA3B-B6F14F612B50}" type="pres">
      <dgm:prSet presAssocID="{E4206D4F-9666-40BD-8A40-5226F36CE1C5}" presName="LevelTwoTextNode" presStyleLbl="node3" presStyleIdx="1" presStyleCnt="3">
        <dgm:presLayoutVars>
          <dgm:chPref val="3"/>
        </dgm:presLayoutVars>
      </dgm:prSet>
      <dgm:spPr/>
      <dgm:t>
        <a:bodyPr/>
        <a:lstStyle/>
        <a:p>
          <a:endParaRPr lang="en-IN"/>
        </a:p>
      </dgm:t>
    </dgm:pt>
    <dgm:pt modelId="{17009E77-C43A-439C-A000-8B8056676EF8}" type="pres">
      <dgm:prSet presAssocID="{E4206D4F-9666-40BD-8A40-5226F36CE1C5}" presName="level3hierChild" presStyleCnt="0"/>
      <dgm:spPr/>
    </dgm:pt>
    <dgm:pt modelId="{86E9C646-671B-46DA-899C-9BB08A5F134E}" type="pres">
      <dgm:prSet presAssocID="{FA831370-51F1-430B-BF09-DC97C5B05B73}" presName="conn2-1" presStyleLbl="parChTrans1D3" presStyleIdx="2" presStyleCnt="3"/>
      <dgm:spPr/>
      <dgm:t>
        <a:bodyPr/>
        <a:lstStyle/>
        <a:p>
          <a:endParaRPr lang="en-IN"/>
        </a:p>
      </dgm:t>
    </dgm:pt>
    <dgm:pt modelId="{3D88DFC1-3C2F-44EB-83B5-1889C887AEC3}" type="pres">
      <dgm:prSet presAssocID="{FA831370-51F1-430B-BF09-DC97C5B05B73}" presName="connTx" presStyleLbl="parChTrans1D3" presStyleIdx="2" presStyleCnt="3"/>
      <dgm:spPr/>
      <dgm:t>
        <a:bodyPr/>
        <a:lstStyle/>
        <a:p>
          <a:endParaRPr lang="en-IN"/>
        </a:p>
      </dgm:t>
    </dgm:pt>
    <dgm:pt modelId="{BAA7259C-AE3E-465A-9FD0-5FF4D88F77AA}" type="pres">
      <dgm:prSet presAssocID="{3E895F3B-79ED-4E80-9448-9CA4D4AFB1AC}" presName="root2" presStyleCnt="0"/>
      <dgm:spPr/>
    </dgm:pt>
    <dgm:pt modelId="{ED7CB0FC-4CA3-4890-8068-C221A3E9C4B2}" type="pres">
      <dgm:prSet presAssocID="{3E895F3B-79ED-4E80-9448-9CA4D4AFB1AC}" presName="LevelTwoTextNode" presStyleLbl="node3" presStyleIdx="2" presStyleCnt="3">
        <dgm:presLayoutVars>
          <dgm:chPref val="3"/>
        </dgm:presLayoutVars>
      </dgm:prSet>
      <dgm:spPr/>
      <dgm:t>
        <a:bodyPr/>
        <a:lstStyle/>
        <a:p>
          <a:endParaRPr lang="en-IN"/>
        </a:p>
      </dgm:t>
    </dgm:pt>
    <dgm:pt modelId="{7595EF64-4060-43F3-8FF8-BBDC4C37677D}" type="pres">
      <dgm:prSet presAssocID="{3E895F3B-79ED-4E80-9448-9CA4D4AFB1AC}" presName="level3hierChild" presStyleCnt="0"/>
      <dgm:spPr/>
    </dgm:pt>
    <dgm:pt modelId="{79CF3567-CF8E-42FF-ACD0-0D2CD1CCD5AD}" type="pres">
      <dgm:prSet presAssocID="{10802D7C-EAEC-4D9E-B470-875122B68985}" presName="conn2-1" presStyleLbl="parChTrans1D4" presStyleIdx="2" presStyleCnt="4"/>
      <dgm:spPr/>
      <dgm:t>
        <a:bodyPr/>
        <a:lstStyle/>
        <a:p>
          <a:endParaRPr lang="en-IN"/>
        </a:p>
      </dgm:t>
    </dgm:pt>
    <dgm:pt modelId="{7E271C83-C391-437A-8F06-7F6F505066C8}" type="pres">
      <dgm:prSet presAssocID="{10802D7C-EAEC-4D9E-B470-875122B68985}" presName="connTx" presStyleLbl="parChTrans1D4" presStyleIdx="2" presStyleCnt="4"/>
      <dgm:spPr/>
      <dgm:t>
        <a:bodyPr/>
        <a:lstStyle/>
        <a:p>
          <a:endParaRPr lang="en-IN"/>
        </a:p>
      </dgm:t>
    </dgm:pt>
    <dgm:pt modelId="{11CEADC3-8DF4-407E-A7E0-FC47DAAF3C73}" type="pres">
      <dgm:prSet presAssocID="{33E7EA5E-B8FA-4261-9279-2249F00CF652}" presName="root2" presStyleCnt="0"/>
      <dgm:spPr/>
    </dgm:pt>
    <dgm:pt modelId="{10540D67-F3EA-434B-A4CC-9BAC594FA964}" type="pres">
      <dgm:prSet presAssocID="{33E7EA5E-B8FA-4261-9279-2249F00CF652}" presName="LevelTwoTextNode" presStyleLbl="node4" presStyleIdx="2" presStyleCnt="4">
        <dgm:presLayoutVars>
          <dgm:chPref val="3"/>
        </dgm:presLayoutVars>
      </dgm:prSet>
      <dgm:spPr/>
      <dgm:t>
        <a:bodyPr/>
        <a:lstStyle/>
        <a:p>
          <a:endParaRPr lang="en-IN"/>
        </a:p>
      </dgm:t>
    </dgm:pt>
    <dgm:pt modelId="{79D2CB17-94F5-4CE9-8E47-DB8C181DB960}" type="pres">
      <dgm:prSet presAssocID="{33E7EA5E-B8FA-4261-9279-2249F00CF652}" presName="level3hierChild" presStyleCnt="0"/>
      <dgm:spPr/>
    </dgm:pt>
    <dgm:pt modelId="{0E161CD2-2BB9-462A-B45F-9A0801CB7FBE}" type="pres">
      <dgm:prSet presAssocID="{D49A7747-3D3A-4BFD-A613-3325B8E227CE}" presName="conn2-1" presStyleLbl="parChTrans1D4" presStyleIdx="3" presStyleCnt="4"/>
      <dgm:spPr/>
      <dgm:t>
        <a:bodyPr/>
        <a:lstStyle/>
        <a:p>
          <a:endParaRPr lang="en-IN"/>
        </a:p>
      </dgm:t>
    </dgm:pt>
    <dgm:pt modelId="{4773D2C3-A68F-4D07-A55F-A2AD89D32441}" type="pres">
      <dgm:prSet presAssocID="{D49A7747-3D3A-4BFD-A613-3325B8E227CE}" presName="connTx" presStyleLbl="parChTrans1D4" presStyleIdx="3" presStyleCnt="4"/>
      <dgm:spPr/>
      <dgm:t>
        <a:bodyPr/>
        <a:lstStyle/>
        <a:p>
          <a:endParaRPr lang="en-IN"/>
        </a:p>
      </dgm:t>
    </dgm:pt>
    <dgm:pt modelId="{63A36362-F1EC-4307-91C8-561DA3471534}" type="pres">
      <dgm:prSet presAssocID="{028E6F9C-9310-4B6D-B469-95D194EE30F6}" presName="root2" presStyleCnt="0"/>
      <dgm:spPr/>
    </dgm:pt>
    <dgm:pt modelId="{B229BF79-6EDE-48CD-A6F5-8C44B30B9CA3}" type="pres">
      <dgm:prSet presAssocID="{028E6F9C-9310-4B6D-B469-95D194EE30F6}" presName="LevelTwoTextNode" presStyleLbl="node4" presStyleIdx="3" presStyleCnt="4">
        <dgm:presLayoutVars>
          <dgm:chPref val="3"/>
        </dgm:presLayoutVars>
      </dgm:prSet>
      <dgm:spPr/>
      <dgm:t>
        <a:bodyPr/>
        <a:lstStyle/>
        <a:p>
          <a:endParaRPr lang="en-IN"/>
        </a:p>
      </dgm:t>
    </dgm:pt>
    <dgm:pt modelId="{C8582F19-D593-4FBB-9EFE-1FF6F366E7F5}" type="pres">
      <dgm:prSet presAssocID="{028E6F9C-9310-4B6D-B469-95D194EE30F6}" presName="level3hierChild" presStyleCnt="0"/>
      <dgm:spPr/>
    </dgm:pt>
  </dgm:ptLst>
  <dgm:cxnLst>
    <dgm:cxn modelId="{4B2E196E-3070-497A-ADC8-0445893F7B1E}" type="presOf" srcId="{41687713-EDBB-4684-B38F-5058F6119888}" destId="{318C63CA-29F9-429D-8091-26DC97A16530}" srcOrd="0" destOrd="0" presId="urn:microsoft.com/office/officeart/2008/layout/HorizontalMultiLevelHierarchy#6"/>
    <dgm:cxn modelId="{A08E88C7-76AF-4AAB-9E4C-994DC71B639D}" type="presOf" srcId="{FA831370-51F1-430B-BF09-DC97C5B05B73}" destId="{3D88DFC1-3C2F-44EB-83B5-1889C887AEC3}" srcOrd="1" destOrd="0" presId="urn:microsoft.com/office/officeart/2008/layout/HorizontalMultiLevelHierarchy#6"/>
    <dgm:cxn modelId="{73D698E4-89FF-44AF-AE7F-09CEEEC00A1F}" type="presOf" srcId="{90695C04-5D32-4320-B844-BAB75C9E15CD}" destId="{36196A38-F551-473A-B20C-CD5FC16C0CBE}" srcOrd="1" destOrd="0" presId="urn:microsoft.com/office/officeart/2008/layout/HorizontalMultiLevelHierarchy#6"/>
    <dgm:cxn modelId="{41C4EAF5-718B-4E5E-B643-4C9E6C7F6E4F}" srcId="{9F7B42C2-AED5-4AB4-8448-F7B442A9A6EE}" destId="{35C6AA4D-5D81-4B9F-99D0-FD2CDCDF052D}" srcOrd="0" destOrd="0" parTransId="{8582E669-EDB5-4BCC-ABB0-3315C8AD3C25}" sibTransId="{D9A41A20-E0DE-4E13-BCB5-88B5A8A0AB61}"/>
    <dgm:cxn modelId="{CACCCCC9-AC6B-483B-BF72-3727CF5F6DE1}" type="presOf" srcId="{909677BA-C175-4268-85C1-0233B2237975}" destId="{84A14D14-DE64-4F7D-A6E0-FAFC14921E9D}" srcOrd="0" destOrd="0" presId="urn:microsoft.com/office/officeart/2008/layout/HorizontalMultiLevelHierarchy#6"/>
    <dgm:cxn modelId="{23C44AA0-D4F8-48C3-BCFD-6395C23C9DBF}" type="presOf" srcId="{028E6F9C-9310-4B6D-B469-95D194EE30F6}" destId="{B229BF79-6EDE-48CD-A6F5-8C44B30B9CA3}" srcOrd="0" destOrd="0" presId="urn:microsoft.com/office/officeart/2008/layout/HorizontalMultiLevelHierarchy#6"/>
    <dgm:cxn modelId="{36F6C3CB-7DDE-40F5-8A1E-BCD9F5FCDC37}" type="presOf" srcId="{D49A7747-3D3A-4BFD-A613-3325B8E227CE}" destId="{4773D2C3-A68F-4D07-A55F-A2AD89D32441}" srcOrd="1" destOrd="0" presId="urn:microsoft.com/office/officeart/2008/layout/HorizontalMultiLevelHierarchy#6"/>
    <dgm:cxn modelId="{F6B3D59B-79E6-4AE0-B728-A811F062B73C}" type="presOf" srcId="{0598C2B7-A9EE-40D0-8C56-D6CE68F14026}" destId="{136E21A5-FA1C-44B5-95C2-99CFAD3F3C2B}" srcOrd="1" destOrd="0" presId="urn:microsoft.com/office/officeart/2008/layout/HorizontalMultiLevelHierarchy#6"/>
    <dgm:cxn modelId="{8B94F719-DE7F-4B4B-9522-111CDD91A42C}" type="presOf" srcId="{0598C2B7-A9EE-40D0-8C56-D6CE68F14026}" destId="{87D99E20-5B93-4730-B0BA-A1D4A1B76940}" srcOrd="0" destOrd="0" presId="urn:microsoft.com/office/officeart/2008/layout/HorizontalMultiLevelHierarchy#6"/>
    <dgm:cxn modelId="{98E2DE59-9988-4315-816C-E1A7215DCD88}" type="presOf" srcId="{CD0D98E8-2DF9-4564-AE1D-9058303A8049}" destId="{121D1883-2763-4BA3-A6A9-7C1F283C540D}" srcOrd="1" destOrd="0" presId="urn:microsoft.com/office/officeart/2008/layout/HorizontalMultiLevelHierarchy#6"/>
    <dgm:cxn modelId="{D5C5E3C9-46E8-485E-929B-3475DC747F92}" srcId="{4C4EAD4A-8C87-4B53-B08A-B99DE9897B0A}" destId="{C30345A8-E690-4B41-A3EE-91825712FE4D}" srcOrd="0" destOrd="0" parTransId="{E0F86E7D-F4CD-4EF4-B7BC-9919EA591235}" sibTransId="{DC5B7806-037C-4DA0-B331-576DE680A300}"/>
    <dgm:cxn modelId="{8B28DE41-A667-401C-A847-5718297C8EBC}" type="presOf" srcId="{4C4EAD4A-8C87-4B53-B08A-B99DE9897B0A}" destId="{D2E173FD-5228-4E2F-A0AF-8560F5CD7EB8}" srcOrd="0" destOrd="0" presId="urn:microsoft.com/office/officeart/2008/layout/HorizontalMultiLevelHierarchy#6"/>
    <dgm:cxn modelId="{D2D562D8-4A06-4990-85C7-7EFD6C6FDB05}" type="presOf" srcId="{33E7EA5E-B8FA-4261-9279-2249F00CF652}" destId="{10540D67-F3EA-434B-A4CC-9BAC594FA964}" srcOrd="0" destOrd="0" presId="urn:microsoft.com/office/officeart/2008/layout/HorizontalMultiLevelHierarchy#6"/>
    <dgm:cxn modelId="{1ED03F1B-2B3F-4095-90F2-A68806BAAC10}" type="presOf" srcId="{E4206D4F-9666-40BD-8A40-5226F36CE1C5}" destId="{C519DF48-6D86-446B-BA3B-B6F14F612B50}" srcOrd="0" destOrd="0" presId="urn:microsoft.com/office/officeart/2008/layout/HorizontalMultiLevelHierarchy#6"/>
    <dgm:cxn modelId="{FA55FD69-F38B-4B0A-BF57-BA23C5D36A13}" type="presOf" srcId="{EEB41C09-90F1-414C-B7DF-58E3BEAD341A}" destId="{5E984676-4E30-4928-8BCE-E36F5E9E9470}" srcOrd="0" destOrd="0" presId="urn:microsoft.com/office/officeart/2008/layout/HorizontalMultiLevelHierarchy#6"/>
    <dgm:cxn modelId="{B01DB9F9-DD1E-4E7E-9E1A-D776441EA4FC}" type="presOf" srcId="{9F7B42C2-AED5-4AB4-8448-F7B442A9A6EE}" destId="{FBCF2E6A-1D45-4128-84CC-166DB8DED89E}" srcOrd="0" destOrd="0" presId="urn:microsoft.com/office/officeart/2008/layout/HorizontalMultiLevelHierarchy#6"/>
    <dgm:cxn modelId="{BEE446D9-D753-400B-90D6-AAD649117BB2}" type="presOf" srcId="{8582E669-EDB5-4BCC-ABB0-3315C8AD3C25}" destId="{443AB9E6-CEA4-43C0-ACBF-732C8226D668}" srcOrd="0" destOrd="0" presId="urn:microsoft.com/office/officeart/2008/layout/HorizontalMultiLevelHierarchy#6"/>
    <dgm:cxn modelId="{27F965BD-EE80-4E45-82CE-91EEFB1C677A}" type="presOf" srcId="{90695C04-5D32-4320-B844-BAB75C9E15CD}" destId="{2F8648C0-2801-487F-BC3D-4B213C1EBC16}" srcOrd="0" destOrd="0" presId="urn:microsoft.com/office/officeart/2008/layout/HorizontalMultiLevelHierarchy#6"/>
    <dgm:cxn modelId="{77F2D164-A441-43A1-913B-4B09837ACFB0}" srcId="{9023A25A-1654-431E-B9D9-7D1B87602123}" destId="{3E895F3B-79ED-4E80-9448-9CA4D4AFB1AC}" srcOrd="1" destOrd="0" parTransId="{FA831370-51F1-430B-BF09-DC97C5B05B73}" sibTransId="{06B0A334-E379-46E9-B243-F76207B12A69}"/>
    <dgm:cxn modelId="{13941B81-1AE8-4F36-94B7-E9B4919BE8C6}" type="presOf" srcId="{8582E669-EDB5-4BCC-ABB0-3315C8AD3C25}" destId="{A8CA1D40-D100-42E6-A107-9F790732C7BD}" srcOrd="1" destOrd="0" presId="urn:microsoft.com/office/officeart/2008/layout/HorizontalMultiLevelHierarchy#6"/>
    <dgm:cxn modelId="{80521557-76E6-4A13-9000-DF12CB75BCFE}" type="presOf" srcId="{909677BA-C175-4268-85C1-0233B2237975}" destId="{BEACBBA3-77DC-4E94-80DA-FB09675AC625}" srcOrd="1" destOrd="0" presId="urn:microsoft.com/office/officeart/2008/layout/HorizontalMultiLevelHierarchy#6"/>
    <dgm:cxn modelId="{7A0EC9BF-B409-4B6E-9A6C-51FBEE135D8A}" type="presOf" srcId="{C30345A8-E690-4B41-A3EE-91825712FE4D}" destId="{BE4666A1-FD45-4CA8-B99B-64E0408EEA63}" srcOrd="0" destOrd="0" presId="urn:microsoft.com/office/officeart/2008/layout/HorizontalMultiLevelHierarchy#6"/>
    <dgm:cxn modelId="{05AD4D24-37AB-4979-B021-66E67EA3FD42}" srcId="{C30345A8-E690-4B41-A3EE-91825712FE4D}" destId="{9023A25A-1654-431E-B9D9-7D1B87602123}" srcOrd="1" destOrd="0" parTransId="{CD0D98E8-2DF9-4564-AE1D-9058303A8049}" sibTransId="{CAD5C6BF-267E-488C-9AFB-0C3DEF9895E4}"/>
    <dgm:cxn modelId="{DA008C0C-DBCA-451E-8059-67DE8CB4D889}" srcId="{AB7CE0E7-345C-4894-9240-6F9A01D5741E}" destId="{9F7B42C2-AED5-4AB4-8448-F7B442A9A6EE}" srcOrd="0" destOrd="0" parTransId="{41687713-EDBB-4684-B38F-5058F6119888}" sibTransId="{4EF0C16D-1B6D-4BEB-A0A7-876684629C1C}"/>
    <dgm:cxn modelId="{48E0142A-1B23-40B5-B330-1A4B51E50F92}" type="presOf" srcId="{D49A7747-3D3A-4BFD-A613-3325B8E227CE}" destId="{0E161CD2-2BB9-462A-B45F-9A0801CB7FBE}" srcOrd="0" destOrd="0" presId="urn:microsoft.com/office/officeart/2008/layout/HorizontalMultiLevelHierarchy#6"/>
    <dgm:cxn modelId="{A76D0A7F-7E39-4313-9C5B-F093EC9D0A24}" type="presOf" srcId="{10802D7C-EAEC-4D9E-B470-875122B68985}" destId="{7E271C83-C391-437A-8F06-7F6F505066C8}" srcOrd="1" destOrd="0" presId="urn:microsoft.com/office/officeart/2008/layout/HorizontalMultiLevelHierarchy#6"/>
    <dgm:cxn modelId="{F7C7AC6B-F571-4393-B527-45FE9C25AD0B}" type="presOf" srcId="{10802D7C-EAEC-4D9E-B470-875122B68985}" destId="{79CF3567-CF8E-42FF-ACD0-0D2CD1CCD5AD}" srcOrd="0" destOrd="0" presId="urn:microsoft.com/office/officeart/2008/layout/HorizontalMultiLevelHierarchy#6"/>
    <dgm:cxn modelId="{F1ABDA06-C0FE-47D6-ABE6-0403FD76A921}" srcId="{9F7B42C2-AED5-4AB4-8448-F7B442A9A6EE}" destId="{EEB41C09-90F1-414C-B7DF-58E3BEAD341A}" srcOrd="1" destOrd="0" parTransId="{909677BA-C175-4268-85C1-0233B2237975}" sibTransId="{4CFADE96-DB6E-4287-AD3C-F2F633C4FD89}"/>
    <dgm:cxn modelId="{0EC4B1FC-2FB7-4297-9A3C-55A6FCFED22B}" type="presOf" srcId="{CD0D98E8-2DF9-4564-AE1D-9058303A8049}" destId="{3AFF3E65-27EA-4EBE-B0C2-74A0C5CC4D6A}" srcOrd="0" destOrd="0" presId="urn:microsoft.com/office/officeart/2008/layout/HorizontalMultiLevelHierarchy#6"/>
    <dgm:cxn modelId="{567165D2-D754-4647-84EB-DBE5D3318C41}" type="presOf" srcId="{FA831370-51F1-430B-BF09-DC97C5B05B73}" destId="{86E9C646-671B-46DA-899C-9BB08A5F134E}" srcOrd="0" destOrd="0" presId="urn:microsoft.com/office/officeart/2008/layout/HorizontalMultiLevelHierarchy#6"/>
    <dgm:cxn modelId="{22C5BB52-CFD6-4664-B9C9-733F5A7E28B7}" type="presOf" srcId="{3E895F3B-79ED-4E80-9448-9CA4D4AFB1AC}" destId="{ED7CB0FC-4CA3-4890-8068-C221A3E9C4B2}" srcOrd="0" destOrd="0" presId="urn:microsoft.com/office/officeart/2008/layout/HorizontalMultiLevelHierarchy#6"/>
    <dgm:cxn modelId="{CB91F04F-38F7-4AFA-BB22-497BE4E10682}" type="presOf" srcId="{41687713-EDBB-4684-B38F-5058F6119888}" destId="{42F7B191-3B4D-4632-A1FB-5ADFAAD022B8}" srcOrd="1" destOrd="0" presId="urn:microsoft.com/office/officeart/2008/layout/HorizontalMultiLevelHierarchy#6"/>
    <dgm:cxn modelId="{62B7A19D-91E0-4AD4-8231-41E2E41CD491}" srcId="{C30345A8-E690-4B41-A3EE-91825712FE4D}" destId="{AB7CE0E7-345C-4894-9240-6F9A01D5741E}" srcOrd="0" destOrd="0" parTransId="{0598C2B7-A9EE-40D0-8C56-D6CE68F14026}" sibTransId="{7187E1CB-59CA-4261-A9EB-0D204B8324B7}"/>
    <dgm:cxn modelId="{EA4B773A-C788-4F85-B681-0CA970BBD413}" srcId="{9023A25A-1654-431E-B9D9-7D1B87602123}" destId="{E4206D4F-9666-40BD-8A40-5226F36CE1C5}" srcOrd="0" destOrd="0" parTransId="{90695C04-5D32-4320-B844-BAB75C9E15CD}" sibTransId="{99CD4F3A-8378-47FC-AA43-62BA25323E6E}"/>
    <dgm:cxn modelId="{27C2FD8B-EE43-4878-B8AD-9B32ECD45F97}" type="presOf" srcId="{9023A25A-1654-431E-B9D9-7D1B87602123}" destId="{348FAAA3-6893-4AEF-87A6-9F978B2E562B}" srcOrd="0" destOrd="0" presId="urn:microsoft.com/office/officeart/2008/layout/HorizontalMultiLevelHierarchy#6"/>
    <dgm:cxn modelId="{F8869162-BEB8-4520-8368-64A8F55DD45F}" type="presOf" srcId="{AB7CE0E7-345C-4894-9240-6F9A01D5741E}" destId="{3A97C3A0-C5B9-4038-9E1D-78532019018D}" srcOrd="0" destOrd="0" presId="urn:microsoft.com/office/officeart/2008/layout/HorizontalMultiLevelHierarchy#6"/>
    <dgm:cxn modelId="{8F2A95F3-42F8-469B-8FE7-8E78D6209F38}" type="presOf" srcId="{35C6AA4D-5D81-4B9F-99D0-FD2CDCDF052D}" destId="{59A47370-4E80-426D-AC74-AD92541A280C}" srcOrd="0" destOrd="0" presId="urn:microsoft.com/office/officeart/2008/layout/HorizontalMultiLevelHierarchy#6"/>
    <dgm:cxn modelId="{3C4C9FD1-6FAC-457A-B88C-A8EE0EBAA5B9}" srcId="{3E895F3B-79ED-4E80-9448-9CA4D4AFB1AC}" destId="{33E7EA5E-B8FA-4261-9279-2249F00CF652}" srcOrd="0" destOrd="0" parTransId="{10802D7C-EAEC-4D9E-B470-875122B68985}" sibTransId="{2662A326-37F4-46EB-8E42-F3D83C81BDA1}"/>
    <dgm:cxn modelId="{29BCCECC-323F-4365-AC40-C51701752A67}" srcId="{3E895F3B-79ED-4E80-9448-9CA4D4AFB1AC}" destId="{028E6F9C-9310-4B6D-B469-95D194EE30F6}" srcOrd="1" destOrd="0" parTransId="{D49A7747-3D3A-4BFD-A613-3325B8E227CE}" sibTransId="{084CD4ED-5AF1-469F-9038-FED892866597}"/>
    <dgm:cxn modelId="{DE703EA2-1E84-45C4-A623-A974A2E1E86B}" type="presParOf" srcId="{D2E173FD-5228-4E2F-A0AF-8560F5CD7EB8}" destId="{D56958C3-9B03-457A-89C1-29F5765C16A3}" srcOrd="0" destOrd="0" presId="urn:microsoft.com/office/officeart/2008/layout/HorizontalMultiLevelHierarchy#6"/>
    <dgm:cxn modelId="{85D2B4C7-7B63-4150-A461-AF653F081F2B}" type="presParOf" srcId="{D56958C3-9B03-457A-89C1-29F5765C16A3}" destId="{BE4666A1-FD45-4CA8-B99B-64E0408EEA63}" srcOrd="0" destOrd="0" presId="urn:microsoft.com/office/officeart/2008/layout/HorizontalMultiLevelHierarchy#6"/>
    <dgm:cxn modelId="{462DEC0D-1BF2-49B6-AE53-69693FAA6336}" type="presParOf" srcId="{D56958C3-9B03-457A-89C1-29F5765C16A3}" destId="{576C654D-C899-4E25-8AE3-415E1C848352}" srcOrd="1" destOrd="0" presId="urn:microsoft.com/office/officeart/2008/layout/HorizontalMultiLevelHierarchy#6"/>
    <dgm:cxn modelId="{B0C661DA-1967-4E34-9910-BB73FCCB17FF}" type="presParOf" srcId="{576C654D-C899-4E25-8AE3-415E1C848352}" destId="{87D99E20-5B93-4730-B0BA-A1D4A1B76940}" srcOrd="0" destOrd="0" presId="urn:microsoft.com/office/officeart/2008/layout/HorizontalMultiLevelHierarchy#6"/>
    <dgm:cxn modelId="{CAB1EA7F-30BF-4F47-9F98-FEE3202A5A36}" type="presParOf" srcId="{87D99E20-5B93-4730-B0BA-A1D4A1B76940}" destId="{136E21A5-FA1C-44B5-95C2-99CFAD3F3C2B}" srcOrd="0" destOrd="0" presId="urn:microsoft.com/office/officeart/2008/layout/HorizontalMultiLevelHierarchy#6"/>
    <dgm:cxn modelId="{9CA408A5-DD36-43F9-AC09-5A7E48E4469B}" type="presParOf" srcId="{576C654D-C899-4E25-8AE3-415E1C848352}" destId="{07004D5E-CE56-4091-AB7D-D53CC4123404}" srcOrd="1" destOrd="0" presId="urn:microsoft.com/office/officeart/2008/layout/HorizontalMultiLevelHierarchy#6"/>
    <dgm:cxn modelId="{4E6FC188-97B6-47AF-A600-7BA5FB43CC11}" type="presParOf" srcId="{07004D5E-CE56-4091-AB7D-D53CC4123404}" destId="{3A97C3A0-C5B9-4038-9E1D-78532019018D}" srcOrd="0" destOrd="0" presId="urn:microsoft.com/office/officeart/2008/layout/HorizontalMultiLevelHierarchy#6"/>
    <dgm:cxn modelId="{AA81972F-7492-48BB-A5AB-9224DB75F876}" type="presParOf" srcId="{07004D5E-CE56-4091-AB7D-D53CC4123404}" destId="{91BB7109-7CC9-4983-B0D2-46FB842067DF}" srcOrd="1" destOrd="0" presId="urn:microsoft.com/office/officeart/2008/layout/HorizontalMultiLevelHierarchy#6"/>
    <dgm:cxn modelId="{1CE99C03-BD30-4C84-9729-E463AB1C26BF}" type="presParOf" srcId="{91BB7109-7CC9-4983-B0D2-46FB842067DF}" destId="{318C63CA-29F9-429D-8091-26DC97A16530}" srcOrd="0" destOrd="0" presId="urn:microsoft.com/office/officeart/2008/layout/HorizontalMultiLevelHierarchy#6"/>
    <dgm:cxn modelId="{3D12D16A-6608-4C2D-95E4-9E1943CE1BBB}" type="presParOf" srcId="{318C63CA-29F9-429D-8091-26DC97A16530}" destId="{42F7B191-3B4D-4632-A1FB-5ADFAAD022B8}" srcOrd="0" destOrd="0" presId="urn:microsoft.com/office/officeart/2008/layout/HorizontalMultiLevelHierarchy#6"/>
    <dgm:cxn modelId="{DB13FA44-2FE6-433E-B838-31D22EB1C540}" type="presParOf" srcId="{91BB7109-7CC9-4983-B0D2-46FB842067DF}" destId="{5B22EA6C-4EFE-4D71-BF41-82C6A5667E11}" srcOrd="1" destOrd="0" presId="urn:microsoft.com/office/officeart/2008/layout/HorizontalMultiLevelHierarchy#6"/>
    <dgm:cxn modelId="{EBF0330C-5BBB-467A-A315-5027BF80EF12}" type="presParOf" srcId="{5B22EA6C-4EFE-4D71-BF41-82C6A5667E11}" destId="{FBCF2E6A-1D45-4128-84CC-166DB8DED89E}" srcOrd="0" destOrd="0" presId="urn:microsoft.com/office/officeart/2008/layout/HorizontalMultiLevelHierarchy#6"/>
    <dgm:cxn modelId="{F0D13F65-7569-4A5B-AB71-FF22B4015D78}" type="presParOf" srcId="{5B22EA6C-4EFE-4D71-BF41-82C6A5667E11}" destId="{66AFD6F3-09A5-432C-921C-EA666E2DF4F9}" srcOrd="1" destOrd="0" presId="urn:microsoft.com/office/officeart/2008/layout/HorizontalMultiLevelHierarchy#6"/>
    <dgm:cxn modelId="{6F9347A2-C087-410B-A266-50101684FDC3}" type="presParOf" srcId="{66AFD6F3-09A5-432C-921C-EA666E2DF4F9}" destId="{443AB9E6-CEA4-43C0-ACBF-732C8226D668}" srcOrd="0" destOrd="0" presId="urn:microsoft.com/office/officeart/2008/layout/HorizontalMultiLevelHierarchy#6"/>
    <dgm:cxn modelId="{7DBE1B65-3DDB-4691-924D-A812BE3F63A6}" type="presParOf" srcId="{443AB9E6-CEA4-43C0-ACBF-732C8226D668}" destId="{A8CA1D40-D100-42E6-A107-9F790732C7BD}" srcOrd="0" destOrd="0" presId="urn:microsoft.com/office/officeart/2008/layout/HorizontalMultiLevelHierarchy#6"/>
    <dgm:cxn modelId="{E60D9ADA-B8EF-46DE-9205-3EA37EEF0AF7}" type="presParOf" srcId="{66AFD6F3-09A5-432C-921C-EA666E2DF4F9}" destId="{C2AD4403-1753-416E-8895-3416D0B0B9E2}" srcOrd="1" destOrd="0" presId="urn:microsoft.com/office/officeart/2008/layout/HorizontalMultiLevelHierarchy#6"/>
    <dgm:cxn modelId="{F5D6ED96-6F4C-445D-80A6-15371CEFCDC3}" type="presParOf" srcId="{C2AD4403-1753-416E-8895-3416D0B0B9E2}" destId="{59A47370-4E80-426D-AC74-AD92541A280C}" srcOrd="0" destOrd="0" presId="urn:microsoft.com/office/officeart/2008/layout/HorizontalMultiLevelHierarchy#6"/>
    <dgm:cxn modelId="{615E4E37-5867-48D9-8A6F-89025C1BA8D9}" type="presParOf" srcId="{C2AD4403-1753-416E-8895-3416D0B0B9E2}" destId="{3CC8F71A-EB01-4F7D-BF95-027823BB618F}" srcOrd="1" destOrd="0" presId="urn:microsoft.com/office/officeart/2008/layout/HorizontalMultiLevelHierarchy#6"/>
    <dgm:cxn modelId="{9AF13D5E-55A1-4A31-A854-DBB8792A4812}" type="presParOf" srcId="{66AFD6F3-09A5-432C-921C-EA666E2DF4F9}" destId="{84A14D14-DE64-4F7D-A6E0-FAFC14921E9D}" srcOrd="2" destOrd="0" presId="urn:microsoft.com/office/officeart/2008/layout/HorizontalMultiLevelHierarchy#6"/>
    <dgm:cxn modelId="{23415FEC-957D-40BB-84C6-8A2DD306ACDA}" type="presParOf" srcId="{84A14D14-DE64-4F7D-A6E0-FAFC14921E9D}" destId="{BEACBBA3-77DC-4E94-80DA-FB09675AC625}" srcOrd="0" destOrd="0" presId="urn:microsoft.com/office/officeart/2008/layout/HorizontalMultiLevelHierarchy#6"/>
    <dgm:cxn modelId="{1F0918FB-E38D-4E7A-9404-5EFF553752AA}" type="presParOf" srcId="{66AFD6F3-09A5-432C-921C-EA666E2DF4F9}" destId="{F6146D1A-3116-43BE-9126-C37E27E4EB4F}" srcOrd="3" destOrd="0" presId="urn:microsoft.com/office/officeart/2008/layout/HorizontalMultiLevelHierarchy#6"/>
    <dgm:cxn modelId="{1A454E07-B8E6-43D4-8EED-FD0FAA11040D}" type="presParOf" srcId="{F6146D1A-3116-43BE-9126-C37E27E4EB4F}" destId="{5E984676-4E30-4928-8BCE-E36F5E9E9470}" srcOrd="0" destOrd="0" presId="urn:microsoft.com/office/officeart/2008/layout/HorizontalMultiLevelHierarchy#6"/>
    <dgm:cxn modelId="{26C5EADA-BBB2-4FB2-986C-A966F4793B30}" type="presParOf" srcId="{F6146D1A-3116-43BE-9126-C37E27E4EB4F}" destId="{086E6B2B-C221-4CD2-96F0-468BAFA61D8F}" srcOrd="1" destOrd="0" presId="urn:microsoft.com/office/officeart/2008/layout/HorizontalMultiLevelHierarchy#6"/>
    <dgm:cxn modelId="{DC85A1C9-17E1-4E90-AD4C-9AD629165A02}" type="presParOf" srcId="{576C654D-C899-4E25-8AE3-415E1C848352}" destId="{3AFF3E65-27EA-4EBE-B0C2-74A0C5CC4D6A}" srcOrd="2" destOrd="0" presId="urn:microsoft.com/office/officeart/2008/layout/HorizontalMultiLevelHierarchy#6"/>
    <dgm:cxn modelId="{81F37E42-37EA-454E-B174-6034EE96938F}" type="presParOf" srcId="{3AFF3E65-27EA-4EBE-B0C2-74A0C5CC4D6A}" destId="{121D1883-2763-4BA3-A6A9-7C1F283C540D}" srcOrd="0" destOrd="0" presId="urn:microsoft.com/office/officeart/2008/layout/HorizontalMultiLevelHierarchy#6"/>
    <dgm:cxn modelId="{05E14151-2323-44E1-A34F-45B6699F0BAC}" type="presParOf" srcId="{576C654D-C899-4E25-8AE3-415E1C848352}" destId="{0308A80A-9590-4635-8D26-590C32B9255E}" srcOrd="3" destOrd="0" presId="urn:microsoft.com/office/officeart/2008/layout/HorizontalMultiLevelHierarchy#6"/>
    <dgm:cxn modelId="{3CE8298E-D458-43F9-871A-30F30E2E7E1E}" type="presParOf" srcId="{0308A80A-9590-4635-8D26-590C32B9255E}" destId="{348FAAA3-6893-4AEF-87A6-9F978B2E562B}" srcOrd="0" destOrd="0" presId="urn:microsoft.com/office/officeart/2008/layout/HorizontalMultiLevelHierarchy#6"/>
    <dgm:cxn modelId="{05F7B88B-2B5C-4E1B-A2EB-CCE608E24801}" type="presParOf" srcId="{0308A80A-9590-4635-8D26-590C32B9255E}" destId="{5C140DFF-7347-4070-B1AF-8D10B1336045}" srcOrd="1" destOrd="0" presId="urn:microsoft.com/office/officeart/2008/layout/HorizontalMultiLevelHierarchy#6"/>
    <dgm:cxn modelId="{27AD875F-1DAF-44FF-A9FD-9A8C4F90A377}" type="presParOf" srcId="{5C140DFF-7347-4070-B1AF-8D10B1336045}" destId="{2F8648C0-2801-487F-BC3D-4B213C1EBC16}" srcOrd="0" destOrd="0" presId="urn:microsoft.com/office/officeart/2008/layout/HorizontalMultiLevelHierarchy#6"/>
    <dgm:cxn modelId="{CA982390-4E2A-41CD-AE4A-2A19445E0A9A}" type="presParOf" srcId="{2F8648C0-2801-487F-BC3D-4B213C1EBC16}" destId="{36196A38-F551-473A-B20C-CD5FC16C0CBE}" srcOrd="0" destOrd="0" presId="urn:microsoft.com/office/officeart/2008/layout/HorizontalMultiLevelHierarchy#6"/>
    <dgm:cxn modelId="{D10A74E1-2BDA-4B75-9624-64C2D59B84EE}" type="presParOf" srcId="{5C140DFF-7347-4070-B1AF-8D10B1336045}" destId="{71A91348-D74C-416C-9818-1B7B6BBCAE10}" srcOrd="1" destOrd="0" presId="urn:microsoft.com/office/officeart/2008/layout/HorizontalMultiLevelHierarchy#6"/>
    <dgm:cxn modelId="{E4D54F8A-E6EE-4CDE-8B8C-62F4ADEB031B}" type="presParOf" srcId="{71A91348-D74C-416C-9818-1B7B6BBCAE10}" destId="{C519DF48-6D86-446B-BA3B-B6F14F612B50}" srcOrd="0" destOrd="0" presId="urn:microsoft.com/office/officeart/2008/layout/HorizontalMultiLevelHierarchy#6"/>
    <dgm:cxn modelId="{094D364D-3025-4134-B132-C53AB0A316F6}" type="presParOf" srcId="{71A91348-D74C-416C-9818-1B7B6BBCAE10}" destId="{17009E77-C43A-439C-A000-8B8056676EF8}" srcOrd="1" destOrd="0" presId="urn:microsoft.com/office/officeart/2008/layout/HorizontalMultiLevelHierarchy#6"/>
    <dgm:cxn modelId="{64EBB5DD-44BC-4CA5-B2B1-2452878EFB38}" type="presParOf" srcId="{5C140DFF-7347-4070-B1AF-8D10B1336045}" destId="{86E9C646-671B-46DA-899C-9BB08A5F134E}" srcOrd="2" destOrd="0" presId="urn:microsoft.com/office/officeart/2008/layout/HorizontalMultiLevelHierarchy#6"/>
    <dgm:cxn modelId="{B88C7546-A43B-47A1-AB2E-68131160FD6B}" type="presParOf" srcId="{86E9C646-671B-46DA-899C-9BB08A5F134E}" destId="{3D88DFC1-3C2F-44EB-83B5-1889C887AEC3}" srcOrd="0" destOrd="0" presId="urn:microsoft.com/office/officeart/2008/layout/HorizontalMultiLevelHierarchy#6"/>
    <dgm:cxn modelId="{D17B4D27-6EF6-4563-B359-F70AD4DC21C6}" type="presParOf" srcId="{5C140DFF-7347-4070-B1AF-8D10B1336045}" destId="{BAA7259C-AE3E-465A-9FD0-5FF4D88F77AA}" srcOrd="3" destOrd="0" presId="urn:microsoft.com/office/officeart/2008/layout/HorizontalMultiLevelHierarchy#6"/>
    <dgm:cxn modelId="{7BE3395A-D9B4-4B06-9162-D86EF9595A1F}" type="presParOf" srcId="{BAA7259C-AE3E-465A-9FD0-5FF4D88F77AA}" destId="{ED7CB0FC-4CA3-4890-8068-C221A3E9C4B2}" srcOrd="0" destOrd="0" presId="urn:microsoft.com/office/officeart/2008/layout/HorizontalMultiLevelHierarchy#6"/>
    <dgm:cxn modelId="{C1613E34-761E-4546-B09E-6D5B40B64D1E}" type="presParOf" srcId="{BAA7259C-AE3E-465A-9FD0-5FF4D88F77AA}" destId="{7595EF64-4060-43F3-8FF8-BBDC4C37677D}" srcOrd="1" destOrd="0" presId="urn:microsoft.com/office/officeart/2008/layout/HorizontalMultiLevelHierarchy#6"/>
    <dgm:cxn modelId="{01D229F2-6DA5-4B19-8D6F-89F6431291BE}" type="presParOf" srcId="{7595EF64-4060-43F3-8FF8-BBDC4C37677D}" destId="{79CF3567-CF8E-42FF-ACD0-0D2CD1CCD5AD}" srcOrd="0" destOrd="0" presId="urn:microsoft.com/office/officeart/2008/layout/HorizontalMultiLevelHierarchy#6"/>
    <dgm:cxn modelId="{CC33B370-182D-4D7F-8F9F-ED59336D594D}" type="presParOf" srcId="{79CF3567-CF8E-42FF-ACD0-0D2CD1CCD5AD}" destId="{7E271C83-C391-437A-8F06-7F6F505066C8}" srcOrd="0" destOrd="0" presId="urn:microsoft.com/office/officeart/2008/layout/HorizontalMultiLevelHierarchy#6"/>
    <dgm:cxn modelId="{53BB04A5-C7F2-4926-B798-031DF3277E5B}" type="presParOf" srcId="{7595EF64-4060-43F3-8FF8-BBDC4C37677D}" destId="{11CEADC3-8DF4-407E-A7E0-FC47DAAF3C73}" srcOrd="1" destOrd="0" presId="urn:microsoft.com/office/officeart/2008/layout/HorizontalMultiLevelHierarchy#6"/>
    <dgm:cxn modelId="{C170705E-A30E-4E99-8F19-22C34DAA7A2E}" type="presParOf" srcId="{11CEADC3-8DF4-407E-A7E0-FC47DAAF3C73}" destId="{10540D67-F3EA-434B-A4CC-9BAC594FA964}" srcOrd="0" destOrd="0" presId="urn:microsoft.com/office/officeart/2008/layout/HorizontalMultiLevelHierarchy#6"/>
    <dgm:cxn modelId="{B8251B3D-7B1E-4F5E-95C5-B720B5864831}" type="presParOf" srcId="{11CEADC3-8DF4-407E-A7E0-FC47DAAF3C73}" destId="{79D2CB17-94F5-4CE9-8E47-DB8C181DB960}" srcOrd="1" destOrd="0" presId="urn:microsoft.com/office/officeart/2008/layout/HorizontalMultiLevelHierarchy#6"/>
    <dgm:cxn modelId="{9A59BB3D-75AF-426B-97CF-002298AF0B66}" type="presParOf" srcId="{7595EF64-4060-43F3-8FF8-BBDC4C37677D}" destId="{0E161CD2-2BB9-462A-B45F-9A0801CB7FBE}" srcOrd="2" destOrd="0" presId="urn:microsoft.com/office/officeart/2008/layout/HorizontalMultiLevelHierarchy#6"/>
    <dgm:cxn modelId="{DEE5BB59-AC24-45B6-B9B1-14DFFB3001CF}" type="presParOf" srcId="{0E161CD2-2BB9-462A-B45F-9A0801CB7FBE}" destId="{4773D2C3-A68F-4D07-A55F-A2AD89D32441}" srcOrd="0" destOrd="0" presId="urn:microsoft.com/office/officeart/2008/layout/HorizontalMultiLevelHierarchy#6"/>
    <dgm:cxn modelId="{D8BFD271-95DE-42BF-9DD6-7C5396DA499F}" type="presParOf" srcId="{7595EF64-4060-43F3-8FF8-BBDC4C37677D}" destId="{63A36362-F1EC-4307-91C8-561DA3471534}" srcOrd="3" destOrd="0" presId="urn:microsoft.com/office/officeart/2008/layout/HorizontalMultiLevelHierarchy#6"/>
    <dgm:cxn modelId="{E526ED41-7B21-4721-877E-EAD2C5526EBD}" type="presParOf" srcId="{63A36362-F1EC-4307-91C8-561DA3471534}" destId="{B229BF79-6EDE-48CD-A6F5-8C44B30B9CA3}" srcOrd="0" destOrd="0" presId="urn:microsoft.com/office/officeart/2008/layout/HorizontalMultiLevelHierarchy#6"/>
    <dgm:cxn modelId="{7E38C145-C0F6-4D05-9BBB-0E9446B48E75}" type="presParOf" srcId="{63A36362-F1EC-4307-91C8-561DA3471534}" destId="{C8582F19-D593-4FBB-9EFE-1FF6F366E7F5}" srcOrd="1" destOrd="0" presId="urn:microsoft.com/office/officeart/2008/layout/HorizontalMultiLevel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4EAD4A-8C87-4B53-B08A-B99DE9897B0A}" type="doc">
      <dgm:prSet loTypeId="urn:microsoft.com/office/officeart/2008/layout/HorizontalMultiLevelHierarchy#7" loCatId="hierarchy" qsTypeId="urn:microsoft.com/office/officeart/2005/8/quickstyle/simple1#9" qsCatId="simple" csTypeId="urn:microsoft.com/office/officeart/2005/8/colors/accent1_2#7" csCatId="accent1" phldr="1"/>
      <dgm:spPr/>
      <dgm:t>
        <a:bodyPr/>
        <a:lstStyle/>
        <a:p>
          <a:endParaRPr lang="en-US"/>
        </a:p>
      </dgm:t>
    </dgm:pt>
    <dgm:pt modelId="{C30345A8-E690-4B41-A3EE-91825712FE4D}">
      <dgm:prSet phldrT="[Text]"/>
      <dgm:spPr/>
      <dgm:t>
        <a:bodyPr/>
        <a:lstStyle/>
        <a:p>
          <a:r>
            <a:rPr lang="en-US" dirty="0"/>
            <a:t>Audit report</a:t>
          </a:r>
        </a:p>
      </dgm:t>
    </dgm:pt>
    <dgm:pt modelId="{E0F86E7D-F4CD-4EF4-B7BC-9919EA591235}" type="parTrans" cxnId="{D5C5E3C9-46E8-485E-929B-3475DC747F92}">
      <dgm:prSet/>
      <dgm:spPr/>
      <dgm:t>
        <a:bodyPr/>
        <a:lstStyle/>
        <a:p>
          <a:endParaRPr lang="en-US"/>
        </a:p>
      </dgm:t>
    </dgm:pt>
    <dgm:pt modelId="{DC5B7806-037C-4DA0-B331-576DE680A300}" type="sibTrans" cxnId="{D5C5E3C9-46E8-485E-929B-3475DC747F92}">
      <dgm:prSet/>
      <dgm:spPr/>
      <dgm:t>
        <a:bodyPr/>
        <a:lstStyle/>
        <a:p>
          <a:endParaRPr lang="en-US"/>
        </a:p>
      </dgm:t>
    </dgm:pt>
    <dgm:pt modelId="{AB7CE0E7-345C-4894-9240-6F9A01D5741E}">
      <dgm:prSet phldrT="[Text]"/>
      <dgm:spPr/>
      <dgm:t>
        <a:bodyPr/>
        <a:lstStyle/>
        <a:p>
          <a:r>
            <a:rPr lang="en-US" dirty="0"/>
            <a:t>Present forms</a:t>
          </a:r>
        </a:p>
      </dgm:t>
    </dgm:pt>
    <dgm:pt modelId="{0598C2B7-A9EE-40D0-8C56-D6CE68F14026}" type="parTrans" cxnId="{62B7A19D-91E0-4AD4-8231-41E2E41CD491}">
      <dgm:prSet/>
      <dgm:spPr/>
      <dgm:t>
        <a:bodyPr/>
        <a:lstStyle/>
        <a:p>
          <a:endParaRPr lang="en-US"/>
        </a:p>
      </dgm:t>
    </dgm:pt>
    <dgm:pt modelId="{7187E1CB-59CA-4261-A9EB-0D204B8324B7}" type="sibTrans" cxnId="{62B7A19D-91E0-4AD4-8231-41E2E41CD491}">
      <dgm:prSet/>
      <dgm:spPr/>
      <dgm:t>
        <a:bodyPr/>
        <a:lstStyle/>
        <a:p>
          <a:endParaRPr lang="en-US"/>
        </a:p>
      </dgm:t>
    </dgm:pt>
    <dgm:pt modelId="{9023A25A-1654-431E-B9D9-7D1B87602123}">
      <dgm:prSet phldrT="[Text]"/>
      <dgm:spPr/>
      <dgm:t>
        <a:bodyPr/>
        <a:lstStyle/>
        <a:p>
          <a:r>
            <a:rPr lang="en-US" dirty="0"/>
            <a:t>Proposed </a:t>
          </a:r>
          <a:r>
            <a:rPr lang="en-US" dirty="0" smtClean="0"/>
            <a:t>form (both regimes- </a:t>
          </a:r>
          <a:r>
            <a:rPr lang="en-US" dirty="0" err="1" smtClean="0"/>
            <a:t>w.e.f</a:t>
          </a:r>
          <a:r>
            <a:rPr lang="en-US" dirty="0" smtClean="0"/>
            <a:t> 01.04.2023)</a:t>
          </a:r>
          <a:endParaRPr lang="en-US" dirty="0"/>
        </a:p>
      </dgm:t>
    </dgm:pt>
    <dgm:pt modelId="{CD0D98E8-2DF9-4564-AE1D-9058303A8049}" type="parTrans" cxnId="{05AD4D24-37AB-4979-B021-66E67EA3FD42}">
      <dgm:prSet/>
      <dgm:spPr/>
      <dgm:t>
        <a:bodyPr/>
        <a:lstStyle/>
        <a:p>
          <a:endParaRPr lang="en-US"/>
        </a:p>
      </dgm:t>
    </dgm:pt>
    <dgm:pt modelId="{CAD5C6BF-267E-488C-9AFB-0C3DEF9895E4}" type="sibTrans" cxnId="{05AD4D24-37AB-4979-B021-66E67EA3FD42}">
      <dgm:prSet/>
      <dgm:spPr/>
      <dgm:t>
        <a:bodyPr/>
        <a:lstStyle/>
        <a:p>
          <a:endParaRPr lang="en-US"/>
        </a:p>
      </dgm:t>
    </dgm:pt>
    <dgm:pt modelId="{9F7B42C2-AED5-4AB4-8448-F7B442A9A6EE}">
      <dgm:prSet phldrT="[Text]"/>
      <dgm:spPr/>
      <dgm:t>
        <a:bodyPr/>
        <a:lstStyle/>
        <a:p>
          <a:r>
            <a:rPr lang="en-US" dirty="0"/>
            <a:t>10B: trusts u/s 11/12</a:t>
          </a:r>
        </a:p>
      </dgm:t>
    </dgm:pt>
    <dgm:pt modelId="{41687713-EDBB-4684-B38F-5058F6119888}" type="parTrans" cxnId="{DA008C0C-DBCA-451E-8059-67DE8CB4D889}">
      <dgm:prSet/>
      <dgm:spPr/>
      <dgm:t>
        <a:bodyPr/>
        <a:lstStyle/>
        <a:p>
          <a:endParaRPr lang="en-US"/>
        </a:p>
      </dgm:t>
    </dgm:pt>
    <dgm:pt modelId="{4EF0C16D-1B6D-4BEB-A0A7-876684629C1C}" type="sibTrans" cxnId="{DA008C0C-DBCA-451E-8059-67DE8CB4D889}">
      <dgm:prSet/>
      <dgm:spPr/>
      <dgm:t>
        <a:bodyPr/>
        <a:lstStyle/>
        <a:p>
          <a:endParaRPr lang="en-US"/>
        </a:p>
      </dgm:t>
    </dgm:pt>
    <dgm:pt modelId="{3E895F3B-79ED-4E80-9448-9CA4D4AFB1AC}">
      <dgm:prSet phldrT="[Text]"/>
      <dgm:spPr>
        <a:solidFill>
          <a:srgbClr val="00B050"/>
        </a:solidFill>
      </dgm:spPr>
      <dgm:t>
        <a:bodyPr/>
        <a:lstStyle/>
        <a:p>
          <a:r>
            <a:rPr lang="en-US" dirty="0"/>
            <a:t>Small report: 10BB</a:t>
          </a:r>
        </a:p>
      </dgm:t>
    </dgm:pt>
    <dgm:pt modelId="{FA831370-51F1-430B-BF09-DC97C5B05B73}" type="parTrans" cxnId="{77F2D164-A441-43A1-913B-4B09837ACFB0}">
      <dgm:prSet/>
      <dgm:spPr/>
      <dgm:t>
        <a:bodyPr/>
        <a:lstStyle/>
        <a:p>
          <a:endParaRPr lang="en-US"/>
        </a:p>
      </dgm:t>
    </dgm:pt>
    <dgm:pt modelId="{06B0A334-E379-46E9-B243-F76207B12A69}" type="sibTrans" cxnId="{77F2D164-A441-43A1-913B-4B09837ACFB0}">
      <dgm:prSet/>
      <dgm:spPr/>
      <dgm:t>
        <a:bodyPr/>
        <a:lstStyle/>
        <a:p>
          <a:endParaRPr lang="en-US"/>
        </a:p>
      </dgm:t>
    </dgm:pt>
    <dgm:pt modelId="{E4206D4F-9666-40BD-8A40-5226F36CE1C5}">
      <dgm:prSet phldrT="[Text]"/>
      <dgm:spPr>
        <a:solidFill>
          <a:srgbClr val="00B050"/>
        </a:solidFill>
      </dgm:spPr>
      <dgm:t>
        <a:bodyPr/>
        <a:lstStyle/>
        <a:p>
          <a:r>
            <a:rPr lang="en-US" dirty="0"/>
            <a:t>Detailed report: 10B</a:t>
          </a:r>
        </a:p>
      </dgm:t>
    </dgm:pt>
    <dgm:pt modelId="{90695C04-5D32-4320-B844-BAB75C9E15CD}" type="parTrans" cxnId="{EA4B773A-C788-4F85-B681-0CA970BBD413}">
      <dgm:prSet/>
      <dgm:spPr/>
      <dgm:t>
        <a:bodyPr/>
        <a:lstStyle/>
        <a:p>
          <a:endParaRPr lang="en-US"/>
        </a:p>
      </dgm:t>
    </dgm:pt>
    <dgm:pt modelId="{99CD4F3A-8378-47FC-AA43-62BA25323E6E}" type="sibTrans" cxnId="{EA4B773A-C788-4F85-B681-0CA970BBD413}">
      <dgm:prSet/>
      <dgm:spPr/>
      <dgm:t>
        <a:bodyPr/>
        <a:lstStyle/>
        <a:p>
          <a:endParaRPr lang="en-US"/>
        </a:p>
      </dgm:t>
    </dgm:pt>
    <dgm:pt modelId="{46EDB9B1-91C6-4781-93B3-774033676C9C}">
      <dgm:prSet phldrT="[Text]"/>
      <dgm:spPr/>
      <dgm:t>
        <a:bodyPr/>
        <a:lstStyle/>
        <a:p>
          <a:r>
            <a:rPr lang="en-US" dirty="0"/>
            <a:t>10BB: trusts u/s 10(23C)</a:t>
          </a:r>
        </a:p>
      </dgm:t>
    </dgm:pt>
    <dgm:pt modelId="{23D76CF9-4AEE-41CA-B37C-CDBB94656F06}" type="parTrans" cxnId="{D5CAA6D6-2462-4755-9499-F9DB3ECACB47}">
      <dgm:prSet/>
      <dgm:spPr/>
      <dgm:t>
        <a:bodyPr/>
        <a:lstStyle/>
        <a:p>
          <a:endParaRPr lang="en-US"/>
        </a:p>
      </dgm:t>
    </dgm:pt>
    <dgm:pt modelId="{BFE3A6C5-00E9-4D5F-AB88-FCBD678E8EE3}" type="sibTrans" cxnId="{D5CAA6D6-2462-4755-9499-F9DB3ECACB47}">
      <dgm:prSet/>
      <dgm:spPr/>
      <dgm:t>
        <a:bodyPr/>
        <a:lstStyle/>
        <a:p>
          <a:endParaRPr lang="en-US"/>
        </a:p>
      </dgm:t>
    </dgm:pt>
    <dgm:pt modelId="{432AE857-B200-44B5-AA44-D4A96366F549}">
      <dgm:prSet phldrT="[Text]"/>
      <dgm:spPr>
        <a:solidFill>
          <a:srgbClr val="00B050"/>
        </a:solidFill>
      </dgm:spPr>
      <dgm:t>
        <a:bodyPr/>
        <a:lstStyle/>
        <a:p>
          <a:r>
            <a:rPr lang="en-US" dirty="0"/>
            <a:t>Annual receipts&gt; Rs 5 crore</a:t>
          </a:r>
        </a:p>
      </dgm:t>
    </dgm:pt>
    <dgm:pt modelId="{0B23B62D-1A6D-4096-AE90-35E5FFF2C9D5}" type="parTrans" cxnId="{F91B28AF-05A3-4C99-A77E-7CE0BB36A6B2}">
      <dgm:prSet/>
      <dgm:spPr/>
      <dgm:t>
        <a:bodyPr/>
        <a:lstStyle/>
        <a:p>
          <a:endParaRPr lang="en-US"/>
        </a:p>
      </dgm:t>
    </dgm:pt>
    <dgm:pt modelId="{1A754B63-940C-4354-8415-8CB3CF57D03D}" type="sibTrans" cxnId="{F91B28AF-05A3-4C99-A77E-7CE0BB36A6B2}">
      <dgm:prSet/>
      <dgm:spPr/>
      <dgm:t>
        <a:bodyPr/>
        <a:lstStyle/>
        <a:p>
          <a:endParaRPr lang="en-US"/>
        </a:p>
      </dgm:t>
    </dgm:pt>
    <dgm:pt modelId="{54FD1A3D-F035-435D-9A19-71A737C8D87C}">
      <dgm:prSet phldrT="[Text]"/>
      <dgm:spPr>
        <a:solidFill>
          <a:srgbClr val="00B050"/>
        </a:solidFill>
      </dgm:spPr>
      <dgm:t>
        <a:bodyPr/>
        <a:lstStyle/>
        <a:p>
          <a:r>
            <a:rPr lang="en-US" dirty="0"/>
            <a:t>Foreign donation received</a:t>
          </a:r>
        </a:p>
      </dgm:t>
    </dgm:pt>
    <dgm:pt modelId="{02ECC6F6-89C0-4156-9413-890A808F7815}" type="parTrans" cxnId="{2A11F09D-A851-4E17-B527-E40FCBFFCFFB}">
      <dgm:prSet/>
      <dgm:spPr/>
      <dgm:t>
        <a:bodyPr/>
        <a:lstStyle/>
        <a:p>
          <a:endParaRPr lang="en-US"/>
        </a:p>
      </dgm:t>
    </dgm:pt>
    <dgm:pt modelId="{E8153B9B-C745-4197-B7A6-60FFAACD9CA1}" type="sibTrans" cxnId="{2A11F09D-A851-4E17-B527-E40FCBFFCFFB}">
      <dgm:prSet/>
      <dgm:spPr/>
      <dgm:t>
        <a:bodyPr/>
        <a:lstStyle/>
        <a:p>
          <a:endParaRPr lang="en-US"/>
        </a:p>
      </dgm:t>
    </dgm:pt>
    <dgm:pt modelId="{F981132E-F69F-4976-98F5-31FD7434D709}">
      <dgm:prSet phldrT="[Text]"/>
      <dgm:spPr>
        <a:solidFill>
          <a:srgbClr val="00B050"/>
        </a:solidFill>
      </dgm:spPr>
      <dgm:t>
        <a:bodyPr/>
        <a:lstStyle/>
        <a:p>
          <a:r>
            <a:rPr lang="en-US" dirty="0"/>
            <a:t>Application outside India</a:t>
          </a:r>
        </a:p>
      </dgm:t>
    </dgm:pt>
    <dgm:pt modelId="{AB4B7D94-FD83-49AE-A8EC-7204EA061AAF}" type="parTrans" cxnId="{031C1B52-6887-41FE-904E-F7EED597EB2F}">
      <dgm:prSet/>
      <dgm:spPr/>
      <dgm:t>
        <a:bodyPr/>
        <a:lstStyle/>
        <a:p>
          <a:endParaRPr lang="en-US"/>
        </a:p>
      </dgm:t>
    </dgm:pt>
    <dgm:pt modelId="{28409F74-5222-4197-AAE6-93B9DECB7732}" type="sibTrans" cxnId="{031C1B52-6887-41FE-904E-F7EED597EB2F}">
      <dgm:prSet/>
      <dgm:spPr/>
      <dgm:t>
        <a:bodyPr/>
        <a:lstStyle/>
        <a:p>
          <a:endParaRPr lang="en-US"/>
        </a:p>
      </dgm:t>
    </dgm:pt>
    <dgm:pt modelId="{D2E173FD-5228-4E2F-A0AF-8560F5CD7EB8}" type="pres">
      <dgm:prSet presAssocID="{4C4EAD4A-8C87-4B53-B08A-B99DE9897B0A}" presName="Name0" presStyleCnt="0">
        <dgm:presLayoutVars>
          <dgm:chPref val="1"/>
          <dgm:dir/>
          <dgm:animOne val="branch"/>
          <dgm:animLvl val="lvl"/>
          <dgm:resizeHandles val="exact"/>
        </dgm:presLayoutVars>
      </dgm:prSet>
      <dgm:spPr/>
      <dgm:t>
        <a:bodyPr/>
        <a:lstStyle/>
        <a:p>
          <a:endParaRPr lang="en-IN"/>
        </a:p>
      </dgm:t>
    </dgm:pt>
    <dgm:pt modelId="{D56958C3-9B03-457A-89C1-29F5765C16A3}" type="pres">
      <dgm:prSet presAssocID="{C30345A8-E690-4B41-A3EE-91825712FE4D}" presName="root1" presStyleCnt="0"/>
      <dgm:spPr/>
    </dgm:pt>
    <dgm:pt modelId="{BE4666A1-FD45-4CA8-B99B-64E0408EEA63}" type="pres">
      <dgm:prSet presAssocID="{C30345A8-E690-4B41-A3EE-91825712FE4D}" presName="LevelOneTextNode" presStyleLbl="node0" presStyleIdx="0" presStyleCnt="1">
        <dgm:presLayoutVars>
          <dgm:chPref val="3"/>
        </dgm:presLayoutVars>
      </dgm:prSet>
      <dgm:spPr/>
      <dgm:t>
        <a:bodyPr/>
        <a:lstStyle/>
        <a:p>
          <a:endParaRPr lang="en-IN"/>
        </a:p>
      </dgm:t>
    </dgm:pt>
    <dgm:pt modelId="{576C654D-C899-4E25-8AE3-415E1C848352}" type="pres">
      <dgm:prSet presAssocID="{C30345A8-E690-4B41-A3EE-91825712FE4D}" presName="level2hierChild" presStyleCnt="0"/>
      <dgm:spPr/>
    </dgm:pt>
    <dgm:pt modelId="{87D99E20-5B93-4730-B0BA-A1D4A1B76940}" type="pres">
      <dgm:prSet presAssocID="{0598C2B7-A9EE-40D0-8C56-D6CE68F14026}" presName="conn2-1" presStyleLbl="parChTrans1D2" presStyleIdx="0" presStyleCnt="2"/>
      <dgm:spPr/>
      <dgm:t>
        <a:bodyPr/>
        <a:lstStyle/>
        <a:p>
          <a:endParaRPr lang="en-IN"/>
        </a:p>
      </dgm:t>
    </dgm:pt>
    <dgm:pt modelId="{136E21A5-FA1C-44B5-95C2-99CFAD3F3C2B}" type="pres">
      <dgm:prSet presAssocID="{0598C2B7-A9EE-40D0-8C56-D6CE68F14026}" presName="connTx" presStyleLbl="parChTrans1D2" presStyleIdx="0" presStyleCnt="2"/>
      <dgm:spPr/>
      <dgm:t>
        <a:bodyPr/>
        <a:lstStyle/>
        <a:p>
          <a:endParaRPr lang="en-IN"/>
        </a:p>
      </dgm:t>
    </dgm:pt>
    <dgm:pt modelId="{07004D5E-CE56-4091-AB7D-D53CC4123404}" type="pres">
      <dgm:prSet presAssocID="{AB7CE0E7-345C-4894-9240-6F9A01D5741E}" presName="root2" presStyleCnt="0"/>
      <dgm:spPr/>
    </dgm:pt>
    <dgm:pt modelId="{3A97C3A0-C5B9-4038-9E1D-78532019018D}" type="pres">
      <dgm:prSet presAssocID="{AB7CE0E7-345C-4894-9240-6F9A01D5741E}" presName="LevelTwoTextNode" presStyleLbl="node2" presStyleIdx="0" presStyleCnt="2">
        <dgm:presLayoutVars>
          <dgm:chPref val="3"/>
        </dgm:presLayoutVars>
      </dgm:prSet>
      <dgm:spPr/>
      <dgm:t>
        <a:bodyPr/>
        <a:lstStyle/>
        <a:p>
          <a:endParaRPr lang="en-IN"/>
        </a:p>
      </dgm:t>
    </dgm:pt>
    <dgm:pt modelId="{91BB7109-7CC9-4983-B0D2-46FB842067DF}" type="pres">
      <dgm:prSet presAssocID="{AB7CE0E7-345C-4894-9240-6F9A01D5741E}" presName="level3hierChild" presStyleCnt="0"/>
      <dgm:spPr/>
    </dgm:pt>
    <dgm:pt modelId="{318C63CA-29F9-429D-8091-26DC97A16530}" type="pres">
      <dgm:prSet presAssocID="{41687713-EDBB-4684-B38F-5058F6119888}" presName="conn2-1" presStyleLbl="parChTrans1D3" presStyleIdx="0" presStyleCnt="4"/>
      <dgm:spPr/>
      <dgm:t>
        <a:bodyPr/>
        <a:lstStyle/>
        <a:p>
          <a:endParaRPr lang="en-IN"/>
        </a:p>
      </dgm:t>
    </dgm:pt>
    <dgm:pt modelId="{42F7B191-3B4D-4632-A1FB-5ADFAAD022B8}" type="pres">
      <dgm:prSet presAssocID="{41687713-EDBB-4684-B38F-5058F6119888}" presName="connTx" presStyleLbl="parChTrans1D3" presStyleIdx="0" presStyleCnt="4"/>
      <dgm:spPr/>
      <dgm:t>
        <a:bodyPr/>
        <a:lstStyle/>
        <a:p>
          <a:endParaRPr lang="en-IN"/>
        </a:p>
      </dgm:t>
    </dgm:pt>
    <dgm:pt modelId="{5B22EA6C-4EFE-4D71-BF41-82C6A5667E11}" type="pres">
      <dgm:prSet presAssocID="{9F7B42C2-AED5-4AB4-8448-F7B442A9A6EE}" presName="root2" presStyleCnt="0"/>
      <dgm:spPr/>
    </dgm:pt>
    <dgm:pt modelId="{FBCF2E6A-1D45-4128-84CC-166DB8DED89E}" type="pres">
      <dgm:prSet presAssocID="{9F7B42C2-AED5-4AB4-8448-F7B442A9A6EE}" presName="LevelTwoTextNode" presStyleLbl="node3" presStyleIdx="0" presStyleCnt="4">
        <dgm:presLayoutVars>
          <dgm:chPref val="3"/>
        </dgm:presLayoutVars>
      </dgm:prSet>
      <dgm:spPr/>
      <dgm:t>
        <a:bodyPr/>
        <a:lstStyle/>
        <a:p>
          <a:endParaRPr lang="en-IN"/>
        </a:p>
      </dgm:t>
    </dgm:pt>
    <dgm:pt modelId="{66AFD6F3-09A5-432C-921C-EA666E2DF4F9}" type="pres">
      <dgm:prSet presAssocID="{9F7B42C2-AED5-4AB4-8448-F7B442A9A6EE}" presName="level3hierChild" presStyleCnt="0"/>
      <dgm:spPr/>
    </dgm:pt>
    <dgm:pt modelId="{CC777C5B-D085-46B0-9C39-C6FDF2F9971D}" type="pres">
      <dgm:prSet presAssocID="{23D76CF9-4AEE-41CA-B37C-CDBB94656F06}" presName="conn2-1" presStyleLbl="parChTrans1D3" presStyleIdx="1" presStyleCnt="4"/>
      <dgm:spPr/>
      <dgm:t>
        <a:bodyPr/>
        <a:lstStyle/>
        <a:p>
          <a:endParaRPr lang="en-IN"/>
        </a:p>
      </dgm:t>
    </dgm:pt>
    <dgm:pt modelId="{2DC41542-D332-4207-9E75-15DFEA1DDEDE}" type="pres">
      <dgm:prSet presAssocID="{23D76CF9-4AEE-41CA-B37C-CDBB94656F06}" presName="connTx" presStyleLbl="parChTrans1D3" presStyleIdx="1" presStyleCnt="4"/>
      <dgm:spPr/>
      <dgm:t>
        <a:bodyPr/>
        <a:lstStyle/>
        <a:p>
          <a:endParaRPr lang="en-IN"/>
        </a:p>
      </dgm:t>
    </dgm:pt>
    <dgm:pt modelId="{BFE1BB2E-654C-4EBD-97D5-6D4D419857D5}" type="pres">
      <dgm:prSet presAssocID="{46EDB9B1-91C6-4781-93B3-774033676C9C}" presName="root2" presStyleCnt="0"/>
      <dgm:spPr/>
    </dgm:pt>
    <dgm:pt modelId="{3E067F7C-5088-4BEC-8F04-89D82365F7DE}" type="pres">
      <dgm:prSet presAssocID="{46EDB9B1-91C6-4781-93B3-774033676C9C}" presName="LevelTwoTextNode" presStyleLbl="node3" presStyleIdx="1" presStyleCnt="4">
        <dgm:presLayoutVars>
          <dgm:chPref val="3"/>
        </dgm:presLayoutVars>
      </dgm:prSet>
      <dgm:spPr/>
      <dgm:t>
        <a:bodyPr/>
        <a:lstStyle/>
        <a:p>
          <a:endParaRPr lang="en-IN"/>
        </a:p>
      </dgm:t>
    </dgm:pt>
    <dgm:pt modelId="{050D00DB-525D-4187-9FAB-2AFD0F9D9F91}" type="pres">
      <dgm:prSet presAssocID="{46EDB9B1-91C6-4781-93B3-774033676C9C}" presName="level3hierChild" presStyleCnt="0"/>
      <dgm:spPr/>
    </dgm:pt>
    <dgm:pt modelId="{3AFF3E65-27EA-4EBE-B0C2-74A0C5CC4D6A}" type="pres">
      <dgm:prSet presAssocID="{CD0D98E8-2DF9-4564-AE1D-9058303A8049}" presName="conn2-1" presStyleLbl="parChTrans1D2" presStyleIdx="1" presStyleCnt="2"/>
      <dgm:spPr/>
      <dgm:t>
        <a:bodyPr/>
        <a:lstStyle/>
        <a:p>
          <a:endParaRPr lang="en-IN"/>
        </a:p>
      </dgm:t>
    </dgm:pt>
    <dgm:pt modelId="{121D1883-2763-4BA3-A6A9-7C1F283C540D}" type="pres">
      <dgm:prSet presAssocID="{CD0D98E8-2DF9-4564-AE1D-9058303A8049}" presName="connTx" presStyleLbl="parChTrans1D2" presStyleIdx="1" presStyleCnt="2"/>
      <dgm:spPr/>
      <dgm:t>
        <a:bodyPr/>
        <a:lstStyle/>
        <a:p>
          <a:endParaRPr lang="en-IN"/>
        </a:p>
      </dgm:t>
    </dgm:pt>
    <dgm:pt modelId="{0308A80A-9590-4635-8D26-590C32B9255E}" type="pres">
      <dgm:prSet presAssocID="{9023A25A-1654-431E-B9D9-7D1B87602123}" presName="root2" presStyleCnt="0"/>
      <dgm:spPr/>
    </dgm:pt>
    <dgm:pt modelId="{348FAAA3-6893-4AEF-87A6-9F978B2E562B}" type="pres">
      <dgm:prSet presAssocID="{9023A25A-1654-431E-B9D9-7D1B87602123}" presName="LevelTwoTextNode" presStyleLbl="node2" presStyleIdx="1" presStyleCnt="2">
        <dgm:presLayoutVars>
          <dgm:chPref val="3"/>
        </dgm:presLayoutVars>
      </dgm:prSet>
      <dgm:spPr/>
      <dgm:t>
        <a:bodyPr/>
        <a:lstStyle/>
        <a:p>
          <a:endParaRPr lang="en-IN"/>
        </a:p>
      </dgm:t>
    </dgm:pt>
    <dgm:pt modelId="{5C140DFF-7347-4070-B1AF-8D10B1336045}" type="pres">
      <dgm:prSet presAssocID="{9023A25A-1654-431E-B9D9-7D1B87602123}" presName="level3hierChild" presStyleCnt="0"/>
      <dgm:spPr/>
    </dgm:pt>
    <dgm:pt modelId="{2F8648C0-2801-487F-BC3D-4B213C1EBC16}" type="pres">
      <dgm:prSet presAssocID="{90695C04-5D32-4320-B844-BAB75C9E15CD}" presName="conn2-1" presStyleLbl="parChTrans1D3" presStyleIdx="2" presStyleCnt="4"/>
      <dgm:spPr/>
      <dgm:t>
        <a:bodyPr/>
        <a:lstStyle/>
        <a:p>
          <a:endParaRPr lang="en-IN"/>
        </a:p>
      </dgm:t>
    </dgm:pt>
    <dgm:pt modelId="{36196A38-F551-473A-B20C-CD5FC16C0CBE}" type="pres">
      <dgm:prSet presAssocID="{90695C04-5D32-4320-B844-BAB75C9E15CD}" presName="connTx" presStyleLbl="parChTrans1D3" presStyleIdx="2" presStyleCnt="4"/>
      <dgm:spPr/>
      <dgm:t>
        <a:bodyPr/>
        <a:lstStyle/>
        <a:p>
          <a:endParaRPr lang="en-IN"/>
        </a:p>
      </dgm:t>
    </dgm:pt>
    <dgm:pt modelId="{71A91348-D74C-416C-9818-1B7B6BBCAE10}" type="pres">
      <dgm:prSet presAssocID="{E4206D4F-9666-40BD-8A40-5226F36CE1C5}" presName="root2" presStyleCnt="0"/>
      <dgm:spPr/>
    </dgm:pt>
    <dgm:pt modelId="{C519DF48-6D86-446B-BA3B-B6F14F612B50}" type="pres">
      <dgm:prSet presAssocID="{E4206D4F-9666-40BD-8A40-5226F36CE1C5}" presName="LevelTwoTextNode" presStyleLbl="node3" presStyleIdx="2" presStyleCnt="4">
        <dgm:presLayoutVars>
          <dgm:chPref val="3"/>
        </dgm:presLayoutVars>
      </dgm:prSet>
      <dgm:spPr/>
      <dgm:t>
        <a:bodyPr/>
        <a:lstStyle/>
        <a:p>
          <a:endParaRPr lang="en-IN"/>
        </a:p>
      </dgm:t>
    </dgm:pt>
    <dgm:pt modelId="{17009E77-C43A-439C-A000-8B8056676EF8}" type="pres">
      <dgm:prSet presAssocID="{E4206D4F-9666-40BD-8A40-5226F36CE1C5}" presName="level3hierChild" presStyleCnt="0"/>
      <dgm:spPr/>
    </dgm:pt>
    <dgm:pt modelId="{DCD67DD3-AD0E-4A0E-BC41-B1BF000514CC}" type="pres">
      <dgm:prSet presAssocID="{0B23B62D-1A6D-4096-AE90-35E5FFF2C9D5}" presName="conn2-1" presStyleLbl="parChTrans1D4" presStyleIdx="0" presStyleCnt="3"/>
      <dgm:spPr/>
      <dgm:t>
        <a:bodyPr/>
        <a:lstStyle/>
        <a:p>
          <a:endParaRPr lang="en-IN"/>
        </a:p>
      </dgm:t>
    </dgm:pt>
    <dgm:pt modelId="{E7E60D08-3F23-4058-9689-EB65C9E23EA5}" type="pres">
      <dgm:prSet presAssocID="{0B23B62D-1A6D-4096-AE90-35E5FFF2C9D5}" presName="connTx" presStyleLbl="parChTrans1D4" presStyleIdx="0" presStyleCnt="3"/>
      <dgm:spPr/>
      <dgm:t>
        <a:bodyPr/>
        <a:lstStyle/>
        <a:p>
          <a:endParaRPr lang="en-IN"/>
        </a:p>
      </dgm:t>
    </dgm:pt>
    <dgm:pt modelId="{14EB6659-99D5-45ED-98BE-A02FAE2073D7}" type="pres">
      <dgm:prSet presAssocID="{432AE857-B200-44B5-AA44-D4A96366F549}" presName="root2" presStyleCnt="0"/>
      <dgm:spPr/>
    </dgm:pt>
    <dgm:pt modelId="{E4763CEB-18C1-4C1A-A6BE-AE65C8EA0A1E}" type="pres">
      <dgm:prSet presAssocID="{432AE857-B200-44B5-AA44-D4A96366F549}" presName="LevelTwoTextNode" presStyleLbl="node4" presStyleIdx="0" presStyleCnt="3">
        <dgm:presLayoutVars>
          <dgm:chPref val="3"/>
        </dgm:presLayoutVars>
      </dgm:prSet>
      <dgm:spPr/>
      <dgm:t>
        <a:bodyPr/>
        <a:lstStyle/>
        <a:p>
          <a:endParaRPr lang="en-IN"/>
        </a:p>
      </dgm:t>
    </dgm:pt>
    <dgm:pt modelId="{D70F09DE-5617-4CB9-9F49-9CD9E9CA416E}" type="pres">
      <dgm:prSet presAssocID="{432AE857-B200-44B5-AA44-D4A96366F549}" presName="level3hierChild" presStyleCnt="0"/>
      <dgm:spPr/>
    </dgm:pt>
    <dgm:pt modelId="{37CBA082-D941-4911-9BC1-592224AA5FDE}" type="pres">
      <dgm:prSet presAssocID="{02ECC6F6-89C0-4156-9413-890A808F7815}" presName="conn2-1" presStyleLbl="parChTrans1D4" presStyleIdx="1" presStyleCnt="3"/>
      <dgm:spPr/>
      <dgm:t>
        <a:bodyPr/>
        <a:lstStyle/>
        <a:p>
          <a:endParaRPr lang="en-IN"/>
        </a:p>
      </dgm:t>
    </dgm:pt>
    <dgm:pt modelId="{3A45FB90-5D45-458D-9CFE-C44502E4526B}" type="pres">
      <dgm:prSet presAssocID="{02ECC6F6-89C0-4156-9413-890A808F7815}" presName="connTx" presStyleLbl="parChTrans1D4" presStyleIdx="1" presStyleCnt="3"/>
      <dgm:spPr/>
      <dgm:t>
        <a:bodyPr/>
        <a:lstStyle/>
        <a:p>
          <a:endParaRPr lang="en-IN"/>
        </a:p>
      </dgm:t>
    </dgm:pt>
    <dgm:pt modelId="{5F7AF8FB-4D30-49D0-9AD0-0898335AABD5}" type="pres">
      <dgm:prSet presAssocID="{54FD1A3D-F035-435D-9A19-71A737C8D87C}" presName="root2" presStyleCnt="0"/>
      <dgm:spPr/>
    </dgm:pt>
    <dgm:pt modelId="{7509E879-A732-41A4-ACE7-213BA584FE8C}" type="pres">
      <dgm:prSet presAssocID="{54FD1A3D-F035-435D-9A19-71A737C8D87C}" presName="LevelTwoTextNode" presStyleLbl="node4" presStyleIdx="1" presStyleCnt="3">
        <dgm:presLayoutVars>
          <dgm:chPref val="3"/>
        </dgm:presLayoutVars>
      </dgm:prSet>
      <dgm:spPr/>
      <dgm:t>
        <a:bodyPr/>
        <a:lstStyle/>
        <a:p>
          <a:endParaRPr lang="en-IN"/>
        </a:p>
      </dgm:t>
    </dgm:pt>
    <dgm:pt modelId="{D5DC92ED-2F70-497D-B955-A1222014C4F2}" type="pres">
      <dgm:prSet presAssocID="{54FD1A3D-F035-435D-9A19-71A737C8D87C}" presName="level3hierChild" presStyleCnt="0"/>
      <dgm:spPr/>
    </dgm:pt>
    <dgm:pt modelId="{64EBEB4B-9A30-4DB1-A6B1-06A6210DCD7A}" type="pres">
      <dgm:prSet presAssocID="{AB4B7D94-FD83-49AE-A8EC-7204EA061AAF}" presName="conn2-1" presStyleLbl="parChTrans1D4" presStyleIdx="2" presStyleCnt="3"/>
      <dgm:spPr/>
      <dgm:t>
        <a:bodyPr/>
        <a:lstStyle/>
        <a:p>
          <a:endParaRPr lang="en-IN"/>
        </a:p>
      </dgm:t>
    </dgm:pt>
    <dgm:pt modelId="{B2A7AFCA-AEA6-4A11-803D-12BE3002CEBD}" type="pres">
      <dgm:prSet presAssocID="{AB4B7D94-FD83-49AE-A8EC-7204EA061AAF}" presName="connTx" presStyleLbl="parChTrans1D4" presStyleIdx="2" presStyleCnt="3"/>
      <dgm:spPr/>
      <dgm:t>
        <a:bodyPr/>
        <a:lstStyle/>
        <a:p>
          <a:endParaRPr lang="en-IN"/>
        </a:p>
      </dgm:t>
    </dgm:pt>
    <dgm:pt modelId="{6A60194C-3F8D-4413-9AE1-EA99197A146B}" type="pres">
      <dgm:prSet presAssocID="{F981132E-F69F-4976-98F5-31FD7434D709}" presName="root2" presStyleCnt="0"/>
      <dgm:spPr/>
    </dgm:pt>
    <dgm:pt modelId="{E25A46BD-A354-42CA-8626-6FCBEEB3D7BA}" type="pres">
      <dgm:prSet presAssocID="{F981132E-F69F-4976-98F5-31FD7434D709}" presName="LevelTwoTextNode" presStyleLbl="node4" presStyleIdx="2" presStyleCnt="3">
        <dgm:presLayoutVars>
          <dgm:chPref val="3"/>
        </dgm:presLayoutVars>
      </dgm:prSet>
      <dgm:spPr/>
      <dgm:t>
        <a:bodyPr/>
        <a:lstStyle/>
        <a:p>
          <a:endParaRPr lang="en-IN"/>
        </a:p>
      </dgm:t>
    </dgm:pt>
    <dgm:pt modelId="{AB899167-41D5-45B9-82D5-CAB24273197C}" type="pres">
      <dgm:prSet presAssocID="{F981132E-F69F-4976-98F5-31FD7434D709}" presName="level3hierChild" presStyleCnt="0"/>
      <dgm:spPr/>
    </dgm:pt>
    <dgm:pt modelId="{86E9C646-671B-46DA-899C-9BB08A5F134E}" type="pres">
      <dgm:prSet presAssocID="{FA831370-51F1-430B-BF09-DC97C5B05B73}" presName="conn2-1" presStyleLbl="parChTrans1D3" presStyleIdx="3" presStyleCnt="4"/>
      <dgm:spPr/>
      <dgm:t>
        <a:bodyPr/>
        <a:lstStyle/>
        <a:p>
          <a:endParaRPr lang="en-IN"/>
        </a:p>
      </dgm:t>
    </dgm:pt>
    <dgm:pt modelId="{3D88DFC1-3C2F-44EB-83B5-1889C887AEC3}" type="pres">
      <dgm:prSet presAssocID="{FA831370-51F1-430B-BF09-DC97C5B05B73}" presName="connTx" presStyleLbl="parChTrans1D3" presStyleIdx="3" presStyleCnt="4"/>
      <dgm:spPr/>
      <dgm:t>
        <a:bodyPr/>
        <a:lstStyle/>
        <a:p>
          <a:endParaRPr lang="en-IN"/>
        </a:p>
      </dgm:t>
    </dgm:pt>
    <dgm:pt modelId="{BAA7259C-AE3E-465A-9FD0-5FF4D88F77AA}" type="pres">
      <dgm:prSet presAssocID="{3E895F3B-79ED-4E80-9448-9CA4D4AFB1AC}" presName="root2" presStyleCnt="0"/>
      <dgm:spPr/>
    </dgm:pt>
    <dgm:pt modelId="{ED7CB0FC-4CA3-4890-8068-C221A3E9C4B2}" type="pres">
      <dgm:prSet presAssocID="{3E895F3B-79ED-4E80-9448-9CA4D4AFB1AC}" presName="LevelTwoTextNode" presStyleLbl="node3" presStyleIdx="3" presStyleCnt="4">
        <dgm:presLayoutVars>
          <dgm:chPref val="3"/>
        </dgm:presLayoutVars>
      </dgm:prSet>
      <dgm:spPr/>
      <dgm:t>
        <a:bodyPr/>
        <a:lstStyle/>
        <a:p>
          <a:endParaRPr lang="en-IN"/>
        </a:p>
      </dgm:t>
    </dgm:pt>
    <dgm:pt modelId="{7595EF64-4060-43F3-8FF8-BBDC4C37677D}" type="pres">
      <dgm:prSet presAssocID="{3E895F3B-79ED-4E80-9448-9CA4D4AFB1AC}" presName="level3hierChild" presStyleCnt="0"/>
      <dgm:spPr/>
    </dgm:pt>
  </dgm:ptLst>
  <dgm:cxnLst>
    <dgm:cxn modelId="{1D959A17-B5DB-4D88-9839-B1E704207102}" type="presOf" srcId="{CD0D98E8-2DF9-4564-AE1D-9058303A8049}" destId="{121D1883-2763-4BA3-A6A9-7C1F283C540D}" srcOrd="1" destOrd="0" presId="urn:microsoft.com/office/officeart/2008/layout/HorizontalMultiLevelHierarchy#7"/>
    <dgm:cxn modelId="{427FA7B0-4160-4337-8D90-CC219D444A3F}" type="presOf" srcId="{4C4EAD4A-8C87-4B53-B08A-B99DE9897B0A}" destId="{D2E173FD-5228-4E2F-A0AF-8560F5CD7EB8}" srcOrd="0" destOrd="0" presId="urn:microsoft.com/office/officeart/2008/layout/HorizontalMultiLevelHierarchy#7"/>
    <dgm:cxn modelId="{E17E5AD7-B4C1-407D-9725-671E0C15EB4C}" type="presOf" srcId="{E4206D4F-9666-40BD-8A40-5226F36CE1C5}" destId="{C519DF48-6D86-446B-BA3B-B6F14F612B50}" srcOrd="0" destOrd="0" presId="urn:microsoft.com/office/officeart/2008/layout/HorizontalMultiLevelHierarchy#7"/>
    <dgm:cxn modelId="{26A59480-94DD-4728-9A5C-7412265D84B3}" type="presOf" srcId="{C30345A8-E690-4B41-A3EE-91825712FE4D}" destId="{BE4666A1-FD45-4CA8-B99B-64E0408EEA63}" srcOrd="0" destOrd="0" presId="urn:microsoft.com/office/officeart/2008/layout/HorizontalMultiLevelHierarchy#7"/>
    <dgm:cxn modelId="{9BD7510A-671E-4066-A545-3DF1F9F524A9}" type="presOf" srcId="{90695C04-5D32-4320-B844-BAB75C9E15CD}" destId="{36196A38-F551-473A-B20C-CD5FC16C0CBE}" srcOrd="1" destOrd="0" presId="urn:microsoft.com/office/officeart/2008/layout/HorizontalMultiLevelHierarchy#7"/>
    <dgm:cxn modelId="{C8D96C03-1148-419D-AFA6-0B6AF7F3C7A9}" type="presOf" srcId="{432AE857-B200-44B5-AA44-D4A96366F549}" destId="{E4763CEB-18C1-4C1A-A6BE-AE65C8EA0A1E}" srcOrd="0" destOrd="0" presId="urn:microsoft.com/office/officeart/2008/layout/HorizontalMultiLevelHierarchy#7"/>
    <dgm:cxn modelId="{541EAF8C-83F0-491D-96CF-3DAB6F2539B3}" type="presOf" srcId="{FA831370-51F1-430B-BF09-DC97C5B05B73}" destId="{3D88DFC1-3C2F-44EB-83B5-1889C887AEC3}" srcOrd="1" destOrd="0" presId="urn:microsoft.com/office/officeart/2008/layout/HorizontalMultiLevelHierarchy#7"/>
    <dgm:cxn modelId="{417EF497-1CDE-44F6-8CB6-FA31C70832B6}" type="presOf" srcId="{F981132E-F69F-4976-98F5-31FD7434D709}" destId="{E25A46BD-A354-42CA-8626-6FCBEEB3D7BA}" srcOrd="0" destOrd="0" presId="urn:microsoft.com/office/officeart/2008/layout/HorizontalMultiLevelHierarchy#7"/>
    <dgm:cxn modelId="{FF8165D1-4692-4089-892B-1518E387D24A}" type="presOf" srcId="{02ECC6F6-89C0-4156-9413-890A808F7815}" destId="{3A45FB90-5D45-458D-9CFE-C44502E4526B}" srcOrd="1" destOrd="0" presId="urn:microsoft.com/office/officeart/2008/layout/HorizontalMultiLevelHierarchy#7"/>
    <dgm:cxn modelId="{FC1F94FD-5BED-49D3-94A4-BBFBBB62DE3B}" type="presOf" srcId="{9023A25A-1654-431E-B9D9-7D1B87602123}" destId="{348FAAA3-6893-4AEF-87A6-9F978B2E562B}" srcOrd="0" destOrd="0" presId="urn:microsoft.com/office/officeart/2008/layout/HorizontalMultiLevelHierarchy#7"/>
    <dgm:cxn modelId="{CDDB4590-EC9B-4BAD-8522-087D5C7C2CE2}" type="presOf" srcId="{90695C04-5D32-4320-B844-BAB75C9E15CD}" destId="{2F8648C0-2801-487F-BC3D-4B213C1EBC16}" srcOrd="0" destOrd="0" presId="urn:microsoft.com/office/officeart/2008/layout/HorizontalMultiLevelHierarchy#7"/>
    <dgm:cxn modelId="{50120E70-9491-466F-B977-6734FF355B2B}" type="presOf" srcId="{9F7B42C2-AED5-4AB4-8448-F7B442A9A6EE}" destId="{FBCF2E6A-1D45-4128-84CC-166DB8DED89E}" srcOrd="0" destOrd="0" presId="urn:microsoft.com/office/officeart/2008/layout/HorizontalMultiLevelHierarchy#7"/>
    <dgm:cxn modelId="{031C1B52-6887-41FE-904E-F7EED597EB2F}" srcId="{E4206D4F-9666-40BD-8A40-5226F36CE1C5}" destId="{F981132E-F69F-4976-98F5-31FD7434D709}" srcOrd="2" destOrd="0" parTransId="{AB4B7D94-FD83-49AE-A8EC-7204EA061AAF}" sibTransId="{28409F74-5222-4197-AAE6-93B9DECB7732}"/>
    <dgm:cxn modelId="{2A11F09D-A851-4E17-B527-E40FCBFFCFFB}" srcId="{E4206D4F-9666-40BD-8A40-5226F36CE1C5}" destId="{54FD1A3D-F035-435D-9A19-71A737C8D87C}" srcOrd="1" destOrd="0" parTransId="{02ECC6F6-89C0-4156-9413-890A808F7815}" sibTransId="{E8153B9B-C745-4197-B7A6-60FFAACD9CA1}"/>
    <dgm:cxn modelId="{0423256F-5783-4324-A885-4FD0A16DF8CD}" type="presOf" srcId="{0598C2B7-A9EE-40D0-8C56-D6CE68F14026}" destId="{87D99E20-5B93-4730-B0BA-A1D4A1B76940}" srcOrd="0" destOrd="0" presId="urn:microsoft.com/office/officeart/2008/layout/HorizontalMultiLevelHierarchy#7"/>
    <dgm:cxn modelId="{A5FBEC51-5382-4A93-A67D-A96B1AF0CA6A}" type="presOf" srcId="{AB7CE0E7-345C-4894-9240-6F9A01D5741E}" destId="{3A97C3A0-C5B9-4038-9E1D-78532019018D}" srcOrd="0" destOrd="0" presId="urn:microsoft.com/office/officeart/2008/layout/HorizontalMultiLevelHierarchy#7"/>
    <dgm:cxn modelId="{D5C5E3C9-46E8-485E-929B-3475DC747F92}" srcId="{4C4EAD4A-8C87-4B53-B08A-B99DE9897B0A}" destId="{C30345A8-E690-4B41-A3EE-91825712FE4D}" srcOrd="0" destOrd="0" parTransId="{E0F86E7D-F4CD-4EF4-B7BC-9919EA591235}" sibTransId="{DC5B7806-037C-4DA0-B331-576DE680A300}"/>
    <dgm:cxn modelId="{16E072B3-6AF8-4A34-A0B4-7360952C33AA}" type="presOf" srcId="{41687713-EDBB-4684-B38F-5058F6119888}" destId="{318C63CA-29F9-429D-8091-26DC97A16530}" srcOrd="0" destOrd="0" presId="urn:microsoft.com/office/officeart/2008/layout/HorizontalMultiLevelHierarchy#7"/>
    <dgm:cxn modelId="{DBB3835E-F9E2-4796-9A37-964CAC833AEA}" type="presOf" srcId="{23D76CF9-4AEE-41CA-B37C-CDBB94656F06}" destId="{CC777C5B-D085-46B0-9C39-C6FDF2F9971D}" srcOrd="0" destOrd="0" presId="urn:microsoft.com/office/officeart/2008/layout/HorizontalMultiLevelHierarchy#7"/>
    <dgm:cxn modelId="{06E3A12F-A474-4E82-836C-2D55805D75DE}" type="presOf" srcId="{AB4B7D94-FD83-49AE-A8EC-7204EA061AAF}" destId="{64EBEB4B-9A30-4DB1-A6B1-06A6210DCD7A}" srcOrd="0" destOrd="0" presId="urn:microsoft.com/office/officeart/2008/layout/HorizontalMultiLevelHierarchy#7"/>
    <dgm:cxn modelId="{5747E875-0E0E-4486-8092-F8BB0A811E3F}" type="presOf" srcId="{0598C2B7-A9EE-40D0-8C56-D6CE68F14026}" destId="{136E21A5-FA1C-44B5-95C2-99CFAD3F3C2B}" srcOrd="1" destOrd="0" presId="urn:microsoft.com/office/officeart/2008/layout/HorizontalMultiLevelHierarchy#7"/>
    <dgm:cxn modelId="{77F2D164-A441-43A1-913B-4B09837ACFB0}" srcId="{9023A25A-1654-431E-B9D9-7D1B87602123}" destId="{3E895F3B-79ED-4E80-9448-9CA4D4AFB1AC}" srcOrd="1" destOrd="0" parTransId="{FA831370-51F1-430B-BF09-DC97C5B05B73}" sibTransId="{06B0A334-E379-46E9-B243-F76207B12A69}"/>
    <dgm:cxn modelId="{1FDB8871-56AD-44A0-8C77-8589A326BF4F}" type="presOf" srcId="{46EDB9B1-91C6-4781-93B3-774033676C9C}" destId="{3E067F7C-5088-4BEC-8F04-89D82365F7DE}" srcOrd="0" destOrd="0" presId="urn:microsoft.com/office/officeart/2008/layout/HorizontalMultiLevelHierarchy#7"/>
    <dgm:cxn modelId="{B2E1191F-1F21-44CE-AB8D-183276DAFD00}" type="presOf" srcId="{AB4B7D94-FD83-49AE-A8EC-7204EA061AAF}" destId="{B2A7AFCA-AEA6-4A11-803D-12BE3002CEBD}" srcOrd="1" destOrd="0" presId="urn:microsoft.com/office/officeart/2008/layout/HorizontalMultiLevelHierarchy#7"/>
    <dgm:cxn modelId="{860C3422-D3CA-4B15-AA2B-1BE597217CAE}" type="presOf" srcId="{23D76CF9-4AEE-41CA-B37C-CDBB94656F06}" destId="{2DC41542-D332-4207-9E75-15DFEA1DDEDE}" srcOrd="1" destOrd="0" presId="urn:microsoft.com/office/officeart/2008/layout/HorizontalMultiLevelHierarchy#7"/>
    <dgm:cxn modelId="{82C78520-92E8-4F99-A6F9-71FF71519524}" type="presOf" srcId="{CD0D98E8-2DF9-4564-AE1D-9058303A8049}" destId="{3AFF3E65-27EA-4EBE-B0C2-74A0C5CC4D6A}" srcOrd="0" destOrd="0" presId="urn:microsoft.com/office/officeart/2008/layout/HorizontalMultiLevelHierarchy#7"/>
    <dgm:cxn modelId="{5D308DBE-AD91-420C-BB73-FF26B2FD6FB4}" type="presOf" srcId="{54FD1A3D-F035-435D-9A19-71A737C8D87C}" destId="{7509E879-A732-41A4-ACE7-213BA584FE8C}" srcOrd="0" destOrd="0" presId="urn:microsoft.com/office/officeart/2008/layout/HorizontalMultiLevelHierarchy#7"/>
    <dgm:cxn modelId="{05AD4D24-37AB-4979-B021-66E67EA3FD42}" srcId="{C30345A8-E690-4B41-A3EE-91825712FE4D}" destId="{9023A25A-1654-431E-B9D9-7D1B87602123}" srcOrd="1" destOrd="0" parTransId="{CD0D98E8-2DF9-4564-AE1D-9058303A8049}" sibTransId="{CAD5C6BF-267E-488C-9AFB-0C3DEF9895E4}"/>
    <dgm:cxn modelId="{BFDCB514-DD83-44F6-AD04-FADF90F35B6B}" type="presOf" srcId="{02ECC6F6-89C0-4156-9413-890A808F7815}" destId="{37CBA082-D941-4911-9BC1-592224AA5FDE}" srcOrd="0" destOrd="0" presId="urn:microsoft.com/office/officeart/2008/layout/HorizontalMultiLevelHierarchy#7"/>
    <dgm:cxn modelId="{DA008C0C-DBCA-451E-8059-67DE8CB4D889}" srcId="{AB7CE0E7-345C-4894-9240-6F9A01D5741E}" destId="{9F7B42C2-AED5-4AB4-8448-F7B442A9A6EE}" srcOrd="0" destOrd="0" parTransId="{41687713-EDBB-4684-B38F-5058F6119888}" sibTransId="{4EF0C16D-1B6D-4BEB-A0A7-876684629C1C}"/>
    <dgm:cxn modelId="{7CF21FD3-43D1-47E7-A8B3-A1F89DBA210F}" type="presOf" srcId="{0B23B62D-1A6D-4096-AE90-35E5FFF2C9D5}" destId="{E7E60D08-3F23-4058-9689-EB65C9E23EA5}" srcOrd="1" destOrd="0" presId="urn:microsoft.com/office/officeart/2008/layout/HorizontalMultiLevelHierarchy#7"/>
    <dgm:cxn modelId="{21A75548-C8C0-4EFF-9E65-02BDB8A064C0}" type="presOf" srcId="{3E895F3B-79ED-4E80-9448-9CA4D4AFB1AC}" destId="{ED7CB0FC-4CA3-4890-8068-C221A3E9C4B2}" srcOrd="0" destOrd="0" presId="urn:microsoft.com/office/officeart/2008/layout/HorizontalMultiLevelHierarchy#7"/>
    <dgm:cxn modelId="{763DC589-BD2E-4744-BC3D-18C67DDD838B}" type="presOf" srcId="{41687713-EDBB-4684-B38F-5058F6119888}" destId="{42F7B191-3B4D-4632-A1FB-5ADFAAD022B8}" srcOrd="1" destOrd="0" presId="urn:microsoft.com/office/officeart/2008/layout/HorizontalMultiLevelHierarchy#7"/>
    <dgm:cxn modelId="{42A473C7-5BEF-4FD8-B5E0-4C98F1A9C33C}" type="presOf" srcId="{0B23B62D-1A6D-4096-AE90-35E5FFF2C9D5}" destId="{DCD67DD3-AD0E-4A0E-BC41-B1BF000514CC}" srcOrd="0" destOrd="0" presId="urn:microsoft.com/office/officeart/2008/layout/HorizontalMultiLevelHierarchy#7"/>
    <dgm:cxn modelId="{F91B28AF-05A3-4C99-A77E-7CE0BB36A6B2}" srcId="{E4206D4F-9666-40BD-8A40-5226F36CE1C5}" destId="{432AE857-B200-44B5-AA44-D4A96366F549}" srcOrd="0" destOrd="0" parTransId="{0B23B62D-1A6D-4096-AE90-35E5FFF2C9D5}" sibTransId="{1A754B63-940C-4354-8415-8CB3CF57D03D}"/>
    <dgm:cxn modelId="{19E263CC-854B-44E9-BECF-2541BD1F39CE}" type="presOf" srcId="{FA831370-51F1-430B-BF09-DC97C5B05B73}" destId="{86E9C646-671B-46DA-899C-9BB08A5F134E}" srcOrd="0" destOrd="0" presId="urn:microsoft.com/office/officeart/2008/layout/HorizontalMultiLevelHierarchy#7"/>
    <dgm:cxn modelId="{62B7A19D-91E0-4AD4-8231-41E2E41CD491}" srcId="{C30345A8-E690-4B41-A3EE-91825712FE4D}" destId="{AB7CE0E7-345C-4894-9240-6F9A01D5741E}" srcOrd="0" destOrd="0" parTransId="{0598C2B7-A9EE-40D0-8C56-D6CE68F14026}" sibTransId="{7187E1CB-59CA-4261-A9EB-0D204B8324B7}"/>
    <dgm:cxn modelId="{D5CAA6D6-2462-4755-9499-F9DB3ECACB47}" srcId="{AB7CE0E7-345C-4894-9240-6F9A01D5741E}" destId="{46EDB9B1-91C6-4781-93B3-774033676C9C}" srcOrd="1" destOrd="0" parTransId="{23D76CF9-4AEE-41CA-B37C-CDBB94656F06}" sibTransId="{BFE3A6C5-00E9-4D5F-AB88-FCBD678E8EE3}"/>
    <dgm:cxn modelId="{EA4B773A-C788-4F85-B681-0CA970BBD413}" srcId="{9023A25A-1654-431E-B9D9-7D1B87602123}" destId="{E4206D4F-9666-40BD-8A40-5226F36CE1C5}" srcOrd="0" destOrd="0" parTransId="{90695C04-5D32-4320-B844-BAB75C9E15CD}" sibTransId="{99CD4F3A-8378-47FC-AA43-62BA25323E6E}"/>
    <dgm:cxn modelId="{ABB1D6E8-26E5-42EB-AEBB-55B8F7742EC1}" type="presParOf" srcId="{D2E173FD-5228-4E2F-A0AF-8560F5CD7EB8}" destId="{D56958C3-9B03-457A-89C1-29F5765C16A3}" srcOrd="0" destOrd="0" presId="urn:microsoft.com/office/officeart/2008/layout/HorizontalMultiLevelHierarchy#7"/>
    <dgm:cxn modelId="{F3EC5A8A-B8A0-4597-9F5E-F68F58BD0C13}" type="presParOf" srcId="{D56958C3-9B03-457A-89C1-29F5765C16A3}" destId="{BE4666A1-FD45-4CA8-B99B-64E0408EEA63}" srcOrd="0" destOrd="0" presId="urn:microsoft.com/office/officeart/2008/layout/HorizontalMultiLevelHierarchy#7"/>
    <dgm:cxn modelId="{6EC05C12-DDE5-4E67-8D45-AA2CA10750EB}" type="presParOf" srcId="{D56958C3-9B03-457A-89C1-29F5765C16A3}" destId="{576C654D-C899-4E25-8AE3-415E1C848352}" srcOrd="1" destOrd="0" presId="urn:microsoft.com/office/officeart/2008/layout/HorizontalMultiLevelHierarchy#7"/>
    <dgm:cxn modelId="{61F30618-D0A2-496D-9203-4CF09BAE3D12}" type="presParOf" srcId="{576C654D-C899-4E25-8AE3-415E1C848352}" destId="{87D99E20-5B93-4730-B0BA-A1D4A1B76940}" srcOrd="0" destOrd="0" presId="urn:microsoft.com/office/officeart/2008/layout/HorizontalMultiLevelHierarchy#7"/>
    <dgm:cxn modelId="{8181C4A9-E350-4C98-B1A3-8D9B11146C85}" type="presParOf" srcId="{87D99E20-5B93-4730-B0BA-A1D4A1B76940}" destId="{136E21A5-FA1C-44B5-95C2-99CFAD3F3C2B}" srcOrd="0" destOrd="0" presId="urn:microsoft.com/office/officeart/2008/layout/HorizontalMultiLevelHierarchy#7"/>
    <dgm:cxn modelId="{74B548D6-95EA-4F77-9103-FC94CD8CFF0C}" type="presParOf" srcId="{576C654D-C899-4E25-8AE3-415E1C848352}" destId="{07004D5E-CE56-4091-AB7D-D53CC4123404}" srcOrd="1" destOrd="0" presId="urn:microsoft.com/office/officeart/2008/layout/HorizontalMultiLevelHierarchy#7"/>
    <dgm:cxn modelId="{4F43C4D1-7197-4EAA-9AC6-A7F62840DF7C}" type="presParOf" srcId="{07004D5E-CE56-4091-AB7D-D53CC4123404}" destId="{3A97C3A0-C5B9-4038-9E1D-78532019018D}" srcOrd="0" destOrd="0" presId="urn:microsoft.com/office/officeart/2008/layout/HorizontalMultiLevelHierarchy#7"/>
    <dgm:cxn modelId="{23436E1E-D642-43D3-912F-0E4FFE1E84C9}" type="presParOf" srcId="{07004D5E-CE56-4091-AB7D-D53CC4123404}" destId="{91BB7109-7CC9-4983-B0D2-46FB842067DF}" srcOrd="1" destOrd="0" presId="urn:microsoft.com/office/officeart/2008/layout/HorizontalMultiLevelHierarchy#7"/>
    <dgm:cxn modelId="{E854947E-836A-476B-B086-B929B6843654}" type="presParOf" srcId="{91BB7109-7CC9-4983-B0D2-46FB842067DF}" destId="{318C63CA-29F9-429D-8091-26DC97A16530}" srcOrd="0" destOrd="0" presId="urn:microsoft.com/office/officeart/2008/layout/HorizontalMultiLevelHierarchy#7"/>
    <dgm:cxn modelId="{221C1BD8-F030-4860-AF50-3748B6FA1315}" type="presParOf" srcId="{318C63CA-29F9-429D-8091-26DC97A16530}" destId="{42F7B191-3B4D-4632-A1FB-5ADFAAD022B8}" srcOrd="0" destOrd="0" presId="urn:microsoft.com/office/officeart/2008/layout/HorizontalMultiLevelHierarchy#7"/>
    <dgm:cxn modelId="{AF2BF7D2-DEB8-46AD-B044-74FECF36E643}" type="presParOf" srcId="{91BB7109-7CC9-4983-B0D2-46FB842067DF}" destId="{5B22EA6C-4EFE-4D71-BF41-82C6A5667E11}" srcOrd="1" destOrd="0" presId="urn:microsoft.com/office/officeart/2008/layout/HorizontalMultiLevelHierarchy#7"/>
    <dgm:cxn modelId="{F48B4093-2E54-4799-ACB1-99091A3C046A}" type="presParOf" srcId="{5B22EA6C-4EFE-4D71-BF41-82C6A5667E11}" destId="{FBCF2E6A-1D45-4128-84CC-166DB8DED89E}" srcOrd="0" destOrd="0" presId="urn:microsoft.com/office/officeart/2008/layout/HorizontalMultiLevelHierarchy#7"/>
    <dgm:cxn modelId="{266BE133-D908-42DA-B1A6-BC290339D554}" type="presParOf" srcId="{5B22EA6C-4EFE-4D71-BF41-82C6A5667E11}" destId="{66AFD6F3-09A5-432C-921C-EA666E2DF4F9}" srcOrd="1" destOrd="0" presId="urn:microsoft.com/office/officeart/2008/layout/HorizontalMultiLevelHierarchy#7"/>
    <dgm:cxn modelId="{5FA5289F-C645-456E-9D8E-494957481E98}" type="presParOf" srcId="{91BB7109-7CC9-4983-B0D2-46FB842067DF}" destId="{CC777C5B-D085-46B0-9C39-C6FDF2F9971D}" srcOrd="2" destOrd="0" presId="urn:microsoft.com/office/officeart/2008/layout/HorizontalMultiLevelHierarchy#7"/>
    <dgm:cxn modelId="{B8BC5521-5C0C-4BF1-92F3-C546720C89CD}" type="presParOf" srcId="{CC777C5B-D085-46B0-9C39-C6FDF2F9971D}" destId="{2DC41542-D332-4207-9E75-15DFEA1DDEDE}" srcOrd="0" destOrd="0" presId="urn:microsoft.com/office/officeart/2008/layout/HorizontalMultiLevelHierarchy#7"/>
    <dgm:cxn modelId="{2A1019EF-F21D-428F-B74B-BB10FDC1A80A}" type="presParOf" srcId="{91BB7109-7CC9-4983-B0D2-46FB842067DF}" destId="{BFE1BB2E-654C-4EBD-97D5-6D4D419857D5}" srcOrd="3" destOrd="0" presId="urn:microsoft.com/office/officeart/2008/layout/HorizontalMultiLevelHierarchy#7"/>
    <dgm:cxn modelId="{44D5EBD4-8B02-4D1F-BBB9-A6EA497B2768}" type="presParOf" srcId="{BFE1BB2E-654C-4EBD-97D5-6D4D419857D5}" destId="{3E067F7C-5088-4BEC-8F04-89D82365F7DE}" srcOrd="0" destOrd="0" presId="urn:microsoft.com/office/officeart/2008/layout/HorizontalMultiLevelHierarchy#7"/>
    <dgm:cxn modelId="{E0BF0DF3-2669-402F-92DF-8F8F096AC724}" type="presParOf" srcId="{BFE1BB2E-654C-4EBD-97D5-6D4D419857D5}" destId="{050D00DB-525D-4187-9FAB-2AFD0F9D9F91}" srcOrd="1" destOrd="0" presId="urn:microsoft.com/office/officeart/2008/layout/HorizontalMultiLevelHierarchy#7"/>
    <dgm:cxn modelId="{41B8327F-8968-49DF-BE75-262B0424AC43}" type="presParOf" srcId="{576C654D-C899-4E25-8AE3-415E1C848352}" destId="{3AFF3E65-27EA-4EBE-B0C2-74A0C5CC4D6A}" srcOrd="2" destOrd="0" presId="urn:microsoft.com/office/officeart/2008/layout/HorizontalMultiLevelHierarchy#7"/>
    <dgm:cxn modelId="{4FBC7BEF-05CC-4E92-824B-AC67C7645AB5}" type="presParOf" srcId="{3AFF3E65-27EA-4EBE-B0C2-74A0C5CC4D6A}" destId="{121D1883-2763-4BA3-A6A9-7C1F283C540D}" srcOrd="0" destOrd="0" presId="urn:microsoft.com/office/officeart/2008/layout/HorizontalMultiLevelHierarchy#7"/>
    <dgm:cxn modelId="{8817FF4C-2993-40CF-9AD7-07459730D181}" type="presParOf" srcId="{576C654D-C899-4E25-8AE3-415E1C848352}" destId="{0308A80A-9590-4635-8D26-590C32B9255E}" srcOrd="3" destOrd="0" presId="urn:microsoft.com/office/officeart/2008/layout/HorizontalMultiLevelHierarchy#7"/>
    <dgm:cxn modelId="{7092FE00-B2C7-4EB8-A547-EE0B5B7EE32B}" type="presParOf" srcId="{0308A80A-9590-4635-8D26-590C32B9255E}" destId="{348FAAA3-6893-4AEF-87A6-9F978B2E562B}" srcOrd="0" destOrd="0" presId="urn:microsoft.com/office/officeart/2008/layout/HorizontalMultiLevelHierarchy#7"/>
    <dgm:cxn modelId="{AD3E9A1C-3FB8-4B47-9120-19545CD1EFAE}" type="presParOf" srcId="{0308A80A-9590-4635-8D26-590C32B9255E}" destId="{5C140DFF-7347-4070-B1AF-8D10B1336045}" srcOrd="1" destOrd="0" presId="urn:microsoft.com/office/officeart/2008/layout/HorizontalMultiLevelHierarchy#7"/>
    <dgm:cxn modelId="{A2FA22FA-FB85-4CE9-9D89-A2FB38F15F0B}" type="presParOf" srcId="{5C140DFF-7347-4070-B1AF-8D10B1336045}" destId="{2F8648C0-2801-487F-BC3D-4B213C1EBC16}" srcOrd="0" destOrd="0" presId="urn:microsoft.com/office/officeart/2008/layout/HorizontalMultiLevelHierarchy#7"/>
    <dgm:cxn modelId="{31CEF812-E93D-43C2-9F7B-D1C4E9052633}" type="presParOf" srcId="{2F8648C0-2801-487F-BC3D-4B213C1EBC16}" destId="{36196A38-F551-473A-B20C-CD5FC16C0CBE}" srcOrd="0" destOrd="0" presId="urn:microsoft.com/office/officeart/2008/layout/HorizontalMultiLevelHierarchy#7"/>
    <dgm:cxn modelId="{F8CB1D53-A73A-4949-99E8-A1B08D406913}" type="presParOf" srcId="{5C140DFF-7347-4070-B1AF-8D10B1336045}" destId="{71A91348-D74C-416C-9818-1B7B6BBCAE10}" srcOrd="1" destOrd="0" presId="urn:microsoft.com/office/officeart/2008/layout/HorizontalMultiLevelHierarchy#7"/>
    <dgm:cxn modelId="{70E6AD8D-2FE1-40E4-8355-F28EC5CC8CF3}" type="presParOf" srcId="{71A91348-D74C-416C-9818-1B7B6BBCAE10}" destId="{C519DF48-6D86-446B-BA3B-B6F14F612B50}" srcOrd="0" destOrd="0" presId="urn:microsoft.com/office/officeart/2008/layout/HorizontalMultiLevelHierarchy#7"/>
    <dgm:cxn modelId="{BDEBB3F9-E039-4095-88CC-E8EF0D624CFE}" type="presParOf" srcId="{71A91348-D74C-416C-9818-1B7B6BBCAE10}" destId="{17009E77-C43A-439C-A000-8B8056676EF8}" srcOrd="1" destOrd="0" presId="urn:microsoft.com/office/officeart/2008/layout/HorizontalMultiLevelHierarchy#7"/>
    <dgm:cxn modelId="{ECBBE0AA-DD74-451E-9E32-018B42849DC9}" type="presParOf" srcId="{17009E77-C43A-439C-A000-8B8056676EF8}" destId="{DCD67DD3-AD0E-4A0E-BC41-B1BF000514CC}" srcOrd="0" destOrd="0" presId="urn:microsoft.com/office/officeart/2008/layout/HorizontalMultiLevelHierarchy#7"/>
    <dgm:cxn modelId="{E09EA480-4ECD-4BEB-8A73-6B011C492F22}" type="presParOf" srcId="{DCD67DD3-AD0E-4A0E-BC41-B1BF000514CC}" destId="{E7E60D08-3F23-4058-9689-EB65C9E23EA5}" srcOrd="0" destOrd="0" presId="urn:microsoft.com/office/officeart/2008/layout/HorizontalMultiLevelHierarchy#7"/>
    <dgm:cxn modelId="{EEA543DA-B0CA-44DF-958D-2FA31959C9F0}" type="presParOf" srcId="{17009E77-C43A-439C-A000-8B8056676EF8}" destId="{14EB6659-99D5-45ED-98BE-A02FAE2073D7}" srcOrd="1" destOrd="0" presId="urn:microsoft.com/office/officeart/2008/layout/HorizontalMultiLevelHierarchy#7"/>
    <dgm:cxn modelId="{1DE76007-9685-40A1-BC74-359A4E834037}" type="presParOf" srcId="{14EB6659-99D5-45ED-98BE-A02FAE2073D7}" destId="{E4763CEB-18C1-4C1A-A6BE-AE65C8EA0A1E}" srcOrd="0" destOrd="0" presId="urn:microsoft.com/office/officeart/2008/layout/HorizontalMultiLevelHierarchy#7"/>
    <dgm:cxn modelId="{3AC4575A-C280-4A5F-A40A-FC192B79774D}" type="presParOf" srcId="{14EB6659-99D5-45ED-98BE-A02FAE2073D7}" destId="{D70F09DE-5617-4CB9-9F49-9CD9E9CA416E}" srcOrd="1" destOrd="0" presId="urn:microsoft.com/office/officeart/2008/layout/HorizontalMultiLevelHierarchy#7"/>
    <dgm:cxn modelId="{9D0C2C73-587D-4113-9929-64C97A7FAEA4}" type="presParOf" srcId="{17009E77-C43A-439C-A000-8B8056676EF8}" destId="{37CBA082-D941-4911-9BC1-592224AA5FDE}" srcOrd="2" destOrd="0" presId="urn:microsoft.com/office/officeart/2008/layout/HorizontalMultiLevelHierarchy#7"/>
    <dgm:cxn modelId="{57BFFE8D-896E-4899-9E3A-DF930FC99E14}" type="presParOf" srcId="{37CBA082-D941-4911-9BC1-592224AA5FDE}" destId="{3A45FB90-5D45-458D-9CFE-C44502E4526B}" srcOrd="0" destOrd="0" presId="urn:microsoft.com/office/officeart/2008/layout/HorizontalMultiLevelHierarchy#7"/>
    <dgm:cxn modelId="{DBA227EB-778D-415F-B099-48D653F3FDA3}" type="presParOf" srcId="{17009E77-C43A-439C-A000-8B8056676EF8}" destId="{5F7AF8FB-4D30-49D0-9AD0-0898335AABD5}" srcOrd="3" destOrd="0" presId="urn:microsoft.com/office/officeart/2008/layout/HorizontalMultiLevelHierarchy#7"/>
    <dgm:cxn modelId="{8979D60F-BA16-47E5-A7A9-23D679A9E150}" type="presParOf" srcId="{5F7AF8FB-4D30-49D0-9AD0-0898335AABD5}" destId="{7509E879-A732-41A4-ACE7-213BA584FE8C}" srcOrd="0" destOrd="0" presId="urn:microsoft.com/office/officeart/2008/layout/HorizontalMultiLevelHierarchy#7"/>
    <dgm:cxn modelId="{A4782014-55E6-4FE8-912D-A132FC2F4588}" type="presParOf" srcId="{5F7AF8FB-4D30-49D0-9AD0-0898335AABD5}" destId="{D5DC92ED-2F70-497D-B955-A1222014C4F2}" srcOrd="1" destOrd="0" presId="urn:microsoft.com/office/officeart/2008/layout/HorizontalMultiLevelHierarchy#7"/>
    <dgm:cxn modelId="{3C521E3E-55A1-44C2-A96F-594FF056F8DF}" type="presParOf" srcId="{17009E77-C43A-439C-A000-8B8056676EF8}" destId="{64EBEB4B-9A30-4DB1-A6B1-06A6210DCD7A}" srcOrd="4" destOrd="0" presId="urn:microsoft.com/office/officeart/2008/layout/HorizontalMultiLevelHierarchy#7"/>
    <dgm:cxn modelId="{E8EC04F0-7626-4A5D-81EC-040C15D587DB}" type="presParOf" srcId="{64EBEB4B-9A30-4DB1-A6B1-06A6210DCD7A}" destId="{B2A7AFCA-AEA6-4A11-803D-12BE3002CEBD}" srcOrd="0" destOrd="0" presId="urn:microsoft.com/office/officeart/2008/layout/HorizontalMultiLevelHierarchy#7"/>
    <dgm:cxn modelId="{820BBA0A-60D0-4B3B-952E-C37903C002CB}" type="presParOf" srcId="{17009E77-C43A-439C-A000-8B8056676EF8}" destId="{6A60194C-3F8D-4413-9AE1-EA99197A146B}" srcOrd="5" destOrd="0" presId="urn:microsoft.com/office/officeart/2008/layout/HorizontalMultiLevelHierarchy#7"/>
    <dgm:cxn modelId="{D3C58D96-9A59-4E47-94D8-98ECF59B6A34}" type="presParOf" srcId="{6A60194C-3F8D-4413-9AE1-EA99197A146B}" destId="{E25A46BD-A354-42CA-8626-6FCBEEB3D7BA}" srcOrd="0" destOrd="0" presId="urn:microsoft.com/office/officeart/2008/layout/HorizontalMultiLevelHierarchy#7"/>
    <dgm:cxn modelId="{BD10ACA7-0289-468C-9FD7-A320109FA8ED}" type="presParOf" srcId="{6A60194C-3F8D-4413-9AE1-EA99197A146B}" destId="{AB899167-41D5-45B9-82D5-CAB24273197C}" srcOrd="1" destOrd="0" presId="urn:microsoft.com/office/officeart/2008/layout/HorizontalMultiLevelHierarchy#7"/>
    <dgm:cxn modelId="{21E4056B-7432-49FD-B49F-91212D70837B}" type="presParOf" srcId="{5C140DFF-7347-4070-B1AF-8D10B1336045}" destId="{86E9C646-671B-46DA-899C-9BB08A5F134E}" srcOrd="2" destOrd="0" presId="urn:microsoft.com/office/officeart/2008/layout/HorizontalMultiLevelHierarchy#7"/>
    <dgm:cxn modelId="{40AFC5C3-88E3-472B-905E-91583C0B2B0A}" type="presParOf" srcId="{86E9C646-671B-46DA-899C-9BB08A5F134E}" destId="{3D88DFC1-3C2F-44EB-83B5-1889C887AEC3}" srcOrd="0" destOrd="0" presId="urn:microsoft.com/office/officeart/2008/layout/HorizontalMultiLevelHierarchy#7"/>
    <dgm:cxn modelId="{150FBBC6-0B56-4A23-98F0-65B5446E7251}" type="presParOf" srcId="{5C140DFF-7347-4070-B1AF-8D10B1336045}" destId="{BAA7259C-AE3E-465A-9FD0-5FF4D88F77AA}" srcOrd="3" destOrd="0" presId="urn:microsoft.com/office/officeart/2008/layout/HorizontalMultiLevelHierarchy#7"/>
    <dgm:cxn modelId="{23D83CBE-49DA-4B86-BCE1-6ABE93E25D1C}" type="presParOf" srcId="{BAA7259C-AE3E-465A-9FD0-5FF4D88F77AA}" destId="{ED7CB0FC-4CA3-4890-8068-C221A3E9C4B2}" srcOrd="0" destOrd="0" presId="urn:microsoft.com/office/officeart/2008/layout/HorizontalMultiLevelHierarchy#7"/>
    <dgm:cxn modelId="{7153798B-DC06-4CC1-B195-57431D0F1DC3}" type="presParOf" srcId="{BAA7259C-AE3E-465A-9FD0-5FF4D88F77AA}" destId="{7595EF64-4060-43F3-8FF8-BBDC4C37677D}" srcOrd="1" destOrd="0" presId="urn:microsoft.com/office/officeart/2008/layout/HorizontalMultiLevelHierarchy#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C3B0DF-4815-4308-A795-C7D4D60A4711}" type="doc">
      <dgm:prSet loTypeId="urn:microsoft.com/office/officeart/2005/8/layout/hierarchy5#2" loCatId="hierarchy" qsTypeId="urn:microsoft.com/office/officeart/2005/8/quickstyle/simple1#10" qsCatId="simple" csTypeId="urn:microsoft.com/office/officeart/2005/8/colors/colorful5#2" csCatId="colorful" phldr="1"/>
      <dgm:spPr/>
      <dgm:t>
        <a:bodyPr/>
        <a:lstStyle/>
        <a:p>
          <a:endParaRPr lang="en-IN"/>
        </a:p>
      </dgm:t>
    </dgm:pt>
    <dgm:pt modelId="{4E3A3762-EC5F-41D8-9CE0-5FE1394AAD0A}">
      <dgm:prSet phldrT="[Text]"/>
      <dgm:spPr/>
      <dgm:t>
        <a:bodyPr/>
        <a:lstStyle/>
        <a:p>
          <a:r>
            <a:rPr lang="en-US" dirty="0"/>
            <a:t>Violations of different provisions</a:t>
          </a:r>
          <a:endParaRPr lang="en-IN" dirty="0"/>
        </a:p>
      </dgm:t>
    </dgm:pt>
    <dgm:pt modelId="{58159724-DD48-4416-87EB-EA8515882D26}" type="parTrans" cxnId="{4468DF0D-E3EE-44CE-BE82-76FE21A9CC66}">
      <dgm:prSet/>
      <dgm:spPr/>
      <dgm:t>
        <a:bodyPr/>
        <a:lstStyle/>
        <a:p>
          <a:endParaRPr lang="en-IN"/>
        </a:p>
      </dgm:t>
    </dgm:pt>
    <dgm:pt modelId="{8E7DA645-FA1D-4405-BFDC-DD30F5037BA7}" type="sibTrans" cxnId="{4468DF0D-E3EE-44CE-BE82-76FE21A9CC66}">
      <dgm:prSet/>
      <dgm:spPr/>
      <dgm:t>
        <a:bodyPr/>
        <a:lstStyle/>
        <a:p>
          <a:endParaRPr lang="en-IN"/>
        </a:p>
      </dgm:t>
    </dgm:pt>
    <dgm:pt modelId="{ED7378A1-6EA8-41C7-A804-7CA6D5B9C209}">
      <dgm:prSet phldrT="[Text]"/>
      <dgm:spPr>
        <a:solidFill>
          <a:srgbClr val="00B050"/>
        </a:solidFill>
      </dgm:spPr>
      <dgm:t>
        <a:bodyPr/>
        <a:lstStyle/>
        <a:p>
          <a:r>
            <a:rPr lang="en-US" dirty="0" smtClean="0"/>
            <a:t>A) Taxing </a:t>
          </a:r>
          <a:r>
            <a:rPr lang="en-US" dirty="0"/>
            <a:t>certain specified income @30% u/s 115BBI</a:t>
          </a:r>
          <a:endParaRPr lang="en-IN" dirty="0"/>
        </a:p>
      </dgm:t>
    </dgm:pt>
    <dgm:pt modelId="{2240C68D-DFC4-4232-B309-70FE64A7D9B5}" type="parTrans" cxnId="{9C6B7894-53C2-40A3-8945-45A57E6238F2}">
      <dgm:prSet/>
      <dgm:spPr/>
      <dgm:t>
        <a:bodyPr/>
        <a:lstStyle/>
        <a:p>
          <a:endParaRPr lang="en-IN"/>
        </a:p>
      </dgm:t>
    </dgm:pt>
    <dgm:pt modelId="{C3D83680-FE12-4160-9F3B-3CBD04FB6535}" type="sibTrans" cxnId="{9C6B7894-53C2-40A3-8945-45A57E6238F2}">
      <dgm:prSet/>
      <dgm:spPr/>
      <dgm:t>
        <a:bodyPr/>
        <a:lstStyle/>
        <a:p>
          <a:endParaRPr lang="en-IN"/>
        </a:p>
      </dgm:t>
    </dgm:pt>
    <dgm:pt modelId="{6450EF87-F474-4CBE-9011-126A0EC27676}">
      <dgm:prSet phldrT="[Text]"/>
      <dgm:spPr>
        <a:solidFill>
          <a:srgbClr val="FF0000"/>
        </a:solidFill>
      </dgm:spPr>
      <dgm:t>
        <a:bodyPr/>
        <a:lstStyle/>
        <a:p>
          <a:r>
            <a:rPr lang="en-US" dirty="0" smtClean="0"/>
            <a:t>C) Registration </a:t>
          </a:r>
          <a:r>
            <a:rPr lang="en-US" dirty="0"/>
            <a:t>to be </a:t>
          </a:r>
          <a:r>
            <a:rPr lang="en-US" dirty="0" smtClean="0"/>
            <a:t>cancelled </a:t>
          </a:r>
          <a:r>
            <a:rPr lang="en-US" dirty="0"/>
            <a:t>in case of specified violations u/s 12AB (4)/(5) or under 15</a:t>
          </a:r>
          <a:r>
            <a:rPr lang="en-US" baseline="30000" dirty="0"/>
            <a:t>th</a:t>
          </a:r>
          <a:r>
            <a:rPr lang="en-US" dirty="0"/>
            <a:t> proviso to section 10(23C)</a:t>
          </a:r>
          <a:endParaRPr lang="en-IN" dirty="0"/>
        </a:p>
      </dgm:t>
    </dgm:pt>
    <dgm:pt modelId="{AAB03BFB-6F87-4B43-BD9B-7AC6B57DA3AD}" type="parTrans" cxnId="{B27B0ACC-F61B-4FB4-A169-D2434488F54E}">
      <dgm:prSet/>
      <dgm:spPr/>
      <dgm:t>
        <a:bodyPr/>
        <a:lstStyle/>
        <a:p>
          <a:endParaRPr lang="en-IN"/>
        </a:p>
      </dgm:t>
    </dgm:pt>
    <dgm:pt modelId="{5AA93F73-7189-4B05-A200-F1FE43463635}" type="sibTrans" cxnId="{B27B0ACC-F61B-4FB4-A169-D2434488F54E}">
      <dgm:prSet/>
      <dgm:spPr/>
      <dgm:t>
        <a:bodyPr/>
        <a:lstStyle/>
        <a:p>
          <a:endParaRPr lang="en-IN"/>
        </a:p>
      </dgm:t>
    </dgm:pt>
    <dgm:pt modelId="{E27ED9A7-28BA-4128-97F0-14B4A38AC880}">
      <dgm:prSet phldrT="[Text]"/>
      <dgm:spPr>
        <a:solidFill>
          <a:schemeClr val="tx2">
            <a:lumMod val="60000"/>
            <a:lumOff val="40000"/>
          </a:schemeClr>
        </a:solidFill>
      </dgm:spPr>
      <dgm:t>
        <a:bodyPr/>
        <a:lstStyle/>
        <a:p>
          <a:r>
            <a:rPr lang="en-US" dirty="0" smtClean="0"/>
            <a:t>B) Registration </a:t>
          </a:r>
          <a:r>
            <a:rPr lang="en-US" dirty="0"/>
            <a:t>to continue and taxing net income under section 13(10)/(11) and under 22</a:t>
          </a:r>
          <a:r>
            <a:rPr lang="en-US" baseline="30000" dirty="0"/>
            <a:t>nd</a:t>
          </a:r>
          <a:r>
            <a:rPr lang="en-US" dirty="0"/>
            <a:t> /23</a:t>
          </a:r>
          <a:r>
            <a:rPr lang="en-US" baseline="30000" dirty="0"/>
            <a:t>rd</a:t>
          </a:r>
          <a:r>
            <a:rPr lang="en-US" dirty="0"/>
            <a:t> proviso to section 10</a:t>
          </a:r>
          <a:endParaRPr lang="en-IN" dirty="0"/>
        </a:p>
      </dgm:t>
    </dgm:pt>
    <dgm:pt modelId="{AF2D97B0-9A76-4E65-A4DF-BC5F2BACF770}" type="sibTrans" cxnId="{0642F2F4-7B37-49C7-BBD6-D763DD70FA1B}">
      <dgm:prSet/>
      <dgm:spPr/>
      <dgm:t>
        <a:bodyPr/>
        <a:lstStyle/>
        <a:p>
          <a:endParaRPr lang="en-IN"/>
        </a:p>
      </dgm:t>
    </dgm:pt>
    <dgm:pt modelId="{B0FC8D44-DEEC-4F4D-A650-4FDA888E081A}" type="parTrans" cxnId="{0642F2F4-7B37-49C7-BBD6-D763DD70FA1B}">
      <dgm:prSet/>
      <dgm:spPr/>
      <dgm:t>
        <a:bodyPr/>
        <a:lstStyle/>
        <a:p>
          <a:endParaRPr lang="en-IN"/>
        </a:p>
      </dgm:t>
    </dgm:pt>
    <dgm:pt modelId="{7636ABFE-9E4C-4897-B12E-5D6823B74CD5}" type="pres">
      <dgm:prSet presAssocID="{C1C3B0DF-4815-4308-A795-C7D4D60A4711}" presName="mainComposite" presStyleCnt="0">
        <dgm:presLayoutVars>
          <dgm:chPref val="1"/>
          <dgm:dir/>
          <dgm:animOne val="branch"/>
          <dgm:animLvl val="lvl"/>
          <dgm:resizeHandles val="exact"/>
        </dgm:presLayoutVars>
      </dgm:prSet>
      <dgm:spPr/>
      <dgm:t>
        <a:bodyPr/>
        <a:lstStyle/>
        <a:p>
          <a:endParaRPr lang="en-IN"/>
        </a:p>
      </dgm:t>
    </dgm:pt>
    <dgm:pt modelId="{C74992A8-4349-4B6C-8B2B-5691CC6B13A6}" type="pres">
      <dgm:prSet presAssocID="{C1C3B0DF-4815-4308-A795-C7D4D60A4711}" presName="hierFlow" presStyleCnt="0"/>
      <dgm:spPr/>
    </dgm:pt>
    <dgm:pt modelId="{F35B5552-A9F9-46BF-91E5-20192CB91278}" type="pres">
      <dgm:prSet presAssocID="{C1C3B0DF-4815-4308-A795-C7D4D60A4711}" presName="hierChild1" presStyleCnt="0">
        <dgm:presLayoutVars>
          <dgm:chPref val="1"/>
          <dgm:animOne val="branch"/>
          <dgm:animLvl val="lvl"/>
        </dgm:presLayoutVars>
      </dgm:prSet>
      <dgm:spPr/>
    </dgm:pt>
    <dgm:pt modelId="{127097D0-D479-4F29-B5ED-BDB877DF1E51}" type="pres">
      <dgm:prSet presAssocID="{4E3A3762-EC5F-41D8-9CE0-5FE1394AAD0A}" presName="Name17" presStyleCnt="0"/>
      <dgm:spPr/>
    </dgm:pt>
    <dgm:pt modelId="{34ECEA67-A8A5-4AAA-96E1-F4A1E9A21AE3}" type="pres">
      <dgm:prSet presAssocID="{4E3A3762-EC5F-41D8-9CE0-5FE1394AAD0A}" presName="level1Shape" presStyleLbl="node0" presStyleIdx="0" presStyleCnt="1">
        <dgm:presLayoutVars>
          <dgm:chPref val="3"/>
        </dgm:presLayoutVars>
      </dgm:prSet>
      <dgm:spPr/>
      <dgm:t>
        <a:bodyPr/>
        <a:lstStyle/>
        <a:p>
          <a:endParaRPr lang="en-IN"/>
        </a:p>
      </dgm:t>
    </dgm:pt>
    <dgm:pt modelId="{F8192E2F-44DD-44E5-A5B9-0683212FE3E1}" type="pres">
      <dgm:prSet presAssocID="{4E3A3762-EC5F-41D8-9CE0-5FE1394AAD0A}" presName="hierChild2" presStyleCnt="0"/>
      <dgm:spPr/>
    </dgm:pt>
    <dgm:pt modelId="{C315F1F3-5E62-4CAE-8DD4-38201BC87F76}" type="pres">
      <dgm:prSet presAssocID="{2240C68D-DFC4-4232-B309-70FE64A7D9B5}" presName="Name25" presStyleLbl="parChTrans1D2" presStyleIdx="0" presStyleCnt="3"/>
      <dgm:spPr/>
      <dgm:t>
        <a:bodyPr/>
        <a:lstStyle/>
        <a:p>
          <a:endParaRPr lang="en-IN"/>
        </a:p>
      </dgm:t>
    </dgm:pt>
    <dgm:pt modelId="{432DA5DA-6343-4369-852F-A0BD2F25B864}" type="pres">
      <dgm:prSet presAssocID="{2240C68D-DFC4-4232-B309-70FE64A7D9B5}" presName="connTx" presStyleLbl="parChTrans1D2" presStyleIdx="0" presStyleCnt="3"/>
      <dgm:spPr/>
      <dgm:t>
        <a:bodyPr/>
        <a:lstStyle/>
        <a:p>
          <a:endParaRPr lang="en-IN"/>
        </a:p>
      </dgm:t>
    </dgm:pt>
    <dgm:pt modelId="{2F890884-17BB-421C-B91A-D934CE43B815}" type="pres">
      <dgm:prSet presAssocID="{ED7378A1-6EA8-41C7-A804-7CA6D5B9C209}" presName="Name30" presStyleCnt="0"/>
      <dgm:spPr/>
    </dgm:pt>
    <dgm:pt modelId="{0D141A20-C90B-4CD3-9BD3-6B54190A8FA4}" type="pres">
      <dgm:prSet presAssocID="{ED7378A1-6EA8-41C7-A804-7CA6D5B9C209}" presName="level2Shape" presStyleLbl="node2" presStyleIdx="0" presStyleCnt="3"/>
      <dgm:spPr/>
      <dgm:t>
        <a:bodyPr/>
        <a:lstStyle/>
        <a:p>
          <a:endParaRPr lang="en-IN"/>
        </a:p>
      </dgm:t>
    </dgm:pt>
    <dgm:pt modelId="{755B940E-E9E0-4B94-B8D6-68017757A37E}" type="pres">
      <dgm:prSet presAssocID="{ED7378A1-6EA8-41C7-A804-7CA6D5B9C209}" presName="hierChild3" presStyleCnt="0"/>
      <dgm:spPr/>
    </dgm:pt>
    <dgm:pt modelId="{E6C83AA9-E1BA-48E6-B9A9-F084D48F46C1}" type="pres">
      <dgm:prSet presAssocID="{B0FC8D44-DEEC-4F4D-A650-4FDA888E081A}" presName="Name25" presStyleLbl="parChTrans1D2" presStyleIdx="1" presStyleCnt="3"/>
      <dgm:spPr/>
      <dgm:t>
        <a:bodyPr/>
        <a:lstStyle/>
        <a:p>
          <a:endParaRPr lang="en-IN"/>
        </a:p>
      </dgm:t>
    </dgm:pt>
    <dgm:pt modelId="{60AE0E2D-0498-42CB-A131-39E482A1852F}" type="pres">
      <dgm:prSet presAssocID="{B0FC8D44-DEEC-4F4D-A650-4FDA888E081A}" presName="connTx" presStyleLbl="parChTrans1D2" presStyleIdx="1" presStyleCnt="3"/>
      <dgm:spPr/>
      <dgm:t>
        <a:bodyPr/>
        <a:lstStyle/>
        <a:p>
          <a:endParaRPr lang="en-IN"/>
        </a:p>
      </dgm:t>
    </dgm:pt>
    <dgm:pt modelId="{67D302A4-9906-443E-864D-4C8011006D13}" type="pres">
      <dgm:prSet presAssocID="{E27ED9A7-28BA-4128-97F0-14B4A38AC880}" presName="Name30" presStyleCnt="0"/>
      <dgm:spPr/>
    </dgm:pt>
    <dgm:pt modelId="{5E480C1D-1D35-49AF-8707-B471521C2F35}" type="pres">
      <dgm:prSet presAssocID="{E27ED9A7-28BA-4128-97F0-14B4A38AC880}" presName="level2Shape" presStyleLbl="node2" presStyleIdx="1" presStyleCnt="3"/>
      <dgm:spPr/>
      <dgm:t>
        <a:bodyPr/>
        <a:lstStyle/>
        <a:p>
          <a:endParaRPr lang="en-IN"/>
        </a:p>
      </dgm:t>
    </dgm:pt>
    <dgm:pt modelId="{A2373438-C13D-472D-B3A3-CFD20BD304B6}" type="pres">
      <dgm:prSet presAssocID="{E27ED9A7-28BA-4128-97F0-14B4A38AC880}" presName="hierChild3" presStyleCnt="0"/>
      <dgm:spPr/>
    </dgm:pt>
    <dgm:pt modelId="{BD1C5F3A-D81B-45DA-B87C-7096CEA3174A}" type="pres">
      <dgm:prSet presAssocID="{AAB03BFB-6F87-4B43-BD9B-7AC6B57DA3AD}" presName="Name25" presStyleLbl="parChTrans1D2" presStyleIdx="2" presStyleCnt="3"/>
      <dgm:spPr/>
      <dgm:t>
        <a:bodyPr/>
        <a:lstStyle/>
        <a:p>
          <a:endParaRPr lang="en-IN"/>
        </a:p>
      </dgm:t>
    </dgm:pt>
    <dgm:pt modelId="{1E74236E-0EF4-4B22-8BEF-9BB38BD11E01}" type="pres">
      <dgm:prSet presAssocID="{AAB03BFB-6F87-4B43-BD9B-7AC6B57DA3AD}" presName="connTx" presStyleLbl="parChTrans1D2" presStyleIdx="2" presStyleCnt="3"/>
      <dgm:spPr/>
      <dgm:t>
        <a:bodyPr/>
        <a:lstStyle/>
        <a:p>
          <a:endParaRPr lang="en-IN"/>
        </a:p>
      </dgm:t>
    </dgm:pt>
    <dgm:pt modelId="{AE652CCB-BCDF-4F45-816A-884726B7F499}" type="pres">
      <dgm:prSet presAssocID="{6450EF87-F474-4CBE-9011-126A0EC27676}" presName="Name30" presStyleCnt="0"/>
      <dgm:spPr/>
    </dgm:pt>
    <dgm:pt modelId="{F498582C-EF8D-47E3-95FE-C7E279A8B9EB}" type="pres">
      <dgm:prSet presAssocID="{6450EF87-F474-4CBE-9011-126A0EC27676}" presName="level2Shape" presStyleLbl="node2" presStyleIdx="2" presStyleCnt="3"/>
      <dgm:spPr/>
      <dgm:t>
        <a:bodyPr/>
        <a:lstStyle/>
        <a:p>
          <a:endParaRPr lang="en-IN"/>
        </a:p>
      </dgm:t>
    </dgm:pt>
    <dgm:pt modelId="{42B39621-A60B-4907-899F-6AF72888B03D}" type="pres">
      <dgm:prSet presAssocID="{6450EF87-F474-4CBE-9011-126A0EC27676}" presName="hierChild3" presStyleCnt="0"/>
      <dgm:spPr/>
    </dgm:pt>
    <dgm:pt modelId="{37288A74-5356-47A5-B6B6-D476CFA3913E}" type="pres">
      <dgm:prSet presAssocID="{C1C3B0DF-4815-4308-A795-C7D4D60A4711}" presName="bgShapesFlow" presStyleCnt="0"/>
      <dgm:spPr/>
    </dgm:pt>
  </dgm:ptLst>
  <dgm:cxnLst>
    <dgm:cxn modelId="{A05C9BC1-A68D-446F-B4AE-35140428D005}" type="presOf" srcId="{AAB03BFB-6F87-4B43-BD9B-7AC6B57DA3AD}" destId="{1E74236E-0EF4-4B22-8BEF-9BB38BD11E01}" srcOrd="1" destOrd="0" presId="urn:microsoft.com/office/officeart/2005/8/layout/hierarchy5#2"/>
    <dgm:cxn modelId="{B050B628-92C0-4308-8F0D-CC893E3E1DC5}" type="presOf" srcId="{B0FC8D44-DEEC-4F4D-A650-4FDA888E081A}" destId="{E6C83AA9-E1BA-48E6-B9A9-F084D48F46C1}" srcOrd="0" destOrd="0" presId="urn:microsoft.com/office/officeart/2005/8/layout/hierarchy5#2"/>
    <dgm:cxn modelId="{B78FB5BF-BDC9-46FF-B29B-BB9AF3997639}" type="presOf" srcId="{B0FC8D44-DEEC-4F4D-A650-4FDA888E081A}" destId="{60AE0E2D-0498-42CB-A131-39E482A1852F}" srcOrd="1" destOrd="0" presId="urn:microsoft.com/office/officeart/2005/8/layout/hierarchy5#2"/>
    <dgm:cxn modelId="{CDBB5352-8739-4E8A-9D29-ECF70BA93F39}" type="presOf" srcId="{ED7378A1-6EA8-41C7-A804-7CA6D5B9C209}" destId="{0D141A20-C90B-4CD3-9BD3-6B54190A8FA4}" srcOrd="0" destOrd="0" presId="urn:microsoft.com/office/officeart/2005/8/layout/hierarchy5#2"/>
    <dgm:cxn modelId="{152A688A-3B1C-41A9-B4DF-E3EFAFE052AF}" type="presOf" srcId="{6450EF87-F474-4CBE-9011-126A0EC27676}" destId="{F498582C-EF8D-47E3-95FE-C7E279A8B9EB}" srcOrd="0" destOrd="0" presId="urn:microsoft.com/office/officeart/2005/8/layout/hierarchy5#2"/>
    <dgm:cxn modelId="{9F7C734F-5FB2-4693-B694-9C34CF4B116A}" type="presOf" srcId="{4E3A3762-EC5F-41D8-9CE0-5FE1394AAD0A}" destId="{34ECEA67-A8A5-4AAA-96E1-F4A1E9A21AE3}" srcOrd="0" destOrd="0" presId="urn:microsoft.com/office/officeart/2005/8/layout/hierarchy5#2"/>
    <dgm:cxn modelId="{0642F2F4-7B37-49C7-BBD6-D763DD70FA1B}" srcId="{4E3A3762-EC5F-41D8-9CE0-5FE1394AAD0A}" destId="{E27ED9A7-28BA-4128-97F0-14B4A38AC880}" srcOrd="1" destOrd="0" parTransId="{B0FC8D44-DEEC-4F4D-A650-4FDA888E081A}" sibTransId="{AF2D97B0-9A76-4E65-A4DF-BC5F2BACF770}"/>
    <dgm:cxn modelId="{346F671D-1209-4DAE-844C-57E456FCADB7}" type="presOf" srcId="{2240C68D-DFC4-4232-B309-70FE64A7D9B5}" destId="{432DA5DA-6343-4369-852F-A0BD2F25B864}" srcOrd="1" destOrd="0" presId="urn:microsoft.com/office/officeart/2005/8/layout/hierarchy5#2"/>
    <dgm:cxn modelId="{B27B0ACC-F61B-4FB4-A169-D2434488F54E}" srcId="{4E3A3762-EC5F-41D8-9CE0-5FE1394AAD0A}" destId="{6450EF87-F474-4CBE-9011-126A0EC27676}" srcOrd="2" destOrd="0" parTransId="{AAB03BFB-6F87-4B43-BD9B-7AC6B57DA3AD}" sibTransId="{5AA93F73-7189-4B05-A200-F1FE43463635}"/>
    <dgm:cxn modelId="{22B202C5-F82F-4D1E-BA28-BB51A7FCDC4C}" type="presOf" srcId="{AAB03BFB-6F87-4B43-BD9B-7AC6B57DA3AD}" destId="{BD1C5F3A-D81B-45DA-B87C-7096CEA3174A}" srcOrd="0" destOrd="0" presId="urn:microsoft.com/office/officeart/2005/8/layout/hierarchy5#2"/>
    <dgm:cxn modelId="{3DBDCF5C-9533-4E6D-9C2D-29CF01A3F3B5}" type="presOf" srcId="{2240C68D-DFC4-4232-B309-70FE64A7D9B5}" destId="{C315F1F3-5E62-4CAE-8DD4-38201BC87F76}" srcOrd="0" destOrd="0" presId="urn:microsoft.com/office/officeart/2005/8/layout/hierarchy5#2"/>
    <dgm:cxn modelId="{A67DA39B-D7A4-44CA-861C-F5F5C2B42049}" type="presOf" srcId="{E27ED9A7-28BA-4128-97F0-14B4A38AC880}" destId="{5E480C1D-1D35-49AF-8707-B471521C2F35}" srcOrd="0" destOrd="0" presId="urn:microsoft.com/office/officeart/2005/8/layout/hierarchy5#2"/>
    <dgm:cxn modelId="{9C6B7894-53C2-40A3-8945-45A57E6238F2}" srcId="{4E3A3762-EC5F-41D8-9CE0-5FE1394AAD0A}" destId="{ED7378A1-6EA8-41C7-A804-7CA6D5B9C209}" srcOrd="0" destOrd="0" parTransId="{2240C68D-DFC4-4232-B309-70FE64A7D9B5}" sibTransId="{C3D83680-FE12-4160-9F3B-3CBD04FB6535}"/>
    <dgm:cxn modelId="{71443CB9-91EC-4AD0-AF74-B45ED0E90F9F}" type="presOf" srcId="{C1C3B0DF-4815-4308-A795-C7D4D60A4711}" destId="{7636ABFE-9E4C-4897-B12E-5D6823B74CD5}" srcOrd="0" destOrd="0" presId="urn:microsoft.com/office/officeart/2005/8/layout/hierarchy5#2"/>
    <dgm:cxn modelId="{4468DF0D-E3EE-44CE-BE82-76FE21A9CC66}" srcId="{C1C3B0DF-4815-4308-A795-C7D4D60A4711}" destId="{4E3A3762-EC5F-41D8-9CE0-5FE1394AAD0A}" srcOrd="0" destOrd="0" parTransId="{58159724-DD48-4416-87EB-EA8515882D26}" sibTransId="{8E7DA645-FA1D-4405-BFDC-DD30F5037BA7}"/>
    <dgm:cxn modelId="{87A2B576-D111-4FEC-BAFD-A9E62F4C143F}" type="presParOf" srcId="{7636ABFE-9E4C-4897-B12E-5D6823B74CD5}" destId="{C74992A8-4349-4B6C-8B2B-5691CC6B13A6}" srcOrd="0" destOrd="0" presId="urn:microsoft.com/office/officeart/2005/8/layout/hierarchy5#2"/>
    <dgm:cxn modelId="{86FB9AF8-733A-46B6-8E3E-58DC3B5C2713}" type="presParOf" srcId="{C74992A8-4349-4B6C-8B2B-5691CC6B13A6}" destId="{F35B5552-A9F9-46BF-91E5-20192CB91278}" srcOrd="0" destOrd="0" presId="urn:microsoft.com/office/officeart/2005/8/layout/hierarchy5#2"/>
    <dgm:cxn modelId="{0E18AA96-494D-4B7E-BD75-39459179DB85}" type="presParOf" srcId="{F35B5552-A9F9-46BF-91E5-20192CB91278}" destId="{127097D0-D479-4F29-B5ED-BDB877DF1E51}" srcOrd="0" destOrd="0" presId="urn:microsoft.com/office/officeart/2005/8/layout/hierarchy5#2"/>
    <dgm:cxn modelId="{E77B381B-DB6D-4845-B836-F34DA2C94C00}" type="presParOf" srcId="{127097D0-D479-4F29-B5ED-BDB877DF1E51}" destId="{34ECEA67-A8A5-4AAA-96E1-F4A1E9A21AE3}" srcOrd="0" destOrd="0" presId="urn:microsoft.com/office/officeart/2005/8/layout/hierarchy5#2"/>
    <dgm:cxn modelId="{C490BCB2-958C-4F7C-8AB7-0AC7672C1A32}" type="presParOf" srcId="{127097D0-D479-4F29-B5ED-BDB877DF1E51}" destId="{F8192E2F-44DD-44E5-A5B9-0683212FE3E1}" srcOrd="1" destOrd="0" presId="urn:microsoft.com/office/officeart/2005/8/layout/hierarchy5#2"/>
    <dgm:cxn modelId="{A03CDF3C-3B01-4F27-91F7-5C0E3C5769CF}" type="presParOf" srcId="{F8192E2F-44DD-44E5-A5B9-0683212FE3E1}" destId="{C315F1F3-5E62-4CAE-8DD4-38201BC87F76}" srcOrd="0" destOrd="0" presId="urn:microsoft.com/office/officeart/2005/8/layout/hierarchy5#2"/>
    <dgm:cxn modelId="{BD5CFB16-E1BC-408A-801B-85C697089E6E}" type="presParOf" srcId="{C315F1F3-5E62-4CAE-8DD4-38201BC87F76}" destId="{432DA5DA-6343-4369-852F-A0BD2F25B864}" srcOrd="0" destOrd="0" presId="urn:microsoft.com/office/officeart/2005/8/layout/hierarchy5#2"/>
    <dgm:cxn modelId="{1DA31428-1914-4D89-8BEB-EC2D495A9368}" type="presParOf" srcId="{F8192E2F-44DD-44E5-A5B9-0683212FE3E1}" destId="{2F890884-17BB-421C-B91A-D934CE43B815}" srcOrd="1" destOrd="0" presId="urn:microsoft.com/office/officeart/2005/8/layout/hierarchy5#2"/>
    <dgm:cxn modelId="{369DF04B-B927-4768-8A4F-CA1DD1A6B5F7}" type="presParOf" srcId="{2F890884-17BB-421C-B91A-D934CE43B815}" destId="{0D141A20-C90B-4CD3-9BD3-6B54190A8FA4}" srcOrd="0" destOrd="0" presId="urn:microsoft.com/office/officeart/2005/8/layout/hierarchy5#2"/>
    <dgm:cxn modelId="{17C8ECE5-079A-4238-BB9E-1E173E395A81}" type="presParOf" srcId="{2F890884-17BB-421C-B91A-D934CE43B815}" destId="{755B940E-E9E0-4B94-B8D6-68017757A37E}" srcOrd="1" destOrd="0" presId="urn:microsoft.com/office/officeart/2005/8/layout/hierarchy5#2"/>
    <dgm:cxn modelId="{8AF6104C-524F-4773-83B2-17CEA48726D2}" type="presParOf" srcId="{F8192E2F-44DD-44E5-A5B9-0683212FE3E1}" destId="{E6C83AA9-E1BA-48E6-B9A9-F084D48F46C1}" srcOrd="2" destOrd="0" presId="urn:microsoft.com/office/officeart/2005/8/layout/hierarchy5#2"/>
    <dgm:cxn modelId="{D332A964-96E0-445B-A06B-F6340E5C5850}" type="presParOf" srcId="{E6C83AA9-E1BA-48E6-B9A9-F084D48F46C1}" destId="{60AE0E2D-0498-42CB-A131-39E482A1852F}" srcOrd="0" destOrd="0" presId="urn:microsoft.com/office/officeart/2005/8/layout/hierarchy5#2"/>
    <dgm:cxn modelId="{D768E3BF-9E2F-49ED-86B6-42A0449789F2}" type="presParOf" srcId="{F8192E2F-44DD-44E5-A5B9-0683212FE3E1}" destId="{67D302A4-9906-443E-864D-4C8011006D13}" srcOrd="3" destOrd="0" presId="urn:microsoft.com/office/officeart/2005/8/layout/hierarchy5#2"/>
    <dgm:cxn modelId="{1070754B-B915-480C-A140-83561B30B1A1}" type="presParOf" srcId="{67D302A4-9906-443E-864D-4C8011006D13}" destId="{5E480C1D-1D35-49AF-8707-B471521C2F35}" srcOrd="0" destOrd="0" presId="urn:microsoft.com/office/officeart/2005/8/layout/hierarchy5#2"/>
    <dgm:cxn modelId="{F5C06DEE-68BC-4268-9B16-FCD47A964DF8}" type="presParOf" srcId="{67D302A4-9906-443E-864D-4C8011006D13}" destId="{A2373438-C13D-472D-B3A3-CFD20BD304B6}" srcOrd="1" destOrd="0" presId="urn:microsoft.com/office/officeart/2005/8/layout/hierarchy5#2"/>
    <dgm:cxn modelId="{CDBD3B27-949C-457B-8248-1AD14B7636B7}" type="presParOf" srcId="{F8192E2F-44DD-44E5-A5B9-0683212FE3E1}" destId="{BD1C5F3A-D81B-45DA-B87C-7096CEA3174A}" srcOrd="4" destOrd="0" presId="urn:microsoft.com/office/officeart/2005/8/layout/hierarchy5#2"/>
    <dgm:cxn modelId="{39359240-336C-4327-BAFC-CA41B3726E04}" type="presParOf" srcId="{BD1C5F3A-D81B-45DA-B87C-7096CEA3174A}" destId="{1E74236E-0EF4-4B22-8BEF-9BB38BD11E01}" srcOrd="0" destOrd="0" presId="urn:microsoft.com/office/officeart/2005/8/layout/hierarchy5#2"/>
    <dgm:cxn modelId="{7C5FE315-7B69-4FE6-83AC-4C811873DF28}" type="presParOf" srcId="{F8192E2F-44DD-44E5-A5B9-0683212FE3E1}" destId="{AE652CCB-BCDF-4F45-816A-884726B7F499}" srcOrd="5" destOrd="0" presId="urn:microsoft.com/office/officeart/2005/8/layout/hierarchy5#2"/>
    <dgm:cxn modelId="{CBC3BBA9-F33B-4060-AEA8-1F6EACC66F34}" type="presParOf" srcId="{AE652CCB-BCDF-4F45-816A-884726B7F499}" destId="{F498582C-EF8D-47E3-95FE-C7E279A8B9EB}" srcOrd="0" destOrd="0" presId="urn:microsoft.com/office/officeart/2005/8/layout/hierarchy5#2"/>
    <dgm:cxn modelId="{80294947-4909-4A6B-B968-65F9B468739D}" type="presParOf" srcId="{AE652CCB-BCDF-4F45-816A-884726B7F499}" destId="{42B39621-A60B-4907-899F-6AF72888B03D}" srcOrd="1" destOrd="0" presId="urn:microsoft.com/office/officeart/2005/8/layout/hierarchy5#2"/>
    <dgm:cxn modelId="{83C10BC6-CFC8-4681-A547-AF305B715A09}" type="presParOf" srcId="{7636ABFE-9E4C-4897-B12E-5D6823B74CD5}" destId="{37288A74-5356-47A5-B6B6-D476CFA3913E}" srcOrd="1" destOrd="0" presId="urn:microsoft.com/office/officeart/2005/8/layout/hierarchy5#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C4EAD4A-8C87-4B53-B08A-B99DE9897B0A}" type="doc">
      <dgm:prSet loTypeId="urn:microsoft.com/office/officeart/2008/layout/HorizontalMultiLevelHierarchy#8" loCatId="hierarchy" qsTypeId="urn:microsoft.com/office/officeart/2005/8/quickstyle/simple1#11" qsCatId="simple" csTypeId="urn:microsoft.com/office/officeart/2005/8/colors/accent1_2#8" csCatId="accent1" phldr="1"/>
      <dgm:spPr/>
      <dgm:t>
        <a:bodyPr/>
        <a:lstStyle/>
        <a:p>
          <a:endParaRPr lang="en-US"/>
        </a:p>
      </dgm:t>
    </dgm:pt>
    <dgm:pt modelId="{C30345A8-E690-4B41-A3EE-91825712FE4D}">
      <dgm:prSet phldrT="[Text]"/>
      <dgm:spPr/>
      <dgm:t>
        <a:bodyPr/>
        <a:lstStyle/>
        <a:p>
          <a:r>
            <a:rPr lang="en-US" dirty="0"/>
            <a:t>Application</a:t>
          </a:r>
        </a:p>
      </dgm:t>
    </dgm:pt>
    <dgm:pt modelId="{E0F86E7D-F4CD-4EF4-B7BC-9919EA591235}" type="parTrans" cxnId="{D5C5E3C9-46E8-485E-929B-3475DC747F92}">
      <dgm:prSet/>
      <dgm:spPr/>
      <dgm:t>
        <a:bodyPr/>
        <a:lstStyle/>
        <a:p>
          <a:endParaRPr lang="en-US"/>
        </a:p>
      </dgm:t>
    </dgm:pt>
    <dgm:pt modelId="{DC5B7806-037C-4DA0-B331-576DE680A300}" type="sibTrans" cxnId="{D5C5E3C9-46E8-485E-929B-3475DC747F92}">
      <dgm:prSet/>
      <dgm:spPr/>
      <dgm:t>
        <a:bodyPr/>
        <a:lstStyle/>
        <a:p>
          <a:endParaRPr lang="en-US"/>
        </a:p>
      </dgm:t>
    </dgm:pt>
    <dgm:pt modelId="{AB7CE0E7-345C-4894-9240-6F9A01D5741E}">
      <dgm:prSet phldrT="[Text]"/>
      <dgm:spPr/>
      <dgm:t>
        <a:bodyPr/>
        <a:lstStyle/>
        <a:p>
          <a:r>
            <a:rPr lang="en-US" dirty="0"/>
            <a:t>New trust (activities not commenced)</a:t>
          </a:r>
        </a:p>
      </dgm:t>
    </dgm:pt>
    <dgm:pt modelId="{0598C2B7-A9EE-40D0-8C56-D6CE68F14026}" type="parTrans" cxnId="{62B7A19D-91E0-4AD4-8231-41E2E41CD491}">
      <dgm:prSet/>
      <dgm:spPr/>
      <dgm:t>
        <a:bodyPr/>
        <a:lstStyle/>
        <a:p>
          <a:endParaRPr lang="en-US"/>
        </a:p>
      </dgm:t>
    </dgm:pt>
    <dgm:pt modelId="{7187E1CB-59CA-4261-A9EB-0D204B8324B7}" type="sibTrans" cxnId="{62B7A19D-91E0-4AD4-8231-41E2E41CD491}">
      <dgm:prSet/>
      <dgm:spPr/>
      <dgm:t>
        <a:bodyPr/>
        <a:lstStyle/>
        <a:p>
          <a:endParaRPr lang="en-US"/>
        </a:p>
      </dgm:t>
    </dgm:pt>
    <dgm:pt modelId="{5AB65218-6254-46B9-9BFB-62B973CCDD04}">
      <dgm:prSet phldrT="[Text]"/>
      <dgm:spPr/>
      <dgm:t>
        <a:bodyPr/>
        <a:lstStyle/>
        <a:p>
          <a:r>
            <a:rPr lang="en-US" dirty="0"/>
            <a:t>Renewal after 5 years</a:t>
          </a:r>
        </a:p>
      </dgm:t>
    </dgm:pt>
    <dgm:pt modelId="{457F20C4-2AE9-422D-98AA-F79E7EE759A4}" type="parTrans" cxnId="{CD725D18-B95F-4B59-AFB9-AC3CE80ACC3D}">
      <dgm:prSet/>
      <dgm:spPr/>
      <dgm:t>
        <a:bodyPr/>
        <a:lstStyle/>
        <a:p>
          <a:endParaRPr lang="en-US"/>
        </a:p>
      </dgm:t>
    </dgm:pt>
    <dgm:pt modelId="{A0145AD5-16B5-48EF-984E-31DCC40833C7}" type="sibTrans" cxnId="{CD725D18-B95F-4B59-AFB9-AC3CE80ACC3D}">
      <dgm:prSet/>
      <dgm:spPr/>
      <dgm:t>
        <a:bodyPr/>
        <a:lstStyle/>
        <a:p>
          <a:endParaRPr lang="en-US"/>
        </a:p>
      </dgm:t>
    </dgm:pt>
    <dgm:pt modelId="{9023A25A-1654-431E-B9D9-7D1B87602123}">
      <dgm:prSet phldrT="[Text]"/>
      <dgm:spPr/>
      <dgm:t>
        <a:bodyPr/>
        <a:lstStyle/>
        <a:p>
          <a:r>
            <a:rPr lang="en-US" dirty="0"/>
            <a:t>Old trust (already registered)</a:t>
          </a:r>
        </a:p>
      </dgm:t>
    </dgm:pt>
    <dgm:pt modelId="{CD0D98E8-2DF9-4564-AE1D-9058303A8049}" type="parTrans" cxnId="{05AD4D24-37AB-4979-B021-66E67EA3FD42}">
      <dgm:prSet/>
      <dgm:spPr/>
      <dgm:t>
        <a:bodyPr/>
        <a:lstStyle/>
        <a:p>
          <a:endParaRPr lang="en-US"/>
        </a:p>
      </dgm:t>
    </dgm:pt>
    <dgm:pt modelId="{CAD5C6BF-267E-488C-9AFB-0C3DEF9895E4}" type="sibTrans" cxnId="{05AD4D24-37AB-4979-B021-66E67EA3FD42}">
      <dgm:prSet/>
      <dgm:spPr/>
      <dgm:t>
        <a:bodyPr/>
        <a:lstStyle/>
        <a:p>
          <a:endParaRPr lang="en-US"/>
        </a:p>
      </dgm:t>
    </dgm:pt>
    <dgm:pt modelId="{9F7B42C2-AED5-4AB4-8448-F7B442A9A6EE}">
      <dgm:prSet phldrT="[Text]"/>
      <dgm:spPr/>
      <dgm:t>
        <a:bodyPr/>
        <a:lstStyle/>
        <a:p>
          <a:r>
            <a:rPr lang="en-US" dirty="0"/>
            <a:t>Provisional registration</a:t>
          </a:r>
        </a:p>
      </dgm:t>
    </dgm:pt>
    <dgm:pt modelId="{41687713-EDBB-4684-B38F-5058F6119888}" type="parTrans" cxnId="{DA008C0C-DBCA-451E-8059-67DE8CB4D889}">
      <dgm:prSet/>
      <dgm:spPr/>
      <dgm:t>
        <a:bodyPr/>
        <a:lstStyle/>
        <a:p>
          <a:endParaRPr lang="en-US"/>
        </a:p>
      </dgm:t>
    </dgm:pt>
    <dgm:pt modelId="{4EF0C16D-1B6D-4BEB-A0A7-876684629C1C}" type="sibTrans" cxnId="{DA008C0C-DBCA-451E-8059-67DE8CB4D889}">
      <dgm:prSet/>
      <dgm:spPr/>
      <dgm:t>
        <a:bodyPr/>
        <a:lstStyle/>
        <a:p>
          <a:endParaRPr lang="en-US"/>
        </a:p>
      </dgm:t>
    </dgm:pt>
    <dgm:pt modelId="{3E895F3B-79ED-4E80-9448-9CA4D4AFB1AC}">
      <dgm:prSet phldrT="[Text]"/>
      <dgm:spPr/>
      <dgm:t>
        <a:bodyPr/>
        <a:lstStyle/>
        <a:p>
          <a:r>
            <a:rPr lang="en-US" dirty="0"/>
            <a:t>One time re-registration</a:t>
          </a:r>
        </a:p>
      </dgm:t>
    </dgm:pt>
    <dgm:pt modelId="{FA831370-51F1-430B-BF09-DC97C5B05B73}" type="parTrans" cxnId="{77F2D164-A441-43A1-913B-4B09837ACFB0}">
      <dgm:prSet/>
      <dgm:spPr/>
      <dgm:t>
        <a:bodyPr/>
        <a:lstStyle/>
        <a:p>
          <a:endParaRPr lang="en-US"/>
        </a:p>
      </dgm:t>
    </dgm:pt>
    <dgm:pt modelId="{06B0A334-E379-46E9-B243-F76207B12A69}" type="sibTrans" cxnId="{77F2D164-A441-43A1-913B-4B09837ACFB0}">
      <dgm:prSet/>
      <dgm:spPr/>
      <dgm:t>
        <a:bodyPr/>
        <a:lstStyle/>
        <a:p>
          <a:endParaRPr lang="en-US"/>
        </a:p>
      </dgm:t>
    </dgm:pt>
    <dgm:pt modelId="{3D62D8EF-ACC5-4C77-9630-270EB91EB21E}">
      <dgm:prSet phldrT="[Text]"/>
      <dgm:spPr/>
      <dgm:t>
        <a:bodyPr/>
        <a:lstStyle/>
        <a:p>
          <a:r>
            <a:rPr lang="en-US" dirty="0"/>
            <a:t>Provisional to regular registration</a:t>
          </a:r>
        </a:p>
      </dgm:t>
    </dgm:pt>
    <dgm:pt modelId="{5CE7A60B-87FF-49A9-B244-DB85F9E91AF9}" type="parTrans" cxnId="{A9EAD247-D7A3-463F-80A4-D112F38BBC52}">
      <dgm:prSet/>
      <dgm:spPr/>
      <dgm:t>
        <a:bodyPr/>
        <a:lstStyle/>
        <a:p>
          <a:endParaRPr lang="en-US"/>
        </a:p>
      </dgm:t>
    </dgm:pt>
    <dgm:pt modelId="{F8AA8A83-52C8-4A6E-A900-99FCF6650EE3}" type="sibTrans" cxnId="{A9EAD247-D7A3-463F-80A4-D112F38BBC52}">
      <dgm:prSet/>
      <dgm:spPr/>
      <dgm:t>
        <a:bodyPr/>
        <a:lstStyle/>
        <a:p>
          <a:endParaRPr lang="en-US"/>
        </a:p>
      </dgm:t>
    </dgm:pt>
    <dgm:pt modelId="{1EDFD2EA-C193-4F8E-A494-58C5E44C2119}">
      <dgm:prSet phldrT="[Text]"/>
      <dgm:spPr>
        <a:solidFill>
          <a:srgbClr val="00B050"/>
        </a:solidFill>
      </dgm:spPr>
      <dgm:t>
        <a:bodyPr/>
        <a:lstStyle/>
        <a:p>
          <a:r>
            <a:rPr lang="en-US" b="1" dirty="0"/>
            <a:t>Old trusts (not registered and activities commenced</a:t>
          </a:r>
          <a:r>
            <a:rPr lang="en-US" dirty="0"/>
            <a:t>)</a:t>
          </a:r>
        </a:p>
      </dgm:t>
    </dgm:pt>
    <dgm:pt modelId="{493D2F96-89A3-4DAD-8B1A-CED29216D3F1}" type="parTrans" cxnId="{03E3E31D-3641-4062-B441-026CDBE081DC}">
      <dgm:prSet/>
      <dgm:spPr/>
      <dgm:t>
        <a:bodyPr/>
        <a:lstStyle/>
        <a:p>
          <a:endParaRPr lang="en-US"/>
        </a:p>
      </dgm:t>
    </dgm:pt>
    <dgm:pt modelId="{C5A85477-FB98-45BD-9DE3-C67E660BCCD9}" type="sibTrans" cxnId="{03E3E31D-3641-4062-B441-026CDBE081DC}">
      <dgm:prSet/>
      <dgm:spPr/>
      <dgm:t>
        <a:bodyPr/>
        <a:lstStyle/>
        <a:p>
          <a:endParaRPr lang="en-US"/>
        </a:p>
      </dgm:t>
    </dgm:pt>
    <dgm:pt modelId="{CD7EE609-A4B4-44CB-A679-D41753C4DC9E}">
      <dgm:prSet phldrT="[Text]"/>
      <dgm:spPr>
        <a:solidFill>
          <a:srgbClr val="00B050"/>
        </a:solidFill>
      </dgm:spPr>
      <dgm:t>
        <a:bodyPr/>
        <a:lstStyle/>
        <a:p>
          <a:r>
            <a:rPr lang="en-US" b="1" dirty="0"/>
            <a:t>Common registration</a:t>
          </a:r>
        </a:p>
      </dgm:t>
    </dgm:pt>
    <dgm:pt modelId="{C5661636-E0F8-4A39-A3A0-5323F4600AB8}" type="parTrans" cxnId="{C26FA43F-9572-43AC-949F-F8CE8EB8525E}">
      <dgm:prSet/>
      <dgm:spPr/>
      <dgm:t>
        <a:bodyPr/>
        <a:lstStyle/>
        <a:p>
          <a:endParaRPr lang="en-US"/>
        </a:p>
      </dgm:t>
    </dgm:pt>
    <dgm:pt modelId="{EBF8872B-34FD-47BA-A531-8397CC99BF62}" type="sibTrans" cxnId="{C26FA43F-9572-43AC-949F-F8CE8EB8525E}">
      <dgm:prSet/>
      <dgm:spPr/>
      <dgm:t>
        <a:bodyPr/>
        <a:lstStyle/>
        <a:p>
          <a:endParaRPr lang="en-US"/>
        </a:p>
      </dgm:t>
    </dgm:pt>
    <dgm:pt modelId="{AD21816C-B639-4E86-946E-924E0B69E282}">
      <dgm:prSet phldrT="[Text]"/>
      <dgm:spPr>
        <a:solidFill>
          <a:srgbClr val="00B050"/>
        </a:solidFill>
      </dgm:spPr>
      <dgm:t>
        <a:bodyPr/>
        <a:lstStyle/>
        <a:p>
          <a:r>
            <a:rPr lang="en-US" dirty="0"/>
            <a:t>Failure to apply: 115TD</a:t>
          </a:r>
        </a:p>
      </dgm:t>
    </dgm:pt>
    <dgm:pt modelId="{401E6E31-1AA7-43FB-8603-210086F5DF5A}" type="parTrans" cxnId="{672F9860-57F2-4343-932C-D6C8E27F898B}">
      <dgm:prSet/>
      <dgm:spPr/>
      <dgm:t>
        <a:bodyPr/>
        <a:lstStyle/>
        <a:p>
          <a:endParaRPr lang="en-US"/>
        </a:p>
      </dgm:t>
    </dgm:pt>
    <dgm:pt modelId="{FC3E420E-B44F-46DC-BF47-6A9B6008CD7B}" type="sibTrans" cxnId="{672F9860-57F2-4343-932C-D6C8E27F898B}">
      <dgm:prSet/>
      <dgm:spPr/>
      <dgm:t>
        <a:bodyPr/>
        <a:lstStyle/>
        <a:p>
          <a:endParaRPr lang="en-US"/>
        </a:p>
      </dgm:t>
    </dgm:pt>
    <dgm:pt modelId="{9A720AB0-3D5E-46EC-B9F1-B19D6328BB4A}">
      <dgm:prSet phldrT="[Text]"/>
      <dgm:spPr>
        <a:solidFill>
          <a:srgbClr val="00B050"/>
        </a:solidFill>
      </dgm:spPr>
      <dgm:t>
        <a:bodyPr/>
        <a:lstStyle/>
        <a:p>
          <a:r>
            <a:rPr lang="en-US" dirty="0"/>
            <a:t>Failure to apply: 115TD</a:t>
          </a:r>
        </a:p>
      </dgm:t>
    </dgm:pt>
    <dgm:pt modelId="{9D2F3664-FED8-42FC-A7BB-6C517D5B79A5}" type="parTrans" cxnId="{58D8C578-8E8D-46FC-8561-42B81CCA10B3}">
      <dgm:prSet/>
      <dgm:spPr/>
      <dgm:t>
        <a:bodyPr/>
        <a:lstStyle/>
        <a:p>
          <a:endParaRPr lang="en-US"/>
        </a:p>
      </dgm:t>
    </dgm:pt>
    <dgm:pt modelId="{89AB6A65-A0D9-4B39-87D8-84DBF35B6E1C}" type="sibTrans" cxnId="{58D8C578-8E8D-46FC-8561-42B81CCA10B3}">
      <dgm:prSet/>
      <dgm:spPr/>
      <dgm:t>
        <a:bodyPr/>
        <a:lstStyle/>
        <a:p>
          <a:endParaRPr lang="en-US"/>
        </a:p>
      </dgm:t>
    </dgm:pt>
    <dgm:pt modelId="{CA7919A6-C5B8-491A-B2E9-12D5E22D0961}">
      <dgm:prSet phldrT="[Text]"/>
      <dgm:spPr>
        <a:solidFill>
          <a:srgbClr val="00B050"/>
        </a:solidFill>
      </dgm:spPr>
      <dgm:t>
        <a:bodyPr/>
        <a:lstStyle/>
        <a:p>
          <a:r>
            <a:rPr lang="en-US" dirty="0"/>
            <a:t>Failure to apply: 115TD</a:t>
          </a:r>
        </a:p>
      </dgm:t>
    </dgm:pt>
    <dgm:pt modelId="{B742E5E2-B8A0-4C32-B95A-3CA03DE6B5A1}" type="parTrans" cxnId="{8D00A5C8-741C-4B56-AEF4-1220B1B6CF3A}">
      <dgm:prSet/>
      <dgm:spPr/>
      <dgm:t>
        <a:bodyPr/>
        <a:lstStyle/>
        <a:p>
          <a:endParaRPr lang="en-US"/>
        </a:p>
      </dgm:t>
    </dgm:pt>
    <dgm:pt modelId="{B8FD3926-3B01-4EC1-994E-08A2A3B0DBA1}" type="sibTrans" cxnId="{8D00A5C8-741C-4B56-AEF4-1220B1B6CF3A}">
      <dgm:prSet/>
      <dgm:spPr/>
      <dgm:t>
        <a:bodyPr/>
        <a:lstStyle/>
        <a:p>
          <a:endParaRPr lang="en-US"/>
        </a:p>
      </dgm:t>
    </dgm:pt>
    <dgm:pt modelId="{D2E173FD-5228-4E2F-A0AF-8560F5CD7EB8}" type="pres">
      <dgm:prSet presAssocID="{4C4EAD4A-8C87-4B53-B08A-B99DE9897B0A}" presName="Name0" presStyleCnt="0">
        <dgm:presLayoutVars>
          <dgm:chPref val="1"/>
          <dgm:dir/>
          <dgm:animOne val="branch"/>
          <dgm:animLvl val="lvl"/>
          <dgm:resizeHandles val="exact"/>
        </dgm:presLayoutVars>
      </dgm:prSet>
      <dgm:spPr/>
      <dgm:t>
        <a:bodyPr/>
        <a:lstStyle/>
        <a:p>
          <a:endParaRPr lang="en-IN"/>
        </a:p>
      </dgm:t>
    </dgm:pt>
    <dgm:pt modelId="{D56958C3-9B03-457A-89C1-29F5765C16A3}" type="pres">
      <dgm:prSet presAssocID="{C30345A8-E690-4B41-A3EE-91825712FE4D}" presName="root1" presStyleCnt="0"/>
      <dgm:spPr/>
    </dgm:pt>
    <dgm:pt modelId="{BE4666A1-FD45-4CA8-B99B-64E0408EEA63}" type="pres">
      <dgm:prSet presAssocID="{C30345A8-E690-4B41-A3EE-91825712FE4D}" presName="LevelOneTextNode" presStyleLbl="node0" presStyleIdx="0" presStyleCnt="1">
        <dgm:presLayoutVars>
          <dgm:chPref val="3"/>
        </dgm:presLayoutVars>
      </dgm:prSet>
      <dgm:spPr/>
      <dgm:t>
        <a:bodyPr/>
        <a:lstStyle/>
        <a:p>
          <a:endParaRPr lang="en-IN"/>
        </a:p>
      </dgm:t>
    </dgm:pt>
    <dgm:pt modelId="{576C654D-C899-4E25-8AE3-415E1C848352}" type="pres">
      <dgm:prSet presAssocID="{C30345A8-E690-4B41-A3EE-91825712FE4D}" presName="level2hierChild" presStyleCnt="0"/>
      <dgm:spPr/>
    </dgm:pt>
    <dgm:pt modelId="{87D99E20-5B93-4730-B0BA-A1D4A1B76940}" type="pres">
      <dgm:prSet presAssocID="{0598C2B7-A9EE-40D0-8C56-D6CE68F14026}" presName="conn2-1" presStyleLbl="parChTrans1D2" presStyleIdx="0" presStyleCnt="3"/>
      <dgm:spPr/>
      <dgm:t>
        <a:bodyPr/>
        <a:lstStyle/>
        <a:p>
          <a:endParaRPr lang="en-IN"/>
        </a:p>
      </dgm:t>
    </dgm:pt>
    <dgm:pt modelId="{136E21A5-FA1C-44B5-95C2-99CFAD3F3C2B}" type="pres">
      <dgm:prSet presAssocID="{0598C2B7-A9EE-40D0-8C56-D6CE68F14026}" presName="connTx" presStyleLbl="parChTrans1D2" presStyleIdx="0" presStyleCnt="3"/>
      <dgm:spPr/>
      <dgm:t>
        <a:bodyPr/>
        <a:lstStyle/>
        <a:p>
          <a:endParaRPr lang="en-IN"/>
        </a:p>
      </dgm:t>
    </dgm:pt>
    <dgm:pt modelId="{07004D5E-CE56-4091-AB7D-D53CC4123404}" type="pres">
      <dgm:prSet presAssocID="{AB7CE0E7-345C-4894-9240-6F9A01D5741E}" presName="root2" presStyleCnt="0"/>
      <dgm:spPr/>
    </dgm:pt>
    <dgm:pt modelId="{3A97C3A0-C5B9-4038-9E1D-78532019018D}" type="pres">
      <dgm:prSet presAssocID="{AB7CE0E7-345C-4894-9240-6F9A01D5741E}" presName="LevelTwoTextNode" presStyleLbl="node2" presStyleIdx="0" presStyleCnt="3">
        <dgm:presLayoutVars>
          <dgm:chPref val="3"/>
        </dgm:presLayoutVars>
      </dgm:prSet>
      <dgm:spPr/>
      <dgm:t>
        <a:bodyPr/>
        <a:lstStyle/>
        <a:p>
          <a:endParaRPr lang="en-IN"/>
        </a:p>
      </dgm:t>
    </dgm:pt>
    <dgm:pt modelId="{91BB7109-7CC9-4983-B0D2-46FB842067DF}" type="pres">
      <dgm:prSet presAssocID="{AB7CE0E7-345C-4894-9240-6F9A01D5741E}" presName="level3hierChild" presStyleCnt="0"/>
      <dgm:spPr/>
    </dgm:pt>
    <dgm:pt modelId="{318C63CA-29F9-429D-8091-26DC97A16530}" type="pres">
      <dgm:prSet presAssocID="{41687713-EDBB-4684-B38F-5058F6119888}" presName="conn2-1" presStyleLbl="parChTrans1D3" presStyleIdx="0" presStyleCnt="5"/>
      <dgm:spPr/>
      <dgm:t>
        <a:bodyPr/>
        <a:lstStyle/>
        <a:p>
          <a:endParaRPr lang="en-IN"/>
        </a:p>
      </dgm:t>
    </dgm:pt>
    <dgm:pt modelId="{42F7B191-3B4D-4632-A1FB-5ADFAAD022B8}" type="pres">
      <dgm:prSet presAssocID="{41687713-EDBB-4684-B38F-5058F6119888}" presName="connTx" presStyleLbl="parChTrans1D3" presStyleIdx="0" presStyleCnt="5"/>
      <dgm:spPr/>
      <dgm:t>
        <a:bodyPr/>
        <a:lstStyle/>
        <a:p>
          <a:endParaRPr lang="en-IN"/>
        </a:p>
      </dgm:t>
    </dgm:pt>
    <dgm:pt modelId="{5B22EA6C-4EFE-4D71-BF41-82C6A5667E11}" type="pres">
      <dgm:prSet presAssocID="{9F7B42C2-AED5-4AB4-8448-F7B442A9A6EE}" presName="root2" presStyleCnt="0"/>
      <dgm:spPr/>
    </dgm:pt>
    <dgm:pt modelId="{FBCF2E6A-1D45-4128-84CC-166DB8DED89E}" type="pres">
      <dgm:prSet presAssocID="{9F7B42C2-AED5-4AB4-8448-F7B442A9A6EE}" presName="LevelTwoTextNode" presStyleLbl="node3" presStyleIdx="0" presStyleCnt="5">
        <dgm:presLayoutVars>
          <dgm:chPref val="3"/>
        </dgm:presLayoutVars>
      </dgm:prSet>
      <dgm:spPr/>
      <dgm:t>
        <a:bodyPr/>
        <a:lstStyle/>
        <a:p>
          <a:endParaRPr lang="en-IN"/>
        </a:p>
      </dgm:t>
    </dgm:pt>
    <dgm:pt modelId="{66AFD6F3-09A5-432C-921C-EA666E2DF4F9}" type="pres">
      <dgm:prSet presAssocID="{9F7B42C2-AED5-4AB4-8448-F7B442A9A6EE}" presName="level3hierChild" presStyleCnt="0"/>
      <dgm:spPr/>
    </dgm:pt>
    <dgm:pt modelId="{1D0E30C2-4DD4-4F60-A826-3C6D1232E71B}" type="pres">
      <dgm:prSet presAssocID="{5CE7A60B-87FF-49A9-B244-DB85F9E91AF9}" presName="conn2-1" presStyleLbl="parChTrans1D3" presStyleIdx="1" presStyleCnt="5"/>
      <dgm:spPr/>
      <dgm:t>
        <a:bodyPr/>
        <a:lstStyle/>
        <a:p>
          <a:endParaRPr lang="en-IN"/>
        </a:p>
      </dgm:t>
    </dgm:pt>
    <dgm:pt modelId="{2F32AF2E-0541-4C31-AB42-6764FDAFB9F5}" type="pres">
      <dgm:prSet presAssocID="{5CE7A60B-87FF-49A9-B244-DB85F9E91AF9}" presName="connTx" presStyleLbl="parChTrans1D3" presStyleIdx="1" presStyleCnt="5"/>
      <dgm:spPr/>
      <dgm:t>
        <a:bodyPr/>
        <a:lstStyle/>
        <a:p>
          <a:endParaRPr lang="en-IN"/>
        </a:p>
      </dgm:t>
    </dgm:pt>
    <dgm:pt modelId="{6989876F-1BAB-47B2-A236-2C62A625FE7C}" type="pres">
      <dgm:prSet presAssocID="{3D62D8EF-ACC5-4C77-9630-270EB91EB21E}" presName="root2" presStyleCnt="0"/>
      <dgm:spPr/>
    </dgm:pt>
    <dgm:pt modelId="{4D056BE6-CE90-47B7-B865-96628899F197}" type="pres">
      <dgm:prSet presAssocID="{3D62D8EF-ACC5-4C77-9630-270EB91EB21E}" presName="LevelTwoTextNode" presStyleLbl="node3" presStyleIdx="1" presStyleCnt="5">
        <dgm:presLayoutVars>
          <dgm:chPref val="3"/>
        </dgm:presLayoutVars>
      </dgm:prSet>
      <dgm:spPr/>
      <dgm:t>
        <a:bodyPr/>
        <a:lstStyle/>
        <a:p>
          <a:endParaRPr lang="en-IN"/>
        </a:p>
      </dgm:t>
    </dgm:pt>
    <dgm:pt modelId="{532CDBCB-7448-4A67-8051-875CDAA358FD}" type="pres">
      <dgm:prSet presAssocID="{3D62D8EF-ACC5-4C77-9630-270EB91EB21E}" presName="level3hierChild" presStyleCnt="0"/>
      <dgm:spPr/>
    </dgm:pt>
    <dgm:pt modelId="{B43EB52F-4035-44B9-B9AA-6D69A45C8295}" type="pres">
      <dgm:prSet presAssocID="{401E6E31-1AA7-43FB-8603-210086F5DF5A}" presName="conn2-1" presStyleLbl="parChTrans1D4" presStyleIdx="0" presStyleCnt="3"/>
      <dgm:spPr/>
      <dgm:t>
        <a:bodyPr/>
        <a:lstStyle/>
        <a:p>
          <a:endParaRPr lang="en-IN"/>
        </a:p>
      </dgm:t>
    </dgm:pt>
    <dgm:pt modelId="{1F8B2AE2-16B1-40CF-B462-EEE341B557BB}" type="pres">
      <dgm:prSet presAssocID="{401E6E31-1AA7-43FB-8603-210086F5DF5A}" presName="connTx" presStyleLbl="parChTrans1D4" presStyleIdx="0" presStyleCnt="3"/>
      <dgm:spPr/>
      <dgm:t>
        <a:bodyPr/>
        <a:lstStyle/>
        <a:p>
          <a:endParaRPr lang="en-IN"/>
        </a:p>
      </dgm:t>
    </dgm:pt>
    <dgm:pt modelId="{50D41F31-764B-4E06-9641-626AAA507E5C}" type="pres">
      <dgm:prSet presAssocID="{AD21816C-B639-4E86-946E-924E0B69E282}" presName="root2" presStyleCnt="0"/>
      <dgm:spPr/>
    </dgm:pt>
    <dgm:pt modelId="{B54C4954-42D9-4BFA-B44A-CDDB6F4E1CDA}" type="pres">
      <dgm:prSet presAssocID="{AD21816C-B639-4E86-946E-924E0B69E282}" presName="LevelTwoTextNode" presStyleLbl="node4" presStyleIdx="0" presStyleCnt="3">
        <dgm:presLayoutVars>
          <dgm:chPref val="3"/>
        </dgm:presLayoutVars>
      </dgm:prSet>
      <dgm:spPr/>
      <dgm:t>
        <a:bodyPr/>
        <a:lstStyle/>
        <a:p>
          <a:endParaRPr lang="en-IN"/>
        </a:p>
      </dgm:t>
    </dgm:pt>
    <dgm:pt modelId="{EE72BE48-DFE9-48A8-9434-CE2D80E4B7BA}" type="pres">
      <dgm:prSet presAssocID="{AD21816C-B639-4E86-946E-924E0B69E282}" presName="level3hierChild" presStyleCnt="0"/>
      <dgm:spPr/>
    </dgm:pt>
    <dgm:pt modelId="{3AFF3E65-27EA-4EBE-B0C2-74A0C5CC4D6A}" type="pres">
      <dgm:prSet presAssocID="{CD0D98E8-2DF9-4564-AE1D-9058303A8049}" presName="conn2-1" presStyleLbl="parChTrans1D2" presStyleIdx="1" presStyleCnt="3"/>
      <dgm:spPr/>
      <dgm:t>
        <a:bodyPr/>
        <a:lstStyle/>
        <a:p>
          <a:endParaRPr lang="en-IN"/>
        </a:p>
      </dgm:t>
    </dgm:pt>
    <dgm:pt modelId="{121D1883-2763-4BA3-A6A9-7C1F283C540D}" type="pres">
      <dgm:prSet presAssocID="{CD0D98E8-2DF9-4564-AE1D-9058303A8049}" presName="connTx" presStyleLbl="parChTrans1D2" presStyleIdx="1" presStyleCnt="3"/>
      <dgm:spPr/>
      <dgm:t>
        <a:bodyPr/>
        <a:lstStyle/>
        <a:p>
          <a:endParaRPr lang="en-IN"/>
        </a:p>
      </dgm:t>
    </dgm:pt>
    <dgm:pt modelId="{0308A80A-9590-4635-8D26-590C32B9255E}" type="pres">
      <dgm:prSet presAssocID="{9023A25A-1654-431E-B9D9-7D1B87602123}" presName="root2" presStyleCnt="0"/>
      <dgm:spPr/>
    </dgm:pt>
    <dgm:pt modelId="{348FAAA3-6893-4AEF-87A6-9F978B2E562B}" type="pres">
      <dgm:prSet presAssocID="{9023A25A-1654-431E-B9D9-7D1B87602123}" presName="LevelTwoTextNode" presStyleLbl="node2" presStyleIdx="1" presStyleCnt="3">
        <dgm:presLayoutVars>
          <dgm:chPref val="3"/>
        </dgm:presLayoutVars>
      </dgm:prSet>
      <dgm:spPr/>
      <dgm:t>
        <a:bodyPr/>
        <a:lstStyle/>
        <a:p>
          <a:endParaRPr lang="en-IN"/>
        </a:p>
      </dgm:t>
    </dgm:pt>
    <dgm:pt modelId="{5C140DFF-7347-4070-B1AF-8D10B1336045}" type="pres">
      <dgm:prSet presAssocID="{9023A25A-1654-431E-B9D9-7D1B87602123}" presName="level3hierChild" presStyleCnt="0"/>
      <dgm:spPr/>
    </dgm:pt>
    <dgm:pt modelId="{86E9C646-671B-46DA-899C-9BB08A5F134E}" type="pres">
      <dgm:prSet presAssocID="{FA831370-51F1-430B-BF09-DC97C5B05B73}" presName="conn2-1" presStyleLbl="parChTrans1D3" presStyleIdx="2" presStyleCnt="5"/>
      <dgm:spPr/>
      <dgm:t>
        <a:bodyPr/>
        <a:lstStyle/>
        <a:p>
          <a:endParaRPr lang="en-IN"/>
        </a:p>
      </dgm:t>
    </dgm:pt>
    <dgm:pt modelId="{3D88DFC1-3C2F-44EB-83B5-1889C887AEC3}" type="pres">
      <dgm:prSet presAssocID="{FA831370-51F1-430B-BF09-DC97C5B05B73}" presName="connTx" presStyleLbl="parChTrans1D3" presStyleIdx="2" presStyleCnt="5"/>
      <dgm:spPr/>
      <dgm:t>
        <a:bodyPr/>
        <a:lstStyle/>
        <a:p>
          <a:endParaRPr lang="en-IN"/>
        </a:p>
      </dgm:t>
    </dgm:pt>
    <dgm:pt modelId="{BAA7259C-AE3E-465A-9FD0-5FF4D88F77AA}" type="pres">
      <dgm:prSet presAssocID="{3E895F3B-79ED-4E80-9448-9CA4D4AFB1AC}" presName="root2" presStyleCnt="0"/>
      <dgm:spPr/>
    </dgm:pt>
    <dgm:pt modelId="{ED7CB0FC-4CA3-4890-8068-C221A3E9C4B2}" type="pres">
      <dgm:prSet presAssocID="{3E895F3B-79ED-4E80-9448-9CA4D4AFB1AC}" presName="LevelTwoTextNode" presStyleLbl="node3" presStyleIdx="2" presStyleCnt="5">
        <dgm:presLayoutVars>
          <dgm:chPref val="3"/>
        </dgm:presLayoutVars>
      </dgm:prSet>
      <dgm:spPr/>
      <dgm:t>
        <a:bodyPr/>
        <a:lstStyle/>
        <a:p>
          <a:endParaRPr lang="en-IN"/>
        </a:p>
      </dgm:t>
    </dgm:pt>
    <dgm:pt modelId="{7595EF64-4060-43F3-8FF8-BBDC4C37677D}" type="pres">
      <dgm:prSet presAssocID="{3E895F3B-79ED-4E80-9448-9CA4D4AFB1AC}" presName="level3hierChild" presStyleCnt="0"/>
      <dgm:spPr/>
    </dgm:pt>
    <dgm:pt modelId="{620C1F6A-838E-4078-A343-7478F687492D}" type="pres">
      <dgm:prSet presAssocID="{9D2F3664-FED8-42FC-A7BB-6C517D5B79A5}" presName="conn2-1" presStyleLbl="parChTrans1D4" presStyleIdx="1" presStyleCnt="3"/>
      <dgm:spPr/>
      <dgm:t>
        <a:bodyPr/>
        <a:lstStyle/>
        <a:p>
          <a:endParaRPr lang="en-IN"/>
        </a:p>
      </dgm:t>
    </dgm:pt>
    <dgm:pt modelId="{BF218D31-7B76-4142-B9AE-C0D49C438CC1}" type="pres">
      <dgm:prSet presAssocID="{9D2F3664-FED8-42FC-A7BB-6C517D5B79A5}" presName="connTx" presStyleLbl="parChTrans1D4" presStyleIdx="1" presStyleCnt="3"/>
      <dgm:spPr/>
      <dgm:t>
        <a:bodyPr/>
        <a:lstStyle/>
        <a:p>
          <a:endParaRPr lang="en-IN"/>
        </a:p>
      </dgm:t>
    </dgm:pt>
    <dgm:pt modelId="{1E26553B-591E-43D2-A9C2-2DC6A21D9BBA}" type="pres">
      <dgm:prSet presAssocID="{9A720AB0-3D5E-46EC-B9F1-B19D6328BB4A}" presName="root2" presStyleCnt="0"/>
      <dgm:spPr/>
    </dgm:pt>
    <dgm:pt modelId="{A8051DEF-05A4-4AFD-8E90-AE7C6ED2ABB7}" type="pres">
      <dgm:prSet presAssocID="{9A720AB0-3D5E-46EC-B9F1-B19D6328BB4A}" presName="LevelTwoTextNode" presStyleLbl="node4" presStyleIdx="1" presStyleCnt="3">
        <dgm:presLayoutVars>
          <dgm:chPref val="3"/>
        </dgm:presLayoutVars>
      </dgm:prSet>
      <dgm:spPr/>
      <dgm:t>
        <a:bodyPr/>
        <a:lstStyle/>
        <a:p>
          <a:endParaRPr lang="en-IN"/>
        </a:p>
      </dgm:t>
    </dgm:pt>
    <dgm:pt modelId="{05798941-50A5-4D79-BD89-14361686B2E7}" type="pres">
      <dgm:prSet presAssocID="{9A720AB0-3D5E-46EC-B9F1-B19D6328BB4A}" presName="level3hierChild" presStyleCnt="0"/>
      <dgm:spPr/>
    </dgm:pt>
    <dgm:pt modelId="{759D6433-C814-490A-A378-BEAF0B7B8443}" type="pres">
      <dgm:prSet presAssocID="{457F20C4-2AE9-422D-98AA-F79E7EE759A4}" presName="conn2-1" presStyleLbl="parChTrans1D3" presStyleIdx="3" presStyleCnt="5"/>
      <dgm:spPr/>
      <dgm:t>
        <a:bodyPr/>
        <a:lstStyle/>
        <a:p>
          <a:endParaRPr lang="en-IN"/>
        </a:p>
      </dgm:t>
    </dgm:pt>
    <dgm:pt modelId="{3B7EC9E0-4E60-4C33-BE2E-0F493B95C76E}" type="pres">
      <dgm:prSet presAssocID="{457F20C4-2AE9-422D-98AA-F79E7EE759A4}" presName="connTx" presStyleLbl="parChTrans1D3" presStyleIdx="3" presStyleCnt="5"/>
      <dgm:spPr/>
      <dgm:t>
        <a:bodyPr/>
        <a:lstStyle/>
        <a:p>
          <a:endParaRPr lang="en-IN"/>
        </a:p>
      </dgm:t>
    </dgm:pt>
    <dgm:pt modelId="{FFE8C765-CA9A-4F6D-8E6D-C7349DC4225A}" type="pres">
      <dgm:prSet presAssocID="{5AB65218-6254-46B9-9BFB-62B973CCDD04}" presName="root2" presStyleCnt="0"/>
      <dgm:spPr/>
    </dgm:pt>
    <dgm:pt modelId="{095048FA-F666-4D4E-BF1B-4D17CA683196}" type="pres">
      <dgm:prSet presAssocID="{5AB65218-6254-46B9-9BFB-62B973CCDD04}" presName="LevelTwoTextNode" presStyleLbl="node3" presStyleIdx="3" presStyleCnt="5">
        <dgm:presLayoutVars>
          <dgm:chPref val="3"/>
        </dgm:presLayoutVars>
      </dgm:prSet>
      <dgm:spPr/>
      <dgm:t>
        <a:bodyPr/>
        <a:lstStyle/>
        <a:p>
          <a:endParaRPr lang="en-IN"/>
        </a:p>
      </dgm:t>
    </dgm:pt>
    <dgm:pt modelId="{320415B4-B56D-4443-8B21-D73A2B744858}" type="pres">
      <dgm:prSet presAssocID="{5AB65218-6254-46B9-9BFB-62B973CCDD04}" presName="level3hierChild" presStyleCnt="0"/>
      <dgm:spPr/>
    </dgm:pt>
    <dgm:pt modelId="{E3E754E4-6050-4E21-AD98-FDC1BAA18789}" type="pres">
      <dgm:prSet presAssocID="{B742E5E2-B8A0-4C32-B95A-3CA03DE6B5A1}" presName="conn2-1" presStyleLbl="parChTrans1D4" presStyleIdx="2" presStyleCnt="3"/>
      <dgm:spPr/>
      <dgm:t>
        <a:bodyPr/>
        <a:lstStyle/>
        <a:p>
          <a:endParaRPr lang="en-IN"/>
        </a:p>
      </dgm:t>
    </dgm:pt>
    <dgm:pt modelId="{0C670FFC-69C5-4AFD-82D4-BCE992A275F2}" type="pres">
      <dgm:prSet presAssocID="{B742E5E2-B8A0-4C32-B95A-3CA03DE6B5A1}" presName="connTx" presStyleLbl="parChTrans1D4" presStyleIdx="2" presStyleCnt="3"/>
      <dgm:spPr/>
      <dgm:t>
        <a:bodyPr/>
        <a:lstStyle/>
        <a:p>
          <a:endParaRPr lang="en-IN"/>
        </a:p>
      </dgm:t>
    </dgm:pt>
    <dgm:pt modelId="{EC166756-BF3E-41F1-B974-7CC674E7FF71}" type="pres">
      <dgm:prSet presAssocID="{CA7919A6-C5B8-491A-B2E9-12D5E22D0961}" presName="root2" presStyleCnt="0"/>
      <dgm:spPr/>
    </dgm:pt>
    <dgm:pt modelId="{9B2EFE2D-ECB7-4236-8E1C-074531E90768}" type="pres">
      <dgm:prSet presAssocID="{CA7919A6-C5B8-491A-B2E9-12D5E22D0961}" presName="LevelTwoTextNode" presStyleLbl="node4" presStyleIdx="2" presStyleCnt="3">
        <dgm:presLayoutVars>
          <dgm:chPref val="3"/>
        </dgm:presLayoutVars>
      </dgm:prSet>
      <dgm:spPr/>
      <dgm:t>
        <a:bodyPr/>
        <a:lstStyle/>
        <a:p>
          <a:endParaRPr lang="en-IN"/>
        </a:p>
      </dgm:t>
    </dgm:pt>
    <dgm:pt modelId="{13BB1118-BA3D-4AF8-BE31-187592334A79}" type="pres">
      <dgm:prSet presAssocID="{CA7919A6-C5B8-491A-B2E9-12D5E22D0961}" presName="level3hierChild" presStyleCnt="0"/>
      <dgm:spPr/>
    </dgm:pt>
    <dgm:pt modelId="{06C22CE4-31DB-4D73-96CF-5EF8CE631067}" type="pres">
      <dgm:prSet presAssocID="{493D2F96-89A3-4DAD-8B1A-CED29216D3F1}" presName="conn2-1" presStyleLbl="parChTrans1D2" presStyleIdx="2" presStyleCnt="3"/>
      <dgm:spPr/>
      <dgm:t>
        <a:bodyPr/>
        <a:lstStyle/>
        <a:p>
          <a:endParaRPr lang="en-IN"/>
        </a:p>
      </dgm:t>
    </dgm:pt>
    <dgm:pt modelId="{78510A90-6FDE-4D3B-B785-6158E3A9D6B3}" type="pres">
      <dgm:prSet presAssocID="{493D2F96-89A3-4DAD-8B1A-CED29216D3F1}" presName="connTx" presStyleLbl="parChTrans1D2" presStyleIdx="2" presStyleCnt="3"/>
      <dgm:spPr/>
      <dgm:t>
        <a:bodyPr/>
        <a:lstStyle/>
        <a:p>
          <a:endParaRPr lang="en-IN"/>
        </a:p>
      </dgm:t>
    </dgm:pt>
    <dgm:pt modelId="{82AF2094-DD5D-43F1-9856-3363C48E59D1}" type="pres">
      <dgm:prSet presAssocID="{1EDFD2EA-C193-4F8E-A494-58C5E44C2119}" presName="root2" presStyleCnt="0"/>
      <dgm:spPr/>
    </dgm:pt>
    <dgm:pt modelId="{3F80FB51-1340-48E7-807A-A3CA44FDD861}" type="pres">
      <dgm:prSet presAssocID="{1EDFD2EA-C193-4F8E-A494-58C5E44C2119}" presName="LevelTwoTextNode" presStyleLbl="node2" presStyleIdx="2" presStyleCnt="3">
        <dgm:presLayoutVars>
          <dgm:chPref val="3"/>
        </dgm:presLayoutVars>
      </dgm:prSet>
      <dgm:spPr/>
      <dgm:t>
        <a:bodyPr/>
        <a:lstStyle/>
        <a:p>
          <a:endParaRPr lang="en-IN"/>
        </a:p>
      </dgm:t>
    </dgm:pt>
    <dgm:pt modelId="{A541AB9C-52B0-42BE-B14D-6DE473AA321C}" type="pres">
      <dgm:prSet presAssocID="{1EDFD2EA-C193-4F8E-A494-58C5E44C2119}" presName="level3hierChild" presStyleCnt="0"/>
      <dgm:spPr/>
    </dgm:pt>
    <dgm:pt modelId="{C9E120F9-27AB-4B75-A050-7387A51EDBAA}" type="pres">
      <dgm:prSet presAssocID="{C5661636-E0F8-4A39-A3A0-5323F4600AB8}" presName="conn2-1" presStyleLbl="parChTrans1D3" presStyleIdx="4" presStyleCnt="5"/>
      <dgm:spPr/>
      <dgm:t>
        <a:bodyPr/>
        <a:lstStyle/>
        <a:p>
          <a:endParaRPr lang="en-IN"/>
        </a:p>
      </dgm:t>
    </dgm:pt>
    <dgm:pt modelId="{10019BD2-56EA-416B-A1C1-BCCEF45ACC2C}" type="pres">
      <dgm:prSet presAssocID="{C5661636-E0F8-4A39-A3A0-5323F4600AB8}" presName="connTx" presStyleLbl="parChTrans1D3" presStyleIdx="4" presStyleCnt="5"/>
      <dgm:spPr/>
      <dgm:t>
        <a:bodyPr/>
        <a:lstStyle/>
        <a:p>
          <a:endParaRPr lang="en-IN"/>
        </a:p>
      </dgm:t>
    </dgm:pt>
    <dgm:pt modelId="{43891BAA-F675-40FF-9039-501F01CFCA27}" type="pres">
      <dgm:prSet presAssocID="{CD7EE609-A4B4-44CB-A679-D41753C4DC9E}" presName="root2" presStyleCnt="0"/>
      <dgm:spPr/>
    </dgm:pt>
    <dgm:pt modelId="{7BBB0EFC-7CF9-46A2-9B03-5C4630F5710C}" type="pres">
      <dgm:prSet presAssocID="{CD7EE609-A4B4-44CB-A679-D41753C4DC9E}" presName="LevelTwoTextNode" presStyleLbl="node3" presStyleIdx="4" presStyleCnt="5">
        <dgm:presLayoutVars>
          <dgm:chPref val="3"/>
        </dgm:presLayoutVars>
      </dgm:prSet>
      <dgm:spPr/>
      <dgm:t>
        <a:bodyPr/>
        <a:lstStyle/>
        <a:p>
          <a:endParaRPr lang="en-IN"/>
        </a:p>
      </dgm:t>
    </dgm:pt>
    <dgm:pt modelId="{54C1D608-3B87-441A-8E13-AEAACF375FCA}" type="pres">
      <dgm:prSet presAssocID="{CD7EE609-A4B4-44CB-A679-D41753C4DC9E}" presName="level3hierChild" presStyleCnt="0"/>
      <dgm:spPr/>
    </dgm:pt>
  </dgm:ptLst>
  <dgm:cxnLst>
    <dgm:cxn modelId="{D5C5E3C9-46E8-485E-929B-3475DC747F92}" srcId="{4C4EAD4A-8C87-4B53-B08A-B99DE9897B0A}" destId="{C30345A8-E690-4B41-A3EE-91825712FE4D}" srcOrd="0" destOrd="0" parTransId="{E0F86E7D-F4CD-4EF4-B7BC-9919EA591235}" sibTransId="{DC5B7806-037C-4DA0-B331-576DE680A300}"/>
    <dgm:cxn modelId="{8D5F443A-3C77-4D26-B534-1D8D2CD620F6}" type="presOf" srcId="{457F20C4-2AE9-422D-98AA-F79E7EE759A4}" destId="{3B7EC9E0-4E60-4C33-BE2E-0F493B95C76E}" srcOrd="1" destOrd="0" presId="urn:microsoft.com/office/officeart/2008/layout/HorizontalMultiLevelHierarchy#8"/>
    <dgm:cxn modelId="{58D8C578-8E8D-46FC-8561-42B81CCA10B3}" srcId="{3E895F3B-79ED-4E80-9448-9CA4D4AFB1AC}" destId="{9A720AB0-3D5E-46EC-B9F1-B19D6328BB4A}" srcOrd="0" destOrd="0" parTransId="{9D2F3664-FED8-42FC-A7BB-6C517D5B79A5}" sibTransId="{89AB6A65-A0D9-4B39-87D8-84DBF35B6E1C}"/>
    <dgm:cxn modelId="{05AD4D24-37AB-4979-B021-66E67EA3FD42}" srcId="{C30345A8-E690-4B41-A3EE-91825712FE4D}" destId="{9023A25A-1654-431E-B9D9-7D1B87602123}" srcOrd="1" destOrd="0" parTransId="{CD0D98E8-2DF9-4564-AE1D-9058303A8049}" sibTransId="{CAD5C6BF-267E-488C-9AFB-0C3DEF9895E4}"/>
    <dgm:cxn modelId="{93D1CE5C-E2B6-4DB9-AC76-F1B3C2462B51}" type="presOf" srcId="{CD7EE609-A4B4-44CB-A679-D41753C4DC9E}" destId="{7BBB0EFC-7CF9-46A2-9B03-5C4630F5710C}" srcOrd="0" destOrd="0" presId="urn:microsoft.com/office/officeart/2008/layout/HorizontalMultiLevelHierarchy#8"/>
    <dgm:cxn modelId="{63C56F59-2D67-4B92-A315-C37664EA6760}" type="presOf" srcId="{FA831370-51F1-430B-BF09-DC97C5B05B73}" destId="{3D88DFC1-3C2F-44EB-83B5-1889C887AEC3}" srcOrd="1" destOrd="0" presId="urn:microsoft.com/office/officeart/2008/layout/HorizontalMultiLevelHierarchy#8"/>
    <dgm:cxn modelId="{C626F9AA-E265-45C1-9BAF-3E8C2E2BD919}" type="presOf" srcId="{457F20C4-2AE9-422D-98AA-F79E7EE759A4}" destId="{759D6433-C814-490A-A378-BEAF0B7B8443}" srcOrd="0" destOrd="0" presId="urn:microsoft.com/office/officeart/2008/layout/HorizontalMultiLevelHierarchy#8"/>
    <dgm:cxn modelId="{8D00A5C8-741C-4B56-AEF4-1220B1B6CF3A}" srcId="{5AB65218-6254-46B9-9BFB-62B973CCDD04}" destId="{CA7919A6-C5B8-491A-B2E9-12D5E22D0961}" srcOrd="0" destOrd="0" parTransId="{B742E5E2-B8A0-4C32-B95A-3CA03DE6B5A1}" sibTransId="{B8FD3926-3B01-4EC1-994E-08A2A3B0DBA1}"/>
    <dgm:cxn modelId="{D14B1588-8DDD-49BA-A5B4-DD6448380732}" type="presOf" srcId="{493D2F96-89A3-4DAD-8B1A-CED29216D3F1}" destId="{06C22CE4-31DB-4D73-96CF-5EF8CE631067}" srcOrd="0" destOrd="0" presId="urn:microsoft.com/office/officeart/2008/layout/HorizontalMultiLevelHierarchy#8"/>
    <dgm:cxn modelId="{512A7688-8F9B-4934-9C66-A240DC76A8B8}" type="presOf" srcId="{0598C2B7-A9EE-40D0-8C56-D6CE68F14026}" destId="{87D99E20-5B93-4730-B0BA-A1D4A1B76940}" srcOrd="0" destOrd="0" presId="urn:microsoft.com/office/officeart/2008/layout/HorizontalMultiLevelHierarchy#8"/>
    <dgm:cxn modelId="{C314019A-69D1-484D-8B94-34E4DEE8FAF5}" type="presOf" srcId="{CD0D98E8-2DF9-4564-AE1D-9058303A8049}" destId="{3AFF3E65-27EA-4EBE-B0C2-74A0C5CC4D6A}" srcOrd="0" destOrd="0" presId="urn:microsoft.com/office/officeart/2008/layout/HorizontalMultiLevelHierarchy#8"/>
    <dgm:cxn modelId="{BB77BBE6-4B1D-40BF-A1F3-1CA074C25E6F}" type="presOf" srcId="{1EDFD2EA-C193-4F8E-A494-58C5E44C2119}" destId="{3F80FB51-1340-48E7-807A-A3CA44FDD861}" srcOrd="0" destOrd="0" presId="urn:microsoft.com/office/officeart/2008/layout/HorizontalMultiLevelHierarchy#8"/>
    <dgm:cxn modelId="{672F9860-57F2-4343-932C-D6C8E27F898B}" srcId="{3D62D8EF-ACC5-4C77-9630-270EB91EB21E}" destId="{AD21816C-B639-4E86-946E-924E0B69E282}" srcOrd="0" destOrd="0" parTransId="{401E6E31-1AA7-43FB-8603-210086F5DF5A}" sibTransId="{FC3E420E-B44F-46DC-BF47-6A9B6008CD7B}"/>
    <dgm:cxn modelId="{7CB9407B-60A4-4654-9F6E-3C313B7738C6}" type="presOf" srcId="{C30345A8-E690-4B41-A3EE-91825712FE4D}" destId="{BE4666A1-FD45-4CA8-B99B-64E0408EEA63}" srcOrd="0" destOrd="0" presId="urn:microsoft.com/office/officeart/2008/layout/HorizontalMultiLevelHierarchy#8"/>
    <dgm:cxn modelId="{03E3E31D-3641-4062-B441-026CDBE081DC}" srcId="{C30345A8-E690-4B41-A3EE-91825712FE4D}" destId="{1EDFD2EA-C193-4F8E-A494-58C5E44C2119}" srcOrd="2" destOrd="0" parTransId="{493D2F96-89A3-4DAD-8B1A-CED29216D3F1}" sibTransId="{C5A85477-FB98-45BD-9DE3-C67E660BCCD9}"/>
    <dgm:cxn modelId="{00ABD7E1-4AB1-4011-BE83-EF3C0D5D0C0F}" type="presOf" srcId="{41687713-EDBB-4684-B38F-5058F6119888}" destId="{318C63CA-29F9-429D-8091-26DC97A16530}" srcOrd="0" destOrd="0" presId="urn:microsoft.com/office/officeart/2008/layout/HorizontalMultiLevelHierarchy#8"/>
    <dgm:cxn modelId="{96FC0030-FE36-4F90-A6CA-5C30588802E9}" type="presOf" srcId="{FA831370-51F1-430B-BF09-DC97C5B05B73}" destId="{86E9C646-671B-46DA-899C-9BB08A5F134E}" srcOrd="0" destOrd="0" presId="urn:microsoft.com/office/officeart/2008/layout/HorizontalMultiLevelHierarchy#8"/>
    <dgm:cxn modelId="{DA52EA2C-0259-4A1B-BA55-DD2431353AE3}" type="presOf" srcId="{9F7B42C2-AED5-4AB4-8448-F7B442A9A6EE}" destId="{FBCF2E6A-1D45-4128-84CC-166DB8DED89E}" srcOrd="0" destOrd="0" presId="urn:microsoft.com/office/officeart/2008/layout/HorizontalMultiLevelHierarchy#8"/>
    <dgm:cxn modelId="{79C15B1B-4ECC-45AE-A1C5-93E42C9FA314}" type="presOf" srcId="{CD0D98E8-2DF9-4564-AE1D-9058303A8049}" destId="{121D1883-2763-4BA3-A6A9-7C1F283C540D}" srcOrd="1" destOrd="0" presId="urn:microsoft.com/office/officeart/2008/layout/HorizontalMultiLevelHierarchy#8"/>
    <dgm:cxn modelId="{4998B16D-7B22-4031-B00A-94FF06B78AE3}" type="presOf" srcId="{0598C2B7-A9EE-40D0-8C56-D6CE68F14026}" destId="{136E21A5-FA1C-44B5-95C2-99CFAD3F3C2B}" srcOrd="1" destOrd="0" presId="urn:microsoft.com/office/officeart/2008/layout/HorizontalMultiLevelHierarchy#8"/>
    <dgm:cxn modelId="{3C63CA14-F8BD-4157-94F0-8F7947E05617}" type="presOf" srcId="{401E6E31-1AA7-43FB-8603-210086F5DF5A}" destId="{1F8B2AE2-16B1-40CF-B462-EEE341B557BB}" srcOrd="1" destOrd="0" presId="urn:microsoft.com/office/officeart/2008/layout/HorizontalMultiLevelHierarchy#8"/>
    <dgm:cxn modelId="{B7D1A9ED-DBDE-4309-BDB1-FF404A0E571A}" type="presOf" srcId="{41687713-EDBB-4684-B38F-5058F6119888}" destId="{42F7B191-3B4D-4632-A1FB-5ADFAAD022B8}" srcOrd="1" destOrd="0" presId="urn:microsoft.com/office/officeart/2008/layout/HorizontalMultiLevelHierarchy#8"/>
    <dgm:cxn modelId="{08611EA4-F88B-491A-897B-E9ED73187347}" type="presOf" srcId="{B742E5E2-B8A0-4C32-B95A-3CA03DE6B5A1}" destId="{0C670FFC-69C5-4AFD-82D4-BCE992A275F2}" srcOrd="1" destOrd="0" presId="urn:microsoft.com/office/officeart/2008/layout/HorizontalMultiLevelHierarchy#8"/>
    <dgm:cxn modelId="{D4DFD255-40B4-4200-9FC5-75F6D498AF2F}" type="presOf" srcId="{5CE7A60B-87FF-49A9-B244-DB85F9E91AF9}" destId="{1D0E30C2-4DD4-4F60-A826-3C6D1232E71B}" srcOrd="0" destOrd="0" presId="urn:microsoft.com/office/officeart/2008/layout/HorizontalMultiLevelHierarchy#8"/>
    <dgm:cxn modelId="{66141858-29A9-4BA2-83A0-200DBF4AD84C}" type="presOf" srcId="{4C4EAD4A-8C87-4B53-B08A-B99DE9897B0A}" destId="{D2E173FD-5228-4E2F-A0AF-8560F5CD7EB8}" srcOrd="0" destOrd="0" presId="urn:microsoft.com/office/officeart/2008/layout/HorizontalMultiLevelHierarchy#8"/>
    <dgm:cxn modelId="{D3A77379-C44E-46D8-9E5E-9209E0568284}" type="presOf" srcId="{AD21816C-B639-4E86-946E-924E0B69E282}" destId="{B54C4954-42D9-4BFA-B44A-CDDB6F4E1CDA}" srcOrd="0" destOrd="0" presId="urn:microsoft.com/office/officeart/2008/layout/HorizontalMultiLevelHierarchy#8"/>
    <dgm:cxn modelId="{CD725D18-B95F-4B59-AFB9-AC3CE80ACC3D}" srcId="{9023A25A-1654-431E-B9D9-7D1B87602123}" destId="{5AB65218-6254-46B9-9BFB-62B973CCDD04}" srcOrd="1" destOrd="0" parTransId="{457F20C4-2AE9-422D-98AA-F79E7EE759A4}" sibTransId="{A0145AD5-16B5-48EF-984E-31DCC40833C7}"/>
    <dgm:cxn modelId="{2CAE0712-1154-49AA-822D-95338DA3B551}" type="presOf" srcId="{9D2F3664-FED8-42FC-A7BB-6C517D5B79A5}" destId="{620C1F6A-838E-4078-A343-7478F687492D}" srcOrd="0" destOrd="0" presId="urn:microsoft.com/office/officeart/2008/layout/HorizontalMultiLevelHierarchy#8"/>
    <dgm:cxn modelId="{FC34BEBA-A080-48BC-89EB-76C4AACC3C88}" type="presOf" srcId="{5AB65218-6254-46B9-9BFB-62B973CCDD04}" destId="{095048FA-F666-4D4E-BF1B-4D17CA683196}" srcOrd="0" destOrd="0" presId="urn:microsoft.com/office/officeart/2008/layout/HorizontalMultiLevelHierarchy#8"/>
    <dgm:cxn modelId="{AF819A33-9DA9-4FA4-A21C-6948111CF563}" type="presOf" srcId="{493D2F96-89A3-4DAD-8B1A-CED29216D3F1}" destId="{78510A90-6FDE-4D3B-B785-6158E3A9D6B3}" srcOrd="1" destOrd="0" presId="urn:microsoft.com/office/officeart/2008/layout/HorizontalMultiLevelHierarchy#8"/>
    <dgm:cxn modelId="{C64539F7-13DF-4179-9A0E-26452A4B3932}" type="presOf" srcId="{3E895F3B-79ED-4E80-9448-9CA4D4AFB1AC}" destId="{ED7CB0FC-4CA3-4890-8068-C221A3E9C4B2}" srcOrd="0" destOrd="0" presId="urn:microsoft.com/office/officeart/2008/layout/HorizontalMultiLevelHierarchy#8"/>
    <dgm:cxn modelId="{574F35FC-6B7B-4C00-A1E4-005A5747BC55}" type="presOf" srcId="{9023A25A-1654-431E-B9D9-7D1B87602123}" destId="{348FAAA3-6893-4AEF-87A6-9F978B2E562B}" srcOrd="0" destOrd="0" presId="urn:microsoft.com/office/officeart/2008/layout/HorizontalMultiLevelHierarchy#8"/>
    <dgm:cxn modelId="{0B1307AE-83DB-4D12-B417-FD744D799F00}" type="presOf" srcId="{5CE7A60B-87FF-49A9-B244-DB85F9E91AF9}" destId="{2F32AF2E-0541-4C31-AB42-6764FDAFB9F5}" srcOrd="1" destOrd="0" presId="urn:microsoft.com/office/officeart/2008/layout/HorizontalMultiLevelHierarchy#8"/>
    <dgm:cxn modelId="{CEC183DA-F06C-4C60-83CB-F6D787673FBF}" type="presOf" srcId="{CA7919A6-C5B8-491A-B2E9-12D5E22D0961}" destId="{9B2EFE2D-ECB7-4236-8E1C-074531E90768}" srcOrd="0" destOrd="0" presId="urn:microsoft.com/office/officeart/2008/layout/HorizontalMultiLevelHierarchy#8"/>
    <dgm:cxn modelId="{DA008C0C-DBCA-451E-8059-67DE8CB4D889}" srcId="{AB7CE0E7-345C-4894-9240-6F9A01D5741E}" destId="{9F7B42C2-AED5-4AB4-8448-F7B442A9A6EE}" srcOrd="0" destOrd="0" parTransId="{41687713-EDBB-4684-B38F-5058F6119888}" sibTransId="{4EF0C16D-1B6D-4BEB-A0A7-876684629C1C}"/>
    <dgm:cxn modelId="{A9EAD247-D7A3-463F-80A4-D112F38BBC52}" srcId="{AB7CE0E7-345C-4894-9240-6F9A01D5741E}" destId="{3D62D8EF-ACC5-4C77-9630-270EB91EB21E}" srcOrd="1" destOrd="0" parTransId="{5CE7A60B-87FF-49A9-B244-DB85F9E91AF9}" sibTransId="{F8AA8A83-52C8-4A6E-A900-99FCF6650EE3}"/>
    <dgm:cxn modelId="{FA80AEC5-8196-44B9-A513-D0B7EFFE7ACF}" type="presOf" srcId="{9D2F3664-FED8-42FC-A7BB-6C517D5B79A5}" destId="{BF218D31-7B76-4142-B9AE-C0D49C438CC1}" srcOrd="1" destOrd="0" presId="urn:microsoft.com/office/officeart/2008/layout/HorizontalMultiLevelHierarchy#8"/>
    <dgm:cxn modelId="{77F2D164-A441-43A1-913B-4B09837ACFB0}" srcId="{9023A25A-1654-431E-B9D9-7D1B87602123}" destId="{3E895F3B-79ED-4E80-9448-9CA4D4AFB1AC}" srcOrd="0" destOrd="0" parTransId="{FA831370-51F1-430B-BF09-DC97C5B05B73}" sibTransId="{06B0A334-E379-46E9-B243-F76207B12A69}"/>
    <dgm:cxn modelId="{62B7A19D-91E0-4AD4-8231-41E2E41CD491}" srcId="{C30345A8-E690-4B41-A3EE-91825712FE4D}" destId="{AB7CE0E7-345C-4894-9240-6F9A01D5741E}" srcOrd="0" destOrd="0" parTransId="{0598C2B7-A9EE-40D0-8C56-D6CE68F14026}" sibTransId="{7187E1CB-59CA-4261-A9EB-0D204B8324B7}"/>
    <dgm:cxn modelId="{C26FA43F-9572-43AC-949F-F8CE8EB8525E}" srcId="{1EDFD2EA-C193-4F8E-A494-58C5E44C2119}" destId="{CD7EE609-A4B4-44CB-A679-D41753C4DC9E}" srcOrd="0" destOrd="0" parTransId="{C5661636-E0F8-4A39-A3A0-5323F4600AB8}" sibTransId="{EBF8872B-34FD-47BA-A531-8397CC99BF62}"/>
    <dgm:cxn modelId="{2A3B0CB5-7B50-4CBC-8B68-394C2C08A045}" type="presOf" srcId="{B742E5E2-B8A0-4C32-B95A-3CA03DE6B5A1}" destId="{E3E754E4-6050-4E21-AD98-FDC1BAA18789}" srcOrd="0" destOrd="0" presId="urn:microsoft.com/office/officeart/2008/layout/HorizontalMultiLevelHierarchy#8"/>
    <dgm:cxn modelId="{D39A0E56-98CC-4F73-82F3-1405C00C2ACC}" type="presOf" srcId="{9A720AB0-3D5E-46EC-B9F1-B19D6328BB4A}" destId="{A8051DEF-05A4-4AFD-8E90-AE7C6ED2ABB7}" srcOrd="0" destOrd="0" presId="urn:microsoft.com/office/officeart/2008/layout/HorizontalMultiLevelHierarchy#8"/>
    <dgm:cxn modelId="{9A44D5F6-7BB6-4B8B-A5C9-C8F5F27EC5D7}" type="presOf" srcId="{C5661636-E0F8-4A39-A3A0-5323F4600AB8}" destId="{C9E120F9-27AB-4B75-A050-7387A51EDBAA}" srcOrd="0" destOrd="0" presId="urn:microsoft.com/office/officeart/2008/layout/HorizontalMultiLevelHierarchy#8"/>
    <dgm:cxn modelId="{50E8B430-689E-4E0B-BCC3-45C2CFCC41E3}" type="presOf" srcId="{3D62D8EF-ACC5-4C77-9630-270EB91EB21E}" destId="{4D056BE6-CE90-47B7-B865-96628899F197}" srcOrd="0" destOrd="0" presId="urn:microsoft.com/office/officeart/2008/layout/HorizontalMultiLevelHierarchy#8"/>
    <dgm:cxn modelId="{685E8E1E-7957-44D8-9707-A2B1FC3E7B4C}" type="presOf" srcId="{AB7CE0E7-345C-4894-9240-6F9A01D5741E}" destId="{3A97C3A0-C5B9-4038-9E1D-78532019018D}" srcOrd="0" destOrd="0" presId="urn:microsoft.com/office/officeart/2008/layout/HorizontalMultiLevelHierarchy#8"/>
    <dgm:cxn modelId="{5984FB76-3002-4790-9A2B-AB7472F32C8B}" type="presOf" srcId="{C5661636-E0F8-4A39-A3A0-5323F4600AB8}" destId="{10019BD2-56EA-416B-A1C1-BCCEF45ACC2C}" srcOrd="1" destOrd="0" presId="urn:microsoft.com/office/officeart/2008/layout/HorizontalMultiLevelHierarchy#8"/>
    <dgm:cxn modelId="{8073F2AA-E844-4966-B8D0-7685C8239DA6}" type="presOf" srcId="{401E6E31-1AA7-43FB-8603-210086F5DF5A}" destId="{B43EB52F-4035-44B9-B9AA-6D69A45C8295}" srcOrd="0" destOrd="0" presId="urn:microsoft.com/office/officeart/2008/layout/HorizontalMultiLevelHierarchy#8"/>
    <dgm:cxn modelId="{8A3C4231-139C-471D-8715-847E535449D2}" type="presParOf" srcId="{D2E173FD-5228-4E2F-A0AF-8560F5CD7EB8}" destId="{D56958C3-9B03-457A-89C1-29F5765C16A3}" srcOrd="0" destOrd="0" presId="urn:microsoft.com/office/officeart/2008/layout/HorizontalMultiLevelHierarchy#8"/>
    <dgm:cxn modelId="{5FF04CAA-6B46-4294-8992-AE1B2DFF35E1}" type="presParOf" srcId="{D56958C3-9B03-457A-89C1-29F5765C16A3}" destId="{BE4666A1-FD45-4CA8-B99B-64E0408EEA63}" srcOrd="0" destOrd="0" presId="urn:microsoft.com/office/officeart/2008/layout/HorizontalMultiLevelHierarchy#8"/>
    <dgm:cxn modelId="{7027464B-AE68-475E-BBDC-5FC1B358E745}" type="presParOf" srcId="{D56958C3-9B03-457A-89C1-29F5765C16A3}" destId="{576C654D-C899-4E25-8AE3-415E1C848352}" srcOrd="1" destOrd="0" presId="urn:microsoft.com/office/officeart/2008/layout/HorizontalMultiLevelHierarchy#8"/>
    <dgm:cxn modelId="{33A78415-BAE9-4B7A-BD1A-044AB442D499}" type="presParOf" srcId="{576C654D-C899-4E25-8AE3-415E1C848352}" destId="{87D99E20-5B93-4730-B0BA-A1D4A1B76940}" srcOrd="0" destOrd="0" presId="urn:microsoft.com/office/officeart/2008/layout/HorizontalMultiLevelHierarchy#8"/>
    <dgm:cxn modelId="{495FC3CF-AA4A-4A1C-88C8-A1F2A49B1E20}" type="presParOf" srcId="{87D99E20-5B93-4730-B0BA-A1D4A1B76940}" destId="{136E21A5-FA1C-44B5-95C2-99CFAD3F3C2B}" srcOrd="0" destOrd="0" presId="urn:microsoft.com/office/officeart/2008/layout/HorizontalMultiLevelHierarchy#8"/>
    <dgm:cxn modelId="{B3C96ABA-561C-4E50-A2C7-6D55518264A5}" type="presParOf" srcId="{576C654D-C899-4E25-8AE3-415E1C848352}" destId="{07004D5E-CE56-4091-AB7D-D53CC4123404}" srcOrd="1" destOrd="0" presId="urn:microsoft.com/office/officeart/2008/layout/HorizontalMultiLevelHierarchy#8"/>
    <dgm:cxn modelId="{4C6BCC5B-3391-443C-8992-39A0D5CCF748}" type="presParOf" srcId="{07004D5E-CE56-4091-AB7D-D53CC4123404}" destId="{3A97C3A0-C5B9-4038-9E1D-78532019018D}" srcOrd="0" destOrd="0" presId="urn:microsoft.com/office/officeart/2008/layout/HorizontalMultiLevelHierarchy#8"/>
    <dgm:cxn modelId="{260751D6-E830-4492-9A9A-ACEF67EDF462}" type="presParOf" srcId="{07004D5E-CE56-4091-AB7D-D53CC4123404}" destId="{91BB7109-7CC9-4983-B0D2-46FB842067DF}" srcOrd="1" destOrd="0" presId="urn:microsoft.com/office/officeart/2008/layout/HorizontalMultiLevelHierarchy#8"/>
    <dgm:cxn modelId="{975469C2-555D-4C27-BB76-2015D0F28BAD}" type="presParOf" srcId="{91BB7109-7CC9-4983-B0D2-46FB842067DF}" destId="{318C63CA-29F9-429D-8091-26DC97A16530}" srcOrd="0" destOrd="0" presId="urn:microsoft.com/office/officeart/2008/layout/HorizontalMultiLevelHierarchy#8"/>
    <dgm:cxn modelId="{C818ACE5-F81B-4B0D-AD3A-4534496875BB}" type="presParOf" srcId="{318C63CA-29F9-429D-8091-26DC97A16530}" destId="{42F7B191-3B4D-4632-A1FB-5ADFAAD022B8}" srcOrd="0" destOrd="0" presId="urn:microsoft.com/office/officeart/2008/layout/HorizontalMultiLevelHierarchy#8"/>
    <dgm:cxn modelId="{847919B4-462B-4211-B721-447E6A4CA428}" type="presParOf" srcId="{91BB7109-7CC9-4983-B0D2-46FB842067DF}" destId="{5B22EA6C-4EFE-4D71-BF41-82C6A5667E11}" srcOrd="1" destOrd="0" presId="urn:microsoft.com/office/officeart/2008/layout/HorizontalMultiLevelHierarchy#8"/>
    <dgm:cxn modelId="{B2E718BB-27DF-438C-BC97-EB94DD657BAE}" type="presParOf" srcId="{5B22EA6C-4EFE-4D71-BF41-82C6A5667E11}" destId="{FBCF2E6A-1D45-4128-84CC-166DB8DED89E}" srcOrd="0" destOrd="0" presId="urn:microsoft.com/office/officeart/2008/layout/HorizontalMultiLevelHierarchy#8"/>
    <dgm:cxn modelId="{2CA974FE-CDD2-41AC-A945-AA1B58138CC7}" type="presParOf" srcId="{5B22EA6C-4EFE-4D71-BF41-82C6A5667E11}" destId="{66AFD6F3-09A5-432C-921C-EA666E2DF4F9}" srcOrd="1" destOrd="0" presId="urn:microsoft.com/office/officeart/2008/layout/HorizontalMultiLevelHierarchy#8"/>
    <dgm:cxn modelId="{D198B96C-CE1D-4361-9A32-F42AE4A19AF2}" type="presParOf" srcId="{91BB7109-7CC9-4983-B0D2-46FB842067DF}" destId="{1D0E30C2-4DD4-4F60-A826-3C6D1232E71B}" srcOrd="2" destOrd="0" presId="urn:microsoft.com/office/officeart/2008/layout/HorizontalMultiLevelHierarchy#8"/>
    <dgm:cxn modelId="{669E1CAA-7ACE-4DB1-9BA6-20FEF453DB72}" type="presParOf" srcId="{1D0E30C2-4DD4-4F60-A826-3C6D1232E71B}" destId="{2F32AF2E-0541-4C31-AB42-6764FDAFB9F5}" srcOrd="0" destOrd="0" presId="urn:microsoft.com/office/officeart/2008/layout/HorizontalMultiLevelHierarchy#8"/>
    <dgm:cxn modelId="{5C096C96-B27A-441E-B145-C3C877B7DFAA}" type="presParOf" srcId="{91BB7109-7CC9-4983-B0D2-46FB842067DF}" destId="{6989876F-1BAB-47B2-A236-2C62A625FE7C}" srcOrd="3" destOrd="0" presId="urn:microsoft.com/office/officeart/2008/layout/HorizontalMultiLevelHierarchy#8"/>
    <dgm:cxn modelId="{CDF9807C-FF31-40A7-9A3A-17E1597CD84A}" type="presParOf" srcId="{6989876F-1BAB-47B2-A236-2C62A625FE7C}" destId="{4D056BE6-CE90-47B7-B865-96628899F197}" srcOrd="0" destOrd="0" presId="urn:microsoft.com/office/officeart/2008/layout/HorizontalMultiLevelHierarchy#8"/>
    <dgm:cxn modelId="{6E00A18D-30EE-421B-8B0F-AB5262826E0A}" type="presParOf" srcId="{6989876F-1BAB-47B2-A236-2C62A625FE7C}" destId="{532CDBCB-7448-4A67-8051-875CDAA358FD}" srcOrd="1" destOrd="0" presId="urn:microsoft.com/office/officeart/2008/layout/HorizontalMultiLevelHierarchy#8"/>
    <dgm:cxn modelId="{83BB5B05-1647-4053-A9BA-688587552FA3}" type="presParOf" srcId="{532CDBCB-7448-4A67-8051-875CDAA358FD}" destId="{B43EB52F-4035-44B9-B9AA-6D69A45C8295}" srcOrd="0" destOrd="0" presId="urn:microsoft.com/office/officeart/2008/layout/HorizontalMultiLevelHierarchy#8"/>
    <dgm:cxn modelId="{E233943B-07FE-4F62-8D45-02A4C2DAD3E1}" type="presParOf" srcId="{B43EB52F-4035-44B9-B9AA-6D69A45C8295}" destId="{1F8B2AE2-16B1-40CF-B462-EEE341B557BB}" srcOrd="0" destOrd="0" presId="urn:microsoft.com/office/officeart/2008/layout/HorizontalMultiLevelHierarchy#8"/>
    <dgm:cxn modelId="{14629888-45D5-47AD-8A27-7A74CE4AFC18}" type="presParOf" srcId="{532CDBCB-7448-4A67-8051-875CDAA358FD}" destId="{50D41F31-764B-4E06-9641-626AAA507E5C}" srcOrd="1" destOrd="0" presId="urn:microsoft.com/office/officeart/2008/layout/HorizontalMultiLevelHierarchy#8"/>
    <dgm:cxn modelId="{7F3FCF1A-495B-448A-AB3F-A664980D0EBF}" type="presParOf" srcId="{50D41F31-764B-4E06-9641-626AAA507E5C}" destId="{B54C4954-42D9-4BFA-B44A-CDDB6F4E1CDA}" srcOrd="0" destOrd="0" presId="urn:microsoft.com/office/officeart/2008/layout/HorizontalMultiLevelHierarchy#8"/>
    <dgm:cxn modelId="{4B0F70B3-7A9B-4468-936B-699A1FC7CEA7}" type="presParOf" srcId="{50D41F31-764B-4E06-9641-626AAA507E5C}" destId="{EE72BE48-DFE9-48A8-9434-CE2D80E4B7BA}" srcOrd="1" destOrd="0" presId="urn:microsoft.com/office/officeart/2008/layout/HorizontalMultiLevelHierarchy#8"/>
    <dgm:cxn modelId="{3C87CB8A-A4B1-4D3C-B138-F41802C2DF57}" type="presParOf" srcId="{576C654D-C899-4E25-8AE3-415E1C848352}" destId="{3AFF3E65-27EA-4EBE-B0C2-74A0C5CC4D6A}" srcOrd="2" destOrd="0" presId="urn:microsoft.com/office/officeart/2008/layout/HorizontalMultiLevelHierarchy#8"/>
    <dgm:cxn modelId="{A784B87A-24CA-46AF-B0A7-6F0104D290A9}" type="presParOf" srcId="{3AFF3E65-27EA-4EBE-B0C2-74A0C5CC4D6A}" destId="{121D1883-2763-4BA3-A6A9-7C1F283C540D}" srcOrd="0" destOrd="0" presId="urn:microsoft.com/office/officeart/2008/layout/HorizontalMultiLevelHierarchy#8"/>
    <dgm:cxn modelId="{C8C8C5CA-B253-40E5-9403-2D4311F5C110}" type="presParOf" srcId="{576C654D-C899-4E25-8AE3-415E1C848352}" destId="{0308A80A-9590-4635-8D26-590C32B9255E}" srcOrd="3" destOrd="0" presId="urn:microsoft.com/office/officeart/2008/layout/HorizontalMultiLevelHierarchy#8"/>
    <dgm:cxn modelId="{6F248587-9FB0-44EB-8C26-0244A1E9FD52}" type="presParOf" srcId="{0308A80A-9590-4635-8D26-590C32B9255E}" destId="{348FAAA3-6893-4AEF-87A6-9F978B2E562B}" srcOrd="0" destOrd="0" presId="urn:microsoft.com/office/officeart/2008/layout/HorizontalMultiLevelHierarchy#8"/>
    <dgm:cxn modelId="{C1B0B428-6C37-4B2B-A0B0-0E9CA31B2849}" type="presParOf" srcId="{0308A80A-9590-4635-8D26-590C32B9255E}" destId="{5C140DFF-7347-4070-B1AF-8D10B1336045}" srcOrd="1" destOrd="0" presId="urn:microsoft.com/office/officeart/2008/layout/HorizontalMultiLevelHierarchy#8"/>
    <dgm:cxn modelId="{816D3B35-22C4-41E5-9393-F82DE11AB1B4}" type="presParOf" srcId="{5C140DFF-7347-4070-B1AF-8D10B1336045}" destId="{86E9C646-671B-46DA-899C-9BB08A5F134E}" srcOrd="0" destOrd="0" presId="urn:microsoft.com/office/officeart/2008/layout/HorizontalMultiLevelHierarchy#8"/>
    <dgm:cxn modelId="{51FAF52A-FA70-40D6-81B2-A20623C97002}" type="presParOf" srcId="{86E9C646-671B-46DA-899C-9BB08A5F134E}" destId="{3D88DFC1-3C2F-44EB-83B5-1889C887AEC3}" srcOrd="0" destOrd="0" presId="urn:microsoft.com/office/officeart/2008/layout/HorizontalMultiLevelHierarchy#8"/>
    <dgm:cxn modelId="{FB55F389-5EC8-472B-8656-3B954BD92613}" type="presParOf" srcId="{5C140DFF-7347-4070-B1AF-8D10B1336045}" destId="{BAA7259C-AE3E-465A-9FD0-5FF4D88F77AA}" srcOrd="1" destOrd="0" presId="urn:microsoft.com/office/officeart/2008/layout/HorizontalMultiLevelHierarchy#8"/>
    <dgm:cxn modelId="{48D81AC5-838D-450A-9DEA-51120DA0158B}" type="presParOf" srcId="{BAA7259C-AE3E-465A-9FD0-5FF4D88F77AA}" destId="{ED7CB0FC-4CA3-4890-8068-C221A3E9C4B2}" srcOrd="0" destOrd="0" presId="urn:microsoft.com/office/officeart/2008/layout/HorizontalMultiLevelHierarchy#8"/>
    <dgm:cxn modelId="{D1617701-E389-4523-A6EA-5BC54CAC9113}" type="presParOf" srcId="{BAA7259C-AE3E-465A-9FD0-5FF4D88F77AA}" destId="{7595EF64-4060-43F3-8FF8-BBDC4C37677D}" srcOrd="1" destOrd="0" presId="urn:microsoft.com/office/officeart/2008/layout/HorizontalMultiLevelHierarchy#8"/>
    <dgm:cxn modelId="{3F92DC0B-0DD4-450E-99FC-592D42DB9241}" type="presParOf" srcId="{7595EF64-4060-43F3-8FF8-BBDC4C37677D}" destId="{620C1F6A-838E-4078-A343-7478F687492D}" srcOrd="0" destOrd="0" presId="urn:microsoft.com/office/officeart/2008/layout/HorizontalMultiLevelHierarchy#8"/>
    <dgm:cxn modelId="{216C30BE-74B6-42C8-8B3D-E4F081EA6565}" type="presParOf" srcId="{620C1F6A-838E-4078-A343-7478F687492D}" destId="{BF218D31-7B76-4142-B9AE-C0D49C438CC1}" srcOrd="0" destOrd="0" presId="urn:microsoft.com/office/officeart/2008/layout/HorizontalMultiLevelHierarchy#8"/>
    <dgm:cxn modelId="{30E84036-EA74-4930-BCF8-25DF14A91B8E}" type="presParOf" srcId="{7595EF64-4060-43F3-8FF8-BBDC4C37677D}" destId="{1E26553B-591E-43D2-A9C2-2DC6A21D9BBA}" srcOrd="1" destOrd="0" presId="urn:microsoft.com/office/officeart/2008/layout/HorizontalMultiLevelHierarchy#8"/>
    <dgm:cxn modelId="{835E064E-0F84-483C-BD34-EB34F9934B65}" type="presParOf" srcId="{1E26553B-591E-43D2-A9C2-2DC6A21D9BBA}" destId="{A8051DEF-05A4-4AFD-8E90-AE7C6ED2ABB7}" srcOrd="0" destOrd="0" presId="urn:microsoft.com/office/officeart/2008/layout/HorizontalMultiLevelHierarchy#8"/>
    <dgm:cxn modelId="{CDE3B9B6-780D-4E57-A381-94E1051390FA}" type="presParOf" srcId="{1E26553B-591E-43D2-A9C2-2DC6A21D9BBA}" destId="{05798941-50A5-4D79-BD89-14361686B2E7}" srcOrd="1" destOrd="0" presId="urn:microsoft.com/office/officeart/2008/layout/HorizontalMultiLevelHierarchy#8"/>
    <dgm:cxn modelId="{15E60037-A105-4AC4-98D9-C33B74AF484D}" type="presParOf" srcId="{5C140DFF-7347-4070-B1AF-8D10B1336045}" destId="{759D6433-C814-490A-A378-BEAF0B7B8443}" srcOrd="2" destOrd="0" presId="urn:microsoft.com/office/officeart/2008/layout/HorizontalMultiLevelHierarchy#8"/>
    <dgm:cxn modelId="{664E330D-6DC6-4885-9F2F-B6FCB6EE715A}" type="presParOf" srcId="{759D6433-C814-490A-A378-BEAF0B7B8443}" destId="{3B7EC9E0-4E60-4C33-BE2E-0F493B95C76E}" srcOrd="0" destOrd="0" presId="urn:microsoft.com/office/officeart/2008/layout/HorizontalMultiLevelHierarchy#8"/>
    <dgm:cxn modelId="{6AD6472E-20EF-470E-A83F-04E6C5CCA5D4}" type="presParOf" srcId="{5C140DFF-7347-4070-B1AF-8D10B1336045}" destId="{FFE8C765-CA9A-4F6D-8E6D-C7349DC4225A}" srcOrd="3" destOrd="0" presId="urn:microsoft.com/office/officeart/2008/layout/HorizontalMultiLevelHierarchy#8"/>
    <dgm:cxn modelId="{CDD40302-D59F-411F-9EA7-0B73C1B0CAFB}" type="presParOf" srcId="{FFE8C765-CA9A-4F6D-8E6D-C7349DC4225A}" destId="{095048FA-F666-4D4E-BF1B-4D17CA683196}" srcOrd="0" destOrd="0" presId="urn:microsoft.com/office/officeart/2008/layout/HorizontalMultiLevelHierarchy#8"/>
    <dgm:cxn modelId="{5727436D-E397-4D54-89EC-8E1F09213F9E}" type="presParOf" srcId="{FFE8C765-CA9A-4F6D-8E6D-C7349DC4225A}" destId="{320415B4-B56D-4443-8B21-D73A2B744858}" srcOrd="1" destOrd="0" presId="urn:microsoft.com/office/officeart/2008/layout/HorizontalMultiLevelHierarchy#8"/>
    <dgm:cxn modelId="{F3390B88-3688-483B-9B44-924AA6D3A990}" type="presParOf" srcId="{320415B4-B56D-4443-8B21-D73A2B744858}" destId="{E3E754E4-6050-4E21-AD98-FDC1BAA18789}" srcOrd="0" destOrd="0" presId="urn:microsoft.com/office/officeart/2008/layout/HorizontalMultiLevelHierarchy#8"/>
    <dgm:cxn modelId="{CE91E27C-71FD-4934-A5A7-7C23D05C3368}" type="presParOf" srcId="{E3E754E4-6050-4E21-AD98-FDC1BAA18789}" destId="{0C670FFC-69C5-4AFD-82D4-BCE992A275F2}" srcOrd="0" destOrd="0" presId="urn:microsoft.com/office/officeart/2008/layout/HorizontalMultiLevelHierarchy#8"/>
    <dgm:cxn modelId="{11570A37-6F35-4CA6-9E73-F467C3DB58D3}" type="presParOf" srcId="{320415B4-B56D-4443-8B21-D73A2B744858}" destId="{EC166756-BF3E-41F1-B974-7CC674E7FF71}" srcOrd="1" destOrd="0" presId="urn:microsoft.com/office/officeart/2008/layout/HorizontalMultiLevelHierarchy#8"/>
    <dgm:cxn modelId="{D2A0381B-B578-440C-BA40-E1DFDA990B6E}" type="presParOf" srcId="{EC166756-BF3E-41F1-B974-7CC674E7FF71}" destId="{9B2EFE2D-ECB7-4236-8E1C-074531E90768}" srcOrd="0" destOrd="0" presId="urn:microsoft.com/office/officeart/2008/layout/HorizontalMultiLevelHierarchy#8"/>
    <dgm:cxn modelId="{1BF41BF2-791B-4EE5-94EC-F26F768153BE}" type="presParOf" srcId="{EC166756-BF3E-41F1-B974-7CC674E7FF71}" destId="{13BB1118-BA3D-4AF8-BE31-187592334A79}" srcOrd="1" destOrd="0" presId="urn:microsoft.com/office/officeart/2008/layout/HorizontalMultiLevelHierarchy#8"/>
    <dgm:cxn modelId="{5233F999-6FF4-4828-8376-9CF389C03005}" type="presParOf" srcId="{576C654D-C899-4E25-8AE3-415E1C848352}" destId="{06C22CE4-31DB-4D73-96CF-5EF8CE631067}" srcOrd="4" destOrd="0" presId="urn:microsoft.com/office/officeart/2008/layout/HorizontalMultiLevelHierarchy#8"/>
    <dgm:cxn modelId="{E11234F4-C507-4397-AA69-ABFF25CF3FA1}" type="presParOf" srcId="{06C22CE4-31DB-4D73-96CF-5EF8CE631067}" destId="{78510A90-6FDE-4D3B-B785-6158E3A9D6B3}" srcOrd="0" destOrd="0" presId="urn:microsoft.com/office/officeart/2008/layout/HorizontalMultiLevelHierarchy#8"/>
    <dgm:cxn modelId="{968B1AFB-5442-486B-99D1-48F526ACF156}" type="presParOf" srcId="{576C654D-C899-4E25-8AE3-415E1C848352}" destId="{82AF2094-DD5D-43F1-9856-3363C48E59D1}" srcOrd="5" destOrd="0" presId="urn:microsoft.com/office/officeart/2008/layout/HorizontalMultiLevelHierarchy#8"/>
    <dgm:cxn modelId="{9EF096F2-42FD-4378-A5B0-D01157976E48}" type="presParOf" srcId="{82AF2094-DD5D-43F1-9856-3363C48E59D1}" destId="{3F80FB51-1340-48E7-807A-A3CA44FDD861}" srcOrd="0" destOrd="0" presId="urn:microsoft.com/office/officeart/2008/layout/HorizontalMultiLevelHierarchy#8"/>
    <dgm:cxn modelId="{A036D2D9-0C53-459D-966D-AD915145D99F}" type="presParOf" srcId="{82AF2094-DD5D-43F1-9856-3363C48E59D1}" destId="{A541AB9C-52B0-42BE-B14D-6DE473AA321C}" srcOrd="1" destOrd="0" presId="urn:microsoft.com/office/officeart/2008/layout/HorizontalMultiLevelHierarchy#8"/>
    <dgm:cxn modelId="{732118E1-462B-4476-A3FA-6472F5658169}" type="presParOf" srcId="{A541AB9C-52B0-42BE-B14D-6DE473AA321C}" destId="{C9E120F9-27AB-4B75-A050-7387A51EDBAA}" srcOrd="0" destOrd="0" presId="urn:microsoft.com/office/officeart/2008/layout/HorizontalMultiLevelHierarchy#8"/>
    <dgm:cxn modelId="{C7F5EEF3-53DA-47D9-93E6-5D36C9C11AF2}" type="presParOf" srcId="{C9E120F9-27AB-4B75-A050-7387A51EDBAA}" destId="{10019BD2-56EA-416B-A1C1-BCCEF45ACC2C}" srcOrd="0" destOrd="0" presId="urn:microsoft.com/office/officeart/2008/layout/HorizontalMultiLevelHierarchy#8"/>
    <dgm:cxn modelId="{06432C51-89C6-4999-8B62-102A8DE51B19}" type="presParOf" srcId="{A541AB9C-52B0-42BE-B14D-6DE473AA321C}" destId="{43891BAA-F675-40FF-9039-501F01CFCA27}" srcOrd="1" destOrd="0" presId="urn:microsoft.com/office/officeart/2008/layout/HorizontalMultiLevelHierarchy#8"/>
    <dgm:cxn modelId="{3DA3570C-B09F-4085-8B65-C378F60E4A07}" type="presParOf" srcId="{43891BAA-F675-40FF-9039-501F01CFCA27}" destId="{7BBB0EFC-7CF9-46A2-9B03-5C4630F5710C}" srcOrd="0" destOrd="0" presId="urn:microsoft.com/office/officeart/2008/layout/HorizontalMultiLevelHierarchy#8"/>
    <dgm:cxn modelId="{D957954A-3BBD-47B6-ADAA-E61CFBCA7AF6}" type="presParOf" srcId="{43891BAA-F675-40FF-9039-501F01CFCA27}" destId="{54C1D608-3B87-441A-8E13-AEAACF375FCA}" srcOrd="1" destOrd="0" presId="urn:microsoft.com/office/officeart/2008/layout/HorizontalMultiLevelHierarchy#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BA2B9E2-53F0-4ADC-8E46-38B22EBC2A56}" type="doc">
      <dgm:prSet loTypeId="urn:microsoft.com/office/officeart/2009/3/layout/HorizontalOrganizationChart#2" loCatId="hierarchy" qsTypeId="urn:microsoft.com/office/officeart/2005/8/quickstyle/simple1#12" qsCatId="simple" csTypeId="urn:microsoft.com/office/officeart/2005/8/colors/accent3_2#2" csCatId="accent3" phldr="1"/>
      <dgm:spPr/>
      <dgm:t>
        <a:bodyPr/>
        <a:lstStyle/>
        <a:p>
          <a:endParaRPr lang="en-US"/>
        </a:p>
      </dgm:t>
    </dgm:pt>
    <dgm:pt modelId="{C4879951-FE2E-4A07-B5B1-1E2CB2DCE9C2}">
      <dgm:prSet phldrT="[Text]" phldr="0" custT="1"/>
      <dgm:spPr>
        <a:ln>
          <a:noFill/>
        </a:ln>
      </dgm:spPr>
      <dgm:t>
        <a:bodyPr tIns="365760"/>
        <a:lstStyle/>
        <a:p>
          <a:r>
            <a:rPr lang="en-IN" sz="2400" b="1" dirty="0">
              <a:solidFill>
                <a:schemeClr val="tx1"/>
              </a:solidFill>
              <a:latin typeface="+mn-lt"/>
            </a:rPr>
            <a:t>Terror Groups </a:t>
          </a:r>
          <a:endParaRPr lang="en-US" sz="2400" b="1" dirty="0">
            <a:solidFill>
              <a:schemeClr val="tx1"/>
            </a:solidFill>
            <a:latin typeface="+mn-lt"/>
          </a:endParaRPr>
        </a:p>
        <a:p>
          <a:endParaRPr lang="en-US" sz="2400" dirty="0">
            <a:solidFill>
              <a:schemeClr val="tx1"/>
            </a:solidFill>
            <a:latin typeface="+mj-lt"/>
          </a:endParaRPr>
        </a:p>
      </dgm:t>
    </dgm:pt>
    <dgm:pt modelId="{519E7D13-95C2-4D5E-AC29-F9E5914B294F}" type="parTrans" cxnId="{067FC511-E1FD-4152-830C-FDF481AFF5D1}">
      <dgm:prSet/>
      <dgm:spPr/>
      <dgm:t>
        <a:bodyPr/>
        <a:lstStyle/>
        <a:p>
          <a:endParaRPr lang="en-US" sz="1800">
            <a:solidFill>
              <a:schemeClr val="tx1"/>
            </a:solidFill>
            <a:latin typeface="+mj-lt"/>
          </a:endParaRPr>
        </a:p>
      </dgm:t>
    </dgm:pt>
    <dgm:pt modelId="{3919F06D-0E72-4383-B054-A6492C43359A}" type="sibTrans" cxnId="{067FC511-E1FD-4152-830C-FDF481AFF5D1}">
      <dgm:prSet/>
      <dgm:spPr/>
      <dgm:t>
        <a:bodyPr/>
        <a:lstStyle/>
        <a:p>
          <a:endParaRPr lang="en-US" sz="1800">
            <a:solidFill>
              <a:schemeClr val="tx1"/>
            </a:solidFill>
            <a:latin typeface="+mj-lt"/>
          </a:endParaRPr>
        </a:p>
      </dgm:t>
    </dgm:pt>
    <dgm:pt modelId="{E90122EF-7E6F-4A23-968F-90A0DB380749}">
      <dgm:prSet phldrT="[Text]" phldr="0" custT="1"/>
      <dgm:spPr>
        <a:ln>
          <a:noFill/>
        </a:ln>
      </dgm:spPr>
      <dgm:t>
        <a:bodyPr/>
        <a:lstStyle/>
        <a:p>
          <a:pPr algn="ctr"/>
          <a:r>
            <a:rPr lang="en-US" sz="1800" b="1" dirty="0">
              <a:solidFill>
                <a:schemeClr val="tx1"/>
              </a:solidFill>
              <a:latin typeface="+mj-lt"/>
            </a:rPr>
            <a:t>Financing NPOs</a:t>
          </a:r>
          <a:endParaRPr lang="en-US" sz="1200" b="1" dirty="0">
            <a:solidFill>
              <a:schemeClr val="tx1"/>
            </a:solidFill>
            <a:latin typeface="+mn-lt"/>
          </a:endParaRPr>
        </a:p>
      </dgm:t>
    </dgm:pt>
    <dgm:pt modelId="{73A6102F-EFA3-4A37-8094-920B60E95634}" type="parTrans" cxnId="{E5C7F86B-4F82-4021-95F2-C28DAC403C0A}">
      <dgm:prSet/>
      <dgm:spPr>
        <a:ln>
          <a:solidFill>
            <a:schemeClr val="accent3">
              <a:lumMod val="75000"/>
            </a:schemeClr>
          </a:solidFill>
        </a:ln>
      </dgm:spPr>
      <dgm:t>
        <a:bodyPr/>
        <a:lstStyle/>
        <a:p>
          <a:endParaRPr lang="en-US" sz="1800">
            <a:solidFill>
              <a:schemeClr val="tx1"/>
            </a:solidFill>
            <a:latin typeface="+mj-lt"/>
          </a:endParaRPr>
        </a:p>
      </dgm:t>
    </dgm:pt>
    <dgm:pt modelId="{3502DD61-DB08-4893-BB39-096F5EDFDB7E}" type="sibTrans" cxnId="{E5C7F86B-4F82-4021-95F2-C28DAC403C0A}">
      <dgm:prSet/>
      <dgm:spPr/>
      <dgm:t>
        <a:bodyPr/>
        <a:lstStyle/>
        <a:p>
          <a:endParaRPr lang="en-US" sz="1800">
            <a:solidFill>
              <a:schemeClr val="tx1"/>
            </a:solidFill>
            <a:latin typeface="+mj-lt"/>
          </a:endParaRPr>
        </a:p>
      </dgm:t>
    </dgm:pt>
    <dgm:pt modelId="{5BBD6C54-EA37-4028-8E8B-C0CA75EB14B2}">
      <dgm:prSet phldrT="[Text]" phldr="0" custT="1"/>
      <dgm:spPr>
        <a:ln>
          <a:noFill/>
        </a:ln>
      </dgm:spPr>
      <dgm:t>
        <a:bodyPr/>
        <a:lstStyle/>
        <a:p>
          <a:pPr algn="ctr"/>
          <a:r>
            <a:rPr lang="en-IN" sz="1800" b="1" dirty="0">
              <a:solidFill>
                <a:schemeClr val="tx1"/>
              </a:solidFill>
              <a:latin typeface="+mj-lt"/>
            </a:rPr>
            <a:t>Infiltrating NPOs to misuse their funds</a:t>
          </a:r>
          <a:endParaRPr lang="en-US" sz="1800" b="1" dirty="0">
            <a:solidFill>
              <a:schemeClr val="tx1"/>
            </a:solidFill>
            <a:latin typeface="+mj-lt"/>
          </a:endParaRPr>
        </a:p>
      </dgm:t>
    </dgm:pt>
    <dgm:pt modelId="{E36E28FD-55F3-4E9E-BCCC-095CCE190254}" type="parTrans" cxnId="{FA053703-CC7B-47CC-899E-68A18A6E3CB7}">
      <dgm:prSet/>
      <dgm:spPr>
        <a:ln>
          <a:solidFill>
            <a:schemeClr val="accent3">
              <a:lumMod val="75000"/>
            </a:schemeClr>
          </a:solidFill>
        </a:ln>
      </dgm:spPr>
      <dgm:t>
        <a:bodyPr/>
        <a:lstStyle/>
        <a:p>
          <a:endParaRPr lang="en-US" sz="1800">
            <a:solidFill>
              <a:schemeClr val="tx1"/>
            </a:solidFill>
            <a:latin typeface="+mj-lt"/>
          </a:endParaRPr>
        </a:p>
      </dgm:t>
    </dgm:pt>
    <dgm:pt modelId="{D3B11109-6CE1-47F1-B424-65985E61CFCD}" type="sibTrans" cxnId="{FA053703-CC7B-47CC-899E-68A18A6E3CB7}">
      <dgm:prSet/>
      <dgm:spPr/>
      <dgm:t>
        <a:bodyPr/>
        <a:lstStyle/>
        <a:p>
          <a:endParaRPr lang="en-US" sz="1800">
            <a:solidFill>
              <a:schemeClr val="tx1"/>
            </a:solidFill>
            <a:latin typeface="+mj-lt"/>
          </a:endParaRPr>
        </a:p>
      </dgm:t>
    </dgm:pt>
    <dgm:pt modelId="{3EFF81BA-1920-438E-9DBD-E463C3BD71DF}">
      <dgm:prSet phldrT="[Text]" phldr="0" custT="1"/>
      <dgm:spPr>
        <a:ln>
          <a:noFill/>
        </a:ln>
      </dgm:spPr>
      <dgm:t>
        <a:bodyPr/>
        <a:lstStyle/>
        <a:p>
          <a:pPr algn="ctr"/>
          <a:r>
            <a:rPr lang="en-IN" sz="1800" b="1" dirty="0">
              <a:solidFill>
                <a:schemeClr val="tx1"/>
              </a:solidFill>
              <a:latin typeface="+mj-lt"/>
            </a:rPr>
            <a:t>Infiltrating NPOs to misuse their operations/ platforms</a:t>
          </a:r>
          <a:endParaRPr lang="en-US" sz="1800" b="1" dirty="0">
            <a:solidFill>
              <a:schemeClr val="tx1"/>
            </a:solidFill>
            <a:latin typeface="+mj-lt"/>
          </a:endParaRPr>
        </a:p>
      </dgm:t>
    </dgm:pt>
    <dgm:pt modelId="{183DC87C-F226-46F2-B3DE-16B83B4C90FF}" type="parTrans" cxnId="{8E4386B7-6086-4529-B9B7-BD5B078DD933}">
      <dgm:prSet/>
      <dgm:spPr>
        <a:ln>
          <a:solidFill>
            <a:schemeClr val="accent3">
              <a:lumMod val="75000"/>
            </a:schemeClr>
          </a:solidFill>
        </a:ln>
      </dgm:spPr>
      <dgm:t>
        <a:bodyPr/>
        <a:lstStyle/>
        <a:p>
          <a:endParaRPr lang="en-US" sz="1800">
            <a:solidFill>
              <a:schemeClr val="tx1"/>
            </a:solidFill>
            <a:latin typeface="+mj-lt"/>
          </a:endParaRPr>
        </a:p>
      </dgm:t>
    </dgm:pt>
    <dgm:pt modelId="{B0511FD6-6AC9-4013-9B60-6232DA58E765}" type="sibTrans" cxnId="{8E4386B7-6086-4529-B9B7-BD5B078DD933}">
      <dgm:prSet/>
      <dgm:spPr/>
      <dgm:t>
        <a:bodyPr/>
        <a:lstStyle/>
        <a:p>
          <a:endParaRPr lang="en-US" sz="1800">
            <a:solidFill>
              <a:schemeClr val="tx1"/>
            </a:solidFill>
            <a:latin typeface="+mj-lt"/>
          </a:endParaRPr>
        </a:p>
      </dgm:t>
    </dgm:pt>
    <dgm:pt modelId="{39203E46-87DB-4380-BB72-399C63E67D51}" type="pres">
      <dgm:prSet presAssocID="{CBA2B9E2-53F0-4ADC-8E46-38B22EBC2A56}" presName="hierChild1" presStyleCnt="0">
        <dgm:presLayoutVars>
          <dgm:orgChart val="1"/>
          <dgm:chPref val="1"/>
          <dgm:dir/>
          <dgm:animOne val="branch"/>
          <dgm:animLvl val="lvl"/>
          <dgm:resizeHandles/>
        </dgm:presLayoutVars>
      </dgm:prSet>
      <dgm:spPr/>
      <dgm:t>
        <a:bodyPr/>
        <a:lstStyle/>
        <a:p>
          <a:endParaRPr lang="en-IN"/>
        </a:p>
      </dgm:t>
    </dgm:pt>
    <dgm:pt modelId="{CFB0E2F0-5BF7-4CF4-8813-52E7D8FCE17D}" type="pres">
      <dgm:prSet presAssocID="{C4879951-FE2E-4A07-B5B1-1E2CB2DCE9C2}" presName="hierRoot1" presStyleCnt="0">
        <dgm:presLayoutVars>
          <dgm:hierBranch val="init"/>
        </dgm:presLayoutVars>
      </dgm:prSet>
      <dgm:spPr/>
    </dgm:pt>
    <dgm:pt modelId="{68D0F851-AE0E-489C-9295-8F0AFD03C6AF}" type="pres">
      <dgm:prSet presAssocID="{C4879951-FE2E-4A07-B5B1-1E2CB2DCE9C2}" presName="rootComposite1" presStyleCnt="0"/>
      <dgm:spPr/>
    </dgm:pt>
    <dgm:pt modelId="{77A167E2-E1AF-4D5E-9C92-994B1DE28A97}" type="pres">
      <dgm:prSet presAssocID="{C4879951-FE2E-4A07-B5B1-1E2CB2DCE9C2}" presName="rootText1" presStyleLbl="node0" presStyleIdx="0" presStyleCnt="1" custScaleY="99922">
        <dgm:presLayoutVars>
          <dgm:chPref val="3"/>
        </dgm:presLayoutVars>
      </dgm:prSet>
      <dgm:spPr/>
      <dgm:t>
        <a:bodyPr/>
        <a:lstStyle/>
        <a:p>
          <a:endParaRPr lang="en-IN"/>
        </a:p>
      </dgm:t>
    </dgm:pt>
    <dgm:pt modelId="{B8F92B41-0893-46A8-B126-437873777856}" type="pres">
      <dgm:prSet presAssocID="{C4879951-FE2E-4A07-B5B1-1E2CB2DCE9C2}" presName="rootConnector1" presStyleLbl="node1" presStyleIdx="0" presStyleCnt="0"/>
      <dgm:spPr/>
      <dgm:t>
        <a:bodyPr/>
        <a:lstStyle/>
        <a:p>
          <a:endParaRPr lang="en-IN"/>
        </a:p>
      </dgm:t>
    </dgm:pt>
    <dgm:pt modelId="{833FB061-7E6E-4CCD-B5C2-ABBD43995FD5}" type="pres">
      <dgm:prSet presAssocID="{C4879951-FE2E-4A07-B5B1-1E2CB2DCE9C2}" presName="hierChild2" presStyleCnt="0"/>
      <dgm:spPr/>
    </dgm:pt>
    <dgm:pt modelId="{64EB3E4B-9DF1-41C2-B537-8771A225FF51}" type="pres">
      <dgm:prSet presAssocID="{73A6102F-EFA3-4A37-8094-920B60E95634}" presName="Name64" presStyleLbl="parChTrans1D2" presStyleIdx="0" presStyleCnt="3"/>
      <dgm:spPr/>
      <dgm:t>
        <a:bodyPr/>
        <a:lstStyle/>
        <a:p>
          <a:endParaRPr lang="en-IN"/>
        </a:p>
      </dgm:t>
    </dgm:pt>
    <dgm:pt modelId="{4E32F3BB-74F5-475A-9C46-C67DC9CA1071}" type="pres">
      <dgm:prSet presAssocID="{E90122EF-7E6F-4A23-968F-90A0DB380749}" presName="hierRoot2" presStyleCnt="0">
        <dgm:presLayoutVars>
          <dgm:hierBranch val="init"/>
        </dgm:presLayoutVars>
      </dgm:prSet>
      <dgm:spPr/>
    </dgm:pt>
    <dgm:pt modelId="{AA8BD1EC-1741-4F7D-98E0-42B93F1162BE}" type="pres">
      <dgm:prSet presAssocID="{E90122EF-7E6F-4A23-968F-90A0DB380749}" presName="rootComposite" presStyleCnt="0"/>
      <dgm:spPr/>
    </dgm:pt>
    <dgm:pt modelId="{C154D395-FDEC-442D-B1F2-E2C2BC8DA9E8}" type="pres">
      <dgm:prSet presAssocID="{E90122EF-7E6F-4A23-968F-90A0DB380749}" presName="rootText" presStyleLbl="node2" presStyleIdx="0" presStyleCnt="3" custScaleX="147977">
        <dgm:presLayoutVars>
          <dgm:chPref val="3"/>
        </dgm:presLayoutVars>
      </dgm:prSet>
      <dgm:spPr/>
      <dgm:t>
        <a:bodyPr/>
        <a:lstStyle/>
        <a:p>
          <a:endParaRPr lang="en-IN"/>
        </a:p>
      </dgm:t>
    </dgm:pt>
    <dgm:pt modelId="{C53E4CCC-5480-4B1A-93C8-C3B7D307C322}" type="pres">
      <dgm:prSet presAssocID="{E90122EF-7E6F-4A23-968F-90A0DB380749}" presName="rootConnector" presStyleLbl="node2" presStyleIdx="0" presStyleCnt="3"/>
      <dgm:spPr/>
      <dgm:t>
        <a:bodyPr/>
        <a:lstStyle/>
        <a:p>
          <a:endParaRPr lang="en-IN"/>
        </a:p>
      </dgm:t>
    </dgm:pt>
    <dgm:pt modelId="{F6DD9BBB-107D-4158-B34A-973A82AEF3F4}" type="pres">
      <dgm:prSet presAssocID="{E90122EF-7E6F-4A23-968F-90A0DB380749}" presName="hierChild4" presStyleCnt="0"/>
      <dgm:spPr/>
    </dgm:pt>
    <dgm:pt modelId="{51EC5AF3-F220-4C33-AD72-3E4C8F09FC1B}" type="pres">
      <dgm:prSet presAssocID="{E90122EF-7E6F-4A23-968F-90A0DB380749}" presName="hierChild5" presStyleCnt="0"/>
      <dgm:spPr/>
    </dgm:pt>
    <dgm:pt modelId="{BB2383B8-D7D4-4DC0-A150-E83822D24179}" type="pres">
      <dgm:prSet presAssocID="{E36E28FD-55F3-4E9E-BCCC-095CCE190254}" presName="Name64" presStyleLbl="parChTrans1D2" presStyleIdx="1" presStyleCnt="3"/>
      <dgm:spPr/>
      <dgm:t>
        <a:bodyPr/>
        <a:lstStyle/>
        <a:p>
          <a:endParaRPr lang="en-IN"/>
        </a:p>
      </dgm:t>
    </dgm:pt>
    <dgm:pt modelId="{1D9937A9-EA7D-47E9-BCE7-4B3D99C329EC}" type="pres">
      <dgm:prSet presAssocID="{5BBD6C54-EA37-4028-8E8B-C0CA75EB14B2}" presName="hierRoot2" presStyleCnt="0">
        <dgm:presLayoutVars>
          <dgm:hierBranch val="init"/>
        </dgm:presLayoutVars>
      </dgm:prSet>
      <dgm:spPr/>
    </dgm:pt>
    <dgm:pt modelId="{F25FB02A-B091-4C87-A967-54506A7ABB2C}" type="pres">
      <dgm:prSet presAssocID="{5BBD6C54-EA37-4028-8E8B-C0CA75EB14B2}" presName="rootComposite" presStyleCnt="0"/>
      <dgm:spPr/>
    </dgm:pt>
    <dgm:pt modelId="{A6FFE2CA-344D-4D7D-8DAD-38B53049765C}" type="pres">
      <dgm:prSet presAssocID="{5BBD6C54-EA37-4028-8E8B-C0CA75EB14B2}" presName="rootText" presStyleLbl="node2" presStyleIdx="1" presStyleCnt="3" custScaleX="149515">
        <dgm:presLayoutVars>
          <dgm:chPref val="3"/>
        </dgm:presLayoutVars>
      </dgm:prSet>
      <dgm:spPr/>
      <dgm:t>
        <a:bodyPr/>
        <a:lstStyle/>
        <a:p>
          <a:endParaRPr lang="en-IN"/>
        </a:p>
      </dgm:t>
    </dgm:pt>
    <dgm:pt modelId="{A9AE4BFB-97CC-4A68-B0F0-5A5E57EE89C6}" type="pres">
      <dgm:prSet presAssocID="{5BBD6C54-EA37-4028-8E8B-C0CA75EB14B2}" presName="rootConnector" presStyleLbl="node2" presStyleIdx="1" presStyleCnt="3"/>
      <dgm:spPr/>
      <dgm:t>
        <a:bodyPr/>
        <a:lstStyle/>
        <a:p>
          <a:endParaRPr lang="en-IN"/>
        </a:p>
      </dgm:t>
    </dgm:pt>
    <dgm:pt modelId="{4C6761D1-F0E0-43F1-9DC2-759B517A4B4A}" type="pres">
      <dgm:prSet presAssocID="{5BBD6C54-EA37-4028-8E8B-C0CA75EB14B2}" presName="hierChild4" presStyleCnt="0"/>
      <dgm:spPr/>
    </dgm:pt>
    <dgm:pt modelId="{1A325B8F-F8F2-4151-9CA7-DB0EF98862B1}" type="pres">
      <dgm:prSet presAssocID="{5BBD6C54-EA37-4028-8E8B-C0CA75EB14B2}" presName="hierChild5" presStyleCnt="0"/>
      <dgm:spPr/>
    </dgm:pt>
    <dgm:pt modelId="{4CDE4160-7704-4D6C-B259-551B88F2DC28}" type="pres">
      <dgm:prSet presAssocID="{183DC87C-F226-46F2-B3DE-16B83B4C90FF}" presName="Name64" presStyleLbl="parChTrans1D2" presStyleIdx="2" presStyleCnt="3"/>
      <dgm:spPr/>
      <dgm:t>
        <a:bodyPr/>
        <a:lstStyle/>
        <a:p>
          <a:endParaRPr lang="en-IN"/>
        </a:p>
      </dgm:t>
    </dgm:pt>
    <dgm:pt modelId="{F1EEBD36-972D-4776-B6FA-30F146CBE4CC}" type="pres">
      <dgm:prSet presAssocID="{3EFF81BA-1920-438E-9DBD-E463C3BD71DF}" presName="hierRoot2" presStyleCnt="0">
        <dgm:presLayoutVars>
          <dgm:hierBranch val="init"/>
        </dgm:presLayoutVars>
      </dgm:prSet>
      <dgm:spPr/>
    </dgm:pt>
    <dgm:pt modelId="{DAED8373-856D-401F-B6A2-37648315DE07}" type="pres">
      <dgm:prSet presAssocID="{3EFF81BA-1920-438E-9DBD-E463C3BD71DF}" presName="rootComposite" presStyleCnt="0"/>
      <dgm:spPr/>
    </dgm:pt>
    <dgm:pt modelId="{ECEBE82E-8419-43D9-A0C8-65FFBFADF737}" type="pres">
      <dgm:prSet presAssocID="{3EFF81BA-1920-438E-9DBD-E463C3BD71DF}" presName="rootText" presStyleLbl="node2" presStyleIdx="2" presStyleCnt="3" custScaleX="150756">
        <dgm:presLayoutVars>
          <dgm:chPref val="3"/>
        </dgm:presLayoutVars>
      </dgm:prSet>
      <dgm:spPr/>
      <dgm:t>
        <a:bodyPr/>
        <a:lstStyle/>
        <a:p>
          <a:endParaRPr lang="en-IN"/>
        </a:p>
      </dgm:t>
    </dgm:pt>
    <dgm:pt modelId="{D282EF26-99AE-4228-906A-68CF9CB21486}" type="pres">
      <dgm:prSet presAssocID="{3EFF81BA-1920-438E-9DBD-E463C3BD71DF}" presName="rootConnector" presStyleLbl="node2" presStyleIdx="2" presStyleCnt="3"/>
      <dgm:spPr/>
      <dgm:t>
        <a:bodyPr/>
        <a:lstStyle/>
        <a:p>
          <a:endParaRPr lang="en-IN"/>
        </a:p>
      </dgm:t>
    </dgm:pt>
    <dgm:pt modelId="{AF335727-BF06-4F91-AC4F-62AA33CE58EF}" type="pres">
      <dgm:prSet presAssocID="{3EFF81BA-1920-438E-9DBD-E463C3BD71DF}" presName="hierChild4" presStyleCnt="0"/>
      <dgm:spPr/>
    </dgm:pt>
    <dgm:pt modelId="{3BA32824-FAC2-4761-A593-6FED291B3C65}" type="pres">
      <dgm:prSet presAssocID="{3EFF81BA-1920-438E-9DBD-E463C3BD71DF}" presName="hierChild5" presStyleCnt="0"/>
      <dgm:spPr/>
    </dgm:pt>
    <dgm:pt modelId="{5D5F1B30-7DEF-4DE7-A58B-70CECF7967DC}" type="pres">
      <dgm:prSet presAssocID="{C4879951-FE2E-4A07-B5B1-1E2CB2DCE9C2}" presName="hierChild3" presStyleCnt="0"/>
      <dgm:spPr/>
    </dgm:pt>
  </dgm:ptLst>
  <dgm:cxnLst>
    <dgm:cxn modelId="{E5C7F86B-4F82-4021-95F2-C28DAC403C0A}" srcId="{C4879951-FE2E-4A07-B5B1-1E2CB2DCE9C2}" destId="{E90122EF-7E6F-4A23-968F-90A0DB380749}" srcOrd="0" destOrd="0" parTransId="{73A6102F-EFA3-4A37-8094-920B60E95634}" sibTransId="{3502DD61-DB08-4893-BB39-096F5EDFDB7E}"/>
    <dgm:cxn modelId="{772DB60A-6F88-4D99-AEE2-66551A21A45B}" type="presOf" srcId="{73A6102F-EFA3-4A37-8094-920B60E95634}" destId="{64EB3E4B-9DF1-41C2-B537-8771A225FF51}" srcOrd="0" destOrd="0" presId="urn:microsoft.com/office/officeart/2009/3/layout/HorizontalOrganizationChart#2"/>
    <dgm:cxn modelId="{80CED28F-AC70-4B0A-AE9C-D7A23CFF77DE}" type="presOf" srcId="{3EFF81BA-1920-438E-9DBD-E463C3BD71DF}" destId="{ECEBE82E-8419-43D9-A0C8-65FFBFADF737}" srcOrd="0" destOrd="0" presId="urn:microsoft.com/office/officeart/2009/3/layout/HorizontalOrganizationChart#2"/>
    <dgm:cxn modelId="{A648A0FA-1C99-4C96-9256-FB104F9ADD96}" type="presOf" srcId="{E90122EF-7E6F-4A23-968F-90A0DB380749}" destId="{C154D395-FDEC-442D-B1F2-E2C2BC8DA9E8}" srcOrd="0" destOrd="0" presId="urn:microsoft.com/office/officeart/2009/3/layout/HorizontalOrganizationChart#2"/>
    <dgm:cxn modelId="{BF035052-D805-4F6B-9984-CB942790545B}" type="presOf" srcId="{183DC87C-F226-46F2-B3DE-16B83B4C90FF}" destId="{4CDE4160-7704-4D6C-B259-551B88F2DC28}" srcOrd="0" destOrd="0" presId="urn:microsoft.com/office/officeart/2009/3/layout/HorizontalOrganizationChart#2"/>
    <dgm:cxn modelId="{067FC511-E1FD-4152-830C-FDF481AFF5D1}" srcId="{CBA2B9E2-53F0-4ADC-8E46-38B22EBC2A56}" destId="{C4879951-FE2E-4A07-B5B1-1E2CB2DCE9C2}" srcOrd="0" destOrd="0" parTransId="{519E7D13-95C2-4D5E-AC29-F9E5914B294F}" sibTransId="{3919F06D-0E72-4383-B054-A6492C43359A}"/>
    <dgm:cxn modelId="{46227756-CE34-4607-9450-B0FAE1ABD3CB}" type="presOf" srcId="{C4879951-FE2E-4A07-B5B1-1E2CB2DCE9C2}" destId="{B8F92B41-0893-46A8-B126-437873777856}" srcOrd="1" destOrd="0" presId="urn:microsoft.com/office/officeart/2009/3/layout/HorizontalOrganizationChart#2"/>
    <dgm:cxn modelId="{6183A2A4-850A-462A-999C-0CF17AAEC32E}" type="presOf" srcId="{5BBD6C54-EA37-4028-8E8B-C0CA75EB14B2}" destId="{A6FFE2CA-344D-4D7D-8DAD-38B53049765C}" srcOrd="0" destOrd="0" presId="urn:microsoft.com/office/officeart/2009/3/layout/HorizontalOrganizationChart#2"/>
    <dgm:cxn modelId="{9F4FE3B9-CBF0-4001-BB79-AC7078149478}" type="presOf" srcId="{E36E28FD-55F3-4E9E-BCCC-095CCE190254}" destId="{BB2383B8-D7D4-4DC0-A150-E83822D24179}" srcOrd="0" destOrd="0" presId="urn:microsoft.com/office/officeart/2009/3/layout/HorizontalOrganizationChart#2"/>
    <dgm:cxn modelId="{FA053703-CC7B-47CC-899E-68A18A6E3CB7}" srcId="{C4879951-FE2E-4A07-B5B1-1E2CB2DCE9C2}" destId="{5BBD6C54-EA37-4028-8E8B-C0CA75EB14B2}" srcOrd="1" destOrd="0" parTransId="{E36E28FD-55F3-4E9E-BCCC-095CCE190254}" sibTransId="{D3B11109-6CE1-47F1-B424-65985E61CFCD}"/>
    <dgm:cxn modelId="{67F6EB16-443D-48BE-AF11-61D746615C75}" type="presOf" srcId="{C4879951-FE2E-4A07-B5B1-1E2CB2DCE9C2}" destId="{77A167E2-E1AF-4D5E-9C92-994B1DE28A97}" srcOrd="0" destOrd="0" presId="urn:microsoft.com/office/officeart/2009/3/layout/HorizontalOrganizationChart#2"/>
    <dgm:cxn modelId="{93923415-6B25-4588-B6A0-FFBF8BD9E2DC}" type="presOf" srcId="{CBA2B9E2-53F0-4ADC-8E46-38B22EBC2A56}" destId="{39203E46-87DB-4380-BB72-399C63E67D51}" srcOrd="0" destOrd="0" presId="urn:microsoft.com/office/officeart/2009/3/layout/HorizontalOrganizationChart#2"/>
    <dgm:cxn modelId="{5668BF74-78EB-4A28-920A-5EB08CCA43B9}" type="presOf" srcId="{3EFF81BA-1920-438E-9DBD-E463C3BD71DF}" destId="{D282EF26-99AE-4228-906A-68CF9CB21486}" srcOrd="1" destOrd="0" presId="urn:microsoft.com/office/officeart/2009/3/layout/HorizontalOrganizationChart#2"/>
    <dgm:cxn modelId="{B34DD370-9C4F-498B-8675-D90987C185CB}" type="presOf" srcId="{E90122EF-7E6F-4A23-968F-90A0DB380749}" destId="{C53E4CCC-5480-4B1A-93C8-C3B7D307C322}" srcOrd="1" destOrd="0" presId="urn:microsoft.com/office/officeart/2009/3/layout/HorizontalOrganizationChart#2"/>
    <dgm:cxn modelId="{185D0E79-B653-4767-A1FB-D10BB465816F}" type="presOf" srcId="{5BBD6C54-EA37-4028-8E8B-C0CA75EB14B2}" destId="{A9AE4BFB-97CC-4A68-B0F0-5A5E57EE89C6}" srcOrd="1" destOrd="0" presId="urn:microsoft.com/office/officeart/2009/3/layout/HorizontalOrganizationChart#2"/>
    <dgm:cxn modelId="{8E4386B7-6086-4529-B9B7-BD5B078DD933}" srcId="{C4879951-FE2E-4A07-B5B1-1E2CB2DCE9C2}" destId="{3EFF81BA-1920-438E-9DBD-E463C3BD71DF}" srcOrd="2" destOrd="0" parTransId="{183DC87C-F226-46F2-B3DE-16B83B4C90FF}" sibTransId="{B0511FD6-6AC9-4013-9B60-6232DA58E765}"/>
    <dgm:cxn modelId="{8E254174-06E8-4D92-A6FD-0C34B54FAEB6}" type="presParOf" srcId="{39203E46-87DB-4380-BB72-399C63E67D51}" destId="{CFB0E2F0-5BF7-4CF4-8813-52E7D8FCE17D}" srcOrd="0" destOrd="0" presId="urn:microsoft.com/office/officeart/2009/3/layout/HorizontalOrganizationChart#2"/>
    <dgm:cxn modelId="{26B66897-6C73-4903-BD65-2E143613A0D7}" type="presParOf" srcId="{CFB0E2F0-5BF7-4CF4-8813-52E7D8FCE17D}" destId="{68D0F851-AE0E-489C-9295-8F0AFD03C6AF}" srcOrd="0" destOrd="0" presId="urn:microsoft.com/office/officeart/2009/3/layout/HorizontalOrganizationChart#2"/>
    <dgm:cxn modelId="{A6BE475F-4BA6-4AAB-8BEE-2107644898FE}" type="presParOf" srcId="{68D0F851-AE0E-489C-9295-8F0AFD03C6AF}" destId="{77A167E2-E1AF-4D5E-9C92-994B1DE28A97}" srcOrd="0" destOrd="0" presId="urn:microsoft.com/office/officeart/2009/3/layout/HorizontalOrganizationChart#2"/>
    <dgm:cxn modelId="{64EA18DC-5323-47FA-8318-65D3BA9356CC}" type="presParOf" srcId="{68D0F851-AE0E-489C-9295-8F0AFD03C6AF}" destId="{B8F92B41-0893-46A8-B126-437873777856}" srcOrd="1" destOrd="0" presId="urn:microsoft.com/office/officeart/2009/3/layout/HorizontalOrganizationChart#2"/>
    <dgm:cxn modelId="{1D6F3A79-788A-49E0-9A8B-79A95457AE48}" type="presParOf" srcId="{CFB0E2F0-5BF7-4CF4-8813-52E7D8FCE17D}" destId="{833FB061-7E6E-4CCD-B5C2-ABBD43995FD5}" srcOrd="1" destOrd="0" presId="urn:microsoft.com/office/officeart/2009/3/layout/HorizontalOrganizationChart#2"/>
    <dgm:cxn modelId="{F4B009AB-2DC7-4210-84E8-95D25DC9D041}" type="presParOf" srcId="{833FB061-7E6E-4CCD-B5C2-ABBD43995FD5}" destId="{64EB3E4B-9DF1-41C2-B537-8771A225FF51}" srcOrd="0" destOrd="0" presId="urn:microsoft.com/office/officeart/2009/3/layout/HorizontalOrganizationChart#2"/>
    <dgm:cxn modelId="{55E956A7-1032-496C-8795-0DA15B783048}" type="presParOf" srcId="{833FB061-7E6E-4CCD-B5C2-ABBD43995FD5}" destId="{4E32F3BB-74F5-475A-9C46-C67DC9CA1071}" srcOrd="1" destOrd="0" presId="urn:microsoft.com/office/officeart/2009/3/layout/HorizontalOrganizationChart#2"/>
    <dgm:cxn modelId="{42FBC8CD-FEF0-4F70-B5F3-41B12518DE77}" type="presParOf" srcId="{4E32F3BB-74F5-475A-9C46-C67DC9CA1071}" destId="{AA8BD1EC-1741-4F7D-98E0-42B93F1162BE}" srcOrd="0" destOrd="0" presId="urn:microsoft.com/office/officeart/2009/3/layout/HorizontalOrganizationChart#2"/>
    <dgm:cxn modelId="{19526E0C-6F18-4907-92A2-4C0A190ECB6C}" type="presParOf" srcId="{AA8BD1EC-1741-4F7D-98E0-42B93F1162BE}" destId="{C154D395-FDEC-442D-B1F2-E2C2BC8DA9E8}" srcOrd="0" destOrd="0" presId="urn:microsoft.com/office/officeart/2009/3/layout/HorizontalOrganizationChart#2"/>
    <dgm:cxn modelId="{9AD9900C-2B57-4FE4-BE46-AB76B2D4E575}" type="presParOf" srcId="{AA8BD1EC-1741-4F7D-98E0-42B93F1162BE}" destId="{C53E4CCC-5480-4B1A-93C8-C3B7D307C322}" srcOrd="1" destOrd="0" presId="urn:microsoft.com/office/officeart/2009/3/layout/HorizontalOrganizationChart#2"/>
    <dgm:cxn modelId="{9074CA97-BD1E-4BD1-A36D-8AE1915A8711}" type="presParOf" srcId="{4E32F3BB-74F5-475A-9C46-C67DC9CA1071}" destId="{F6DD9BBB-107D-4158-B34A-973A82AEF3F4}" srcOrd="1" destOrd="0" presId="urn:microsoft.com/office/officeart/2009/3/layout/HorizontalOrganizationChart#2"/>
    <dgm:cxn modelId="{E2F38653-984C-432C-85D0-5950F411BA3F}" type="presParOf" srcId="{4E32F3BB-74F5-475A-9C46-C67DC9CA1071}" destId="{51EC5AF3-F220-4C33-AD72-3E4C8F09FC1B}" srcOrd="2" destOrd="0" presId="urn:microsoft.com/office/officeart/2009/3/layout/HorizontalOrganizationChart#2"/>
    <dgm:cxn modelId="{5905ABA3-23D5-4B0E-83B6-1836D967D677}" type="presParOf" srcId="{833FB061-7E6E-4CCD-B5C2-ABBD43995FD5}" destId="{BB2383B8-D7D4-4DC0-A150-E83822D24179}" srcOrd="2" destOrd="0" presId="urn:microsoft.com/office/officeart/2009/3/layout/HorizontalOrganizationChart#2"/>
    <dgm:cxn modelId="{270A46B2-85D6-49C3-A3D5-6026D6A9CB1B}" type="presParOf" srcId="{833FB061-7E6E-4CCD-B5C2-ABBD43995FD5}" destId="{1D9937A9-EA7D-47E9-BCE7-4B3D99C329EC}" srcOrd="3" destOrd="0" presId="urn:microsoft.com/office/officeart/2009/3/layout/HorizontalOrganizationChart#2"/>
    <dgm:cxn modelId="{6B0ED9B8-5599-4724-AB2C-F14CE6ED6391}" type="presParOf" srcId="{1D9937A9-EA7D-47E9-BCE7-4B3D99C329EC}" destId="{F25FB02A-B091-4C87-A967-54506A7ABB2C}" srcOrd="0" destOrd="0" presId="urn:microsoft.com/office/officeart/2009/3/layout/HorizontalOrganizationChart#2"/>
    <dgm:cxn modelId="{642C5E22-8921-4D06-96AD-9FBF59A64F7F}" type="presParOf" srcId="{F25FB02A-B091-4C87-A967-54506A7ABB2C}" destId="{A6FFE2CA-344D-4D7D-8DAD-38B53049765C}" srcOrd="0" destOrd="0" presId="urn:microsoft.com/office/officeart/2009/3/layout/HorizontalOrganizationChart#2"/>
    <dgm:cxn modelId="{FB82FD54-A4A5-4939-A19A-84D9AD08EA58}" type="presParOf" srcId="{F25FB02A-B091-4C87-A967-54506A7ABB2C}" destId="{A9AE4BFB-97CC-4A68-B0F0-5A5E57EE89C6}" srcOrd="1" destOrd="0" presId="urn:microsoft.com/office/officeart/2009/3/layout/HorizontalOrganizationChart#2"/>
    <dgm:cxn modelId="{77FDC9EE-23EA-4213-AD88-0E5A8E3142B2}" type="presParOf" srcId="{1D9937A9-EA7D-47E9-BCE7-4B3D99C329EC}" destId="{4C6761D1-F0E0-43F1-9DC2-759B517A4B4A}" srcOrd="1" destOrd="0" presId="urn:microsoft.com/office/officeart/2009/3/layout/HorizontalOrganizationChart#2"/>
    <dgm:cxn modelId="{2026BDDC-DE20-4863-8558-DAB3E2F60479}" type="presParOf" srcId="{1D9937A9-EA7D-47E9-BCE7-4B3D99C329EC}" destId="{1A325B8F-F8F2-4151-9CA7-DB0EF98862B1}" srcOrd="2" destOrd="0" presId="urn:microsoft.com/office/officeart/2009/3/layout/HorizontalOrganizationChart#2"/>
    <dgm:cxn modelId="{17839BA9-86FF-4914-8BD4-78A5B24FCF4D}" type="presParOf" srcId="{833FB061-7E6E-4CCD-B5C2-ABBD43995FD5}" destId="{4CDE4160-7704-4D6C-B259-551B88F2DC28}" srcOrd="4" destOrd="0" presId="urn:microsoft.com/office/officeart/2009/3/layout/HorizontalOrganizationChart#2"/>
    <dgm:cxn modelId="{8DED1F2B-9F60-436D-8DBF-EE8828D0DD06}" type="presParOf" srcId="{833FB061-7E6E-4CCD-B5C2-ABBD43995FD5}" destId="{F1EEBD36-972D-4776-B6FA-30F146CBE4CC}" srcOrd="5" destOrd="0" presId="urn:microsoft.com/office/officeart/2009/3/layout/HorizontalOrganizationChart#2"/>
    <dgm:cxn modelId="{519EB013-0721-4A40-9E42-3108CE975C32}" type="presParOf" srcId="{F1EEBD36-972D-4776-B6FA-30F146CBE4CC}" destId="{DAED8373-856D-401F-B6A2-37648315DE07}" srcOrd="0" destOrd="0" presId="urn:microsoft.com/office/officeart/2009/3/layout/HorizontalOrganizationChart#2"/>
    <dgm:cxn modelId="{62751DA0-DD0A-49C2-BA0E-1E5224E4F44C}" type="presParOf" srcId="{DAED8373-856D-401F-B6A2-37648315DE07}" destId="{ECEBE82E-8419-43D9-A0C8-65FFBFADF737}" srcOrd="0" destOrd="0" presId="urn:microsoft.com/office/officeart/2009/3/layout/HorizontalOrganizationChart#2"/>
    <dgm:cxn modelId="{20CDB579-B78B-49C6-B03F-E5C4B40110DB}" type="presParOf" srcId="{DAED8373-856D-401F-B6A2-37648315DE07}" destId="{D282EF26-99AE-4228-906A-68CF9CB21486}" srcOrd="1" destOrd="0" presId="urn:microsoft.com/office/officeart/2009/3/layout/HorizontalOrganizationChart#2"/>
    <dgm:cxn modelId="{E83C5AAC-08D7-493A-AA97-40F8822EB1CC}" type="presParOf" srcId="{F1EEBD36-972D-4776-B6FA-30F146CBE4CC}" destId="{AF335727-BF06-4F91-AC4F-62AA33CE58EF}" srcOrd="1" destOrd="0" presId="urn:microsoft.com/office/officeart/2009/3/layout/HorizontalOrganizationChart#2"/>
    <dgm:cxn modelId="{7CDEC5B9-686B-4700-8BA4-3DDCFDFB18E4}" type="presParOf" srcId="{F1EEBD36-972D-4776-B6FA-30F146CBE4CC}" destId="{3BA32824-FAC2-4761-A593-6FED291B3C65}" srcOrd="2" destOrd="0" presId="urn:microsoft.com/office/officeart/2009/3/layout/HorizontalOrganizationChart#2"/>
    <dgm:cxn modelId="{B69FBE8A-BDE3-467A-856B-4FAE892A0159}" type="presParOf" srcId="{CFB0E2F0-5BF7-4CF4-8813-52E7D8FCE17D}" destId="{5D5F1B30-7DEF-4DE7-A58B-70CECF7967DC}" srcOrd="2" destOrd="0" presId="urn:microsoft.com/office/officeart/2009/3/layout/HorizontalOrganizationChar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C82FB1-3100-4302-87AB-D89EB0D031CD}">
      <dsp:nvSpPr>
        <dsp:cNvPr id="0" name=""/>
        <dsp:cNvSpPr/>
      </dsp:nvSpPr>
      <dsp:spPr>
        <a:xfrm>
          <a:off x="6095335" y="2842000"/>
          <a:ext cx="304152" cy="1738674"/>
        </a:xfrm>
        <a:custGeom>
          <a:avLst/>
          <a:gdLst/>
          <a:ahLst/>
          <a:cxnLst/>
          <a:rect l="0" t="0" r="0" b="0"/>
          <a:pathLst>
            <a:path>
              <a:moveTo>
                <a:pt x="0" y="0"/>
              </a:moveTo>
              <a:lnTo>
                <a:pt x="152076" y="0"/>
              </a:lnTo>
              <a:lnTo>
                <a:pt x="152076" y="1738674"/>
              </a:lnTo>
              <a:lnTo>
                <a:pt x="304152" y="173867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6203285" y="3667210"/>
        <a:ext cx="88253" cy="88253"/>
      </dsp:txXfrm>
    </dsp:sp>
    <dsp:sp modelId="{E96FE056-1563-4DED-BA50-0C78DF71F3A4}">
      <dsp:nvSpPr>
        <dsp:cNvPr id="0" name=""/>
        <dsp:cNvSpPr/>
      </dsp:nvSpPr>
      <dsp:spPr>
        <a:xfrm>
          <a:off x="6095335" y="2842000"/>
          <a:ext cx="304152" cy="1159116"/>
        </a:xfrm>
        <a:custGeom>
          <a:avLst/>
          <a:gdLst/>
          <a:ahLst/>
          <a:cxnLst/>
          <a:rect l="0" t="0" r="0" b="0"/>
          <a:pathLst>
            <a:path>
              <a:moveTo>
                <a:pt x="0" y="0"/>
              </a:moveTo>
              <a:lnTo>
                <a:pt x="152076" y="0"/>
              </a:lnTo>
              <a:lnTo>
                <a:pt x="152076" y="1159116"/>
              </a:lnTo>
              <a:lnTo>
                <a:pt x="304152" y="115911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17453" y="3391599"/>
        <a:ext cx="59917" cy="59917"/>
      </dsp:txXfrm>
    </dsp:sp>
    <dsp:sp modelId="{5D7C467B-DBE9-4BAC-B6FD-F755EEBD7153}">
      <dsp:nvSpPr>
        <dsp:cNvPr id="0" name=""/>
        <dsp:cNvSpPr/>
      </dsp:nvSpPr>
      <dsp:spPr>
        <a:xfrm>
          <a:off x="6095335" y="2842000"/>
          <a:ext cx="304152" cy="579558"/>
        </a:xfrm>
        <a:custGeom>
          <a:avLst/>
          <a:gdLst/>
          <a:ahLst/>
          <a:cxnLst/>
          <a:rect l="0" t="0" r="0" b="0"/>
          <a:pathLst>
            <a:path>
              <a:moveTo>
                <a:pt x="0" y="0"/>
              </a:moveTo>
              <a:lnTo>
                <a:pt x="152076" y="0"/>
              </a:lnTo>
              <a:lnTo>
                <a:pt x="152076" y="579558"/>
              </a:lnTo>
              <a:lnTo>
                <a:pt x="304152" y="5795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31048" y="3115416"/>
        <a:ext cx="32725" cy="32725"/>
      </dsp:txXfrm>
    </dsp:sp>
    <dsp:sp modelId="{83379872-E2E7-42A9-898D-1B9F3952897C}">
      <dsp:nvSpPr>
        <dsp:cNvPr id="0" name=""/>
        <dsp:cNvSpPr/>
      </dsp:nvSpPr>
      <dsp:spPr>
        <a:xfrm>
          <a:off x="6095335" y="2796280"/>
          <a:ext cx="304152" cy="91440"/>
        </a:xfrm>
        <a:custGeom>
          <a:avLst/>
          <a:gdLst/>
          <a:ahLst/>
          <a:cxnLst/>
          <a:rect l="0" t="0" r="0" b="0"/>
          <a:pathLst>
            <a:path>
              <a:moveTo>
                <a:pt x="0" y="45720"/>
              </a:moveTo>
              <a:lnTo>
                <a:pt x="304152"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39808" y="2834396"/>
        <a:ext cx="15207" cy="15207"/>
      </dsp:txXfrm>
    </dsp:sp>
    <dsp:sp modelId="{6251BB76-09C8-44A2-B29F-EC437760AB6D}">
      <dsp:nvSpPr>
        <dsp:cNvPr id="0" name=""/>
        <dsp:cNvSpPr/>
      </dsp:nvSpPr>
      <dsp:spPr>
        <a:xfrm>
          <a:off x="6095335" y="2262442"/>
          <a:ext cx="304152" cy="579558"/>
        </a:xfrm>
        <a:custGeom>
          <a:avLst/>
          <a:gdLst/>
          <a:ahLst/>
          <a:cxnLst/>
          <a:rect l="0" t="0" r="0" b="0"/>
          <a:pathLst>
            <a:path>
              <a:moveTo>
                <a:pt x="0" y="579558"/>
              </a:moveTo>
              <a:lnTo>
                <a:pt x="152076" y="579558"/>
              </a:lnTo>
              <a:lnTo>
                <a:pt x="152076" y="0"/>
              </a:lnTo>
              <a:lnTo>
                <a:pt x="30415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31048" y="2535858"/>
        <a:ext cx="32725" cy="32725"/>
      </dsp:txXfrm>
    </dsp:sp>
    <dsp:sp modelId="{C739814B-EF04-49F3-83F8-0DB73EDCCF14}">
      <dsp:nvSpPr>
        <dsp:cNvPr id="0" name=""/>
        <dsp:cNvSpPr/>
      </dsp:nvSpPr>
      <dsp:spPr>
        <a:xfrm>
          <a:off x="6095335" y="1682884"/>
          <a:ext cx="304152" cy="1159116"/>
        </a:xfrm>
        <a:custGeom>
          <a:avLst/>
          <a:gdLst/>
          <a:ahLst/>
          <a:cxnLst/>
          <a:rect l="0" t="0" r="0" b="0"/>
          <a:pathLst>
            <a:path>
              <a:moveTo>
                <a:pt x="0" y="1159116"/>
              </a:moveTo>
              <a:lnTo>
                <a:pt x="152076" y="1159116"/>
              </a:lnTo>
              <a:lnTo>
                <a:pt x="152076" y="0"/>
              </a:lnTo>
              <a:lnTo>
                <a:pt x="30415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17453" y="2232483"/>
        <a:ext cx="59917" cy="59917"/>
      </dsp:txXfrm>
    </dsp:sp>
    <dsp:sp modelId="{1D283A5D-102D-4223-8DF8-3521F5CCB7AC}">
      <dsp:nvSpPr>
        <dsp:cNvPr id="0" name=""/>
        <dsp:cNvSpPr/>
      </dsp:nvSpPr>
      <dsp:spPr>
        <a:xfrm>
          <a:off x="6095335" y="1103326"/>
          <a:ext cx="304152" cy="1738674"/>
        </a:xfrm>
        <a:custGeom>
          <a:avLst/>
          <a:gdLst/>
          <a:ahLst/>
          <a:cxnLst/>
          <a:rect l="0" t="0" r="0" b="0"/>
          <a:pathLst>
            <a:path>
              <a:moveTo>
                <a:pt x="0" y="1738674"/>
              </a:moveTo>
              <a:lnTo>
                <a:pt x="152076" y="1738674"/>
              </a:lnTo>
              <a:lnTo>
                <a:pt x="152076" y="0"/>
              </a:lnTo>
              <a:lnTo>
                <a:pt x="30415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6203285" y="1928536"/>
        <a:ext cx="88253" cy="88253"/>
      </dsp:txXfrm>
    </dsp:sp>
    <dsp:sp modelId="{C59AD001-2138-48BB-8EEC-2DD7D42DBC0D}">
      <dsp:nvSpPr>
        <dsp:cNvPr id="0" name=""/>
        <dsp:cNvSpPr/>
      </dsp:nvSpPr>
      <dsp:spPr>
        <a:xfrm>
          <a:off x="4270423" y="2262442"/>
          <a:ext cx="304152" cy="579558"/>
        </a:xfrm>
        <a:custGeom>
          <a:avLst/>
          <a:gdLst/>
          <a:ahLst/>
          <a:cxnLst/>
          <a:rect l="0" t="0" r="0" b="0"/>
          <a:pathLst>
            <a:path>
              <a:moveTo>
                <a:pt x="0" y="0"/>
              </a:moveTo>
              <a:lnTo>
                <a:pt x="152076" y="0"/>
              </a:lnTo>
              <a:lnTo>
                <a:pt x="152076" y="579558"/>
              </a:lnTo>
              <a:lnTo>
                <a:pt x="304152" y="5795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06136" y="2535858"/>
        <a:ext cx="32725" cy="32725"/>
      </dsp:txXfrm>
    </dsp:sp>
    <dsp:sp modelId="{C9AD2EA0-ED38-401F-810B-1193252C561C}">
      <dsp:nvSpPr>
        <dsp:cNvPr id="0" name=""/>
        <dsp:cNvSpPr/>
      </dsp:nvSpPr>
      <dsp:spPr>
        <a:xfrm>
          <a:off x="4270423" y="2216722"/>
          <a:ext cx="304152" cy="91440"/>
        </a:xfrm>
        <a:custGeom>
          <a:avLst/>
          <a:gdLst/>
          <a:ahLst/>
          <a:cxnLst/>
          <a:rect l="0" t="0" r="0" b="0"/>
          <a:pathLst>
            <a:path>
              <a:moveTo>
                <a:pt x="0" y="45720"/>
              </a:moveTo>
              <a:lnTo>
                <a:pt x="304152"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14895" y="2254838"/>
        <a:ext cx="15207" cy="15207"/>
      </dsp:txXfrm>
    </dsp:sp>
    <dsp:sp modelId="{8F7B4813-5532-4347-9CE5-626A85A6BA5D}">
      <dsp:nvSpPr>
        <dsp:cNvPr id="0" name=""/>
        <dsp:cNvSpPr/>
      </dsp:nvSpPr>
      <dsp:spPr>
        <a:xfrm>
          <a:off x="4270423" y="1682884"/>
          <a:ext cx="304152" cy="579558"/>
        </a:xfrm>
        <a:custGeom>
          <a:avLst/>
          <a:gdLst/>
          <a:ahLst/>
          <a:cxnLst/>
          <a:rect l="0" t="0" r="0" b="0"/>
          <a:pathLst>
            <a:path>
              <a:moveTo>
                <a:pt x="0" y="579558"/>
              </a:moveTo>
              <a:lnTo>
                <a:pt x="152076" y="579558"/>
              </a:lnTo>
              <a:lnTo>
                <a:pt x="152076" y="0"/>
              </a:lnTo>
              <a:lnTo>
                <a:pt x="30415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06136" y="1956300"/>
        <a:ext cx="32725" cy="32725"/>
      </dsp:txXfrm>
    </dsp:sp>
    <dsp:sp modelId="{2F8648C0-2801-487F-BC3D-4B213C1EBC16}">
      <dsp:nvSpPr>
        <dsp:cNvPr id="0" name=""/>
        <dsp:cNvSpPr/>
      </dsp:nvSpPr>
      <dsp:spPr>
        <a:xfrm>
          <a:off x="2445510" y="2216722"/>
          <a:ext cx="304152" cy="91440"/>
        </a:xfrm>
        <a:custGeom>
          <a:avLst/>
          <a:gdLst/>
          <a:ahLst/>
          <a:cxnLst/>
          <a:rect l="0" t="0" r="0" b="0"/>
          <a:pathLst>
            <a:path>
              <a:moveTo>
                <a:pt x="0" y="45720"/>
              </a:moveTo>
              <a:lnTo>
                <a:pt x="304152"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89982" y="2254838"/>
        <a:ext cx="15207" cy="15207"/>
      </dsp:txXfrm>
    </dsp:sp>
    <dsp:sp modelId="{3AFF3E65-27EA-4EBE-B0C2-74A0C5CC4D6A}">
      <dsp:nvSpPr>
        <dsp:cNvPr id="0" name=""/>
        <dsp:cNvSpPr/>
      </dsp:nvSpPr>
      <dsp:spPr>
        <a:xfrm>
          <a:off x="620597" y="1393105"/>
          <a:ext cx="304152" cy="869337"/>
        </a:xfrm>
        <a:custGeom>
          <a:avLst/>
          <a:gdLst/>
          <a:ahLst/>
          <a:cxnLst/>
          <a:rect l="0" t="0" r="0" b="0"/>
          <a:pathLst>
            <a:path>
              <a:moveTo>
                <a:pt x="0" y="0"/>
              </a:moveTo>
              <a:lnTo>
                <a:pt x="152076" y="0"/>
              </a:lnTo>
              <a:lnTo>
                <a:pt x="152076" y="869337"/>
              </a:lnTo>
              <a:lnTo>
                <a:pt x="304152" y="8693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49648" y="1804748"/>
        <a:ext cx="46050" cy="46050"/>
      </dsp:txXfrm>
    </dsp:sp>
    <dsp:sp modelId="{FF8378BA-FF37-4974-A748-B8D77D328BDC}">
      <dsp:nvSpPr>
        <dsp:cNvPr id="0" name=""/>
        <dsp:cNvSpPr/>
      </dsp:nvSpPr>
      <dsp:spPr>
        <a:xfrm>
          <a:off x="4270423" y="523768"/>
          <a:ext cx="304152" cy="289779"/>
        </a:xfrm>
        <a:custGeom>
          <a:avLst/>
          <a:gdLst/>
          <a:ahLst/>
          <a:cxnLst/>
          <a:rect l="0" t="0" r="0" b="0"/>
          <a:pathLst>
            <a:path>
              <a:moveTo>
                <a:pt x="0" y="0"/>
              </a:moveTo>
              <a:lnTo>
                <a:pt x="152076" y="0"/>
              </a:lnTo>
              <a:lnTo>
                <a:pt x="152076" y="289779"/>
              </a:lnTo>
              <a:lnTo>
                <a:pt x="304152" y="2897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11996" y="658155"/>
        <a:ext cx="21004" cy="21004"/>
      </dsp:txXfrm>
    </dsp:sp>
    <dsp:sp modelId="{443AB9E6-CEA4-43C0-ACBF-732C8226D668}">
      <dsp:nvSpPr>
        <dsp:cNvPr id="0" name=""/>
        <dsp:cNvSpPr/>
      </dsp:nvSpPr>
      <dsp:spPr>
        <a:xfrm>
          <a:off x="4270423" y="233989"/>
          <a:ext cx="304152" cy="289779"/>
        </a:xfrm>
        <a:custGeom>
          <a:avLst/>
          <a:gdLst/>
          <a:ahLst/>
          <a:cxnLst/>
          <a:rect l="0" t="0" r="0" b="0"/>
          <a:pathLst>
            <a:path>
              <a:moveTo>
                <a:pt x="0" y="289779"/>
              </a:moveTo>
              <a:lnTo>
                <a:pt x="152076" y="289779"/>
              </a:lnTo>
              <a:lnTo>
                <a:pt x="152076" y="0"/>
              </a:lnTo>
              <a:lnTo>
                <a:pt x="30415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11996" y="368376"/>
        <a:ext cx="21004" cy="21004"/>
      </dsp:txXfrm>
    </dsp:sp>
    <dsp:sp modelId="{318C63CA-29F9-429D-8091-26DC97A16530}">
      <dsp:nvSpPr>
        <dsp:cNvPr id="0" name=""/>
        <dsp:cNvSpPr/>
      </dsp:nvSpPr>
      <dsp:spPr>
        <a:xfrm>
          <a:off x="2445510" y="478048"/>
          <a:ext cx="304152" cy="91440"/>
        </a:xfrm>
        <a:custGeom>
          <a:avLst/>
          <a:gdLst/>
          <a:ahLst/>
          <a:cxnLst/>
          <a:rect l="0" t="0" r="0" b="0"/>
          <a:pathLst>
            <a:path>
              <a:moveTo>
                <a:pt x="0" y="45720"/>
              </a:moveTo>
              <a:lnTo>
                <a:pt x="304152"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89982" y="516164"/>
        <a:ext cx="15207" cy="15207"/>
      </dsp:txXfrm>
    </dsp:sp>
    <dsp:sp modelId="{87D99E20-5B93-4730-B0BA-A1D4A1B76940}">
      <dsp:nvSpPr>
        <dsp:cNvPr id="0" name=""/>
        <dsp:cNvSpPr/>
      </dsp:nvSpPr>
      <dsp:spPr>
        <a:xfrm>
          <a:off x="620597" y="523768"/>
          <a:ext cx="304152" cy="869337"/>
        </a:xfrm>
        <a:custGeom>
          <a:avLst/>
          <a:gdLst/>
          <a:ahLst/>
          <a:cxnLst/>
          <a:rect l="0" t="0" r="0" b="0"/>
          <a:pathLst>
            <a:path>
              <a:moveTo>
                <a:pt x="0" y="869337"/>
              </a:moveTo>
              <a:lnTo>
                <a:pt x="152076" y="869337"/>
              </a:lnTo>
              <a:lnTo>
                <a:pt x="152076" y="0"/>
              </a:lnTo>
              <a:lnTo>
                <a:pt x="30415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49648" y="935411"/>
        <a:ext cx="46050" cy="46050"/>
      </dsp:txXfrm>
    </dsp:sp>
    <dsp:sp modelId="{BE4666A1-FD45-4CA8-B99B-64E0408EEA63}">
      <dsp:nvSpPr>
        <dsp:cNvPr id="0" name=""/>
        <dsp:cNvSpPr/>
      </dsp:nvSpPr>
      <dsp:spPr>
        <a:xfrm rot="16200000">
          <a:off x="-831347" y="1161282"/>
          <a:ext cx="2440244"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kern="1200" dirty="0"/>
            <a:t>Corpus/Loan</a:t>
          </a:r>
        </a:p>
      </dsp:txBody>
      <dsp:txXfrm>
        <a:off x="-831347" y="1161282"/>
        <a:ext cx="2440244" cy="463646"/>
      </dsp:txXfrm>
    </dsp:sp>
    <dsp:sp modelId="{3A97C3A0-C5B9-4038-9E1D-78532019018D}">
      <dsp:nvSpPr>
        <dsp:cNvPr id="0" name=""/>
        <dsp:cNvSpPr/>
      </dsp:nvSpPr>
      <dsp:spPr>
        <a:xfrm>
          <a:off x="924750" y="291944"/>
          <a:ext cx="1520760"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Application</a:t>
          </a:r>
        </a:p>
      </dsp:txBody>
      <dsp:txXfrm>
        <a:off x="924750" y="291944"/>
        <a:ext cx="1520760" cy="463646"/>
      </dsp:txXfrm>
    </dsp:sp>
    <dsp:sp modelId="{FBCF2E6A-1D45-4128-84CC-166DB8DED89E}">
      <dsp:nvSpPr>
        <dsp:cNvPr id="0" name=""/>
        <dsp:cNvSpPr/>
      </dsp:nvSpPr>
      <dsp:spPr>
        <a:xfrm>
          <a:off x="2749662" y="291944"/>
          <a:ext cx="1520760"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Not allowed </a:t>
          </a:r>
        </a:p>
      </dsp:txBody>
      <dsp:txXfrm>
        <a:off x="2749662" y="291944"/>
        <a:ext cx="1520760" cy="463646"/>
      </dsp:txXfrm>
    </dsp:sp>
    <dsp:sp modelId="{59A47370-4E80-426D-AC74-AD92541A280C}">
      <dsp:nvSpPr>
        <dsp:cNvPr id="0" name=""/>
        <dsp:cNvSpPr/>
      </dsp:nvSpPr>
      <dsp:spPr>
        <a:xfrm>
          <a:off x="4574575" y="2165"/>
          <a:ext cx="1520760"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10(23C)-third proviso-Explanation 2</a:t>
          </a:r>
        </a:p>
      </dsp:txBody>
      <dsp:txXfrm>
        <a:off x="4574575" y="2165"/>
        <a:ext cx="1520760" cy="463646"/>
      </dsp:txXfrm>
    </dsp:sp>
    <dsp:sp modelId="{0B1205D6-0ABB-40A5-9BC2-1043B2FA70DD}">
      <dsp:nvSpPr>
        <dsp:cNvPr id="0" name=""/>
        <dsp:cNvSpPr/>
      </dsp:nvSpPr>
      <dsp:spPr>
        <a:xfrm>
          <a:off x="4574575" y="581723"/>
          <a:ext cx="1520760"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Section 11(1)-Explanation-4</a:t>
          </a:r>
        </a:p>
      </dsp:txBody>
      <dsp:txXfrm>
        <a:off x="4574575" y="581723"/>
        <a:ext cx="1520760" cy="463646"/>
      </dsp:txXfrm>
    </dsp:sp>
    <dsp:sp modelId="{348FAAA3-6893-4AEF-87A6-9F978B2E562B}">
      <dsp:nvSpPr>
        <dsp:cNvPr id="0" name=""/>
        <dsp:cNvSpPr/>
      </dsp:nvSpPr>
      <dsp:spPr>
        <a:xfrm>
          <a:off x="924750" y="2030619"/>
          <a:ext cx="1520760"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Replenishment of corpus/repayment of loan</a:t>
          </a:r>
        </a:p>
      </dsp:txBody>
      <dsp:txXfrm>
        <a:off x="924750" y="2030619"/>
        <a:ext cx="1520760" cy="463646"/>
      </dsp:txXfrm>
    </dsp:sp>
    <dsp:sp modelId="{C519DF48-6D86-446B-BA3B-B6F14F612B50}">
      <dsp:nvSpPr>
        <dsp:cNvPr id="0" name=""/>
        <dsp:cNvSpPr/>
      </dsp:nvSpPr>
      <dsp:spPr>
        <a:xfrm>
          <a:off x="2749662" y="2030619"/>
          <a:ext cx="1520760" cy="4636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Allowed</a:t>
          </a:r>
        </a:p>
      </dsp:txBody>
      <dsp:txXfrm>
        <a:off x="2749662" y="2030619"/>
        <a:ext cx="1520760" cy="463646"/>
      </dsp:txXfrm>
    </dsp:sp>
    <dsp:sp modelId="{1C063FDA-556F-47D6-BA79-C1D92C26AD8C}">
      <dsp:nvSpPr>
        <dsp:cNvPr id="0" name=""/>
        <dsp:cNvSpPr/>
      </dsp:nvSpPr>
      <dsp:spPr>
        <a:xfrm>
          <a:off x="4574575" y="1451061"/>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Application before 01.04.21 not allowed to be re-plenished/repaid</a:t>
          </a:r>
        </a:p>
      </dsp:txBody>
      <dsp:txXfrm>
        <a:off x="4574575" y="1451061"/>
        <a:ext cx="1520760" cy="463646"/>
      </dsp:txXfrm>
    </dsp:sp>
    <dsp:sp modelId="{65F5FE57-928F-4805-9073-971B29C15DCB}">
      <dsp:nvSpPr>
        <dsp:cNvPr id="0" name=""/>
        <dsp:cNvSpPr/>
      </dsp:nvSpPr>
      <dsp:spPr>
        <a:xfrm>
          <a:off x="4574575" y="2030619"/>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Replenishment within 5 years of the original application</a:t>
          </a:r>
        </a:p>
      </dsp:txBody>
      <dsp:txXfrm>
        <a:off x="4574575" y="2030619"/>
        <a:ext cx="1520760" cy="463646"/>
      </dsp:txXfrm>
    </dsp:sp>
    <dsp:sp modelId="{7112ABAF-C445-4491-B065-8DB41FB9419F}">
      <dsp:nvSpPr>
        <dsp:cNvPr id="0" name=""/>
        <dsp:cNvSpPr/>
      </dsp:nvSpPr>
      <dsp:spPr>
        <a:xfrm>
          <a:off x="4574575" y="2610177"/>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Conditions to be satisfied</a:t>
          </a:r>
        </a:p>
      </dsp:txBody>
      <dsp:txXfrm>
        <a:off x="4574575" y="2610177"/>
        <a:ext cx="1520760" cy="463646"/>
      </dsp:txXfrm>
    </dsp:sp>
    <dsp:sp modelId="{1ECC1413-6B5C-4E43-8098-11EB2F642155}">
      <dsp:nvSpPr>
        <dsp:cNvPr id="0" name=""/>
        <dsp:cNvSpPr/>
      </dsp:nvSpPr>
      <dsp:spPr>
        <a:xfrm>
          <a:off x="6399487" y="871502"/>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Not towards corpus</a:t>
          </a:r>
        </a:p>
      </dsp:txBody>
      <dsp:txXfrm>
        <a:off x="6399487" y="871502"/>
        <a:ext cx="1520760" cy="463646"/>
      </dsp:txXfrm>
    </dsp:sp>
    <dsp:sp modelId="{78FA2AEE-B768-42D9-9460-378F985E4988}">
      <dsp:nvSpPr>
        <dsp:cNvPr id="0" name=""/>
        <dsp:cNvSpPr/>
      </dsp:nvSpPr>
      <dsp:spPr>
        <a:xfrm>
          <a:off x="6399487" y="1451061"/>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Not in cash</a:t>
          </a:r>
        </a:p>
      </dsp:txBody>
      <dsp:txXfrm>
        <a:off x="6399487" y="1451061"/>
        <a:ext cx="1520760" cy="463646"/>
      </dsp:txXfrm>
    </dsp:sp>
    <dsp:sp modelId="{60E49B1D-80EA-4395-9E7D-963C9A3CF1C5}">
      <dsp:nvSpPr>
        <dsp:cNvPr id="0" name=""/>
        <dsp:cNvSpPr/>
      </dsp:nvSpPr>
      <dsp:spPr>
        <a:xfrm>
          <a:off x="6399487" y="2030619"/>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TDS deduction</a:t>
          </a:r>
        </a:p>
      </dsp:txBody>
      <dsp:txXfrm>
        <a:off x="6399487" y="2030619"/>
        <a:ext cx="1520760" cy="463646"/>
      </dsp:txXfrm>
    </dsp:sp>
    <dsp:sp modelId="{E006D6E2-B0AC-4BE4-9479-26F9DAE70B82}">
      <dsp:nvSpPr>
        <dsp:cNvPr id="0" name=""/>
        <dsp:cNvSpPr/>
      </dsp:nvSpPr>
      <dsp:spPr>
        <a:xfrm>
          <a:off x="6399487" y="2610177"/>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Actual payment</a:t>
          </a:r>
        </a:p>
      </dsp:txBody>
      <dsp:txXfrm>
        <a:off x="6399487" y="2610177"/>
        <a:ext cx="1520760" cy="463646"/>
      </dsp:txXfrm>
    </dsp:sp>
    <dsp:sp modelId="{8751E27F-5204-4111-97C0-C1B1AD50D2CA}">
      <dsp:nvSpPr>
        <dsp:cNvPr id="0" name=""/>
        <dsp:cNvSpPr/>
      </dsp:nvSpPr>
      <dsp:spPr>
        <a:xfrm>
          <a:off x="6399487" y="3189735"/>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No carry forward</a:t>
          </a:r>
        </a:p>
      </dsp:txBody>
      <dsp:txXfrm>
        <a:off x="6399487" y="3189735"/>
        <a:ext cx="1520760" cy="463646"/>
      </dsp:txXfrm>
    </dsp:sp>
    <dsp:sp modelId="{6D44B7D6-1D76-43B3-B1A8-F53926A2AC32}">
      <dsp:nvSpPr>
        <dsp:cNvPr id="0" name=""/>
        <dsp:cNvSpPr/>
      </dsp:nvSpPr>
      <dsp:spPr>
        <a:xfrm>
          <a:off x="6399487" y="3769293"/>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No benefit to specified person</a:t>
          </a:r>
        </a:p>
      </dsp:txBody>
      <dsp:txXfrm>
        <a:off x="6399487" y="3769293"/>
        <a:ext cx="1520760" cy="463646"/>
      </dsp:txXfrm>
    </dsp:sp>
    <dsp:sp modelId="{1F7820AB-0DB7-4B4C-82AA-5F508BD1B742}">
      <dsp:nvSpPr>
        <dsp:cNvPr id="0" name=""/>
        <dsp:cNvSpPr/>
      </dsp:nvSpPr>
      <dsp:spPr>
        <a:xfrm>
          <a:off x="6399487" y="4348851"/>
          <a:ext cx="1520760" cy="463646"/>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In India</a:t>
          </a:r>
        </a:p>
      </dsp:txBody>
      <dsp:txXfrm>
        <a:off x="6399487" y="4348851"/>
        <a:ext cx="1520760" cy="4636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161CD2-2BB9-462A-B45F-9A0801CB7FBE}">
      <dsp:nvSpPr>
        <dsp:cNvPr id="0" name=""/>
        <dsp:cNvSpPr/>
      </dsp:nvSpPr>
      <dsp:spPr>
        <a:xfrm>
          <a:off x="5541962" y="3289573"/>
          <a:ext cx="409724" cy="390362"/>
        </a:xfrm>
        <a:custGeom>
          <a:avLst/>
          <a:gdLst/>
          <a:ahLst/>
          <a:cxnLst/>
          <a:rect l="0" t="0" r="0" b="0"/>
          <a:pathLst>
            <a:path>
              <a:moveTo>
                <a:pt x="0" y="0"/>
              </a:moveTo>
              <a:lnTo>
                <a:pt x="204862" y="0"/>
              </a:lnTo>
              <a:lnTo>
                <a:pt x="204862" y="390362"/>
              </a:lnTo>
              <a:lnTo>
                <a:pt x="409724" y="3903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32676" y="3470607"/>
        <a:ext cx="28295" cy="28295"/>
      </dsp:txXfrm>
    </dsp:sp>
    <dsp:sp modelId="{79CF3567-CF8E-42FF-ACD0-0D2CD1CCD5AD}">
      <dsp:nvSpPr>
        <dsp:cNvPr id="0" name=""/>
        <dsp:cNvSpPr/>
      </dsp:nvSpPr>
      <dsp:spPr>
        <a:xfrm>
          <a:off x="5541962" y="2899211"/>
          <a:ext cx="409724" cy="390362"/>
        </a:xfrm>
        <a:custGeom>
          <a:avLst/>
          <a:gdLst/>
          <a:ahLst/>
          <a:cxnLst/>
          <a:rect l="0" t="0" r="0" b="0"/>
          <a:pathLst>
            <a:path>
              <a:moveTo>
                <a:pt x="0" y="390362"/>
              </a:moveTo>
              <a:lnTo>
                <a:pt x="204862" y="390362"/>
              </a:lnTo>
              <a:lnTo>
                <a:pt x="204862" y="0"/>
              </a:lnTo>
              <a:lnTo>
                <a:pt x="40972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32676" y="3080244"/>
        <a:ext cx="28295" cy="28295"/>
      </dsp:txXfrm>
    </dsp:sp>
    <dsp:sp modelId="{86E9C646-671B-46DA-899C-9BB08A5F134E}">
      <dsp:nvSpPr>
        <dsp:cNvPr id="0" name=""/>
        <dsp:cNvSpPr/>
      </dsp:nvSpPr>
      <dsp:spPr>
        <a:xfrm>
          <a:off x="3083617" y="2899211"/>
          <a:ext cx="409724" cy="390362"/>
        </a:xfrm>
        <a:custGeom>
          <a:avLst/>
          <a:gdLst/>
          <a:ahLst/>
          <a:cxnLst/>
          <a:rect l="0" t="0" r="0" b="0"/>
          <a:pathLst>
            <a:path>
              <a:moveTo>
                <a:pt x="0" y="0"/>
              </a:moveTo>
              <a:lnTo>
                <a:pt x="204862" y="0"/>
              </a:lnTo>
              <a:lnTo>
                <a:pt x="204862" y="390362"/>
              </a:lnTo>
              <a:lnTo>
                <a:pt x="409724" y="3903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4331" y="3080244"/>
        <a:ext cx="28295" cy="28295"/>
      </dsp:txXfrm>
    </dsp:sp>
    <dsp:sp modelId="{2F8648C0-2801-487F-BC3D-4B213C1EBC16}">
      <dsp:nvSpPr>
        <dsp:cNvPr id="0" name=""/>
        <dsp:cNvSpPr/>
      </dsp:nvSpPr>
      <dsp:spPr>
        <a:xfrm>
          <a:off x="3083617" y="2508849"/>
          <a:ext cx="409724" cy="390362"/>
        </a:xfrm>
        <a:custGeom>
          <a:avLst/>
          <a:gdLst/>
          <a:ahLst/>
          <a:cxnLst/>
          <a:rect l="0" t="0" r="0" b="0"/>
          <a:pathLst>
            <a:path>
              <a:moveTo>
                <a:pt x="0" y="390362"/>
              </a:moveTo>
              <a:lnTo>
                <a:pt x="204862" y="390362"/>
              </a:lnTo>
              <a:lnTo>
                <a:pt x="204862" y="0"/>
              </a:lnTo>
              <a:lnTo>
                <a:pt x="40972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4331" y="2689882"/>
        <a:ext cx="28295" cy="28295"/>
      </dsp:txXfrm>
    </dsp:sp>
    <dsp:sp modelId="{3AFF3E65-27EA-4EBE-B0C2-74A0C5CC4D6A}">
      <dsp:nvSpPr>
        <dsp:cNvPr id="0" name=""/>
        <dsp:cNvSpPr/>
      </dsp:nvSpPr>
      <dsp:spPr>
        <a:xfrm>
          <a:off x="625272" y="2313668"/>
          <a:ext cx="409724" cy="585543"/>
        </a:xfrm>
        <a:custGeom>
          <a:avLst/>
          <a:gdLst/>
          <a:ahLst/>
          <a:cxnLst/>
          <a:rect l="0" t="0" r="0" b="0"/>
          <a:pathLst>
            <a:path>
              <a:moveTo>
                <a:pt x="0" y="0"/>
              </a:moveTo>
              <a:lnTo>
                <a:pt x="204862" y="0"/>
              </a:lnTo>
              <a:lnTo>
                <a:pt x="204862" y="585543"/>
              </a:lnTo>
              <a:lnTo>
                <a:pt x="409724" y="5855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12268" y="2588573"/>
        <a:ext cx="35732" cy="35732"/>
      </dsp:txXfrm>
    </dsp:sp>
    <dsp:sp modelId="{84A14D14-DE64-4F7D-A6E0-FAFC14921E9D}">
      <dsp:nvSpPr>
        <dsp:cNvPr id="0" name=""/>
        <dsp:cNvSpPr/>
      </dsp:nvSpPr>
      <dsp:spPr>
        <a:xfrm>
          <a:off x="5541962" y="1728125"/>
          <a:ext cx="409724" cy="390362"/>
        </a:xfrm>
        <a:custGeom>
          <a:avLst/>
          <a:gdLst/>
          <a:ahLst/>
          <a:cxnLst/>
          <a:rect l="0" t="0" r="0" b="0"/>
          <a:pathLst>
            <a:path>
              <a:moveTo>
                <a:pt x="0" y="0"/>
              </a:moveTo>
              <a:lnTo>
                <a:pt x="204862" y="0"/>
              </a:lnTo>
              <a:lnTo>
                <a:pt x="204862" y="390362"/>
              </a:lnTo>
              <a:lnTo>
                <a:pt x="409724" y="3903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32676" y="1909158"/>
        <a:ext cx="28295" cy="28295"/>
      </dsp:txXfrm>
    </dsp:sp>
    <dsp:sp modelId="{443AB9E6-CEA4-43C0-ACBF-732C8226D668}">
      <dsp:nvSpPr>
        <dsp:cNvPr id="0" name=""/>
        <dsp:cNvSpPr/>
      </dsp:nvSpPr>
      <dsp:spPr>
        <a:xfrm>
          <a:off x="5541962" y="1337763"/>
          <a:ext cx="409724" cy="390362"/>
        </a:xfrm>
        <a:custGeom>
          <a:avLst/>
          <a:gdLst/>
          <a:ahLst/>
          <a:cxnLst/>
          <a:rect l="0" t="0" r="0" b="0"/>
          <a:pathLst>
            <a:path>
              <a:moveTo>
                <a:pt x="0" y="390362"/>
              </a:moveTo>
              <a:lnTo>
                <a:pt x="204862" y="390362"/>
              </a:lnTo>
              <a:lnTo>
                <a:pt x="204862" y="0"/>
              </a:lnTo>
              <a:lnTo>
                <a:pt x="40972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32676" y="1518796"/>
        <a:ext cx="28295" cy="28295"/>
      </dsp:txXfrm>
    </dsp:sp>
    <dsp:sp modelId="{318C63CA-29F9-429D-8091-26DC97A16530}">
      <dsp:nvSpPr>
        <dsp:cNvPr id="0" name=""/>
        <dsp:cNvSpPr/>
      </dsp:nvSpPr>
      <dsp:spPr>
        <a:xfrm>
          <a:off x="3083617" y="1682405"/>
          <a:ext cx="409724" cy="91440"/>
        </a:xfrm>
        <a:custGeom>
          <a:avLst/>
          <a:gdLst/>
          <a:ahLst/>
          <a:cxnLst/>
          <a:rect l="0" t="0" r="0" b="0"/>
          <a:pathLst>
            <a:path>
              <a:moveTo>
                <a:pt x="0" y="45720"/>
              </a:moveTo>
              <a:lnTo>
                <a:pt x="409724"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8236" y="1717882"/>
        <a:ext cx="20486" cy="20486"/>
      </dsp:txXfrm>
    </dsp:sp>
    <dsp:sp modelId="{87D99E20-5B93-4730-B0BA-A1D4A1B76940}">
      <dsp:nvSpPr>
        <dsp:cNvPr id="0" name=""/>
        <dsp:cNvSpPr/>
      </dsp:nvSpPr>
      <dsp:spPr>
        <a:xfrm>
          <a:off x="625272" y="1728125"/>
          <a:ext cx="409724" cy="585543"/>
        </a:xfrm>
        <a:custGeom>
          <a:avLst/>
          <a:gdLst/>
          <a:ahLst/>
          <a:cxnLst/>
          <a:rect l="0" t="0" r="0" b="0"/>
          <a:pathLst>
            <a:path>
              <a:moveTo>
                <a:pt x="0" y="585543"/>
              </a:moveTo>
              <a:lnTo>
                <a:pt x="204862" y="585543"/>
              </a:lnTo>
              <a:lnTo>
                <a:pt x="204862" y="0"/>
              </a:lnTo>
              <a:lnTo>
                <a:pt x="40972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12268" y="2003030"/>
        <a:ext cx="35732" cy="35732"/>
      </dsp:txXfrm>
    </dsp:sp>
    <dsp:sp modelId="{BE4666A1-FD45-4CA8-B99B-64E0408EEA63}">
      <dsp:nvSpPr>
        <dsp:cNvPr id="0" name=""/>
        <dsp:cNvSpPr/>
      </dsp:nvSpPr>
      <dsp:spPr>
        <a:xfrm rot="16200000">
          <a:off x="-1330647" y="2001378"/>
          <a:ext cx="328726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a:t>Donation to other trusts</a:t>
          </a:r>
        </a:p>
      </dsp:txBody>
      <dsp:txXfrm>
        <a:off x="-1330647" y="2001378"/>
        <a:ext cx="3287260" cy="624579"/>
      </dsp:txXfrm>
    </dsp:sp>
    <dsp:sp modelId="{3A97C3A0-C5B9-4038-9E1D-78532019018D}">
      <dsp:nvSpPr>
        <dsp:cNvPr id="0" name=""/>
        <dsp:cNvSpPr/>
      </dsp:nvSpPr>
      <dsp:spPr>
        <a:xfrm>
          <a:off x="1034996" y="1415835"/>
          <a:ext cx="204862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Corpus donations</a:t>
          </a:r>
        </a:p>
      </dsp:txBody>
      <dsp:txXfrm>
        <a:off x="1034996" y="1415835"/>
        <a:ext cx="2048620" cy="624579"/>
      </dsp:txXfrm>
    </dsp:sp>
    <dsp:sp modelId="{FBCF2E6A-1D45-4128-84CC-166DB8DED89E}">
      <dsp:nvSpPr>
        <dsp:cNvPr id="0" name=""/>
        <dsp:cNvSpPr/>
      </dsp:nvSpPr>
      <dsp:spPr>
        <a:xfrm>
          <a:off x="3493341" y="1415835"/>
          <a:ext cx="204862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Not allowed </a:t>
          </a:r>
        </a:p>
      </dsp:txBody>
      <dsp:txXfrm>
        <a:off x="3493341" y="1415835"/>
        <a:ext cx="2048620" cy="624579"/>
      </dsp:txXfrm>
    </dsp:sp>
    <dsp:sp modelId="{59A47370-4E80-426D-AC74-AD92541A280C}">
      <dsp:nvSpPr>
        <dsp:cNvPr id="0" name=""/>
        <dsp:cNvSpPr/>
      </dsp:nvSpPr>
      <dsp:spPr>
        <a:xfrm>
          <a:off x="5951686" y="1025473"/>
          <a:ext cx="204862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12</a:t>
          </a:r>
          <a:r>
            <a:rPr lang="en-US" sz="1500" kern="1200" baseline="30000" dirty="0"/>
            <a:t>th</a:t>
          </a:r>
          <a:r>
            <a:rPr lang="en-US" sz="1500" kern="1200" dirty="0"/>
            <a:t> proviso to 10(23C)</a:t>
          </a:r>
        </a:p>
      </dsp:txBody>
      <dsp:txXfrm>
        <a:off x="5951686" y="1025473"/>
        <a:ext cx="2048620" cy="624579"/>
      </dsp:txXfrm>
    </dsp:sp>
    <dsp:sp modelId="{5E984676-4E30-4928-8BCE-E36F5E9E9470}">
      <dsp:nvSpPr>
        <dsp:cNvPr id="0" name=""/>
        <dsp:cNvSpPr/>
      </dsp:nvSpPr>
      <dsp:spPr>
        <a:xfrm>
          <a:off x="5951686" y="1806197"/>
          <a:ext cx="204862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Explanation 2 to 11(1)</a:t>
          </a:r>
        </a:p>
      </dsp:txBody>
      <dsp:txXfrm>
        <a:off x="5951686" y="1806197"/>
        <a:ext cx="2048620" cy="624579"/>
      </dsp:txXfrm>
    </dsp:sp>
    <dsp:sp modelId="{348FAAA3-6893-4AEF-87A6-9F978B2E562B}">
      <dsp:nvSpPr>
        <dsp:cNvPr id="0" name=""/>
        <dsp:cNvSpPr/>
      </dsp:nvSpPr>
      <dsp:spPr>
        <a:xfrm>
          <a:off x="1034996" y="2586921"/>
          <a:ext cx="204862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Other than corpus donations</a:t>
          </a:r>
        </a:p>
      </dsp:txBody>
      <dsp:txXfrm>
        <a:off x="1034996" y="2586921"/>
        <a:ext cx="2048620" cy="624579"/>
      </dsp:txXfrm>
    </dsp:sp>
    <dsp:sp modelId="{C519DF48-6D86-446B-BA3B-B6F14F612B50}">
      <dsp:nvSpPr>
        <dsp:cNvPr id="0" name=""/>
        <dsp:cNvSpPr/>
      </dsp:nvSpPr>
      <dsp:spPr>
        <a:xfrm>
          <a:off x="3493341" y="2196559"/>
          <a:ext cx="2048620" cy="6245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Up to AY 23-24-100% allowed</a:t>
          </a:r>
        </a:p>
      </dsp:txBody>
      <dsp:txXfrm>
        <a:off x="3493341" y="2196559"/>
        <a:ext cx="2048620" cy="624579"/>
      </dsp:txXfrm>
    </dsp:sp>
    <dsp:sp modelId="{ED7CB0FC-4CA3-4890-8068-C221A3E9C4B2}">
      <dsp:nvSpPr>
        <dsp:cNvPr id="0" name=""/>
        <dsp:cNvSpPr/>
      </dsp:nvSpPr>
      <dsp:spPr>
        <a:xfrm>
          <a:off x="3493341" y="2977284"/>
          <a:ext cx="2048620" cy="624579"/>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err="1"/>
            <a:t>Wef</a:t>
          </a:r>
          <a:r>
            <a:rPr lang="en-US" sz="1500" kern="1200" dirty="0"/>
            <a:t> AY 2024-25-Only 85% allowed</a:t>
          </a:r>
        </a:p>
      </dsp:txBody>
      <dsp:txXfrm>
        <a:off x="3493341" y="2977284"/>
        <a:ext cx="2048620" cy="624579"/>
      </dsp:txXfrm>
    </dsp:sp>
    <dsp:sp modelId="{10540D67-F3EA-434B-A4CC-9BAC594FA964}">
      <dsp:nvSpPr>
        <dsp:cNvPr id="0" name=""/>
        <dsp:cNvSpPr/>
      </dsp:nvSpPr>
      <dsp:spPr>
        <a:xfrm>
          <a:off x="5951686" y="2586921"/>
          <a:ext cx="2048620" cy="624579"/>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11(1)-Explanation 4-clause(iii)</a:t>
          </a:r>
        </a:p>
      </dsp:txBody>
      <dsp:txXfrm>
        <a:off x="5951686" y="2586921"/>
        <a:ext cx="2048620" cy="624579"/>
      </dsp:txXfrm>
    </dsp:sp>
    <dsp:sp modelId="{B229BF79-6EDE-48CD-A6F5-8C44B30B9CA3}">
      <dsp:nvSpPr>
        <dsp:cNvPr id="0" name=""/>
        <dsp:cNvSpPr/>
      </dsp:nvSpPr>
      <dsp:spPr>
        <a:xfrm>
          <a:off x="5951686" y="3367646"/>
          <a:ext cx="2048620" cy="624579"/>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10(23C)-third proviso-Explanation 2-clause(iii)</a:t>
          </a:r>
        </a:p>
      </dsp:txBody>
      <dsp:txXfrm>
        <a:off x="5951686" y="3367646"/>
        <a:ext cx="2048620" cy="6245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E9C646-671B-46DA-899C-9BB08A5F134E}">
      <dsp:nvSpPr>
        <dsp:cNvPr id="0" name=""/>
        <dsp:cNvSpPr/>
      </dsp:nvSpPr>
      <dsp:spPr>
        <a:xfrm>
          <a:off x="3084354" y="3806077"/>
          <a:ext cx="409394" cy="390048"/>
        </a:xfrm>
        <a:custGeom>
          <a:avLst/>
          <a:gdLst/>
          <a:ahLst/>
          <a:cxnLst/>
          <a:rect l="0" t="0" r="0" b="0"/>
          <a:pathLst>
            <a:path>
              <a:moveTo>
                <a:pt x="0" y="0"/>
              </a:moveTo>
              <a:lnTo>
                <a:pt x="204697" y="0"/>
              </a:lnTo>
              <a:lnTo>
                <a:pt x="204697" y="390048"/>
              </a:lnTo>
              <a:lnTo>
                <a:pt x="409394" y="39004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4915" y="3986965"/>
        <a:ext cx="28272" cy="28272"/>
      </dsp:txXfrm>
    </dsp:sp>
    <dsp:sp modelId="{64EBEB4B-9A30-4DB1-A6B1-06A6210DCD7A}">
      <dsp:nvSpPr>
        <dsp:cNvPr id="0" name=""/>
        <dsp:cNvSpPr/>
      </dsp:nvSpPr>
      <dsp:spPr>
        <a:xfrm>
          <a:off x="5540723" y="3416028"/>
          <a:ext cx="409394" cy="780096"/>
        </a:xfrm>
        <a:custGeom>
          <a:avLst/>
          <a:gdLst/>
          <a:ahLst/>
          <a:cxnLst/>
          <a:rect l="0" t="0" r="0" b="0"/>
          <a:pathLst>
            <a:path>
              <a:moveTo>
                <a:pt x="0" y="0"/>
              </a:moveTo>
              <a:lnTo>
                <a:pt x="204697" y="0"/>
              </a:lnTo>
              <a:lnTo>
                <a:pt x="204697" y="780096"/>
              </a:lnTo>
              <a:lnTo>
                <a:pt x="409394" y="7800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23395" y="3784052"/>
        <a:ext cx="44049" cy="44049"/>
      </dsp:txXfrm>
    </dsp:sp>
    <dsp:sp modelId="{37CBA082-D941-4911-9BC1-592224AA5FDE}">
      <dsp:nvSpPr>
        <dsp:cNvPr id="0" name=""/>
        <dsp:cNvSpPr/>
      </dsp:nvSpPr>
      <dsp:spPr>
        <a:xfrm>
          <a:off x="5540723" y="3370308"/>
          <a:ext cx="409394" cy="91440"/>
        </a:xfrm>
        <a:custGeom>
          <a:avLst/>
          <a:gdLst/>
          <a:ahLst/>
          <a:cxnLst/>
          <a:rect l="0" t="0" r="0" b="0"/>
          <a:pathLst>
            <a:path>
              <a:moveTo>
                <a:pt x="0" y="45720"/>
              </a:moveTo>
              <a:lnTo>
                <a:pt x="409394"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35185" y="3405793"/>
        <a:ext cx="20469" cy="20469"/>
      </dsp:txXfrm>
    </dsp:sp>
    <dsp:sp modelId="{DCD67DD3-AD0E-4A0E-BC41-B1BF000514CC}">
      <dsp:nvSpPr>
        <dsp:cNvPr id="0" name=""/>
        <dsp:cNvSpPr/>
      </dsp:nvSpPr>
      <dsp:spPr>
        <a:xfrm>
          <a:off x="5540723" y="2635932"/>
          <a:ext cx="409394" cy="780096"/>
        </a:xfrm>
        <a:custGeom>
          <a:avLst/>
          <a:gdLst/>
          <a:ahLst/>
          <a:cxnLst/>
          <a:rect l="0" t="0" r="0" b="0"/>
          <a:pathLst>
            <a:path>
              <a:moveTo>
                <a:pt x="0" y="780096"/>
              </a:moveTo>
              <a:lnTo>
                <a:pt x="204697" y="780096"/>
              </a:lnTo>
              <a:lnTo>
                <a:pt x="204697" y="0"/>
              </a:lnTo>
              <a:lnTo>
                <a:pt x="40939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23395" y="3003955"/>
        <a:ext cx="44049" cy="44049"/>
      </dsp:txXfrm>
    </dsp:sp>
    <dsp:sp modelId="{2F8648C0-2801-487F-BC3D-4B213C1EBC16}">
      <dsp:nvSpPr>
        <dsp:cNvPr id="0" name=""/>
        <dsp:cNvSpPr/>
      </dsp:nvSpPr>
      <dsp:spPr>
        <a:xfrm>
          <a:off x="3084354" y="3416028"/>
          <a:ext cx="409394" cy="390048"/>
        </a:xfrm>
        <a:custGeom>
          <a:avLst/>
          <a:gdLst/>
          <a:ahLst/>
          <a:cxnLst/>
          <a:rect l="0" t="0" r="0" b="0"/>
          <a:pathLst>
            <a:path>
              <a:moveTo>
                <a:pt x="0" y="390048"/>
              </a:moveTo>
              <a:lnTo>
                <a:pt x="204697" y="390048"/>
              </a:lnTo>
              <a:lnTo>
                <a:pt x="204697" y="0"/>
              </a:lnTo>
              <a:lnTo>
                <a:pt x="40939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4915" y="3596916"/>
        <a:ext cx="28272" cy="28272"/>
      </dsp:txXfrm>
    </dsp:sp>
    <dsp:sp modelId="{3AFF3E65-27EA-4EBE-B0C2-74A0C5CC4D6A}">
      <dsp:nvSpPr>
        <dsp:cNvPr id="0" name=""/>
        <dsp:cNvSpPr/>
      </dsp:nvSpPr>
      <dsp:spPr>
        <a:xfrm>
          <a:off x="627985" y="2635932"/>
          <a:ext cx="409394" cy="1170145"/>
        </a:xfrm>
        <a:custGeom>
          <a:avLst/>
          <a:gdLst/>
          <a:ahLst/>
          <a:cxnLst/>
          <a:rect l="0" t="0" r="0" b="0"/>
          <a:pathLst>
            <a:path>
              <a:moveTo>
                <a:pt x="0" y="0"/>
              </a:moveTo>
              <a:lnTo>
                <a:pt x="204697" y="0"/>
              </a:lnTo>
              <a:lnTo>
                <a:pt x="204697" y="1170145"/>
              </a:lnTo>
              <a:lnTo>
                <a:pt x="409394" y="11701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01690" y="3190012"/>
        <a:ext cx="61984" cy="61984"/>
      </dsp:txXfrm>
    </dsp:sp>
    <dsp:sp modelId="{CC777C5B-D085-46B0-9C39-C6FDF2F9971D}">
      <dsp:nvSpPr>
        <dsp:cNvPr id="0" name=""/>
        <dsp:cNvSpPr/>
      </dsp:nvSpPr>
      <dsp:spPr>
        <a:xfrm>
          <a:off x="3084354" y="1465786"/>
          <a:ext cx="409394" cy="390048"/>
        </a:xfrm>
        <a:custGeom>
          <a:avLst/>
          <a:gdLst/>
          <a:ahLst/>
          <a:cxnLst/>
          <a:rect l="0" t="0" r="0" b="0"/>
          <a:pathLst>
            <a:path>
              <a:moveTo>
                <a:pt x="0" y="0"/>
              </a:moveTo>
              <a:lnTo>
                <a:pt x="204697" y="0"/>
              </a:lnTo>
              <a:lnTo>
                <a:pt x="204697" y="390048"/>
              </a:lnTo>
              <a:lnTo>
                <a:pt x="409394" y="39004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4915" y="1646674"/>
        <a:ext cx="28272" cy="28272"/>
      </dsp:txXfrm>
    </dsp:sp>
    <dsp:sp modelId="{318C63CA-29F9-429D-8091-26DC97A16530}">
      <dsp:nvSpPr>
        <dsp:cNvPr id="0" name=""/>
        <dsp:cNvSpPr/>
      </dsp:nvSpPr>
      <dsp:spPr>
        <a:xfrm>
          <a:off x="3084354" y="1075738"/>
          <a:ext cx="409394" cy="390048"/>
        </a:xfrm>
        <a:custGeom>
          <a:avLst/>
          <a:gdLst/>
          <a:ahLst/>
          <a:cxnLst/>
          <a:rect l="0" t="0" r="0" b="0"/>
          <a:pathLst>
            <a:path>
              <a:moveTo>
                <a:pt x="0" y="390048"/>
              </a:moveTo>
              <a:lnTo>
                <a:pt x="204697" y="390048"/>
              </a:lnTo>
              <a:lnTo>
                <a:pt x="204697" y="0"/>
              </a:lnTo>
              <a:lnTo>
                <a:pt x="40939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74915" y="1256626"/>
        <a:ext cx="28272" cy="28272"/>
      </dsp:txXfrm>
    </dsp:sp>
    <dsp:sp modelId="{87D99E20-5B93-4730-B0BA-A1D4A1B76940}">
      <dsp:nvSpPr>
        <dsp:cNvPr id="0" name=""/>
        <dsp:cNvSpPr/>
      </dsp:nvSpPr>
      <dsp:spPr>
        <a:xfrm>
          <a:off x="627985" y="1465786"/>
          <a:ext cx="409394" cy="1170145"/>
        </a:xfrm>
        <a:custGeom>
          <a:avLst/>
          <a:gdLst/>
          <a:ahLst/>
          <a:cxnLst/>
          <a:rect l="0" t="0" r="0" b="0"/>
          <a:pathLst>
            <a:path>
              <a:moveTo>
                <a:pt x="0" y="1170145"/>
              </a:moveTo>
              <a:lnTo>
                <a:pt x="204697" y="1170145"/>
              </a:lnTo>
              <a:lnTo>
                <a:pt x="204697" y="0"/>
              </a:lnTo>
              <a:lnTo>
                <a:pt x="40939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01690" y="2019866"/>
        <a:ext cx="61984" cy="61984"/>
      </dsp:txXfrm>
    </dsp:sp>
    <dsp:sp modelId="{BE4666A1-FD45-4CA8-B99B-64E0408EEA63}">
      <dsp:nvSpPr>
        <dsp:cNvPr id="0" name=""/>
        <dsp:cNvSpPr/>
      </dsp:nvSpPr>
      <dsp:spPr>
        <a:xfrm rot="16200000">
          <a:off x="-1326362" y="2323893"/>
          <a:ext cx="3284618" cy="6240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kern="1200" dirty="0"/>
            <a:t>Audit report</a:t>
          </a:r>
        </a:p>
      </dsp:txBody>
      <dsp:txXfrm>
        <a:off x="-1326362" y="2323893"/>
        <a:ext cx="3284618" cy="624077"/>
      </dsp:txXfrm>
    </dsp:sp>
    <dsp:sp modelId="{3A97C3A0-C5B9-4038-9E1D-78532019018D}">
      <dsp:nvSpPr>
        <dsp:cNvPr id="0" name=""/>
        <dsp:cNvSpPr/>
      </dsp:nvSpPr>
      <dsp:spPr>
        <a:xfrm>
          <a:off x="1037380" y="1153747"/>
          <a:ext cx="2046974" cy="6240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Present forms</a:t>
          </a:r>
        </a:p>
      </dsp:txBody>
      <dsp:txXfrm>
        <a:off x="1037380" y="1153747"/>
        <a:ext cx="2046974" cy="624077"/>
      </dsp:txXfrm>
    </dsp:sp>
    <dsp:sp modelId="{FBCF2E6A-1D45-4128-84CC-166DB8DED89E}">
      <dsp:nvSpPr>
        <dsp:cNvPr id="0" name=""/>
        <dsp:cNvSpPr/>
      </dsp:nvSpPr>
      <dsp:spPr>
        <a:xfrm>
          <a:off x="3493749" y="763699"/>
          <a:ext cx="2046974" cy="6240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10B: trusts u/s 11/12</a:t>
          </a:r>
        </a:p>
      </dsp:txBody>
      <dsp:txXfrm>
        <a:off x="3493749" y="763699"/>
        <a:ext cx="2046974" cy="624077"/>
      </dsp:txXfrm>
    </dsp:sp>
    <dsp:sp modelId="{3E067F7C-5088-4BEC-8F04-89D82365F7DE}">
      <dsp:nvSpPr>
        <dsp:cNvPr id="0" name=""/>
        <dsp:cNvSpPr/>
      </dsp:nvSpPr>
      <dsp:spPr>
        <a:xfrm>
          <a:off x="3493749" y="1543796"/>
          <a:ext cx="2046974" cy="6240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10BB: trusts u/s 10(23C)</a:t>
          </a:r>
        </a:p>
      </dsp:txBody>
      <dsp:txXfrm>
        <a:off x="3493749" y="1543796"/>
        <a:ext cx="2046974" cy="624077"/>
      </dsp:txXfrm>
    </dsp:sp>
    <dsp:sp modelId="{348FAAA3-6893-4AEF-87A6-9F978B2E562B}">
      <dsp:nvSpPr>
        <dsp:cNvPr id="0" name=""/>
        <dsp:cNvSpPr/>
      </dsp:nvSpPr>
      <dsp:spPr>
        <a:xfrm>
          <a:off x="1037380" y="3494038"/>
          <a:ext cx="2046974" cy="6240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Proposed </a:t>
          </a:r>
          <a:r>
            <a:rPr lang="en-US" sz="1400" kern="1200" dirty="0" smtClean="0"/>
            <a:t>form (both regimes- </a:t>
          </a:r>
          <a:r>
            <a:rPr lang="en-US" sz="1400" kern="1200" dirty="0" err="1" smtClean="0"/>
            <a:t>w.e.f</a:t>
          </a:r>
          <a:r>
            <a:rPr lang="en-US" sz="1400" kern="1200" dirty="0" smtClean="0"/>
            <a:t> 01.04.2023)</a:t>
          </a:r>
          <a:endParaRPr lang="en-US" sz="1400" kern="1200" dirty="0"/>
        </a:p>
      </dsp:txBody>
      <dsp:txXfrm>
        <a:off x="1037380" y="3494038"/>
        <a:ext cx="2046974" cy="624077"/>
      </dsp:txXfrm>
    </dsp:sp>
    <dsp:sp modelId="{C519DF48-6D86-446B-BA3B-B6F14F612B50}">
      <dsp:nvSpPr>
        <dsp:cNvPr id="0" name=""/>
        <dsp:cNvSpPr/>
      </dsp:nvSpPr>
      <dsp:spPr>
        <a:xfrm>
          <a:off x="3493749" y="3103990"/>
          <a:ext cx="2046974" cy="624077"/>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Detailed report: 10B</a:t>
          </a:r>
        </a:p>
      </dsp:txBody>
      <dsp:txXfrm>
        <a:off x="3493749" y="3103990"/>
        <a:ext cx="2046974" cy="624077"/>
      </dsp:txXfrm>
    </dsp:sp>
    <dsp:sp modelId="{E4763CEB-18C1-4C1A-A6BE-AE65C8EA0A1E}">
      <dsp:nvSpPr>
        <dsp:cNvPr id="0" name=""/>
        <dsp:cNvSpPr/>
      </dsp:nvSpPr>
      <dsp:spPr>
        <a:xfrm>
          <a:off x="5950118" y="2323893"/>
          <a:ext cx="2046974" cy="624077"/>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Annual receipts&gt; Rs 5 crore</a:t>
          </a:r>
        </a:p>
      </dsp:txBody>
      <dsp:txXfrm>
        <a:off x="5950118" y="2323893"/>
        <a:ext cx="2046974" cy="624077"/>
      </dsp:txXfrm>
    </dsp:sp>
    <dsp:sp modelId="{7509E879-A732-41A4-ACE7-213BA584FE8C}">
      <dsp:nvSpPr>
        <dsp:cNvPr id="0" name=""/>
        <dsp:cNvSpPr/>
      </dsp:nvSpPr>
      <dsp:spPr>
        <a:xfrm>
          <a:off x="5950118" y="3103990"/>
          <a:ext cx="2046974" cy="624077"/>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Foreign donation received</a:t>
          </a:r>
        </a:p>
      </dsp:txBody>
      <dsp:txXfrm>
        <a:off x="5950118" y="3103990"/>
        <a:ext cx="2046974" cy="624077"/>
      </dsp:txXfrm>
    </dsp:sp>
    <dsp:sp modelId="{E25A46BD-A354-42CA-8626-6FCBEEB3D7BA}">
      <dsp:nvSpPr>
        <dsp:cNvPr id="0" name=""/>
        <dsp:cNvSpPr/>
      </dsp:nvSpPr>
      <dsp:spPr>
        <a:xfrm>
          <a:off x="5950118" y="3884086"/>
          <a:ext cx="2046974" cy="624077"/>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Application outside India</a:t>
          </a:r>
        </a:p>
      </dsp:txBody>
      <dsp:txXfrm>
        <a:off x="5950118" y="3884086"/>
        <a:ext cx="2046974" cy="624077"/>
      </dsp:txXfrm>
    </dsp:sp>
    <dsp:sp modelId="{ED7CB0FC-4CA3-4890-8068-C221A3E9C4B2}">
      <dsp:nvSpPr>
        <dsp:cNvPr id="0" name=""/>
        <dsp:cNvSpPr/>
      </dsp:nvSpPr>
      <dsp:spPr>
        <a:xfrm>
          <a:off x="3493749" y="3884086"/>
          <a:ext cx="2046974" cy="624077"/>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Small report: 10BB</a:t>
          </a:r>
        </a:p>
      </dsp:txBody>
      <dsp:txXfrm>
        <a:off x="3493749" y="3884086"/>
        <a:ext cx="2046974" cy="6240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CEA67-A8A5-4AAA-96E1-F4A1E9A21AE3}">
      <dsp:nvSpPr>
        <dsp:cNvPr id="0" name=""/>
        <dsp:cNvSpPr/>
      </dsp:nvSpPr>
      <dsp:spPr>
        <a:xfrm>
          <a:off x="415057" y="1738715"/>
          <a:ext cx="3019618" cy="150980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Violations of different provisions</a:t>
          </a:r>
          <a:endParaRPr lang="en-IN" sz="2000" kern="1200" dirty="0"/>
        </a:p>
      </dsp:txBody>
      <dsp:txXfrm>
        <a:off x="459278" y="1782936"/>
        <a:ext cx="2931176" cy="1421367"/>
      </dsp:txXfrm>
    </dsp:sp>
    <dsp:sp modelId="{C315F1F3-5E62-4CAE-8DD4-38201BC87F76}">
      <dsp:nvSpPr>
        <dsp:cNvPr id="0" name=""/>
        <dsp:cNvSpPr/>
      </dsp:nvSpPr>
      <dsp:spPr>
        <a:xfrm rot="18289469">
          <a:off x="2981059" y="1598234"/>
          <a:ext cx="2115080" cy="54492"/>
        </a:xfrm>
        <a:custGeom>
          <a:avLst/>
          <a:gdLst/>
          <a:ahLst/>
          <a:cxnLst/>
          <a:rect l="0" t="0" r="0" b="0"/>
          <a:pathLst>
            <a:path>
              <a:moveTo>
                <a:pt x="0" y="27246"/>
              </a:moveTo>
              <a:lnTo>
                <a:pt x="2115080" y="272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IN" sz="700" kern="1200"/>
        </a:p>
      </dsp:txBody>
      <dsp:txXfrm>
        <a:off x="3985722" y="1572603"/>
        <a:ext cx="105754" cy="105754"/>
      </dsp:txXfrm>
    </dsp:sp>
    <dsp:sp modelId="{0D141A20-C90B-4CD3-9BD3-6B54190A8FA4}">
      <dsp:nvSpPr>
        <dsp:cNvPr id="0" name=""/>
        <dsp:cNvSpPr/>
      </dsp:nvSpPr>
      <dsp:spPr>
        <a:xfrm>
          <a:off x="4642523" y="2435"/>
          <a:ext cx="3019618" cy="1509809"/>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A) Taxing </a:t>
          </a:r>
          <a:r>
            <a:rPr lang="en-US" sz="2000" kern="1200" dirty="0"/>
            <a:t>certain specified income @30% u/s 115BBI</a:t>
          </a:r>
          <a:endParaRPr lang="en-IN" sz="2000" kern="1200" dirty="0"/>
        </a:p>
      </dsp:txBody>
      <dsp:txXfrm>
        <a:off x="4686744" y="46656"/>
        <a:ext cx="2931176" cy="1421367"/>
      </dsp:txXfrm>
    </dsp:sp>
    <dsp:sp modelId="{E6C83AA9-E1BA-48E6-B9A9-F084D48F46C1}">
      <dsp:nvSpPr>
        <dsp:cNvPr id="0" name=""/>
        <dsp:cNvSpPr/>
      </dsp:nvSpPr>
      <dsp:spPr>
        <a:xfrm>
          <a:off x="3434676" y="2466374"/>
          <a:ext cx="1207847" cy="54492"/>
        </a:xfrm>
        <a:custGeom>
          <a:avLst/>
          <a:gdLst/>
          <a:ahLst/>
          <a:cxnLst/>
          <a:rect l="0" t="0" r="0" b="0"/>
          <a:pathLst>
            <a:path>
              <a:moveTo>
                <a:pt x="0" y="27246"/>
              </a:moveTo>
              <a:lnTo>
                <a:pt x="1207847" y="272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IN" sz="500" kern="1200"/>
        </a:p>
      </dsp:txBody>
      <dsp:txXfrm>
        <a:off x="4008403" y="2463424"/>
        <a:ext cx="60392" cy="60392"/>
      </dsp:txXfrm>
    </dsp:sp>
    <dsp:sp modelId="{5E480C1D-1D35-49AF-8707-B471521C2F35}">
      <dsp:nvSpPr>
        <dsp:cNvPr id="0" name=""/>
        <dsp:cNvSpPr/>
      </dsp:nvSpPr>
      <dsp:spPr>
        <a:xfrm>
          <a:off x="4642523" y="1738715"/>
          <a:ext cx="3019618" cy="1509809"/>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B) Registration </a:t>
          </a:r>
          <a:r>
            <a:rPr lang="en-US" sz="2000" kern="1200" dirty="0"/>
            <a:t>to continue and taxing net income under section 13(10)/(11) and under 22</a:t>
          </a:r>
          <a:r>
            <a:rPr lang="en-US" sz="2000" kern="1200" baseline="30000" dirty="0"/>
            <a:t>nd</a:t>
          </a:r>
          <a:r>
            <a:rPr lang="en-US" sz="2000" kern="1200" dirty="0"/>
            <a:t> /23</a:t>
          </a:r>
          <a:r>
            <a:rPr lang="en-US" sz="2000" kern="1200" baseline="30000" dirty="0"/>
            <a:t>rd</a:t>
          </a:r>
          <a:r>
            <a:rPr lang="en-US" sz="2000" kern="1200" dirty="0"/>
            <a:t> proviso to section 10</a:t>
          </a:r>
          <a:endParaRPr lang="en-IN" sz="2000" kern="1200" dirty="0"/>
        </a:p>
      </dsp:txBody>
      <dsp:txXfrm>
        <a:off x="4686744" y="1782936"/>
        <a:ext cx="2931176" cy="1421367"/>
      </dsp:txXfrm>
    </dsp:sp>
    <dsp:sp modelId="{BD1C5F3A-D81B-45DA-B87C-7096CEA3174A}">
      <dsp:nvSpPr>
        <dsp:cNvPr id="0" name=""/>
        <dsp:cNvSpPr/>
      </dsp:nvSpPr>
      <dsp:spPr>
        <a:xfrm rot="3310531">
          <a:off x="2981059" y="3334514"/>
          <a:ext cx="2115080" cy="54492"/>
        </a:xfrm>
        <a:custGeom>
          <a:avLst/>
          <a:gdLst/>
          <a:ahLst/>
          <a:cxnLst/>
          <a:rect l="0" t="0" r="0" b="0"/>
          <a:pathLst>
            <a:path>
              <a:moveTo>
                <a:pt x="0" y="27246"/>
              </a:moveTo>
              <a:lnTo>
                <a:pt x="2115080" y="272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IN" sz="700" kern="1200"/>
        </a:p>
      </dsp:txBody>
      <dsp:txXfrm>
        <a:off x="3985722" y="3308883"/>
        <a:ext cx="105754" cy="105754"/>
      </dsp:txXfrm>
    </dsp:sp>
    <dsp:sp modelId="{F498582C-EF8D-47E3-95FE-C7E279A8B9EB}">
      <dsp:nvSpPr>
        <dsp:cNvPr id="0" name=""/>
        <dsp:cNvSpPr/>
      </dsp:nvSpPr>
      <dsp:spPr>
        <a:xfrm>
          <a:off x="4642523" y="3474996"/>
          <a:ext cx="3019618" cy="1509809"/>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C) Registration </a:t>
          </a:r>
          <a:r>
            <a:rPr lang="en-US" sz="2000" kern="1200" dirty="0"/>
            <a:t>to be </a:t>
          </a:r>
          <a:r>
            <a:rPr lang="en-US" sz="2000" kern="1200" dirty="0" smtClean="0"/>
            <a:t>cancelled </a:t>
          </a:r>
          <a:r>
            <a:rPr lang="en-US" sz="2000" kern="1200" dirty="0"/>
            <a:t>in case of specified violations u/s 12AB (4)/(5) or under 15</a:t>
          </a:r>
          <a:r>
            <a:rPr lang="en-US" sz="2000" kern="1200" baseline="30000" dirty="0"/>
            <a:t>th</a:t>
          </a:r>
          <a:r>
            <a:rPr lang="en-US" sz="2000" kern="1200" dirty="0"/>
            <a:t> proviso to section 10(23C)</a:t>
          </a:r>
          <a:endParaRPr lang="en-IN" sz="2000" kern="1200" dirty="0"/>
        </a:p>
      </dsp:txBody>
      <dsp:txXfrm>
        <a:off x="4686744" y="3519217"/>
        <a:ext cx="2931176" cy="14213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120F9-27AB-4B75-A050-7387A51EDBAA}">
      <dsp:nvSpPr>
        <dsp:cNvPr id="0" name=""/>
        <dsp:cNvSpPr/>
      </dsp:nvSpPr>
      <dsp:spPr>
        <a:xfrm>
          <a:off x="3230339" y="4226214"/>
          <a:ext cx="429287" cy="91440"/>
        </a:xfrm>
        <a:custGeom>
          <a:avLst/>
          <a:gdLst/>
          <a:ahLst/>
          <a:cxnLst/>
          <a:rect l="0" t="0" r="0" b="0"/>
          <a:pathLst>
            <a:path>
              <a:moveTo>
                <a:pt x="0" y="45720"/>
              </a:moveTo>
              <a:lnTo>
                <a:pt x="429287"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434250" y="4261202"/>
        <a:ext cx="21464" cy="21464"/>
      </dsp:txXfrm>
    </dsp:sp>
    <dsp:sp modelId="{06C22CE4-31DB-4D73-96CF-5EF8CE631067}">
      <dsp:nvSpPr>
        <dsp:cNvPr id="0" name=""/>
        <dsp:cNvSpPr/>
      </dsp:nvSpPr>
      <dsp:spPr>
        <a:xfrm>
          <a:off x="654616" y="2840432"/>
          <a:ext cx="429287" cy="1431502"/>
        </a:xfrm>
        <a:custGeom>
          <a:avLst/>
          <a:gdLst/>
          <a:ahLst/>
          <a:cxnLst/>
          <a:rect l="0" t="0" r="0" b="0"/>
          <a:pathLst>
            <a:path>
              <a:moveTo>
                <a:pt x="0" y="0"/>
              </a:moveTo>
              <a:lnTo>
                <a:pt x="214643" y="0"/>
              </a:lnTo>
              <a:lnTo>
                <a:pt x="214643" y="1431502"/>
              </a:lnTo>
              <a:lnTo>
                <a:pt x="429287" y="14315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31898" y="3518821"/>
        <a:ext cx="74724" cy="74724"/>
      </dsp:txXfrm>
    </dsp:sp>
    <dsp:sp modelId="{E3E754E4-6050-4E21-AD98-FDC1BAA18789}">
      <dsp:nvSpPr>
        <dsp:cNvPr id="0" name=""/>
        <dsp:cNvSpPr/>
      </dsp:nvSpPr>
      <dsp:spPr>
        <a:xfrm>
          <a:off x="5806061" y="3408213"/>
          <a:ext cx="429287" cy="91440"/>
        </a:xfrm>
        <a:custGeom>
          <a:avLst/>
          <a:gdLst/>
          <a:ahLst/>
          <a:cxnLst/>
          <a:rect l="0" t="0" r="0" b="0"/>
          <a:pathLst>
            <a:path>
              <a:moveTo>
                <a:pt x="0" y="45720"/>
              </a:moveTo>
              <a:lnTo>
                <a:pt x="429287"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09973" y="3443201"/>
        <a:ext cx="21464" cy="21464"/>
      </dsp:txXfrm>
    </dsp:sp>
    <dsp:sp modelId="{759D6433-C814-490A-A378-BEAF0B7B8443}">
      <dsp:nvSpPr>
        <dsp:cNvPr id="0" name=""/>
        <dsp:cNvSpPr/>
      </dsp:nvSpPr>
      <dsp:spPr>
        <a:xfrm>
          <a:off x="3230339" y="3044932"/>
          <a:ext cx="429287" cy="409000"/>
        </a:xfrm>
        <a:custGeom>
          <a:avLst/>
          <a:gdLst/>
          <a:ahLst/>
          <a:cxnLst/>
          <a:rect l="0" t="0" r="0" b="0"/>
          <a:pathLst>
            <a:path>
              <a:moveTo>
                <a:pt x="0" y="0"/>
              </a:moveTo>
              <a:lnTo>
                <a:pt x="214643" y="0"/>
              </a:lnTo>
              <a:lnTo>
                <a:pt x="214643" y="409000"/>
              </a:lnTo>
              <a:lnTo>
                <a:pt x="429287" y="4090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430159" y="3234609"/>
        <a:ext cx="29646" cy="29646"/>
      </dsp:txXfrm>
    </dsp:sp>
    <dsp:sp modelId="{620C1F6A-838E-4078-A343-7478F687492D}">
      <dsp:nvSpPr>
        <dsp:cNvPr id="0" name=""/>
        <dsp:cNvSpPr/>
      </dsp:nvSpPr>
      <dsp:spPr>
        <a:xfrm>
          <a:off x="5806061" y="2590211"/>
          <a:ext cx="429287" cy="91440"/>
        </a:xfrm>
        <a:custGeom>
          <a:avLst/>
          <a:gdLst/>
          <a:ahLst/>
          <a:cxnLst/>
          <a:rect l="0" t="0" r="0" b="0"/>
          <a:pathLst>
            <a:path>
              <a:moveTo>
                <a:pt x="0" y="45720"/>
              </a:moveTo>
              <a:lnTo>
                <a:pt x="429287"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09973" y="2625199"/>
        <a:ext cx="21464" cy="21464"/>
      </dsp:txXfrm>
    </dsp:sp>
    <dsp:sp modelId="{86E9C646-671B-46DA-899C-9BB08A5F134E}">
      <dsp:nvSpPr>
        <dsp:cNvPr id="0" name=""/>
        <dsp:cNvSpPr/>
      </dsp:nvSpPr>
      <dsp:spPr>
        <a:xfrm>
          <a:off x="3230339" y="2635931"/>
          <a:ext cx="429287" cy="409000"/>
        </a:xfrm>
        <a:custGeom>
          <a:avLst/>
          <a:gdLst/>
          <a:ahLst/>
          <a:cxnLst/>
          <a:rect l="0" t="0" r="0" b="0"/>
          <a:pathLst>
            <a:path>
              <a:moveTo>
                <a:pt x="0" y="409000"/>
              </a:moveTo>
              <a:lnTo>
                <a:pt x="214643" y="409000"/>
              </a:lnTo>
              <a:lnTo>
                <a:pt x="214643" y="0"/>
              </a:lnTo>
              <a:lnTo>
                <a:pt x="429287"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430159" y="2825609"/>
        <a:ext cx="29646" cy="29646"/>
      </dsp:txXfrm>
    </dsp:sp>
    <dsp:sp modelId="{3AFF3E65-27EA-4EBE-B0C2-74A0C5CC4D6A}">
      <dsp:nvSpPr>
        <dsp:cNvPr id="0" name=""/>
        <dsp:cNvSpPr/>
      </dsp:nvSpPr>
      <dsp:spPr>
        <a:xfrm>
          <a:off x="654616" y="2840432"/>
          <a:ext cx="429287" cy="204500"/>
        </a:xfrm>
        <a:custGeom>
          <a:avLst/>
          <a:gdLst/>
          <a:ahLst/>
          <a:cxnLst/>
          <a:rect l="0" t="0" r="0" b="0"/>
          <a:pathLst>
            <a:path>
              <a:moveTo>
                <a:pt x="0" y="0"/>
              </a:moveTo>
              <a:lnTo>
                <a:pt x="214643" y="0"/>
              </a:lnTo>
              <a:lnTo>
                <a:pt x="214643" y="204500"/>
              </a:lnTo>
              <a:lnTo>
                <a:pt x="429287" y="2045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57372" y="2930794"/>
        <a:ext cx="23775" cy="23775"/>
      </dsp:txXfrm>
    </dsp:sp>
    <dsp:sp modelId="{B43EB52F-4035-44B9-B9AA-6D69A45C8295}">
      <dsp:nvSpPr>
        <dsp:cNvPr id="0" name=""/>
        <dsp:cNvSpPr/>
      </dsp:nvSpPr>
      <dsp:spPr>
        <a:xfrm>
          <a:off x="5806061" y="1772210"/>
          <a:ext cx="429287" cy="91440"/>
        </a:xfrm>
        <a:custGeom>
          <a:avLst/>
          <a:gdLst/>
          <a:ahLst/>
          <a:cxnLst/>
          <a:rect l="0" t="0" r="0" b="0"/>
          <a:pathLst>
            <a:path>
              <a:moveTo>
                <a:pt x="0" y="45720"/>
              </a:moveTo>
              <a:lnTo>
                <a:pt x="429287"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09973" y="1807198"/>
        <a:ext cx="21464" cy="21464"/>
      </dsp:txXfrm>
    </dsp:sp>
    <dsp:sp modelId="{1D0E30C2-4DD4-4F60-A826-3C6D1232E71B}">
      <dsp:nvSpPr>
        <dsp:cNvPr id="0" name=""/>
        <dsp:cNvSpPr/>
      </dsp:nvSpPr>
      <dsp:spPr>
        <a:xfrm>
          <a:off x="3230339" y="1408930"/>
          <a:ext cx="429287" cy="409000"/>
        </a:xfrm>
        <a:custGeom>
          <a:avLst/>
          <a:gdLst/>
          <a:ahLst/>
          <a:cxnLst/>
          <a:rect l="0" t="0" r="0" b="0"/>
          <a:pathLst>
            <a:path>
              <a:moveTo>
                <a:pt x="0" y="0"/>
              </a:moveTo>
              <a:lnTo>
                <a:pt x="214643" y="0"/>
              </a:lnTo>
              <a:lnTo>
                <a:pt x="214643" y="409000"/>
              </a:lnTo>
              <a:lnTo>
                <a:pt x="429287" y="4090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430159" y="1598607"/>
        <a:ext cx="29646" cy="29646"/>
      </dsp:txXfrm>
    </dsp:sp>
    <dsp:sp modelId="{318C63CA-29F9-429D-8091-26DC97A16530}">
      <dsp:nvSpPr>
        <dsp:cNvPr id="0" name=""/>
        <dsp:cNvSpPr/>
      </dsp:nvSpPr>
      <dsp:spPr>
        <a:xfrm>
          <a:off x="3230339" y="999929"/>
          <a:ext cx="429287" cy="409000"/>
        </a:xfrm>
        <a:custGeom>
          <a:avLst/>
          <a:gdLst/>
          <a:ahLst/>
          <a:cxnLst/>
          <a:rect l="0" t="0" r="0" b="0"/>
          <a:pathLst>
            <a:path>
              <a:moveTo>
                <a:pt x="0" y="409000"/>
              </a:moveTo>
              <a:lnTo>
                <a:pt x="214643" y="409000"/>
              </a:lnTo>
              <a:lnTo>
                <a:pt x="214643" y="0"/>
              </a:lnTo>
              <a:lnTo>
                <a:pt x="429287"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430159" y="1189606"/>
        <a:ext cx="29646" cy="29646"/>
      </dsp:txXfrm>
    </dsp:sp>
    <dsp:sp modelId="{87D99E20-5B93-4730-B0BA-A1D4A1B76940}">
      <dsp:nvSpPr>
        <dsp:cNvPr id="0" name=""/>
        <dsp:cNvSpPr/>
      </dsp:nvSpPr>
      <dsp:spPr>
        <a:xfrm>
          <a:off x="654616" y="1408930"/>
          <a:ext cx="429287" cy="1431502"/>
        </a:xfrm>
        <a:custGeom>
          <a:avLst/>
          <a:gdLst/>
          <a:ahLst/>
          <a:cxnLst/>
          <a:rect l="0" t="0" r="0" b="0"/>
          <a:pathLst>
            <a:path>
              <a:moveTo>
                <a:pt x="0" y="1431502"/>
              </a:moveTo>
              <a:lnTo>
                <a:pt x="214643" y="1431502"/>
              </a:lnTo>
              <a:lnTo>
                <a:pt x="214643" y="0"/>
              </a:lnTo>
              <a:lnTo>
                <a:pt x="4292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31898" y="2087319"/>
        <a:ext cx="74724" cy="74724"/>
      </dsp:txXfrm>
    </dsp:sp>
    <dsp:sp modelId="{BE4666A1-FD45-4CA8-B99B-64E0408EEA63}">
      <dsp:nvSpPr>
        <dsp:cNvPr id="0" name=""/>
        <dsp:cNvSpPr/>
      </dsp:nvSpPr>
      <dsp:spPr>
        <a:xfrm rot="16200000">
          <a:off x="-1394691" y="2513231"/>
          <a:ext cx="344421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1866900">
            <a:lnSpc>
              <a:spcPct val="90000"/>
            </a:lnSpc>
            <a:spcBef>
              <a:spcPct val="0"/>
            </a:spcBef>
            <a:spcAft>
              <a:spcPct val="35000"/>
            </a:spcAft>
          </a:pPr>
          <a:r>
            <a:rPr lang="en-US" sz="4200" kern="1200" dirty="0"/>
            <a:t>Application</a:t>
          </a:r>
        </a:p>
      </dsp:txBody>
      <dsp:txXfrm>
        <a:off x="-1394691" y="2513231"/>
        <a:ext cx="3444215" cy="654401"/>
      </dsp:txXfrm>
    </dsp:sp>
    <dsp:sp modelId="{3A97C3A0-C5B9-4038-9E1D-78532019018D}">
      <dsp:nvSpPr>
        <dsp:cNvPr id="0" name=""/>
        <dsp:cNvSpPr/>
      </dsp:nvSpPr>
      <dsp:spPr>
        <a:xfrm>
          <a:off x="1083904" y="1081729"/>
          <a:ext cx="214643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New trust (activities not commenced)</a:t>
          </a:r>
        </a:p>
      </dsp:txBody>
      <dsp:txXfrm>
        <a:off x="1083904" y="1081729"/>
        <a:ext cx="2146435" cy="654401"/>
      </dsp:txXfrm>
    </dsp:sp>
    <dsp:sp modelId="{FBCF2E6A-1D45-4128-84CC-166DB8DED89E}">
      <dsp:nvSpPr>
        <dsp:cNvPr id="0" name=""/>
        <dsp:cNvSpPr/>
      </dsp:nvSpPr>
      <dsp:spPr>
        <a:xfrm>
          <a:off x="3659626" y="672728"/>
          <a:ext cx="214643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Provisional registration</a:t>
          </a:r>
        </a:p>
      </dsp:txBody>
      <dsp:txXfrm>
        <a:off x="3659626" y="672728"/>
        <a:ext cx="2146435" cy="654401"/>
      </dsp:txXfrm>
    </dsp:sp>
    <dsp:sp modelId="{4D056BE6-CE90-47B7-B865-96628899F197}">
      <dsp:nvSpPr>
        <dsp:cNvPr id="0" name=""/>
        <dsp:cNvSpPr/>
      </dsp:nvSpPr>
      <dsp:spPr>
        <a:xfrm>
          <a:off x="3659626" y="1490730"/>
          <a:ext cx="214643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Provisional to regular registration</a:t>
          </a:r>
        </a:p>
      </dsp:txBody>
      <dsp:txXfrm>
        <a:off x="3659626" y="1490730"/>
        <a:ext cx="2146435" cy="654401"/>
      </dsp:txXfrm>
    </dsp:sp>
    <dsp:sp modelId="{B54C4954-42D9-4BFA-B44A-CDDB6F4E1CDA}">
      <dsp:nvSpPr>
        <dsp:cNvPr id="0" name=""/>
        <dsp:cNvSpPr/>
      </dsp:nvSpPr>
      <dsp:spPr>
        <a:xfrm>
          <a:off x="6235348" y="1490730"/>
          <a:ext cx="2146435" cy="654401"/>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Failure to apply: 115TD</a:t>
          </a:r>
        </a:p>
      </dsp:txBody>
      <dsp:txXfrm>
        <a:off x="6235348" y="1490730"/>
        <a:ext cx="2146435" cy="654401"/>
      </dsp:txXfrm>
    </dsp:sp>
    <dsp:sp modelId="{348FAAA3-6893-4AEF-87A6-9F978B2E562B}">
      <dsp:nvSpPr>
        <dsp:cNvPr id="0" name=""/>
        <dsp:cNvSpPr/>
      </dsp:nvSpPr>
      <dsp:spPr>
        <a:xfrm>
          <a:off x="1083904" y="2717732"/>
          <a:ext cx="214643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Old trust (already registered)</a:t>
          </a:r>
        </a:p>
      </dsp:txBody>
      <dsp:txXfrm>
        <a:off x="1083904" y="2717732"/>
        <a:ext cx="2146435" cy="654401"/>
      </dsp:txXfrm>
    </dsp:sp>
    <dsp:sp modelId="{ED7CB0FC-4CA3-4890-8068-C221A3E9C4B2}">
      <dsp:nvSpPr>
        <dsp:cNvPr id="0" name=""/>
        <dsp:cNvSpPr/>
      </dsp:nvSpPr>
      <dsp:spPr>
        <a:xfrm>
          <a:off x="3659626" y="2308731"/>
          <a:ext cx="214643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One time re-registration</a:t>
          </a:r>
        </a:p>
      </dsp:txBody>
      <dsp:txXfrm>
        <a:off x="3659626" y="2308731"/>
        <a:ext cx="2146435" cy="654401"/>
      </dsp:txXfrm>
    </dsp:sp>
    <dsp:sp modelId="{A8051DEF-05A4-4AFD-8E90-AE7C6ED2ABB7}">
      <dsp:nvSpPr>
        <dsp:cNvPr id="0" name=""/>
        <dsp:cNvSpPr/>
      </dsp:nvSpPr>
      <dsp:spPr>
        <a:xfrm>
          <a:off x="6235348" y="2308731"/>
          <a:ext cx="2146435" cy="654401"/>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Failure to apply: 115TD</a:t>
          </a:r>
        </a:p>
      </dsp:txBody>
      <dsp:txXfrm>
        <a:off x="6235348" y="2308731"/>
        <a:ext cx="2146435" cy="654401"/>
      </dsp:txXfrm>
    </dsp:sp>
    <dsp:sp modelId="{095048FA-F666-4D4E-BF1B-4D17CA683196}">
      <dsp:nvSpPr>
        <dsp:cNvPr id="0" name=""/>
        <dsp:cNvSpPr/>
      </dsp:nvSpPr>
      <dsp:spPr>
        <a:xfrm>
          <a:off x="3659626" y="3126732"/>
          <a:ext cx="2146435" cy="6544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Renewal after 5 years</a:t>
          </a:r>
        </a:p>
      </dsp:txBody>
      <dsp:txXfrm>
        <a:off x="3659626" y="3126732"/>
        <a:ext cx="2146435" cy="654401"/>
      </dsp:txXfrm>
    </dsp:sp>
    <dsp:sp modelId="{9B2EFE2D-ECB7-4236-8E1C-074531E90768}">
      <dsp:nvSpPr>
        <dsp:cNvPr id="0" name=""/>
        <dsp:cNvSpPr/>
      </dsp:nvSpPr>
      <dsp:spPr>
        <a:xfrm>
          <a:off x="6235348" y="3126732"/>
          <a:ext cx="2146435" cy="654401"/>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Failure to apply: 115TD</a:t>
          </a:r>
        </a:p>
      </dsp:txBody>
      <dsp:txXfrm>
        <a:off x="6235348" y="3126732"/>
        <a:ext cx="2146435" cy="654401"/>
      </dsp:txXfrm>
    </dsp:sp>
    <dsp:sp modelId="{3F80FB51-1340-48E7-807A-A3CA44FDD861}">
      <dsp:nvSpPr>
        <dsp:cNvPr id="0" name=""/>
        <dsp:cNvSpPr/>
      </dsp:nvSpPr>
      <dsp:spPr>
        <a:xfrm>
          <a:off x="1083904" y="3944734"/>
          <a:ext cx="2146435" cy="654401"/>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dirty="0"/>
            <a:t>Old trusts (not registered and activities commenced</a:t>
          </a:r>
          <a:r>
            <a:rPr lang="en-US" sz="1500" kern="1200" dirty="0"/>
            <a:t>)</a:t>
          </a:r>
        </a:p>
      </dsp:txBody>
      <dsp:txXfrm>
        <a:off x="1083904" y="3944734"/>
        <a:ext cx="2146435" cy="654401"/>
      </dsp:txXfrm>
    </dsp:sp>
    <dsp:sp modelId="{7BBB0EFC-7CF9-46A2-9B03-5C4630F5710C}">
      <dsp:nvSpPr>
        <dsp:cNvPr id="0" name=""/>
        <dsp:cNvSpPr/>
      </dsp:nvSpPr>
      <dsp:spPr>
        <a:xfrm>
          <a:off x="3659626" y="3944734"/>
          <a:ext cx="2146435" cy="654401"/>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dirty="0"/>
            <a:t>Common registration</a:t>
          </a:r>
        </a:p>
      </dsp:txBody>
      <dsp:txXfrm>
        <a:off x="3659626" y="3944734"/>
        <a:ext cx="2146435" cy="6544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DE4160-7704-4D6C-B259-551B88F2DC28}">
      <dsp:nvSpPr>
        <dsp:cNvPr id="0" name=""/>
        <dsp:cNvSpPr/>
      </dsp:nvSpPr>
      <dsp:spPr>
        <a:xfrm>
          <a:off x="2237559" y="2286000"/>
          <a:ext cx="447391" cy="961891"/>
        </a:xfrm>
        <a:custGeom>
          <a:avLst/>
          <a:gdLst/>
          <a:ahLst/>
          <a:cxnLst/>
          <a:rect l="0" t="0" r="0" b="0"/>
          <a:pathLst>
            <a:path>
              <a:moveTo>
                <a:pt x="0" y="0"/>
              </a:moveTo>
              <a:lnTo>
                <a:pt x="223695" y="0"/>
              </a:lnTo>
              <a:lnTo>
                <a:pt x="223695" y="961891"/>
              </a:lnTo>
              <a:lnTo>
                <a:pt x="447391" y="961891"/>
              </a:lnTo>
            </a:path>
          </a:pathLst>
        </a:custGeom>
        <a:noFill/>
        <a:ln w="25400" cap="flat" cmpd="sng" algn="ctr">
          <a:solidFill>
            <a:schemeClr val="accent3">
              <a:lumMod val="75000"/>
            </a:schemeClr>
          </a:solidFill>
          <a:prstDash val="solid"/>
        </a:ln>
        <a:effectLst/>
      </dsp:spPr>
      <dsp:style>
        <a:lnRef idx="2">
          <a:scrgbClr r="0" g="0" b="0"/>
        </a:lnRef>
        <a:fillRef idx="0">
          <a:scrgbClr r="0" g="0" b="0"/>
        </a:fillRef>
        <a:effectRef idx="0">
          <a:scrgbClr r="0" g="0" b="0"/>
        </a:effectRef>
        <a:fontRef idx="minor"/>
      </dsp:style>
    </dsp:sp>
    <dsp:sp modelId="{BB2383B8-D7D4-4DC0-A150-E83822D24179}">
      <dsp:nvSpPr>
        <dsp:cNvPr id="0" name=""/>
        <dsp:cNvSpPr/>
      </dsp:nvSpPr>
      <dsp:spPr>
        <a:xfrm>
          <a:off x="2237559" y="2240280"/>
          <a:ext cx="447391" cy="91440"/>
        </a:xfrm>
        <a:custGeom>
          <a:avLst/>
          <a:gdLst/>
          <a:ahLst/>
          <a:cxnLst/>
          <a:rect l="0" t="0" r="0" b="0"/>
          <a:pathLst>
            <a:path>
              <a:moveTo>
                <a:pt x="0" y="45720"/>
              </a:moveTo>
              <a:lnTo>
                <a:pt x="447391" y="45720"/>
              </a:lnTo>
            </a:path>
          </a:pathLst>
        </a:custGeom>
        <a:noFill/>
        <a:ln w="25400" cap="flat" cmpd="sng" algn="ctr">
          <a:solidFill>
            <a:schemeClr val="accent3">
              <a:lumMod val="75000"/>
            </a:schemeClr>
          </a:solidFill>
          <a:prstDash val="solid"/>
        </a:ln>
        <a:effectLst/>
      </dsp:spPr>
      <dsp:style>
        <a:lnRef idx="2">
          <a:scrgbClr r="0" g="0" b="0"/>
        </a:lnRef>
        <a:fillRef idx="0">
          <a:scrgbClr r="0" g="0" b="0"/>
        </a:fillRef>
        <a:effectRef idx="0">
          <a:scrgbClr r="0" g="0" b="0"/>
        </a:effectRef>
        <a:fontRef idx="minor"/>
      </dsp:style>
    </dsp:sp>
    <dsp:sp modelId="{64EB3E4B-9DF1-41C2-B537-8771A225FF51}">
      <dsp:nvSpPr>
        <dsp:cNvPr id="0" name=""/>
        <dsp:cNvSpPr/>
      </dsp:nvSpPr>
      <dsp:spPr>
        <a:xfrm>
          <a:off x="2237559" y="1324108"/>
          <a:ext cx="447391" cy="961891"/>
        </a:xfrm>
        <a:custGeom>
          <a:avLst/>
          <a:gdLst/>
          <a:ahLst/>
          <a:cxnLst/>
          <a:rect l="0" t="0" r="0" b="0"/>
          <a:pathLst>
            <a:path>
              <a:moveTo>
                <a:pt x="0" y="961891"/>
              </a:moveTo>
              <a:lnTo>
                <a:pt x="223695" y="961891"/>
              </a:lnTo>
              <a:lnTo>
                <a:pt x="223695" y="0"/>
              </a:lnTo>
              <a:lnTo>
                <a:pt x="447391" y="0"/>
              </a:lnTo>
            </a:path>
          </a:pathLst>
        </a:custGeom>
        <a:noFill/>
        <a:ln w="25400" cap="flat" cmpd="sng" algn="ctr">
          <a:solidFill>
            <a:schemeClr val="accent3">
              <a:lumMod val="75000"/>
            </a:schemeClr>
          </a:solidFill>
          <a:prstDash val="solid"/>
        </a:ln>
        <a:effectLst/>
      </dsp:spPr>
      <dsp:style>
        <a:lnRef idx="2">
          <a:scrgbClr r="0" g="0" b="0"/>
        </a:lnRef>
        <a:fillRef idx="0">
          <a:scrgbClr r="0" g="0" b="0"/>
        </a:fillRef>
        <a:effectRef idx="0">
          <a:scrgbClr r="0" g="0" b="0"/>
        </a:effectRef>
        <a:fontRef idx="minor"/>
      </dsp:style>
    </dsp:sp>
    <dsp:sp modelId="{77A167E2-E1AF-4D5E-9C92-994B1DE28A97}">
      <dsp:nvSpPr>
        <dsp:cNvPr id="0" name=""/>
        <dsp:cNvSpPr/>
      </dsp:nvSpPr>
      <dsp:spPr>
        <a:xfrm>
          <a:off x="603" y="1945130"/>
          <a:ext cx="2236956" cy="681739"/>
        </a:xfrm>
        <a:prstGeom prst="rect">
          <a:avLst/>
        </a:prstGeom>
        <a:solidFill>
          <a:schemeClr val="accent3">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365760" rIns="15240" bIns="15240" numCol="1" spcCol="1270" anchor="ctr" anchorCtr="0">
          <a:noAutofit/>
        </a:bodyPr>
        <a:lstStyle/>
        <a:p>
          <a:pPr lvl="0" algn="ctr" defTabSz="1066800">
            <a:lnSpc>
              <a:spcPct val="90000"/>
            </a:lnSpc>
            <a:spcBef>
              <a:spcPct val="0"/>
            </a:spcBef>
            <a:spcAft>
              <a:spcPct val="35000"/>
            </a:spcAft>
          </a:pPr>
          <a:r>
            <a:rPr lang="en-IN" sz="2400" b="1" kern="1200" dirty="0">
              <a:solidFill>
                <a:schemeClr val="tx1"/>
              </a:solidFill>
              <a:latin typeface="+mn-lt"/>
            </a:rPr>
            <a:t>Terror Groups </a:t>
          </a:r>
          <a:endParaRPr lang="en-US" sz="2400" b="1" kern="1200" dirty="0">
            <a:solidFill>
              <a:schemeClr val="tx1"/>
            </a:solidFill>
            <a:latin typeface="+mn-lt"/>
          </a:endParaRPr>
        </a:p>
        <a:p>
          <a:pPr lvl="0" algn="ctr" defTabSz="1066800">
            <a:lnSpc>
              <a:spcPct val="90000"/>
            </a:lnSpc>
            <a:spcBef>
              <a:spcPct val="0"/>
            </a:spcBef>
            <a:spcAft>
              <a:spcPct val="35000"/>
            </a:spcAft>
          </a:pPr>
          <a:endParaRPr lang="en-US" sz="2400" kern="1200" dirty="0">
            <a:solidFill>
              <a:schemeClr val="tx1"/>
            </a:solidFill>
            <a:latin typeface="+mj-lt"/>
          </a:endParaRPr>
        </a:p>
      </dsp:txBody>
      <dsp:txXfrm>
        <a:off x="603" y="1945130"/>
        <a:ext cx="2236956" cy="681739"/>
      </dsp:txXfrm>
    </dsp:sp>
    <dsp:sp modelId="{C154D395-FDEC-442D-B1F2-E2C2BC8DA9E8}">
      <dsp:nvSpPr>
        <dsp:cNvPr id="0" name=""/>
        <dsp:cNvSpPr/>
      </dsp:nvSpPr>
      <dsp:spPr>
        <a:xfrm>
          <a:off x="2684950" y="982972"/>
          <a:ext cx="3310181" cy="682271"/>
        </a:xfrm>
        <a:prstGeom prst="rect">
          <a:avLst/>
        </a:prstGeom>
        <a:solidFill>
          <a:schemeClr val="accent3">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a:solidFill>
                <a:schemeClr val="tx1"/>
              </a:solidFill>
              <a:latin typeface="+mj-lt"/>
            </a:rPr>
            <a:t>Financing NPOs</a:t>
          </a:r>
          <a:endParaRPr lang="en-US" sz="1200" b="1" kern="1200" dirty="0">
            <a:solidFill>
              <a:schemeClr val="tx1"/>
            </a:solidFill>
            <a:latin typeface="+mn-lt"/>
          </a:endParaRPr>
        </a:p>
      </dsp:txBody>
      <dsp:txXfrm>
        <a:off x="2684950" y="982972"/>
        <a:ext cx="3310181" cy="682271"/>
      </dsp:txXfrm>
    </dsp:sp>
    <dsp:sp modelId="{A6FFE2CA-344D-4D7D-8DAD-38B53049765C}">
      <dsp:nvSpPr>
        <dsp:cNvPr id="0" name=""/>
        <dsp:cNvSpPr/>
      </dsp:nvSpPr>
      <dsp:spPr>
        <a:xfrm>
          <a:off x="2684950" y="1944864"/>
          <a:ext cx="3344585" cy="682271"/>
        </a:xfrm>
        <a:prstGeom prst="rect">
          <a:avLst/>
        </a:prstGeom>
        <a:solidFill>
          <a:schemeClr val="accent3">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latin typeface="+mj-lt"/>
            </a:rPr>
            <a:t>Infiltrating NPOs to misuse their funds</a:t>
          </a:r>
          <a:endParaRPr lang="en-US" sz="1800" b="1" kern="1200" dirty="0">
            <a:solidFill>
              <a:schemeClr val="tx1"/>
            </a:solidFill>
            <a:latin typeface="+mj-lt"/>
          </a:endParaRPr>
        </a:p>
      </dsp:txBody>
      <dsp:txXfrm>
        <a:off x="2684950" y="1944864"/>
        <a:ext cx="3344585" cy="682271"/>
      </dsp:txXfrm>
    </dsp:sp>
    <dsp:sp modelId="{ECEBE82E-8419-43D9-A0C8-65FFBFADF737}">
      <dsp:nvSpPr>
        <dsp:cNvPr id="0" name=""/>
        <dsp:cNvSpPr/>
      </dsp:nvSpPr>
      <dsp:spPr>
        <a:xfrm>
          <a:off x="2684950" y="2906755"/>
          <a:ext cx="3372346" cy="682271"/>
        </a:xfrm>
        <a:prstGeom prst="rect">
          <a:avLst/>
        </a:prstGeom>
        <a:solidFill>
          <a:schemeClr val="accent3">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latin typeface="+mj-lt"/>
            </a:rPr>
            <a:t>Infiltrating NPOs to misuse their operations/ platforms</a:t>
          </a:r>
          <a:endParaRPr lang="en-US" sz="1800" b="1" kern="1200" dirty="0">
            <a:solidFill>
              <a:schemeClr val="tx1"/>
            </a:solidFill>
            <a:latin typeface="+mj-lt"/>
          </a:endParaRPr>
        </a:p>
      </dsp:txBody>
      <dsp:txXfrm>
        <a:off x="2684950" y="2906755"/>
        <a:ext cx="3372346" cy="682271"/>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5">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6">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7">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5#2">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endSty" val="noArr"/>
                            <dgm:param type="begPts" val="midR"/>
                            <dgm:param type="endPts" val="midL"/>
                          </dgm:alg>
                        </dgm:if>
                        <dgm:else name="Name28">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8">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3/layout/HorizontalOrganizationChart#2">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linDir" val="fromL"/>
                      <dgm:param type="chAlign" val="t"/>
                    </dgm:alg>
                  </dgm:if>
                  <dgm:else name="Name31">
                    <dgm:alg type="hierChild">
                      <dgm:param type="linDir" val="fromR"/>
                      <dgm:param type="chAlign" val="t"/>
                    </dgm:alg>
                  </dgm:else>
                </dgm:choose>
              </dgm:if>
              <dgm:if name="Name32" func="var" arg="hierBranch" op="equ" val="r">
                <dgm:choose name="Name33">
                  <dgm:if name="Name34" func="var" arg="dir" op="equ" val="norm">
                    <dgm:alg type="hierChild">
                      <dgm:param type="linDir" val="fromL"/>
                      <dgm:param type="chAlign" val="b"/>
                    </dgm:alg>
                  </dgm:if>
                  <dgm:else name="Name35">
                    <dgm:alg type="hierChild">
                      <dgm:param type="linDir" val="fromR"/>
                      <dgm:param type="chAlign" val="b"/>
                    </dgm:alg>
                  </dgm:else>
                </dgm:choose>
              </dgm:if>
              <dgm:if name="Name36" func="var" arg="hierBranch" op="equ" val="hang">
                <dgm:choose name="Name37">
                  <dgm:if name="Name38" func="var" arg="dir" op="equ" val="norm">
                    <dgm:alg type="hierChild">
                      <dgm:param type="linDir" val="fromT"/>
                      <dgm:param type="chAlign" val="l"/>
                      <dgm:param type="secLinDir" val="fromL"/>
                      <dgm:param type="secChAlign" val="t"/>
                    </dgm:alg>
                  </dgm:if>
                  <dgm:else name="Name39">
                    <dgm:alg type="hierChild">
                      <dgm:param type="linDir" val="fromT"/>
                      <dgm:param type="chAlign" val="r"/>
                      <dgm:param type="secLinDir" val="fromR"/>
                      <dgm:param type="secChAlign" val="t"/>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dim" val="1D"/>
                            <dgm:param type="endSty" val="noArr"/>
                            <dgm:param type="connRout" val="bend"/>
                            <dgm:param type="begPts" val="midR"/>
                            <dgm:param type="endPts" val="bCtr tCtr"/>
                          </dgm:alg>
                        </dgm:if>
                        <dgm:else name="Name50">
                          <dgm:alg type="conn">
                            <dgm:param type="dim" val="1D"/>
                            <dgm:param type="endSty" val="noArr"/>
                            <dgm:param type="connRout" val="bend"/>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dim" val="1D"/>
                            <dgm:param type="endSty" val="noArr"/>
                            <dgm:param type="connRout" val="bend"/>
                            <dgm:param type="begPts" val="midR"/>
                            <dgm:param type="endPts" val="tCtr"/>
                          </dgm:alg>
                        </dgm:if>
                        <dgm:else name="Name55">
                          <dgm:alg type="conn">
                            <dgm:param type="dim" val="1D"/>
                            <dgm:param type="endSty" val="noArr"/>
                            <dgm:param type="connRout" val="bend"/>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dim" val="1D"/>
                            <dgm:param type="endSty" val="noArr"/>
                            <dgm:param type="connRout" val="bend"/>
                            <dgm:param type="begPts" val="midR"/>
                            <dgm:param type="endPts" val="bCtr"/>
                          </dgm:alg>
                        </dgm:if>
                        <dgm:else name="Name60">
                          <dgm:alg type="conn">
                            <dgm:param type="dim" val="1D"/>
                            <dgm:param type="endSty" val="noArr"/>
                            <dgm:param type="connRout" val="bend"/>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dim" val="1D"/>
                            <dgm:param type="endSty" val="noArr"/>
                            <dgm:param type="connRout" val="bend"/>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dim" val="1D"/>
                            <dgm:param type="endSty" val="noArr"/>
                            <dgm:param type="connRout" val="bend"/>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linDir" val="fromL"/>
                            <dgm:param type="chAlign" val="t"/>
                          </dgm:alg>
                        </dgm:if>
                        <dgm:else name="Name93">
                          <dgm:alg type="hierChild">
                            <dgm:param type="linDir" val="fromR"/>
                            <dgm:param type="chAlign" val="t"/>
                          </dgm:alg>
                        </dgm:else>
                      </dgm:choose>
                    </dgm:if>
                    <dgm:if name="Name94" func="var" arg="hierBranch" op="equ" val="r">
                      <dgm:choose name="Name95">
                        <dgm:if name="Name96" func="var" arg="dir" op="equ" val="norm">
                          <dgm:alg type="hierChild">
                            <dgm:param type="linDir" val="fromL"/>
                            <dgm:param type="chAlign" val="b"/>
                          </dgm:alg>
                        </dgm:if>
                        <dgm:else name="Name97">
                          <dgm:alg type="hierChild">
                            <dgm:param type="linDir" val="fromR"/>
                            <dgm:param type="chAlign" val="b"/>
                          </dgm:alg>
                        </dgm:else>
                      </dgm:choose>
                    </dgm:if>
                    <dgm:if name="Name98" func="var" arg="hierBranch" op="equ" val="hang">
                      <dgm:choose name="Name99">
                        <dgm:if name="Name100" func="var" arg="dir" op="equ" val="norm">
                          <dgm:alg type="hierChild">
                            <dgm:param type="linDir" val="fromT"/>
                            <dgm:param type="chAlign" val="l"/>
                            <dgm:param type="secLinDir" val="fromL"/>
                            <dgm:param type="secChAlign" val="t"/>
                          </dgm:alg>
                        </dgm:if>
                        <dgm:else name="Name101">
                          <dgm:alg type="hierChild">
                            <dgm:param type="linDir" val="fromT"/>
                            <dgm:param type="chAlign" val="r"/>
                            <dgm:param type="secLinDir" val="fromR"/>
                            <dgm:param type="secChAlign" val="t"/>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linDir" val="fromT"/>
                        <dgm:param type="chAlign" val="l"/>
                        <dgm:param type="secLinDir" val="fromL"/>
                        <dgm:param type="secChAlign" val="t"/>
                      </dgm:alg>
                    </dgm:if>
                    <dgm:else name="Name109">
                      <dgm:alg type="hierChild">
                        <dgm:param type="linDir" val="fromT"/>
                        <dgm:param type="chAlign" val="r"/>
                        <dgm:param type="secLinDir" val="fromR"/>
                        <dgm:param type="secChAlign" val="t"/>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linDir" val="fromT"/>
                  <dgm:param type="chAlign" val="l"/>
                  <dgm:param type="secLinDir" val="fromL"/>
                  <dgm:param type="secChAlign" val="t"/>
                </dgm:alg>
              </dgm:if>
              <dgm:else name="Name113">
                <dgm:alg type="hierChild">
                  <dgm:param type="linDir" val="fromT"/>
                  <dgm:param type="chAlign" val="r"/>
                  <dgm:param type="secLinDir" val="fromR"/>
                  <dgm:param type="secChAlign" val="t"/>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dim" val="1D"/>
                        <dgm:param type="endSty" val="noArr"/>
                        <dgm:param type="connRout" val="bend"/>
                        <dgm:param type="begPts" val="midR"/>
                        <dgm:param type="endPts" val="bCtr tCtr"/>
                      </dgm:alg>
                    </dgm:if>
                    <dgm:else name="Name118">
                      <dgm:alg type="conn">
                        <dgm:param type="dim" val="1D"/>
                        <dgm:param type="endSty" val="noArr"/>
                        <dgm:param type="connRout" val="bend"/>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linDir" val="fromL"/>
                            <dgm:param type="chAlign" val="t"/>
                          </dgm:alg>
                        </dgm:if>
                        <dgm:else name="Name145">
                          <dgm:alg type="hierChild">
                            <dgm:param type="linDir" val="fromR"/>
                            <dgm:param type="chAlign" val="t"/>
                          </dgm:alg>
                        </dgm:else>
                      </dgm:choose>
                    </dgm:if>
                    <dgm:if name="Name146" func="var" arg="hierBranch" op="equ" val="r">
                      <dgm:choose name="Name147">
                        <dgm:if name="Name148" func="var" arg="dir" op="equ" val="norm">
                          <dgm:alg type="hierChild">
                            <dgm:param type="linDir" val="fromL"/>
                            <dgm:param type="chAlign" val="b"/>
                          </dgm:alg>
                        </dgm:if>
                        <dgm:else name="Name149">
                          <dgm:alg type="hierChild">
                            <dgm:param type="linDir" val="fromR"/>
                            <dgm:param type="chAlign" val="b"/>
                          </dgm:alg>
                        </dgm:else>
                      </dgm:choose>
                    </dgm:if>
                    <dgm:if name="Name150" func="var" arg="hierBranch" op="equ" val="hang">
                      <dgm:choose name="Name151">
                        <dgm:if name="Name152" func="var" arg="dir" op="equ" val="norm">
                          <dgm:alg type="hierChild">
                            <dgm:param type="linDir" val="fromT"/>
                            <dgm:param type="chAlign" val="l"/>
                            <dgm:param type="secLinDir" val="fromL"/>
                            <dgm:param type="secChAlign" val="t"/>
                          </dgm:alg>
                        </dgm:if>
                        <dgm:else name="Name153">
                          <dgm:alg type="hierChild">
                            <dgm:param type="linDir" val="fromT"/>
                            <dgm:param type="chAlign" val="r"/>
                            <dgm:param type="secLinDir" val="fromR"/>
                            <dgm:param type="secChAlign" val="t"/>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linDir" val="fromT"/>
                        <dgm:param type="chAlign" val="l"/>
                        <dgm:param type="secLinDir" val="fromL"/>
                        <dgm:param type="secChAlign" val="t"/>
                      </dgm:alg>
                    </dgm:if>
                    <dgm:else name="Name161">
                      <dgm:alg type="hierChild">
                        <dgm:param type="linDir" val="fromT"/>
                        <dgm:param type="chAlign" val="r"/>
                        <dgm:param type="secLinDir" val="fromR"/>
                        <dgm:param type="secChAlign" val="t"/>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10">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A667E8A-86E4-40D7-8BB5-DF9C1329F5A9}" type="datetimeFigureOut">
              <a:rPr lang="en-US" smtClean="0"/>
              <a:t>2/21/2024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6AA6AD3-BE27-4303-AD38-6B4EC073A078}" type="slidenum">
              <a:rPr lang="en-US" smtClean="0"/>
              <a:t>‹#›</a:t>
            </a:fld>
            <a:endParaRPr lang="en-US"/>
          </a:p>
        </p:txBody>
      </p:sp>
    </p:spTree>
    <p:extLst>
      <p:ext uri="{BB962C8B-B14F-4D97-AF65-F5344CB8AC3E}">
        <p14:creationId xmlns:p14="http://schemas.microsoft.com/office/powerpoint/2010/main" val="3630536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6AA6AD3-BE27-4303-AD38-6B4EC073A078}" type="slidenum">
              <a:rPr lang="en-US" smtClean="0"/>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3ECC482B-F2AC-42B9-A484-59273019C7B5}" type="datetimeFigureOut">
              <a:rPr lang="en-US" smtClean="0"/>
              <a:t>2/21/2024</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7A7836AC-570F-4FCA-8E9F-B13390489826}"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CC482B-F2AC-42B9-A484-59273019C7B5}"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CC482B-F2AC-42B9-A484-59273019C7B5}"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CC482B-F2AC-42B9-A484-59273019C7B5}"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ECC482B-F2AC-42B9-A484-59273019C7B5}"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836AC-570F-4FCA-8E9F-B13390489826}"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CC482B-F2AC-42B9-A484-59273019C7B5}"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ECC482B-F2AC-42B9-A484-59273019C7B5}" type="datetimeFigureOut">
              <a:rPr lang="en-US" smtClean="0"/>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ECC482B-F2AC-42B9-A484-59273019C7B5}" type="datetimeFigureOut">
              <a:rPr lang="en-US" smtClean="0"/>
              <a:t>2/21/2024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3ECC482B-F2AC-42B9-A484-59273019C7B5}" type="datetimeFigureOut">
              <a:rPr lang="en-US" smtClean="0"/>
              <a:t>2/21/2024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7836AC-570F-4FCA-8E9F-B13390489826}"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CC482B-F2AC-42B9-A484-59273019C7B5}"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836AC-570F-4FCA-8E9F-B1339048982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ECC482B-F2AC-42B9-A484-59273019C7B5}"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836AC-570F-4FCA-8E9F-B13390489826}"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3ECC482B-F2AC-42B9-A484-59273019C7B5}" type="datetimeFigureOut">
              <a:rPr lang="en-US" smtClean="0"/>
              <a:t>2/21/2024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7A7836AC-570F-4FCA-8E9F-B13390489826}"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Section%2013(3).doc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685800"/>
            <a:ext cx="7498080" cy="2286000"/>
          </a:xfrm>
        </p:spPr>
        <p:txBody>
          <a:bodyPr>
            <a:normAutofit fontScale="90000"/>
          </a:bodyPr>
          <a:lstStyle/>
          <a:p>
            <a:r>
              <a:rPr lang="en-US" sz="4000" dirty="0" smtClean="0">
                <a:latin typeface="Times New Roman" pitchFamily="18" charset="0"/>
                <a:cs typeface="Times New Roman" pitchFamily="18" charset="0"/>
              </a:rPr>
              <a:t>IT PROVISIONS FOR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ENTITIES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CLAIMING EXEMPTION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u/s 10(23C) &amp; 11/12 &amp; 80 G</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85800"/>
            <a:ext cx="7498080" cy="715962"/>
          </a:xfrm>
        </p:spPr>
        <p:txBody>
          <a:bodyPr>
            <a:normAutofit fontScale="90000"/>
          </a:bodyPr>
          <a:lstStyle/>
          <a:p>
            <a:r>
              <a:rPr lang="en-IN" sz="2000" dirty="0" smtClean="0">
                <a:latin typeface="Times New Roman" pitchFamily="18" charset="0"/>
                <a:cs typeface="Times New Roman" pitchFamily="18" charset="0"/>
              </a:rPr>
              <a:t/>
            </a:r>
            <a:br>
              <a:rPr lang="en-IN" sz="2000" dirty="0" smtClean="0">
                <a:latin typeface="Times New Roman" pitchFamily="18" charset="0"/>
                <a:cs typeface="Times New Roman" pitchFamily="18" charset="0"/>
              </a:rPr>
            </a:br>
            <a:r>
              <a:rPr lang="en-IN" sz="2000" dirty="0">
                <a:latin typeface="Times New Roman" pitchFamily="18" charset="0"/>
                <a:cs typeface="Times New Roman" pitchFamily="18" charset="0"/>
              </a:rPr>
              <a:t/>
            </a:r>
            <a:br>
              <a:rPr lang="en-IN" sz="2000" dirty="0">
                <a:latin typeface="Times New Roman" pitchFamily="18" charset="0"/>
                <a:cs typeface="Times New Roman" pitchFamily="18" charset="0"/>
              </a:rPr>
            </a:br>
            <a:r>
              <a:rPr lang="en-IN" sz="3100" dirty="0" smtClean="0">
                <a:latin typeface="Times New Roman" pitchFamily="18" charset="0"/>
                <a:cs typeface="Times New Roman" pitchFamily="18" charset="0"/>
              </a:rPr>
              <a:t>The Second Regime –Exemption u/s 11</a:t>
            </a:r>
            <a:r>
              <a:rPr lang="en-IN" sz="2000" dirty="0" smtClean="0">
                <a:latin typeface="Times New Roman" pitchFamily="18" charset="0"/>
                <a:cs typeface="Times New Roman" pitchFamily="18" charset="0"/>
              </a:rPr>
              <a:t/>
            </a:r>
            <a:br>
              <a:rPr lang="en-IN" sz="2000" dirty="0" smtClean="0">
                <a:latin typeface="Times New Roman" pitchFamily="18" charset="0"/>
                <a:cs typeface="Times New Roman" pitchFamily="18" charset="0"/>
              </a:rPr>
            </a:br>
            <a:r>
              <a:rPr lang="en-US" sz="2000" b="1" dirty="0">
                <a:latin typeface="Times New Roman" pitchFamily="18" charset="0"/>
                <a:cs typeface="Times New Roman" pitchFamily="18" charset="0"/>
              </a:rPr>
              <a:t>Income from property held for charitable or religious purposes.</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600200"/>
            <a:ext cx="7802880" cy="5105400"/>
          </a:xfrm>
        </p:spPr>
        <p:txBody>
          <a:bodyPr>
            <a:normAutofit/>
          </a:bodyPr>
          <a:lstStyle/>
          <a:p>
            <a:pPr>
              <a:buFont typeface="Wingdings" panose="05000000000000000000" pitchFamily="2" charset="2"/>
              <a:buChar char="Ø"/>
            </a:pPr>
            <a:r>
              <a:rPr lang="en-US" sz="2400" b="1" dirty="0" smtClean="0">
                <a:latin typeface="Times New Roman" pitchFamily="18" charset="0"/>
                <a:cs typeface="Times New Roman" pitchFamily="18" charset="0"/>
              </a:rPr>
              <a:t>11(1)(a) &amp; 11(1)(b)</a:t>
            </a:r>
          </a:p>
          <a:p>
            <a:pPr>
              <a:buFont typeface="Arial" panose="020B0604020202020204" pitchFamily="34" charset="0"/>
              <a:buChar char="•"/>
            </a:pPr>
            <a:r>
              <a:rPr lang="en-US" sz="1600" dirty="0" smtClean="0">
                <a:latin typeface="Times New Roman" pitchFamily="18" charset="0"/>
                <a:cs typeface="Times New Roman" pitchFamily="18" charset="0"/>
              </a:rPr>
              <a:t>Income </a:t>
            </a:r>
            <a:r>
              <a:rPr lang="en-US" sz="1600" dirty="0">
                <a:latin typeface="Times New Roman" pitchFamily="18" charset="0"/>
                <a:cs typeface="Times New Roman" pitchFamily="18" charset="0"/>
              </a:rPr>
              <a:t>derived from property held under trust </a:t>
            </a:r>
            <a:r>
              <a:rPr lang="en-US" sz="1600" b="1" dirty="0">
                <a:latin typeface="Times New Roman" pitchFamily="18" charset="0"/>
                <a:cs typeface="Times New Roman" pitchFamily="18" charset="0"/>
              </a:rPr>
              <a:t>wholly</a:t>
            </a:r>
            <a:r>
              <a:rPr lang="en-US" sz="1600" dirty="0">
                <a:latin typeface="Times New Roman" pitchFamily="18" charset="0"/>
                <a:cs typeface="Times New Roman" pitchFamily="18" charset="0"/>
              </a:rPr>
              <a:t> for charitable or religious purposes [11(1) (a)]</a:t>
            </a:r>
          </a:p>
          <a:p>
            <a:pPr>
              <a:buFont typeface="Arial" panose="020B0604020202020204" pitchFamily="34" charset="0"/>
              <a:buChar char="•"/>
            </a:pPr>
            <a:r>
              <a:rPr lang="en-US" sz="1600" dirty="0">
                <a:latin typeface="Times New Roman" pitchFamily="18" charset="0"/>
                <a:cs typeface="Times New Roman" pitchFamily="18" charset="0"/>
              </a:rPr>
              <a:t>Income derived from property held under trust in </a:t>
            </a:r>
            <a:r>
              <a:rPr lang="en-US" sz="1600" b="1" dirty="0">
                <a:latin typeface="Times New Roman" pitchFamily="18" charset="0"/>
                <a:cs typeface="Times New Roman" pitchFamily="18" charset="0"/>
              </a:rPr>
              <a:t>part</a:t>
            </a:r>
            <a:r>
              <a:rPr lang="en-US" sz="1600" dirty="0">
                <a:latin typeface="Times New Roman" pitchFamily="18" charset="0"/>
                <a:cs typeface="Times New Roman" pitchFamily="18" charset="0"/>
              </a:rPr>
              <a:t> for charitable or religious purposes (</a:t>
            </a:r>
            <a:r>
              <a:rPr lang="en-US" sz="1600" b="1" dirty="0">
                <a:latin typeface="Times New Roman" pitchFamily="18" charset="0"/>
                <a:cs typeface="Times New Roman" pitchFamily="18" charset="0"/>
              </a:rPr>
              <a:t>trusts created before 01.04.1962</a:t>
            </a:r>
            <a:r>
              <a:rPr lang="en-US" sz="1600" dirty="0">
                <a:latin typeface="Times New Roman" pitchFamily="18" charset="0"/>
                <a:cs typeface="Times New Roman" pitchFamily="18" charset="0"/>
              </a:rPr>
              <a:t>) [11(1) (b)]</a:t>
            </a:r>
          </a:p>
          <a:p>
            <a:pPr>
              <a:buFont typeface="Arial" panose="020B0604020202020204" pitchFamily="34" charset="0"/>
              <a:buChar char="•"/>
            </a:pPr>
            <a:r>
              <a:rPr lang="en-US" sz="1600" dirty="0" smtClean="0">
                <a:latin typeface="Times New Roman" pitchFamily="18" charset="0"/>
                <a:cs typeface="Times New Roman" pitchFamily="18" charset="0"/>
              </a:rPr>
              <a:t>Income either </a:t>
            </a:r>
            <a:r>
              <a:rPr lang="en-US" sz="1600" dirty="0">
                <a:latin typeface="Times New Roman" pitchFamily="18" charset="0"/>
                <a:cs typeface="Times New Roman" pitchFamily="18" charset="0"/>
              </a:rPr>
              <a:t>fully applied or applied </a:t>
            </a:r>
            <a:r>
              <a:rPr lang="en-US" sz="1600" dirty="0" err="1">
                <a:latin typeface="Times New Roman" pitchFamily="18" charset="0"/>
                <a:cs typeface="Times New Roman" pitchFamily="18" charset="0"/>
              </a:rPr>
              <a:t>upto</a:t>
            </a:r>
            <a:r>
              <a:rPr lang="en-US" sz="1600" dirty="0">
                <a:latin typeface="Times New Roman" pitchFamily="18" charset="0"/>
                <a:cs typeface="Times New Roman" pitchFamily="18" charset="0"/>
              </a:rPr>
              <a:t> 85% to charitable or religious purposes </a:t>
            </a:r>
            <a:r>
              <a:rPr lang="en-US" sz="1600" b="1" dirty="0">
                <a:latin typeface="Times New Roman" pitchFamily="18" charset="0"/>
                <a:cs typeface="Times New Roman" pitchFamily="18" charset="0"/>
              </a:rPr>
              <a:t>in </a:t>
            </a:r>
            <a:r>
              <a:rPr lang="en-US" sz="1600" b="1" dirty="0" smtClean="0">
                <a:latin typeface="Times New Roman" pitchFamily="18" charset="0"/>
                <a:cs typeface="Times New Roman" pitchFamily="18" charset="0"/>
              </a:rPr>
              <a:t>India</a:t>
            </a:r>
          </a:p>
          <a:p>
            <a:pPr>
              <a:buFont typeface="Wingdings" panose="05000000000000000000" pitchFamily="2" charset="2"/>
              <a:buChar char="Ø"/>
            </a:pPr>
            <a:endParaRPr lang="en-US" sz="1600" dirty="0">
              <a:latin typeface="Times New Roman" pitchFamily="18" charset="0"/>
              <a:cs typeface="Times New Roman" pitchFamily="18" charset="0"/>
            </a:endParaRPr>
          </a:p>
          <a:p>
            <a:pPr>
              <a:buFont typeface="Wingdings" panose="05000000000000000000" pitchFamily="2" charset="2"/>
              <a:buChar char="Ø"/>
            </a:pPr>
            <a:r>
              <a:rPr lang="en-US" sz="2600" b="1" dirty="0" smtClean="0">
                <a:latin typeface="Times New Roman" pitchFamily="18" charset="0"/>
                <a:cs typeface="Times New Roman" pitchFamily="18" charset="0"/>
              </a:rPr>
              <a:t>11(1)(c)</a:t>
            </a:r>
          </a:p>
          <a:p>
            <a:pPr>
              <a:buFont typeface="Arial" panose="020B0604020202020204" pitchFamily="34" charset="0"/>
              <a:buChar char="•"/>
            </a:pPr>
            <a:r>
              <a:rPr lang="en-US" sz="1600" dirty="0" smtClean="0">
                <a:latin typeface="Times New Roman" pitchFamily="18" charset="0"/>
                <a:cs typeface="Times New Roman" pitchFamily="18" charset="0"/>
              </a:rPr>
              <a:t>Income </a:t>
            </a:r>
            <a:r>
              <a:rPr lang="en-US" sz="1600" dirty="0">
                <a:latin typeface="Times New Roman" pitchFamily="18" charset="0"/>
                <a:cs typeface="Times New Roman" pitchFamily="18" charset="0"/>
              </a:rPr>
              <a:t>derived from property held under trust created </a:t>
            </a:r>
            <a:r>
              <a:rPr lang="en-US" sz="1600" b="1" dirty="0">
                <a:latin typeface="Times New Roman" pitchFamily="18" charset="0"/>
                <a:cs typeface="Times New Roman" pitchFamily="18" charset="0"/>
              </a:rPr>
              <a:t>on</a:t>
            </a:r>
            <a:r>
              <a:rPr lang="en-US" sz="1600" dirty="0">
                <a:latin typeface="Times New Roman" pitchFamily="18" charset="0"/>
                <a:cs typeface="Times New Roman" pitchFamily="18" charset="0"/>
              </a:rPr>
              <a:t> </a:t>
            </a:r>
            <a:r>
              <a:rPr lang="en-US" sz="1600" b="1" dirty="0">
                <a:latin typeface="Times New Roman" pitchFamily="18" charset="0"/>
                <a:cs typeface="Times New Roman" pitchFamily="18" charset="0"/>
              </a:rPr>
              <a:t>or after 01.04.1952</a:t>
            </a:r>
            <a:r>
              <a:rPr lang="en-US" sz="1600" dirty="0">
                <a:latin typeface="Times New Roman" pitchFamily="18" charset="0"/>
                <a:cs typeface="Times New Roman" pitchFamily="18" charset="0"/>
              </a:rPr>
              <a:t> to </a:t>
            </a:r>
            <a:r>
              <a:rPr lang="en-US" sz="1600" b="1" dirty="0">
                <a:latin typeface="Times New Roman" pitchFamily="18" charset="0"/>
                <a:cs typeface="Times New Roman" pitchFamily="18" charset="0"/>
              </a:rPr>
              <a:t>promote international welfare</a:t>
            </a:r>
            <a:r>
              <a:rPr lang="en-US" sz="1600" dirty="0">
                <a:latin typeface="Times New Roman" pitchFamily="18" charset="0"/>
                <a:cs typeface="Times New Roman" pitchFamily="18" charset="0"/>
              </a:rPr>
              <a:t> in which India is interested [11(1) (c) (i)]</a:t>
            </a:r>
          </a:p>
          <a:p>
            <a:pPr>
              <a:buFont typeface="Arial" panose="020B0604020202020204" pitchFamily="34" charset="0"/>
              <a:buChar char="•"/>
            </a:pPr>
            <a:r>
              <a:rPr lang="en-US" sz="1600" dirty="0">
                <a:latin typeface="Times New Roman" pitchFamily="18" charset="0"/>
                <a:cs typeface="Times New Roman" pitchFamily="18" charset="0"/>
              </a:rPr>
              <a:t>Income derived from property held under trust </a:t>
            </a:r>
            <a:r>
              <a:rPr lang="en-US" sz="1600" b="1" dirty="0">
                <a:latin typeface="Times New Roman" pitchFamily="18" charset="0"/>
                <a:cs typeface="Times New Roman" pitchFamily="18" charset="0"/>
              </a:rPr>
              <a:t>created before 01.04.1952</a:t>
            </a:r>
            <a:r>
              <a:rPr lang="en-US" sz="1600" dirty="0">
                <a:latin typeface="Times New Roman" pitchFamily="18" charset="0"/>
                <a:cs typeface="Times New Roman" pitchFamily="18" charset="0"/>
              </a:rPr>
              <a:t> for charitable or religious purposes [11(1)(c) (ii)]</a:t>
            </a:r>
          </a:p>
          <a:p>
            <a:pPr>
              <a:buFont typeface="Arial" panose="020B0604020202020204" pitchFamily="34" charset="0"/>
              <a:buChar char="•"/>
            </a:pPr>
            <a:r>
              <a:rPr lang="en-US" sz="1600" dirty="0" smtClean="0">
                <a:latin typeface="Times New Roman" pitchFamily="18" charset="0"/>
                <a:cs typeface="Times New Roman" pitchFamily="18" charset="0"/>
              </a:rPr>
              <a:t>Income </a:t>
            </a:r>
            <a:r>
              <a:rPr lang="en-US" sz="1600" dirty="0">
                <a:latin typeface="Times New Roman" pitchFamily="18" charset="0"/>
                <a:cs typeface="Times New Roman" pitchFamily="18" charset="0"/>
              </a:rPr>
              <a:t>to the extent applied for such purposes </a:t>
            </a:r>
            <a:r>
              <a:rPr lang="en-US" sz="1600" b="1" dirty="0">
                <a:latin typeface="Times New Roman" pitchFamily="18" charset="0"/>
                <a:cs typeface="Times New Roman" pitchFamily="18" charset="0"/>
              </a:rPr>
              <a:t>outside India</a:t>
            </a:r>
            <a:r>
              <a:rPr lang="en-US" sz="1600" dirty="0">
                <a:latin typeface="Times New Roman" pitchFamily="18" charset="0"/>
                <a:cs typeface="Times New Roman" pitchFamily="18" charset="0"/>
              </a:rPr>
              <a:t> if approved by the CBDT by general or special order</a:t>
            </a:r>
          </a:p>
          <a:p>
            <a:pPr>
              <a:buFont typeface="Wingdings" panose="05000000000000000000" pitchFamily="2" charset="2"/>
              <a:buChar char="Ø"/>
            </a:pPr>
            <a:endParaRPr lang="en-IN" sz="1000" dirty="0">
              <a:latin typeface="Times New Roman" pitchFamily="18" charset="0"/>
              <a:cs typeface="Times New Roman" pitchFamily="18" charset="0"/>
            </a:endParaRPr>
          </a:p>
          <a:p>
            <a:pPr>
              <a:buFont typeface="Wingdings" panose="05000000000000000000" pitchFamily="2" charset="2"/>
              <a:buChar char="Ø"/>
            </a:pPr>
            <a:endParaRPr lang="en-IN" dirty="0" smtClean="0">
              <a:latin typeface="Times New Roman" pitchFamily="18" charset="0"/>
              <a:cs typeface="Times New Roman" pitchFamily="18" charset="0"/>
            </a:endParaRPr>
          </a:p>
          <a:p>
            <a:pPr>
              <a:buFont typeface="Wingdings" panose="05000000000000000000" pitchFamily="2" charset="2"/>
              <a:buChar char="Ø"/>
            </a:pPr>
            <a:endParaRPr lang="en-IN" dirty="0">
              <a:latin typeface="Times New Roman" pitchFamily="18" charset="0"/>
              <a:cs typeface="Times New Roman" pitchFamily="18" charset="0"/>
            </a:endParaRPr>
          </a:p>
          <a:p>
            <a:pPr>
              <a:buFont typeface="Wingdings" panose="05000000000000000000" pitchFamily="2" charset="2"/>
              <a:buChar char="Ø"/>
            </a:pPr>
            <a:endParaRPr lang="en-IN" dirty="0" smtClean="0">
              <a:latin typeface="Times New Roman" pitchFamily="18" charset="0"/>
              <a:cs typeface="Times New Roman" pitchFamily="18" charset="0"/>
            </a:endParaRPr>
          </a:p>
          <a:p>
            <a:pPr>
              <a:buFont typeface="Wingdings" panose="05000000000000000000" pitchFamily="2" charset="2"/>
              <a:buChar char="Ø"/>
            </a:pPr>
            <a:endParaRPr lang="en-IN" dirty="0">
              <a:latin typeface="Times New Roman" pitchFamily="18" charset="0"/>
              <a:cs typeface="Times New Roman" pitchFamily="18" charset="0"/>
            </a:endParaRPr>
          </a:p>
          <a:p>
            <a:pPr>
              <a:buFont typeface="Wingdings" panose="05000000000000000000" pitchFamily="2" charset="2"/>
              <a:buChar char="Ø"/>
            </a:pPr>
            <a:endParaRPr lang="en-IN" dirty="0" smtClean="0">
              <a:latin typeface="Times New Roman" pitchFamily="18" charset="0"/>
              <a:cs typeface="Times New Roman" pitchFamily="18" charset="0"/>
            </a:endParaRPr>
          </a:p>
          <a:p>
            <a:pPr>
              <a:buFont typeface="Wingdings" panose="05000000000000000000" pitchFamily="2" charset="2"/>
              <a:buChar char="Ø"/>
            </a:pPr>
            <a:endParaRPr lang="en-IN" dirty="0">
              <a:latin typeface="Times New Roman" pitchFamily="18" charset="0"/>
              <a:cs typeface="Times New Roman" pitchFamily="18" charset="0"/>
            </a:endParaRPr>
          </a:p>
          <a:p>
            <a:pPr>
              <a:buFont typeface="Wingdings" panose="05000000000000000000" pitchFamily="2" charset="2"/>
              <a:buChar char="Ø"/>
            </a:pPr>
            <a:endParaRPr lang="en-IN"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3100" dirty="0" smtClean="0">
                <a:latin typeface="Times New Roman" pitchFamily="18" charset="0"/>
                <a:cs typeface="Times New Roman" pitchFamily="18" charset="0"/>
              </a:rPr>
              <a:t/>
            </a:r>
            <a:br>
              <a:rPr lang="en-IN" sz="3100" dirty="0" smtClean="0">
                <a:latin typeface="Times New Roman" pitchFamily="18" charset="0"/>
                <a:cs typeface="Times New Roman" pitchFamily="18" charset="0"/>
              </a:rPr>
            </a:br>
            <a:r>
              <a:rPr lang="en-IN" sz="3100" dirty="0" smtClean="0">
                <a:latin typeface="Times New Roman" pitchFamily="18" charset="0"/>
                <a:cs typeface="Times New Roman" pitchFamily="18" charset="0"/>
              </a:rPr>
              <a:t>The </a:t>
            </a:r>
            <a:r>
              <a:rPr lang="en-IN" sz="3100" dirty="0">
                <a:latin typeface="Times New Roman" pitchFamily="18" charset="0"/>
                <a:cs typeface="Times New Roman" pitchFamily="18" charset="0"/>
              </a:rPr>
              <a:t>Second Regime –Exemption u/s 11</a:t>
            </a:r>
            <a:r>
              <a:rPr lang="en-IN" sz="2000" dirty="0">
                <a:latin typeface="Times New Roman" pitchFamily="18" charset="0"/>
                <a:cs typeface="Times New Roman" pitchFamily="18" charset="0"/>
              </a:rPr>
              <a:t/>
            </a:r>
            <a:br>
              <a:rPr lang="en-IN" sz="2000" dirty="0">
                <a:latin typeface="Times New Roman" pitchFamily="18" charset="0"/>
                <a:cs typeface="Times New Roman" pitchFamily="18" charset="0"/>
              </a:rPr>
            </a:br>
            <a:r>
              <a:rPr lang="en-US" sz="2000" b="1" dirty="0">
                <a:latin typeface="Times New Roman" pitchFamily="18" charset="0"/>
                <a:cs typeface="Times New Roman" pitchFamily="18" charset="0"/>
              </a:rPr>
              <a:t>Income from property held for charitable or religious purposes.</a:t>
            </a:r>
            <a:r>
              <a:rPr lang="en-US" sz="6600" dirty="0">
                <a:latin typeface="Times New Roman" pitchFamily="18" charset="0"/>
                <a:cs typeface="Times New Roman" pitchFamily="18" charset="0"/>
              </a:rPr>
              <a:t/>
            </a:r>
            <a:br>
              <a:rPr lang="en-US" sz="6600" dirty="0">
                <a:latin typeface="Times New Roman" pitchFamily="18" charset="0"/>
                <a:cs typeface="Times New Roman" pitchFamily="18" charset="0"/>
              </a:rPr>
            </a:b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447800"/>
            <a:ext cx="7790688" cy="4800600"/>
          </a:xfrm>
        </p:spPr>
        <p:txBody>
          <a:bodyPr>
            <a:normAutofit/>
          </a:bodyPr>
          <a:lstStyle/>
          <a:p>
            <a:endParaRPr lang="en-US" sz="1800" b="1" dirty="0" smtClean="0">
              <a:latin typeface="Times New Roman" pitchFamily="18" charset="0"/>
              <a:cs typeface="Times New Roman" pitchFamily="18" charset="0"/>
            </a:endParaRPr>
          </a:p>
          <a:p>
            <a:pPr>
              <a:buFont typeface="Wingdings" panose="05000000000000000000" pitchFamily="2" charset="2"/>
              <a:buChar char="Ø"/>
            </a:pPr>
            <a:r>
              <a:rPr lang="en-US" b="1" dirty="0" smtClean="0">
                <a:latin typeface="Times New Roman" pitchFamily="18" charset="0"/>
                <a:cs typeface="Times New Roman" pitchFamily="18" charset="0"/>
              </a:rPr>
              <a:t>11(1)(d) </a:t>
            </a:r>
          </a:p>
          <a:p>
            <a:pPr>
              <a:buFont typeface="Arial" panose="020B0604020202020204" pitchFamily="34" charset="0"/>
              <a:buChar char="•"/>
            </a:pPr>
            <a:r>
              <a:rPr lang="en-US" sz="1800" dirty="0">
                <a:latin typeface="Times New Roman" pitchFamily="18" charset="0"/>
                <a:cs typeface="Times New Roman" pitchFamily="18" charset="0"/>
              </a:rPr>
              <a:t>Income in the form of </a:t>
            </a:r>
            <a:r>
              <a:rPr lang="en-US" sz="1800" b="1" dirty="0">
                <a:latin typeface="Times New Roman" pitchFamily="18" charset="0"/>
                <a:cs typeface="Times New Roman" pitchFamily="18" charset="0"/>
              </a:rPr>
              <a:t>Voluntary contribution</a:t>
            </a:r>
            <a:endParaRPr lang="en-US" sz="1800" dirty="0">
              <a:latin typeface="Times New Roman" pitchFamily="18" charset="0"/>
              <a:cs typeface="Times New Roman" pitchFamily="18" charset="0"/>
            </a:endParaRPr>
          </a:p>
          <a:p>
            <a:pPr>
              <a:buFont typeface="Arial" panose="020B0604020202020204" pitchFamily="34" charset="0"/>
              <a:buChar char="•"/>
            </a:pPr>
            <a:r>
              <a:rPr lang="en-US" sz="1800" dirty="0" smtClean="0">
                <a:latin typeface="Times New Roman" pitchFamily="18" charset="0"/>
                <a:cs typeface="Times New Roman" pitchFamily="18" charset="0"/>
              </a:rPr>
              <a:t>Specific </a:t>
            </a:r>
            <a:r>
              <a:rPr lang="en-US" sz="1800" dirty="0">
                <a:latin typeface="Times New Roman" pitchFamily="18" charset="0"/>
                <a:cs typeface="Times New Roman" pitchFamily="18" charset="0"/>
              </a:rPr>
              <a:t>direction by the donor that it shall form part of </a:t>
            </a:r>
            <a:r>
              <a:rPr lang="en-US" sz="1800" b="1" dirty="0">
                <a:latin typeface="Times New Roman" pitchFamily="18" charset="0"/>
                <a:cs typeface="Times New Roman" pitchFamily="18" charset="0"/>
              </a:rPr>
              <a:t>corpus</a:t>
            </a:r>
            <a:r>
              <a:rPr lang="en-US" sz="1800" dirty="0">
                <a:latin typeface="Times New Roman" pitchFamily="18" charset="0"/>
                <a:cs typeface="Times New Roman" pitchFamily="18" charset="0"/>
              </a:rPr>
              <a:t> </a:t>
            </a:r>
          </a:p>
          <a:p>
            <a:pPr>
              <a:buFont typeface="Arial" panose="020B0604020202020204" pitchFamily="34" charset="0"/>
              <a:buChar char="•"/>
            </a:pPr>
            <a:r>
              <a:rPr lang="en-US" sz="1800" dirty="0">
                <a:latin typeface="Times New Roman" pitchFamily="18" charset="0"/>
                <a:cs typeface="Times New Roman" pitchFamily="18" charset="0"/>
              </a:rPr>
              <a:t>Such contribution is </a:t>
            </a:r>
            <a:r>
              <a:rPr lang="en-US" sz="1800" b="1" dirty="0">
                <a:latin typeface="Times New Roman" pitchFamily="18" charset="0"/>
                <a:cs typeface="Times New Roman" pitchFamily="18" charset="0"/>
              </a:rPr>
              <a:t>invested</a:t>
            </a:r>
            <a:r>
              <a:rPr lang="en-US" sz="1800" dirty="0">
                <a:latin typeface="Times New Roman" pitchFamily="18" charset="0"/>
                <a:cs typeface="Times New Roman" pitchFamily="18" charset="0"/>
              </a:rPr>
              <a:t>/deposited in 11 (5) modes</a:t>
            </a: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09600"/>
            <a:ext cx="7498080" cy="1143000"/>
          </a:xfrm>
        </p:spPr>
        <p:txBody>
          <a:bodyPr>
            <a:normAutofit fontScale="90000"/>
          </a:bodyPr>
          <a:lstStyle/>
          <a:p>
            <a:r>
              <a:rPr lang="en-IN" sz="3600" dirty="0" smtClean="0">
                <a:latin typeface="Times New Roman" pitchFamily="18" charset="0"/>
                <a:cs typeface="Times New Roman" pitchFamily="18" charset="0"/>
              </a:rPr>
              <a:t>Income – Exemption u/s 12</a:t>
            </a:r>
            <a:r>
              <a:rPr lang="en-IN" sz="1400" dirty="0" smtClean="0">
                <a:latin typeface="Times New Roman" pitchFamily="18" charset="0"/>
                <a:cs typeface="Times New Roman" pitchFamily="18" charset="0"/>
              </a:rPr>
              <a:t/>
            </a:r>
            <a:br>
              <a:rPr lang="en-IN" sz="1400" dirty="0" smtClean="0">
                <a:latin typeface="Times New Roman" pitchFamily="18" charset="0"/>
                <a:cs typeface="Times New Roman" pitchFamily="18" charset="0"/>
              </a:rPr>
            </a:br>
            <a:r>
              <a:rPr lang="en-US" sz="2200" b="1" dirty="0">
                <a:latin typeface="Times New Roman" pitchFamily="18" charset="0"/>
                <a:cs typeface="Times New Roman" pitchFamily="18" charset="0"/>
              </a:rPr>
              <a:t>Income of trusts or institutions from contributions.</a:t>
            </a:r>
            <a:r>
              <a:rPr lang="en-US" sz="3200" b="1" dirty="0">
                <a:latin typeface="Times New Roman" pitchFamily="18" charset="0"/>
                <a:cs typeface="Times New Roman" pitchFamily="18" charset="0"/>
              </a:rPr>
              <a:t/>
            </a:r>
            <a:br>
              <a:rPr lang="en-US" sz="3200" b="1" dirty="0">
                <a:latin typeface="Times New Roman" pitchFamily="18" charset="0"/>
                <a:cs typeface="Times New Roman" pitchFamily="18" charset="0"/>
              </a:rPr>
            </a:b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1219200" y="1905000"/>
            <a:ext cx="7790688" cy="4343400"/>
          </a:xfrm>
        </p:spPr>
        <p:txBody>
          <a:bodyPr>
            <a:normAutofit/>
          </a:bodyPr>
          <a:lstStyle/>
          <a:p>
            <a:pPr>
              <a:buFont typeface="Wingdings" panose="05000000000000000000" pitchFamily="2" charset="2"/>
              <a:buChar char="Ø"/>
            </a:pPr>
            <a:r>
              <a:rPr lang="en-US" b="1" dirty="0" smtClean="0">
                <a:latin typeface="Times New Roman" pitchFamily="18" charset="0"/>
                <a:cs typeface="Times New Roman" pitchFamily="18" charset="0"/>
              </a:rPr>
              <a:t>Sec. 12(1)</a:t>
            </a:r>
            <a:endParaRPr lang="en-US" sz="1800" b="1" dirty="0" smtClean="0">
              <a:latin typeface="Times New Roman" pitchFamily="18" charset="0"/>
              <a:cs typeface="Times New Roman" pitchFamily="18" charset="0"/>
            </a:endParaRPr>
          </a:p>
          <a:p>
            <a:pPr>
              <a:buFont typeface="Arial" panose="020B0604020202020204" pitchFamily="34" charset="0"/>
              <a:buChar char="•"/>
            </a:pPr>
            <a:r>
              <a:rPr lang="en-US" sz="1800" dirty="0" smtClean="0">
                <a:latin typeface="Times New Roman" pitchFamily="18" charset="0"/>
                <a:cs typeface="Times New Roman" pitchFamily="18" charset="0"/>
              </a:rPr>
              <a:t>Income </a:t>
            </a:r>
            <a:r>
              <a:rPr lang="en-US" sz="1800" dirty="0">
                <a:latin typeface="Times New Roman" pitchFamily="18" charset="0"/>
                <a:cs typeface="Times New Roman" pitchFamily="18" charset="0"/>
              </a:rPr>
              <a:t>in the form of </a:t>
            </a:r>
            <a:r>
              <a:rPr lang="en-US" sz="1800" b="1" dirty="0">
                <a:latin typeface="Times New Roman" pitchFamily="18" charset="0"/>
                <a:cs typeface="Times New Roman" pitchFamily="18" charset="0"/>
              </a:rPr>
              <a:t>Voluntary contribution</a:t>
            </a:r>
            <a:endParaRPr lang="en-US" sz="1800" dirty="0">
              <a:latin typeface="Times New Roman" pitchFamily="18" charset="0"/>
              <a:cs typeface="Times New Roman" pitchFamily="18" charset="0"/>
            </a:endParaRPr>
          </a:p>
          <a:p>
            <a:pPr>
              <a:buFont typeface="Arial" panose="020B0604020202020204" pitchFamily="34" charset="0"/>
              <a:buChar char="•"/>
            </a:pPr>
            <a:r>
              <a:rPr lang="en-US" sz="1800" b="1" dirty="0" smtClean="0">
                <a:latin typeface="Times New Roman" pitchFamily="18" charset="0"/>
                <a:cs typeface="Times New Roman" pitchFamily="18" charset="0"/>
              </a:rPr>
              <a:t>No </a:t>
            </a:r>
            <a:r>
              <a:rPr lang="en-US" sz="1800" dirty="0" smtClean="0">
                <a:latin typeface="Times New Roman" pitchFamily="18" charset="0"/>
                <a:cs typeface="Times New Roman" pitchFamily="18" charset="0"/>
              </a:rPr>
              <a:t>Specific direction by the donor that it shall form part of </a:t>
            </a:r>
            <a:r>
              <a:rPr lang="en-US" sz="1800" b="1" dirty="0" smtClean="0">
                <a:latin typeface="Times New Roman" pitchFamily="18" charset="0"/>
                <a:cs typeface="Times New Roman" pitchFamily="18" charset="0"/>
              </a:rPr>
              <a:t>corpus</a:t>
            </a:r>
            <a:r>
              <a:rPr lang="en-US" sz="1800" dirty="0" smtClean="0">
                <a:latin typeface="Times New Roman" pitchFamily="18" charset="0"/>
                <a:cs typeface="Times New Roman" pitchFamily="18" charset="0"/>
              </a:rPr>
              <a:t> </a:t>
            </a:r>
          </a:p>
          <a:p>
            <a:pPr algn="just">
              <a:buFont typeface="Arial" panose="020B0604020202020204" pitchFamily="34" charset="0"/>
              <a:buChar char="•"/>
            </a:pPr>
            <a:r>
              <a:rPr lang="en-IN" sz="1800" dirty="0" smtClean="0">
                <a:latin typeface="Times New Roman" pitchFamily="18" charset="0"/>
                <a:cs typeface="Times New Roman" pitchFamily="18" charset="0"/>
              </a:rPr>
              <a:t>Exemption will not be available  if it is hit by the provisions of section  13(1)(a) to (d) and 13(2)(a) to (h).</a:t>
            </a:r>
          </a:p>
          <a:p>
            <a:pPr algn="just">
              <a:buFont typeface="Arial" panose="020B0604020202020204" pitchFamily="34" charset="0"/>
              <a:buChar char="•"/>
            </a:pPr>
            <a:endParaRPr lang="en-US" sz="1800" dirty="0">
              <a:latin typeface="Times New Roman" pitchFamily="18" charset="0"/>
              <a:cs typeface="Times New Roman" pitchFamily="18" charset="0"/>
            </a:endParaRPr>
          </a:p>
          <a:p>
            <a:pPr>
              <a:buFont typeface="Wingdings" panose="05000000000000000000" pitchFamily="2" charset="2"/>
              <a:buChar char="Ø"/>
            </a:pPr>
            <a:r>
              <a:rPr lang="en-US" sz="2800" b="1" dirty="0">
                <a:latin typeface="Times New Roman" pitchFamily="18" charset="0"/>
                <a:cs typeface="Times New Roman" pitchFamily="18" charset="0"/>
              </a:rPr>
              <a:t>Sec. 12(2)</a:t>
            </a:r>
          </a:p>
          <a:p>
            <a:pPr algn="just">
              <a:buFont typeface="Arial" panose="020B0604020202020204" pitchFamily="34" charset="0"/>
              <a:buChar char="•"/>
            </a:pPr>
            <a:r>
              <a:rPr lang="en-US" sz="1800" dirty="0">
                <a:latin typeface="Times New Roman" pitchFamily="18" charset="0"/>
                <a:cs typeface="Times New Roman" pitchFamily="18" charset="0"/>
              </a:rPr>
              <a:t>Value of Medical/Educational services rendered by such Charitable Institutions to specified persons u/s 13(3)(a)/(b)/(c)/(cc)/(d)/(e)</a:t>
            </a:r>
          </a:p>
          <a:p>
            <a:pPr>
              <a:buFont typeface="Arial" panose="020B0604020202020204" pitchFamily="34" charset="0"/>
              <a:buChar char="•"/>
            </a:pPr>
            <a:r>
              <a:rPr lang="en-US" sz="1800" dirty="0">
                <a:latin typeface="Times New Roman" pitchFamily="18" charset="0"/>
                <a:cs typeface="Times New Roman" pitchFamily="18" charset="0"/>
              </a:rPr>
              <a:t>Deemed to be income</a:t>
            </a:r>
          </a:p>
          <a:p>
            <a:pPr>
              <a:buFont typeface="Arial" panose="020B0604020202020204" pitchFamily="34" charset="0"/>
              <a:buChar char="•"/>
            </a:pPr>
            <a:r>
              <a:rPr lang="en-US" sz="1800" dirty="0">
                <a:latin typeface="Times New Roman" pitchFamily="18" charset="0"/>
                <a:cs typeface="Times New Roman" pitchFamily="18" charset="0"/>
              </a:rPr>
              <a:t>Value of any benefit/facility provided free of cost/ at concessional rate</a:t>
            </a:r>
          </a:p>
          <a:p>
            <a:pPr marL="82550" indent="0">
              <a:buNone/>
            </a:pPr>
            <a:endParaRPr lang="en-IN" sz="1400" dirty="0">
              <a:latin typeface="Times New Roman" pitchFamily="18" charset="0"/>
              <a:cs typeface="Times New Roman" pitchFamily="18" charset="0"/>
            </a:endParaRPr>
          </a:p>
          <a:p>
            <a:pPr algn="just">
              <a:buFont typeface="Arial" panose="020B0604020202020204" pitchFamily="34" charset="0"/>
              <a:buChar char="•"/>
            </a:pPr>
            <a:endParaRPr lang="en-US" sz="1800" dirty="0" smtClean="0">
              <a:latin typeface="Times New Roman" pitchFamily="18" charset="0"/>
              <a:cs typeface="Times New Roman" pitchFamily="18" charset="0"/>
            </a:endParaRPr>
          </a:p>
          <a:p>
            <a:pPr marL="82550" indent="0">
              <a:buNone/>
            </a:pPr>
            <a:endParaRPr lang="en-IN"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838200"/>
            <a:ext cx="7498080" cy="5181600"/>
          </a:xfrm>
        </p:spPr>
        <p:txBody>
          <a:bodyPr>
            <a:normAutofit/>
          </a:bodyPr>
          <a:lstStyle/>
          <a:p>
            <a:pPr>
              <a:buNone/>
            </a:pPr>
            <a:endParaRPr lang="en-US" sz="1000" dirty="0">
              <a:latin typeface="Times New Roman" pitchFamily="18" charset="0"/>
              <a:cs typeface="Times New Roman" pitchFamily="18" charset="0"/>
            </a:endParaRPr>
          </a:p>
          <a:p>
            <a:pPr>
              <a:buNone/>
            </a:pPr>
            <a:endParaRPr lang="en-IN" sz="2000" dirty="0">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417754449"/>
              </p:ext>
            </p:extLst>
          </p:nvPr>
        </p:nvGraphicFramePr>
        <p:xfrm>
          <a:off x="1219200" y="1600200"/>
          <a:ext cx="7696200" cy="4002660"/>
        </p:xfrm>
        <a:graphic>
          <a:graphicData uri="http://schemas.openxmlformats.org/drawingml/2006/table">
            <a:tbl>
              <a:tblPr firstRow="1" bandRow="1">
                <a:tableStyleId>{5C22544A-7EE6-4342-B048-85BDC9FD1C3A}</a:tableStyleId>
              </a:tblPr>
              <a:tblGrid>
                <a:gridCol w="1219200"/>
                <a:gridCol w="3461994"/>
                <a:gridCol w="3015006"/>
              </a:tblGrid>
              <a:tr h="406040">
                <a:tc>
                  <a:txBody>
                    <a:bodyPr/>
                    <a:lstStyle/>
                    <a:p>
                      <a:pPr algn="ctr">
                        <a:lnSpc>
                          <a:spcPct val="115000"/>
                        </a:lnSpc>
                        <a:spcAft>
                          <a:spcPts val="0"/>
                        </a:spcAft>
                      </a:pPr>
                      <a:r>
                        <a:rPr lang="en-IN" sz="1400" dirty="0">
                          <a:solidFill>
                            <a:schemeClr val="tx1"/>
                          </a:solidFill>
                          <a:latin typeface="Times New Roman" panose="02020603050405020304" pitchFamily="18" charset="0"/>
                          <a:ea typeface="Times New Roman" panose="02020603050405020304"/>
                          <a:cs typeface="Times New Roman" panose="02020603050405020304" pitchFamily="18" charset="0"/>
                        </a:rPr>
                        <a:t>Section</a:t>
                      </a:r>
                    </a:p>
                  </a:txBody>
                  <a:tcPr marL="51435" marR="51435" marT="0" marB="0" anchor="ctr">
                    <a:solidFill>
                      <a:schemeClr val="accent4">
                        <a:lumMod val="60000"/>
                        <a:lumOff val="40000"/>
                      </a:schemeClr>
                    </a:solidFill>
                  </a:tcPr>
                </a:tc>
                <a:tc>
                  <a:txBody>
                    <a:bodyPr/>
                    <a:lstStyle/>
                    <a:p>
                      <a:pPr algn="ctr">
                        <a:lnSpc>
                          <a:spcPct val="115000"/>
                        </a:lnSpc>
                        <a:spcAft>
                          <a:spcPts val="0"/>
                        </a:spcAft>
                      </a:pPr>
                      <a:r>
                        <a:rPr lang="en-IN" sz="1400" dirty="0">
                          <a:solidFill>
                            <a:schemeClr val="tx1"/>
                          </a:solidFill>
                          <a:latin typeface="Times New Roman" panose="02020603050405020304" pitchFamily="18" charset="0"/>
                          <a:ea typeface="Times New Roman" panose="02020603050405020304"/>
                          <a:cs typeface="Times New Roman" panose="02020603050405020304" pitchFamily="18" charset="0"/>
                        </a:rPr>
                        <a:t>Particulars</a:t>
                      </a:r>
                    </a:p>
                  </a:txBody>
                  <a:tcPr marL="51435" marR="51435" marT="0" marB="0" anchor="ctr">
                    <a:solidFill>
                      <a:schemeClr val="accent4">
                        <a:lumMod val="60000"/>
                        <a:lumOff val="40000"/>
                      </a:schemeClr>
                    </a:solidFill>
                  </a:tcPr>
                </a:tc>
                <a:tc>
                  <a:txBody>
                    <a:bodyPr/>
                    <a:lstStyle/>
                    <a:p>
                      <a:pPr algn="ctr">
                        <a:lnSpc>
                          <a:spcPct val="115000"/>
                        </a:lnSpc>
                        <a:spcAft>
                          <a:spcPts val="0"/>
                        </a:spcAft>
                      </a:pPr>
                      <a:r>
                        <a:rPr lang="en-IN" sz="1400" dirty="0">
                          <a:solidFill>
                            <a:schemeClr val="tx1"/>
                          </a:solidFill>
                          <a:latin typeface="Times New Roman" panose="02020603050405020304" pitchFamily="18" charset="0"/>
                          <a:ea typeface="Times New Roman" panose="02020603050405020304"/>
                          <a:cs typeface="Times New Roman" panose="02020603050405020304" pitchFamily="18" charset="0"/>
                        </a:rPr>
                        <a:t>Consequences of Violation</a:t>
                      </a:r>
                    </a:p>
                  </a:txBody>
                  <a:tcPr marL="51435" marR="51435" marT="0" marB="0" anchor="ctr">
                    <a:solidFill>
                      <a:schemeClr val="accent4">
                        <a:lumMod val="60000"/>
                        <a:lumOff val="40000"/>
                      </a:schemeClr>
                    </a:solidFill>
                  </a:tcPr>
                </a:tc>
              </a:tr>
              <a:tr h="780103">
                <a:tc>
                  <a:txBody>
                    <a:bodyPr/>
                    <a:lstStyle/>
                    <a:p>
                      <a:pPr>
                        <a:lnSpc>
                          <a:spcPct val="115000"/>
                        </a:lnSpc>
                        <a:spcAft>
                          <a:spcPts val="0"/>
                        </a:spcAft>
                      </a:pPr>
                      <a:r>
                        <a:rPr lang="en-IN" sz="1400" b="1" dirty="0">
                          <a:latin typeface="Times New Roman" panose="02020603050405020304" pitchFamily="18" charset="0"/>
                          <a:cs typeface="Times New Roman" panose="02020603050405020304" pitchFamily="18" charset="0"/>
                        </a:rPr>
                        <a:t>13(1)(a)</a:t>
                      </a:r>
                      <a:endParaRPr lang="en-IN" sz="1400" b="1" dirty="0">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dirty="0" smtClean="0">
                          <a:solidFill>
                            <a:schemeClr val="tx1">
                              <a:lumMod val="95000"/>
                              <a:lumOff val="5000"/>
                            </a:schemeClr>
                          </a:solidFill>
                          <a:latin typeface="Times New Roman" panose="02020603050405020304" pitchFamily="18" charset="0"/>
                          <a:cs typeface="Times New Roman" panose="02020603050405020304" pitchFamily="18" charset="0"/>
                        </a:rPr>
                        <a:t>If income </a:t>
                      </a:r>
                      <a:r>
                        <a:rPr lang="en-IN" sz="1400" dirty="0">
                          <a:solidFill>
                            <a:schemeClr val="tx1">
                              <a:lumMod val="95000"/>
                              <a:lumOff val="5000"/>
                            </a:schemeClr>
                          </a:solidFill>
                          <a:latin typeface="Times New Roman" panose="02020603050405020304" pitchFamily="18" charset="0"/>
                          <a:cs typeface="Times New Roman" panose="02020603050405020304" pitchFamily="18" charset="0"/>
                        </a:rPr>
                        <a:t>of the trust is used for private religious purpose </a:t>
                      </a: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which does not </a:t>
                      </a:r>
                      <a:r>
                        <a:rPr lang="en-US" sz="1400" dirty="0" err="1" smtClean="0">
                          <a:solidFill>
                            <a:schemeClr val="tx1">
                              <a:lumMod val="95000"/>
                              <a:lumOff val="5000"/>
                            </a:schemeClr>
                          </a:solidFill>
                          <a:latin typeface="Times New Roman" panose="02020603050405020304" pitchFamily="18" charset="0"/>
                          <a:cs typeface="Times New Roman" panose="02020603050405020304" pitchFamily="18" charset="0"/>
                        </a:rPr>
                        <a:t>enure</a:t>
                      </a: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for the benefit of the public</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spc="9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Cancellation of registration</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r>
              <a:tr h="665479">
                <a:tc>
                  <a:txBody>
                    <a:bodyPr/>
                    <a:lstStyle/>
                    <a:p>
                      <a:pPr marL="0" marR="0" indent="0" algn="l" defTabSz="914400" rtl="0" eaLnBrk="1" fontAlgn="auto" latinLnBrk="0" hangingPunct="1">
                        <a:lnSpc>
                          <a:spcPct val="115000"/>
                        </a:lnSpc>
                        <a:spcBef>
                          <a:spcPts val="0"/>
                        </a:spcBef>
                        <a:spcAft>
                          <a:spcPts val="0"/>
                        </a:spcAft>
                        <a:buClrTx/>
                        <a:buSzTx/>
                        <a:buFontTx/>
                        <a:buNone/>
                        <a:defRPr/>
                      </a:pPr>
                      <a:r>
                        <a:rPr lang="en-IN" sz="1400" b="1" dirty="0">
                          <a:latin typeface="Times New Roman" panose="02020603050405020304" pitchFamily="18" charset="0"/>
                          <a:cs typeface="Times New Roman" panose="02020603050405020304" pitchFamily="18" charset="0"/>
                        </a:rPr>
                        <a:t>13(1)(b)</a:t>
                      </a:r>
                      <a:endParaRPr lang="en-IN" sz="1400" b="1" dirty="0">
                        <a:latin typeface="Times New Roman" panose="02020603050405020304" pitchFamily="18" charset="0"/>
                        <a:ea typeface="Times New Roman" panose="02020603050405020304"/>
                        <a:cs typeface="Times New Roman" panose="02020603050405020304" pitchFamily="18" charset="0"/>
                      </a:endParaRPr>
                    </a:p>
                    <a:p>
                      <a:pPr>
                        <a:lnSpc>
                          <a:spcPct val="115000"/>
                        </a:lnSpc>
                        <a:spcAft>
                          <a:spcPts val="0"/>
                        </a:spcAft>
                      </a:pPr>
                      <a:endParaRPr lang="en-IN" sz="1400" b="1" dirty="0">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Income of  </a:t>
                      </a: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the trust or institution </a:t>
                      </a: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created </a:t>
                      </a: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/established </a:t>
                      </a: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for the benefit of any particular religious community or caste</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spc="9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Cancellation of registration</a:t>
                      </a:r>
                      <a:endParaRPr lang="en-IN" sz="1400" dirty="0" smtClean="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p>
                      <a:pPr>
                        <a:lnSpc>
                          <a:spcPct val="115000"/>
                        </a:lnSpc>
                        <a:spcAft>
                          <a:spcPts val="0"/>
                        </a:spcAft>
                      </a:pP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r>
              <a:tr h="651082">
                <a:tc>
                  <a:txBody>
                    <a:bodyPr/>
                    <a:lstStyle/>
                    <a:p>
                      <a:pPr marL="0" marR="0" indent="0" algn="l" defTabSz="914400" rtl="0" eaLnBrk="1" fontAlgn="auto" latinLnBrk="0" hangingPunct="1">
                        <a:lnSpc>
                          <a:spcPct val="115000"/>
                        </a:lnSpc>
                        <a:spcBef>
                          <a:spcPts val="0"/>
                        </a:spcBef>
                        <a:spcAft>
                          <a:spcPts val="0"/>
                        </a:spcAft>
                        <a:buClrTx/>
                        <a:buSzTx/>
                        <a:buFontTx/>
                        <a:buNone/>
                        <a:defRPr/>
                      </a:pPr>
                      <a:r>
                        <a:rPr lang="en-IN" sz="1400" b="1" dirty="0">
                          <a:latin typeface="Times New Roman" panose="02020603050405020304" pitchFamily="18" charset="0"/>
                          <a:cs typeface="Times New Roman" panose="02020603050405020304" pitchFamily="18" charset="0"/>
                        </a:rPr>
                        <a:t>13(1)(c)</a:t>
                      </a:r>
                      <a:endParaRPr lang="en-IN" sz="1400" b="1" dirty="0">
                        <a:latin typeface="Times New Roman" panose="02020603050405020304" pitchFamily="18" charset="0"/>
                        <a:ea typeface="Times New Roman" panose="02020603050405020304"/>
                        <a:cs typeface="Times New Roman" panose="02020603050405020304" pitchFamily="18" charset="0"/>
                      </a:endParaRPr>
                    </a:p>
                    <a:p>
                      <a:pPr>
                        <a:lnSpc>
                          <a:spcPct val="115000"/>
                        </a:lnSpc>
                        <a:spcAft>
                          <a:spcPts val="0"/>
                        </a:spcAft>
                      </a:pPr>
                      <a:endParaRPr lang="en-IN" sz="1400" b="1" dirty="0">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dirty="0" smtClean="0">
                          <a:solidFill>
                            <a:schemeClr val="tx1">
                              <a:lumMod val="95000"/>
                              <a:lumOff val="5000"/>
                            </a:schemeClr>
                          </a:solidFill>
                          <a:latin typeface="Times New Roman" panose="02020603050405020304" pitchFamily="18" charset="0"/>
                          <a:cs typeface="Times New Roman" panose="02020603050405020304" pitchFamily="18" charset="0"/>
                        </a:rPr>
                        <a:t>Income  used/applied </a:t>
                      </a:r>
                      <a:r>
                        <a:rPr lang="en-IN" sz="1400" dirty="0">
                          <a:solidFill>
                            <a:schemeClr val="tx1">
                              <a:lumMod val="95000"/>
                              <a:lumOff val="5000"/>
                            </a:schemeClr>
                          </a:solidFill>
                          <a:latin typeface="Times New Roman" panose="02020603050405020304" pitchFamily="18" charset="0"/>
                          <a:cs typeface="Times New Roman" panose="02020603050405020304" pitchFamily="18" charset="0"/>
                        </a:rPr>
                        <a:t>for the benefit of specified persons </a:t>
                      </a:r>
                      <a:r>
                        <a:rPr lang="en-IN" sz="14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en-IN" sz="1400" dirty="0" smtClean="0">
                          <a:solidFill>
                            <a:schemeClr val="tx1">
                              <a:lumMod val="95000"/>
                              <a:lumOff val="5000"/>
                            </a:schemeClr>
                          </a:solidFill>
                          <a:latin typeface="Times New Roman" panose="02020603050405020304" pitchFamily="18" charset="0"/>
                          <a:cs typeface="Times New Roman" panose="02020603050405020304" pitchFamily="18" charset="0"/>
                          <a:hlinkClick r:id="rId3" action="ppaction://hlinkfile"/>
                        </a:rPr>
                        <a:t>section </a:t>
                      </a:r>
                      <a:r>
                        <a:rPr lang="en-IN" sz="1400" dirty="0">
                          <a:solidFill>
                            <a:schemeClr val="tx1">
                              <a:lumMod val="95000"/>
                              <a:lumOff val="5000"/>
                            </a:schemeClr>
                          </a:solidFill>
                          <a:latin typeface="Times New Roman" panose="02020603050405020304" pitchFamily="18" charset="0"/>
                          <a:cs typeface="Times New Roman" panose="02020603050405020304" pitchFamily="18" charset="0"/>
                          <a:hlinkClick r:id="rId3" action="ppaction://hlinkfile"/>
                        </a:rPr>
                        <a:t>13(3</a:t>
                      </a:r>
                      <a:r>
                        <a:rPr lang="en-IN" sz="1400" dirty="0" smtClean="0">
                          <a:solidFill>
                            <a:schemeClr val="tx1">
                              <a:lumMod val="95000"/>
                              <a:lumOff val="5000"/>
                            </a:schemeClr>
                          </a:solidFill>
                          <a:latin typeface="Times New Roman" panose="02020603050405020304" pitchFamily="18" charset="0"/>
                          <a:cs typeface="Times New Roman" panose="02020603050405020304" pitchFamily="18" charset="0"/>
                          <a:hlinkClick r:id="rId3" action="ppaction://hlinkfile"/>
                        </a:rPr>
                        <a:t>)</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spc="9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Income</a:t>
                      </a:r>
                      <a:r>
                        <a:rPr lang="en-IN" sz="1400" spc="90" baseline="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IN" sz="1400" spc="9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taxed </a:t>
                      </a:r>
                      <a:r>
                        <a:rPr lang="en-IN" sz="1400" spc="9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special rate of 30% (u/s 115BBI) </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r>
              <a:tr h="693251">
                <a:tc>
                  <a:txBody>
                    <a:bodyPr/>
                    <a:lstStyle/>
                    <a:p>
                      <a:pPr marL="0" marR="0" indent="0" algn="l" defTabSz="914400" rtl="0" eaLnBrk="1" fontAlgn="auto" latinLnBrk="0" hangingPunct="1">
                        <a:lnSpc>
                          <a:spcPct val="115000"/>
                        </a:lnSpc>
                        <a:spcBef>
                          <a:spcPts val="0"/>
                        </a:spcBef>
                        <a:spcAft>
                          <a:spcPts val="0"/>
                        </a:spcAft>
                        <a:buClrTx/>
                        <a:buSzTx/>
                        <a:buFontTx/>
                        <a:buNone/>
                        <a:defRPr/>
                      </a:pPr>
                      <a:r>
                        <a:rPr lang="en-IN" sz="1400" b="1" dirty="0">
                          <a:latin typeface="Times New Roman" panose="02020603050405020304" pitchFamily="18" charset="0"/>
                          <a:cs typeface="Times New Roman" panose="02020603050405020304" pitchFamily="18" charset="0"/>
                        </a:rPr>
                        <a:t>13(1)(d)</a:t>
                      </a:r>
                      <a:endParaRPr lang="en-IN" sz="1400" b="1" dirty="0">
                        <a:latin typeface="Times New Roman" panose="02020603050405020304" pitchFamily="18" charset="0"/>
                        <a:ea typeface="Times New Roman" panose="02020603050405020304"/>
                        <a:cs typeface="Times New Roman" panose="02020603050405020304" pitchFamily="18" charset="0"/>
                      </a:endParaRPr>
                    </a:p>
                    <a:p>
                      <a:pPr>
                        <a:lnSpc>
                          <a:spcPct val="115000"/>
                        </a:lnSpc>
                        <a:spcAft>
                          <a:spcPts val="0"/>
                        </a:spcAft>
                      </a:pPr>
                      <a:endParaRPr lang="en-IN" sz="1400" b="1" dirty="0">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marL="0" marR="0" indent="0" algn="l" defTabSz="914400" rtl="0" eaLnBrk="1" fontAlgn="auto" latinLnBrk="0" hangingPunct="1">
                        <a:lnSpc>
                          <a:spcPct val="115000"/>
                        </a:lnSpc>
                        <a:spcBef>
                          <a:spcPts val="0"/>
                        </a:spcBef>
                        <a:spcAft>
                          <a:spcPts val="0"/>
                        </a:spcAft>
                        <a:buClrTx/>
                        <a:buSzTx/>
                        <a:buFontTx/>
                        <a:buNone/>
                        <a:defRPr/>
                      </a:pPr>
                      <a:r>
                        <a:rPr lang="en-IN" sz="1400" dirty="0" smtClean="0">
                          <a:solidFill>
                            <a:schemeClr val="tx1">
                              <a:lumMod val="95000"/>
                              <a:lumOff val="5000"/>
                            </a:schemeClr>
                          </a:solidFill>
                          <a:latin typeface="Times New Roman" panose="02020603050405020304" pitchFamily="18" charset="0"/>
                          <a:cs typeface="Times New Roman" panose="02020603050405020304" pitchFamily="18" charset="0"/>
                        </a:rPr>
                        <a:t>Funds not </a:t>
                      </a:r>
                      <a:r>
                        <a:rPr lang="en-IN" sz="1400" dirty="0">
                          <a:solidFill>
                            <a:schemeClr val="tx1">
                              <a:lumMod val="95000"/>
                              <a:lumOff val="5000"/>
                            </a:schemeClr>
                          </a:solidFill>
                          <a:latin typeface="Times New Roman" panose="02020603050405020304" pitchFamily="18" charset="0"/>
                          <a:cs typeface="Times New Roman" panose="02020603050405020304" pitchFamily="18" charset="0"/>
                        </a:rPr>
                        <a:t>deposited in 11(5) modes</a:t>
                      </a:r>
                    </a:p>
                    <a:p>
                      <a:pPr>
                        <a:lnSpc>
                          <a:spcPct val="115000"/>
                        </a:lnSpc>
                        <a:spcAft>
                          <a:spcPts val="0"/>
                        </a:spcAft>
                      </a:pP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spc="9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Taxed </a:t>
                      </a:r>
                      <a:r>
                        <a:rPr lang="en-IN" sz="1400" spc="9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special rate of 30% (u/s 115BBI)</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r>
              <a:tr h="611523">
                <a:tc>
                  <a:txBody>
                    <a:bodyPr/>
                    <a:lstStyle/>
                    <a:p>
                      <a:pPr>
                        <a:lnSpc>
                          <a:spcPct val="115000"/>
                        </a:lnSpc>
                        <a:spcAft>
                          <a:spcPts val="0"/>
                        </a:spcAft>
                      </a:pPr>
                      <a:r>
                        <a:rPr lang="en-IN" sz="1400" b="1" dirty="0">
                          <a:latin typeface="Times New Roman" panose="02020603050405020304" pitchFamily="18" charset="0"/>
                          <a:cs typeface="Times New Roman" panose="02020603050405020304" pitchFamily="18" charset="0"/>
                        </a:rPr>
                        <a:t>13(2)(a) to (h)</a:t>
                      </a:r>
                      <a:r>
                        <a:rPr lang="en-IN" sz="1400" b="1" spc="90" dirty="0">
                          <a:latin typeface="Times New Roman" panose="02020603050405020304" pitchFamily="18" charset="0"/>
                          <a:ea typeface="Times New Roman" panose="02020603050405020304" pitchFamily="18" charset="0"/>
                          <a:cs typeface="Times New Roman" panose="02020603050405020304" pitchFamily="18" charset="0"/>
                        </a:rPr>
                        <a:t> </a:t>
                      </a:r>
                      <a:endParaRPr lang="en-IN" sz="1400" b="1" dirty="0">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a:lnSpc>
                          <a:spcPct val="115000"/>
                        </a:lnSpc>
                        <a:spcAft>
                          <a:spcPts val="0"/>
                        </a:spcAft>
                      </a:pPr>
                      <a:r>
                        <a:rPr lang="en-IN" sz="1400" spc="9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Benefits to specified persons</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defRPr/>
                      </a:pPr>
                      <a:r>
                        <a:rPr lang="en-IN" sz="1400" spc="9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Income </a:t>
                      </a:r>
                      <a:r>
                        <a:rPr lang="en-IN" sz="1400" spc="90" dirty="0" smtClean="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taxed </a:t>
                      </a:r>
                      <a:r>
                        <a:rPr lang="en-IN" sz="1400" spc="9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special rate of 30% (u/s 115BBI) </a:t>
                      </a: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p>
                      <a:pPr>
                        <a:lnSpc>
                          <a:spcPct val="115000"/>
                        </a:lnSpc>
                        <a:spcAft>
                          <a:spcPts val="0"/>
                        </a:spcAft>
                      </a:pPr>
                      <a:endParaRPr lang="en-IN" sz="1400" dirty="0">
                        <a:solidFill>
                          <a:schemeClr val="tx1">
                            <a:lumMod val="95000"/>
                            <a:lumOff val="5000"/>
                          </a:schemeClr>
                        </a:solidFill>
                        <a:latin typeface="Times New Roman" panose="02020603050405020304" pitchFamily="18" charset="0"/>
                        <a:ea typeface="Times New Roman" panose="02020603050405020304"/>
                        <a:cs typeface="Times New Roman" panose="02020603050405020304" pitchFamily="18" charset="0"/>
                      </a:endParaRPr>
                    </a:p>
                  </a:txBody>
                  <a:tcPr marL="51435" marR="51435" marT="0" marB="0" anchor="ctr"/>
                </a:tc>
              </a:tr>
            </a:tbl>
          </a:graphicData>
        </a:graphic>
      </p:graphicFrame>
      <p:sp>
        <p:nvSpPr>
          <p:cNvPr id="5" name="TextBox 4"/>
          <p:cNvSpPr txBox="1"/>
          <p:nvPr/>
        </p:nvSpPr>
        <p:spPr>
          <a:xfrm>
            <a:off x="3771900" y="2"/>
            <a:ext cx="1828800" cy="584775"/>
          </a:xfrm>
          <a:prstGeom prst="rect">
            <a:avLst/>
          </a:prstGeom>
          <a:noFill/>
        </p:spPr>
        <p:txBody>
          <a:bodyPr wrap="square" rtlCol="0">
            <a:spAutoFit/>
          </a:bodyPr>
          <a:lstStyle/>
          <a:p>
            <a:r>
              <a:rPr lang="en-US" sz="3200" dirty="0" err="1">
                <a:solidFill>
                  <a:schemeClr val="bg1"/>
                </a:solidFill>
                <a:latin typeface="Times New Roman" pitchFamily="18" charset="0"/>
                <a:cs typeface="Times New Roman" pitchFamily="18" charset="0"/>
              </a:rPr>
              <a:t>Secn</a:t>
            </a:r>
            <a:r>
              <a:rPr lang="en-US" sz="3200" dirty="0">
                <a:solidFill>
                  <a:schemeClr val="bg1"/>
                </a:solidFill>
                <a:latin typeface="Times New Roman" pitchFamily="18" charset="0"/>
                <a:cs typeface="Times New Roman" pitchFamily="18" charset="0"/>
              </a:rPr>
              <a:t>- 13</a:t>
            </a:r>
            <a:endParaRPr lang="en-IN" sz="3200" dirty="0">
              <a:solidFill>
                <a:schemeClr val="bg1"/>
              </a:solidFill>
              <a:latin typeface="Times New Roman" pitchFamily="18" charset="0"/>
              <a:cs typeface="Times New Roman" pitchFamily="18" charset="0"/>
            </a:endParaRPr>
          </a:p>
        </p:txBody>
      </p:sp>
      <p:sp>
        <p:nvSpPr>
          <p:cNvPr id="7" name="Title 6"/>
          <p:cNvSpPr>
            <a:spLocks noGrp="1"/>
          </p:cNvSpPr>
          <p:nvPr>
            <p:ph type="title"/>
          </p:nvPr>
        </p:nvSpPr>
        <p:spPr>
          <a:xfrm>
            <a:off x="1066800" y="153265"/>
            <a:ext cx="7696200" cy="863024"/>
          </a:xfrm>
        </p:spPr>
        <p:txBody>
          <a:bodyPr>
            <a:normAutofit fontScale="90000"/>
          </a:bodyPr>
          <a:lstStyle/>
          <a:p>
            <a:pPr algn="ctr"/>
            <a:r>
              <a:rPr lang="en-IN" dirty="0">
                <a:solidFill>
                  <a:schemeClr val="tx2">
                    <a:lumMod val="60000"/>
                    <a:lumOff val="40000"/>
                  </a:schemeClr>
                </a:solidFill>
                <a:latin typeface="Times New Roman" pitchFamily="18" charset="0"/>
                <a:cs typeface="Times New Roman" pitchFamily="18" charset="0"/>
              </a:rPr>
              <a:t/>
            </a:r>
            <a:br>
              <a:rPr lang="en-IN" dirty="0">
                <a:solidFill>
                  <a:schemeClr val="tx2">
                    <a:lumMod val="60000"/>
                    <a:lumOff val="40000"/>
                  </a:schemeClr>
                </a:solidFill>
                <a:latin typeface="Times New Roman" pitchFamily="18" charset="0"/>
                <a:cs typeface="Times New Roman" pitchFamily="18" charset="0"/>
              </a:rPr>
            </a:br>
            <a:r>
              <a:rPr lang="en-IN" b="1" dirty="0">
                <a:solidFill>
                  <a:schemeClr val="tx2">
                    <a:lumMod val="60000"/>
                    <a:lumOff val="40000"/>
                  </a:schemeClr>
                </a:solidFill>
                <a:latin typeface="Times New Roman" pitchFamily="18" charset="0"/>
                <a:cs typeface="Times New Roman" pitchFamily="18" charset="0"/>
              </a:rPr>
              <a:t>Section 13 violations</a:t>
            </a:r>
            <a:r>
              <a:rPr lang="en-IN" dirty="0" smtClean="0">
                <a:solidFill>
                  <a:schemeClr val="tx2">
                    <a:lumMod val="60000"/>
                    <a:lumOff val="40000"/>
                  </a:schemeClr>
                </a:solidFill>
                <a:latin typeface="Times New Roman" pitchFamily="18" charset="0"/>
                <a:cs typeface="Times New Roman" pitchFamily="18" charset="0"/>
              </a:rPr>
              <a:t/>
            </a:r>
            <a:br>
              <a:rPr lang="en-IN" dirty="0" smtClean="0">
                <a:solidFill>
                  <a:schemeClr val="tx2">
                    <a:lumMod val="60000"/>
                    <a:lumOff val="40000"/>
                  </a:schemeClr>
                </a:solidFill>
                <a:latin typeface="Times New Roman" pitchFamily="18" charset="0"/>
                <a:cs typeface="Times New Roman" pitchFamily="18" charset="0"/>
              </a:rPr>
            </a:br>
            <a:r>
              <a:rPr lang="en-IN" dirty="0">
                <a:latin typeface="Times New Roman" pitchFamily="18" charset="0"/>
                <a:cs typeface="Times New Roman" pitchFamily="18" charset="0"/>
              </a:rPr>
              <a:t/>
            </a:r>
            <a:br>
              <a:rPr lang="en-IN" dirty="0">
                <a:latin typeface="Times New Roman" pitchFamily="18" charset="0"/>
                <a:cs typeface="Times New Roman" pitchFamily="18" charset="0"/>
              </a:rPr>
            </a:br>
            <a:endParaRPr lang="en-IN" sz="1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dirty="0" smtClean="0">
                <a:latin typeface="Times New Roman" pitchFamily="18" charset="0"/>
                <a:cs typeface="Times New Roman" pitchFamily="18" charset="0"/>
              </a:rPr>
              <a:t>Registration/ Approval </a:t>
            </a:r>
            <a:r>
              <a:rPr lang="en-IN" sz="3200" dirty="0">
                <a:latin typeface="Times New Roman" pitchFamily="18" charset="0"/>
                <a:cs typeface="Times New Roman" pitchFamily="18" charset="0"/>
              </a:rPr>
              <a:t>process - Role of CPC/CIT(E) </a:t>
            </a:r>
            <a:r>
              <a:rPr lang="en-IN" sz="3200" dirty="0" err="1" smtClean="0">
                <a:latin typeface="Times New Roman" pitchFamily="18" charset="0"/>
                <a:cs typeface="Times New Roman" pitchFamily="18" charset="0"/>
              </a:rPr>
              <a:t>w.e.f</a:t>
            </a:r>
            <a:r>
              <a:rPr lang="en-IN" sz="3200" dirty="0" smtClean="0">
                <a:latin typeface="Times New Roman" pitchFamily="18" charset="0"/>
                <a:cs typeface="Times New Roman" pitchFamily="18" charset="0"/>
              </a:rPr>
              <a:t>. 01.04.2021</a:t>
            </a:r>
            <a:endParaRPr lang="en-IN" sz="3200" dirty="0">
              <a:latin typeface="Times New Roman" pitchFamily="18" charset="0"/>
              <a:cs typeface="Times New Roman" pitchFamily="18" charset="0"/>
            </a:endParaRPr>
          </a:p>
        </p:txBody>
      </p:sp>
      <p:sp>
        <p:nvSpPr>
          <p:cNvPr id="9" name="Content Placeholder 8"/>
          <p:cNvSpPr>
            <a:spLocks noGrp="1"/>
          </p:cNvSpPr>
          <p:nvPr>
            <p:ph idx="1"/>
          </p:nvPr>
        </p:nvSpPr>
        <p:spPr/>
        <p:txBody>
          <a:bodyPr>
            <a:noAutofit/>
          </a:bodyPr>
          <a:lstStyle/>
          <a:p>
            <a:r>
              <a:rPr lang="en-IN" sz="2000" dirty="0" smtClean="0">
                <a:latin typeface="Times New Roman" pitchFamily="18" charset="0"/>
                <a:cs typeface="Times New Roman" pitchFamily="18" charset="0"/>
              </a:rPr>
              <a:t>Revised process for Registration/ approval </a:t>
            </a:r>
            <a:r>
              <a:rPr lang="en-IN" sz="2000" dirty="0" err="1" smtClean="0">
                <a:latin typeface="Times New Roman" pitchFamily="18" charset="0"/>
                <a:cs typeface="Times New Roman" pitchFamily="18" charset="0"/>
              </a:rPr>
              <a:t>w.e.f</a:t>
            </a:r>
            <a:r>
              <a:rPr lang="en-IN" sz="2000" dirty="0" smtClean="0">
                <a:latin typeface="Times New Roman" pitchFamily="18" charset="0"/>
                <a:cs typeface="Times New Roman" pitchFamily="18" charset="0"/>
              </a:rPr>
              <a:t>. 01.04.2021</a:t>
            </a:r>
          </a:p>
          <a:p>
            <a:r>
              <a:rPr lang="en-IN" sz="2000" dirty="0" smtClean="0">
                <a:latin typeface="Times New Roman" pitchFamily="18" charset="0"/>
                <a:cs typeface="Times New Roman" pitchFamily="18" charset="0"/>
              </a:rPr>
              <a:t>Registration &amp; periodical re-registration for all trusts </a:t>
            </a:r>
          </a:p>
          <a:p>
            <a:r>
              <a:rPr lang="en-IN" sz="2000" dirty="0" smtClean="0">
                <a:latin typeface="Times New Roman" pitchFamily="18" charset="0"/>
                <a:cs typeface="Times New Roman" pitchFamily="18" charset="0"/>
              </a:rPr>
              <a:t>By CPC/ CIT(E) </a:t>
            </a:r>
          </a:p>
          <a:p>
            <a:r>
              <a:rPr lang="en-IN" sz="2000" dirty="0">
                <a:latin typeface="Times New Roman" pitchFamily="18" charset="0"/>
                <a:cs typeface="Times New Roman" pitchFamily="18" charset="0"/>
              </a:rPr>
              <a:t>3</a:t>
            </a:r>
            <a:r>
              <a:rPr lang="en-IN" sz="2000" dirty="0" smtClean="0">
                <a:latin typeface="Times New Roman" pitchFamily="18" charset="0"/>
                <a:cs typeface="Times New Roman" pitchFamily="18" charset="0"/>
              </a:rPr>
              <a:t> categories – </a:t>
            </a:r>
          </a:p>
          <a:p>
            <a:pPr lvl="1"/>
            <a:r>
              <a:rPr lang="en-IN" sz="2000" dirty="0" smtClean="0">
                <a:latin typeface="Times New Roman" pitchFamily="18" charset="0"/>
                <a:cs typeface="Times New Roman" pitchFamily="18" charset="0"/>
              </a:rPr>
              <a:t>(i) entities which had registration prior to 01.04.2021 </a:t>
            </a:r>
          </a:p>
          <a:p>
            <a:pPr lvl="1"/>
            <a:r>
              <a:rPr lang="en-IN" sz="2000" dirty="0" smtClean="0">
                <a:latin typeface="Times New Roman" pitchFamily="18" charset="0"/>
                <a:cs typeface="Times New Roman" pitchFamily="18" charset="0"/>
              </a:rPr>
              <a:t>(ii) entities which existed prior to 01.04.2021, but were not registered with Income Tax Department </a:t>
            </a:r>
          </a:p>
          <a:p>
            <a:pPr lvl="2"/>
            <a:r>
              <a:rPr lang="en-US" sz="1600" dirty="0" smtClean="0">
                <a:latin typeface="Times New Roman" pitchFamily="18" charset="0"/>
                <a:cs typeface="Times New Roman" pitchFamily="18" charset="0"/>
              </a:rPr>
              <a:t>a)  Not commenced activities.</a:t>
            </a:r>
          </a:p>
          <a:p>
            <a:pPr lvl="2"/>
            <a:r>
              <a:rPr lang="en-US" sz="1600" dirty="0" smtClean="0">
                <a:latin typeface="Times New Roman" pitchFamily="18" charset="0"/>
                <a:cs typeface="Times New Roman" pitchFamily="18" charset="0"/>
              </a:rPr>
              <a:t>b) Commenced activities but no exemption claimed earlier.</a:t>
            </a:r>
            <a:endParaRPr lang="en-IN" sz="1600" dirty="0" smtClean="0">
              <a:latin typeface="Times New Roman" pitchFamily="18" charset="0"/>
              <a:cs typeface="Times New Roman" pitchFamily="18" charset="0"/>
            </a:endParaRPr>
          </a:p>
          <a:p>
            <a:pPr lvl="1"/>
            <a:r>
              <a:rPr lang="en-IN" sz="2000" dirty="0" smtClean="0">
                <a:latin typeface="Times New Roman" pitchFamily="18" charset="0"/>
                <a:cs typeface="Times New Roman" pitchFamily="18" charset="0"/>
              </a:rPr>
              <a:t>(iii) new entities formed after 01.04.2021</a:t>
            </a:r>
            <a:endParaRPr lang="en-IN" sz="2000" dirty="0">
              <a:latin typeface="Times New Roman" pitchFamily="18" charset="0"/>
              <a:cs typeface="Times New Roman" pitchFamily="18" charset="0"/>
            </a:endParaRPr>
          </a:p>
          <a:p>
            <a:pPr marL="360680" lvl="1" indent="-268605">
              <a:buFont typeface="Arial" panose="020B0604020202020204" pitchFamily="34" charset="0"/>
              <a:buChar char="•"/>
            </a:pPr>
            <a:r>
              <a:rPr lang="en-IN" sz="2000" dirty="0">
                <a:latin typeface="Times New Roman" pitchFamily="18" charset="0"/>
                <a:cs typeface="Times New Roman" pitchFamily="18" charset="0"/>
              </a:rPr>
              <a:t> </a:t>
            </a:r>
            <a:r>
              <a:rPr lang="en-IN" sz="2000" dirty="0" smtClean="0">
                <a:latin typeface="Times New Roman" pitchFamily="18" charset="0"/>
                <a:cs typeface="Times New Roman" pitchFamily="18" charset="0"/>
              </a:rPr>
              <a:t>CIT(E) – examine </a:t>
            </a:r>
            <a:r>
              <a:rPr lang="en-IN" sz="2000" dirty="0">
                <a:latin typeface="Times New Roman" pitchFamily="18" charset="0"/>
                <a:cs typeface="Times New Roman" pitchFamily="18" charset="0"/>
              </a:rPr>
              <a:t>nature of </a:t>
            </a:r>
            <a:r>
              <a:rPr lang="en-IN" sz="2000" dirty="0" smtClean="0">
                <a:latin typeface="Times New Roman" pitchFamily="18" charset="0"/>
                <a:cs typeface="Times New Roman" pitchFamily="18" charset="0"/>
              </a:rPr>
              <a:t>objects/genuineness of activities – pass registration/approval order or reject Form 10AB and cancel provisional registration/approval </a:t>
            </a:r>
            <a:endParaRPr lang="en-IN" sz="2000" dirty="0">
              <a:latin typeface="Times New Roman" pitchFamily="18" charset="0"/>
              <a:cs typeface="Times New Roman" pitchFamily="18" charset="0"/>
            </a:endParaRPr>
          </a:p>
          <a:p>
            <a:pPr lvl="1"/>
            <a:endParaRPr lang="en-IN"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498080" cy="571500"/>
          </a:xfrm>
        </p:spPr>
        <p:txBody>
          <a:bodyPr>
            <a:normAutofit fontScale="90000"/>
          </a:bodyPr>
          <a:lstStyle/>
          <a:p>
            <a:r>
              <a:rPr lang="en-US" sz="3600" b="1" u="sng" dirty="0" smtClean="0">
                <a:effectLst/>
                <a:latin typeface="Times New Roman" pitchFamily="18" charset="0"/>
                <a:cs typeface="Times New Roman" pitchFamily="18" charset="0"/>
              </a:rPr>
              <a:t/>
            </a:r>
            <a:br>
              <a:rPr lang="en-US" sz="3600" b="1" u="sng" dirty="0" smtClean="0">
                <a:effectLst/>
                <a:latin typeface="Times New Roman" pitchFamily="18" charset="0"/>
                <a:cs typeface="Times New Roman" pitchFamily="18" charset="0"/>
              </a:rPr>
            </a:br>
            <a:r>
              <a:rPr lang="en-US" sz="3600" b="1" u="sng" dirty="0" smtClean="0">
                <a:effectLst/>
                <a:latin typeface="Times New Roman" pitchFamily="18" charset="0"/>
                <a:cs typeface="Times New Roman" pitchFamily="18" charset="0"/>
              </a:rPr>
              <a:t>Time </a:t>
            </a:r>
            <a:r>
              <a:rPr lang="en-US" sz="3600" b="1" u="sng" dirty="0">
                <a:effectLst/>
                <a:latin typeface="Times New Roman" pitchFamily="18" charset="0"/>
                <a:cs typeface="Times New Roman" pitchFamily="18" charset="0"/>
              </a:rPr>
              <a:t>Line for Registration:</a:t>
            </a:r>
            <a:br>
              <a:rPr lang="en-US" sz="3600" b="1" u="sng" dirty="0">
                <a:effectLst/>
                <a:latin typeface="Times New Roman" pitchFamily="18" charset="0"/>
                <a:cs typeface="Times New Roman" pitchFamily="18" charset="0"/>
              </a:rPr>
            </a:br>
            <a:endParaRPr lang="en-IN" b="1" dirty="0">
              <a:latin typeface="Times New Roman" pitchFamily="18" charset="0"/>
              <a:cs typeface="Times New Roman" pitchFamily="18" charset="0"/>
            </a:endParaRPr>
          </a:p>
        </p:txBody>
      </p:sp>
      <p:graphicFrame>
        <p:nvGraphicFramePr>
          <p:cNvPr id="5" name="Table 5"/>
          <p:cNvGraphicFramePr>
            <a:graphicFrameLocks noGrp="1"/>
          </p:cNvGraphicFramePr>
          <p:nvPr>
            <p:ph idx="1"/>
            <p:extLst>
              <p:ext uri="{D42A27DB-BD31-4B8C-83A1-F6EECF244321}">
                <p14:modId xmlns:p14="http://schemas.microsoft.com/office/powerpoint/2010/main" val="2130389083"/>
              </p:ext>
            </p:extLst>
          </p:nvPr>
        </p:nvGraphicFramePr>
        <p:xfrm>
          <a:off x="1066800" y="685800"/>
          <a:ext cx="7924800" cy="4907851"/>
        </p:xfrm>
        <a:graphic>
          <a:graphicData uri="http://schemas.openxmlformats.org/drawingml/2006/table">
            <a:tbl>
              <a:tblPr firstRow="1" bandRow="1">
                <a:tableStyleId>{5C22544A-7EE6-4342-B048-85BDC9FD1C3A}</a:tableStyleId>
              </a:tblPr>
              <a:tblGrid>
                <a:gridCol w="787941"/>
                <a:gridCol w="964659"/>
                <a:gridCol w="609600"/>
                <a:gridCol w="2438400"/>
                <a:gridCol w="762000"/>
                <a:gridCol w="1524000"/>
                <a:gridCol w="838200"/>
              </a:tblGrid>
              <a:tr h="990600">
                <a:tc>
                  <a:txBody>
                    <a:bodyPr/>
                    <a:lstStyle/>
                    <a:p>
                      <a:pPr marL="0" marR="0" algn="ctr">
                        <a:lnSpc>
                          <a:spcPct val="107000"/>
                        </a:lnSpc>
                        <a:spcBef>
                          <a:spcPts val="0"/>
                        </a:spcBef>
                        <a:spcAft>
                          <a:spcPts val="0"/>
                        </a:spcAft>
                      </a:pPr>
                      <a:r>
                        <a:rPr lang="en-US" sz="1100" dirty="0">
                          <a:effectLst/>
                          <a:latin typeface="Rockwell" panose="02060603020205020403" pitchFamily="18" charset="0"/>
                        </a:rPr>
                        <a:t>Section </a:t>
                      </a:r>
                      <a:r>
                        <a:rPr lang="en-US" sz="1100" dirty="0" smtClean="0">
                          <a:effectLst/>
                          <a:latin typeface="Rockwell" panose="02060603020205020403" pitchFamily="18" charset="0"/>
                        </a:rPr>
                        <a:t>12A(1) (ac)</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100" dirty="0" smtClean="0">
                          <a:effectLst/>
                          <a:latin typeface="Rockwell" panose="02060603020205020403" pitchFamily="18" charset="0"/>
                        </a:rPr>
                        <a:t>1</a:t>
                      </a:r>
                      <a:r>
                        <a:rPr lang="en-US" sz="1100" baseline="30000" dirty="0" smtClean="0">
                          <a:effectLst/>
                          <a:latin typeface="Rockwell" panose="02060603020205020403" pitchFamily="18" charset="0"/>
                        </a:rPr>
                        <a:t>st</a:t>
                      </a:r>
                      <a:r>
                        <a:rPr lang="en-US" sz="1100" dirty="0" smtClean="0">
                          <a:effectLst/>
                          <a:latin typeface="Rockwell" panose="02060603020205020403" pitchFamily="18" charset="0"/>
                        </a:rPr>
                        <a:t>  proviso to Sec. </a:t>
                      </a:r>
                      <a:r>
                        <a:rPr lang="en-US" sz="1100" dirty="0">
                          <a:effectLst/>
                          <a:latin typeface="Rockwell" panose="02060603020205020403" pitchFamily="18" charset="0"/>
                        </a:rPr>
                        <a:t>10(23C</a:t>
                      </a:r>
                      <a:r>
                        <a:rPr lang="en-US" sz="1100" dirty="0" smtClean="0">
                          <a:effectLst/>
                          <a:latin typeface="Rockwell" panose="02060603020205020403" pitchFamily="18" charset="0"/>
                        </a:rPr>
                        <a:t>)/</a:t>
                      </a:r>
                    </a:p>
                    <a:p>
                      <a:pPr marL="0" marR="0" lvl="0" indent="0" algn="ctr" defTabSz="457200" rtl="0" eaLnBrk="1" fontAlgn="auto" latinLnBrk="0" hangingPunct="1">
                        <a:lnSpc>
                          <a:spcPct val="107000"/>
                        </a:lnSpc>
                        <a:spcBef>
                          <a:spcPts val="0"/>
                        </a:spcBef>
                        <a:spcAft>
                          <a:spcPts val="0"/>
                        </a:spcAft>
                        <a:buClrTx/>
                        <a:buSzTx/>
                        <a:buFontTx/>
                        <a:buNone/>
                        <a:defRPr/>
                      </a:pPr>
                      <a:r>
                        <a:rPr lang="en-US" sz="1100" dirty="0" smtClean="0">
                          <a:effectLst/>
                          <a:latin typeface="Rockwell" panose="02060603020205020403" pitchFamily="18" charset="0"/>
                        </a:rPr>
                        <a:t>Sec.  80G(5)</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100" dirty="0">
                          <a:effectLst/>
                          <a:latin typeface="Rockwell" panose="02060603020205020403" pitchFamily="18" charset="0"/>
                        </a:rPr>
                        <a:t>Form to be filed</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endParaRPr lang="en-US" sz="1100" dirty="0">
                        <a:effectLst/>
                        <a:latin typeface="Rockwell" panose="02060603020205020403" pitchFamily="18" charset="0"/>
                      </a:endParaRPr>
                    </a:p>
                    <a:p>
                      <a:pPr marL="0" marR="0" algn="ctr">
                        <a:lnSpc>
                          <a:spcPct val="107000"/>
                        </a:lnSpc>
                        <a:spcBef>
                          <a:spcPts val="0"/>
                        </a:spcBef>
                        <a:spcAft>
                          <a:spcPts val="0"/>
                        </a:spcAft>
                      </a:pPr>
                      <a:r>
                        <a:rPr lang="en-US" sz="1100" dirty="0" smtClean="0">
                          <a:effectLst/>
                          <a:latin typeface="Rockwell" panose="02060603020205020403" pitchFamily="18" charset="0"/>
                          <a:ea typeface="+mn-ea"/>
                          <a:cs typeface="+mn-cs"/>
                        </a:rPr>
                        <a:t>Purpose</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100" dirty="0">
                          <a:effectLst/>
                          <a:latin typeface="Rockwell" panose="02060603020205020403" pitchFamily="18" charset="0"/>
                          <a:ea typeface="Calibri" panose="020F0502020204030204" charset="0"/>
                          <a:cs typeface="Mangal" panose="02040503050203030202" pitchFamily="18" charset="0"/>
                        </a:rPr>
                        <a:t>Issuing Authority </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100" dirty="0">
                          <a:effectLst/>
                          <a:latin typeface="Rockwell" panose="02060603020205020403" pitchFamily="18" charset="0"/>
                        </a:rPr>
                        <a:t>Time </a:t>
                      </a:r>
                      <a:r>
                        <a:rPr lang="en-US" sz="1100" dirty="0" smtClean="0">
                          <a:effectLst/>
                          <a:latin typeface="Rockwell" panose="02060603020205020403" pitchFamily="18" charset="0"/>
                        </a:rPr>
                        <a:t>Period for</a:t>
                      </a:r>
                      <a:r>
                        <a:rPr lang="en-US" sz="1100" baseline="0" dirty="0" smtClean="0">
                          <a:effectLst/>
                          <a:latin typeface="Rockwell" panose="02060603020205020403" pitchFamily="18" charset="0"/>
                        </a:rPr>
                        <a:t> filing of application</a:t>
                      </a:r>
                      <a:r>
                        <a:rPr lang="en-US" sz="1100" dirty="0" smtClean="0">
                          <a:effectLst/>
                          <a:latin typeface="Rockwell" panose="02060603020205020403" pitchFamily="18" charset="0"/>
                        </a:rPr>
                        <a:t> </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100" dirty="0">
                          <a:effectLst/>
                          <a:latin typeface="Rockwell" panose="02060603020205020403" pitchFamily="18" charset="0"/>
                        </a:rPr>
                        <a:t>Order received in  </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551116">
                <a:tc>
                  <a:txBody>
                    <a:bodyPr/>
                    <a:lstStyle/>
                    <a:p>
                      <a:pPr marL="0" marR="0" algn="ctr">
                        <a:lnSpc>
                          <a:spcPct val="107000"/>
                        </a:lnSpc>
                        <a:spcBef>
                          <a:spcPts val="0"/>
                        </a:spcBef>
                        <a:spcAft>
                          <a:spcPts val="0"/>
                        </a:spcAft>
                      </a:pPr>
                      <a:r>
                        <a:rPr lang="en-US" sz="1200" dirty="0">
                          <a:effectLst/>
                          <a:latin typeface="Rockwell" panose="02060603020205020403" pitchFamily="18" charset="0"/>
                        </a:rPr>
                        <a:t>(</a:t>
                      </a:r>
                      <a:r>
                        <a:rPr lang="en-US" sz="1200" dirty="0" smtClean="0">
                          <a:effectLst/>
                          <a:latin typeface="Rockwell" panose="02060603020205020403" pitchFamily="18" charset="0"/>
                        </a:rPr>
                        <a:t>i)</a:t>
                      </a:r>
                      <a:endParaRPr lang="en-IN" sz="12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IN" sz="1200" b="1" dirty="0">
                          <a:effectLst/>
                          <a:latin typeface="Rockwell" panose="02060603020205020403" pitchFamily="18" charset="0"/>
                          <a:ea typeface="Calibri" panose="020F0502020204030204" charset="0"/>
                          <a:cs typeface="Mangal" panose="02040503050203030202" pitchFamily="18" charset="0"/>
                        </a:rPr>
                        <a:t>(</a:t>
                      </a:r>
                      <a:r>
                        <a:rPr lang="en-IN" sz="1200" b="1" dirty="0" err="1">
                          <a:effectLst/>
                          <a:latin typeface="Rockwell" panose="02060603020205020403" pitchFamily="18" charset="0"/>
                          <a:ea typeface="Calibri" panose="020F0502020204030204" charset="0"/>
                          <a:cs typeface="Mangal" panose="02040503050203030202" pitchFamily="18" charset="0"/>
                        </a:rPr>
                        <a:t>i</a:t>
                      </a:r>
                      <a:r>
                        <a:rPr lang="en-IN" sz="1200" b="1" dirty="0">
                          <a:effectLst/>
                          <a:latin typeface="Rockwell" panose="02060603020205020403" pitchFamily="18" charset="0"/>
                          <a:ea typeface="Calibri" panose="020F0502020204030204" charset="0"/>
                          <a:cs typeface="Mangal" panose="02040503050203030202" pitchFamily="18" charset="0"/>
                        </a:rPr>
                        <a:t>)</a:t>
                      </a: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10A</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a:effectLst/>
                          <a:latin typeface="Rockwell" panose="02060603020205020403" pitchFamily="18" charset="0"/>
                        </a:rPr>
                        <a:t> Regular Registration for 5 years</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CPC</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200" b="1" dirty="0" err="1" smtClean="0">
                          <a:effectLst/>
                          <a:latin typeface="Rockwell" panose="02060603020205020403" pitchFamily="18" charset="0"/>
                        </a:rPr>
                        <a:t>upto</a:t>
                      </a:r>
                      <a:r>
                        <a:rPr lang="en-US" sz="1200" b="1" dirty="0" smtClean="0">
                          <a:effectLst/>
                          <a:latin typeface="Rockwell" panose="02060603020205020403" pitchFamily="18" charset="0"/>
                        </a:rPr>
                        <a:t> 30.09.2023 </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400" b="1" dirty="0">
                          <a:solidFill>
                            <a:srgbClr val="00B050"/>
                          </a:solidFill>
                          <a:effectLst/>
                          <a:latin typeface="Rockwell" panose="02060603020205020403" pitchFamily="18" charset="0"/>
                        </a:rPr>
                        <a:t>Form 10AC</a:t>
                      </a:r>
                      <a:endParaRPr lang="en-IN" sz="1400" b="1" dirty="0">
                        <a:solidFill>
                          <a:srgbClr val="00B05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825104">
                <a:tc>
                  <a:txBody>
                    <a:bodyPr/>
                    <a:lstStyle/>
                    <a:p>
                      <a:pPr marL="0" marR="0" algn="ctr">
                        <a:lnSpc>
                          <a:spcPct val="107000"/>
                        </a:lnSpc>
                        <a:spcBef>
                          <a:spcPts val="0"/>
                        </a:spcBef>
                        <a:spcAft>
                          <a:spcPts val="0"/>
                        </a:spcAft>
                      </a:pPr>
                      <a:r>
                        <a:rPr lang="en-US" sz="1200" dirty="0">
                          <a:effectLst/>
                          <a:latin typeface="Rockwell" panose="02060603020205020403" pitchFamily="18" charset="0"/>
                        </a:rPr>
                        <a:t>(ii) to (V</a:t>
                      </a:r>
                      <a:r>
                        <a:rPr lang="en-US" sz="1200" dirty="0" smtClean="0">
                          <a:effectLst/>
                          <a:latin typeface="Rockwell" panose="02060603020205020403" pitchFamily="18" charset="0"/>
                        </a:rPr>
                        <a:t>) </a:t>
                      </a:r>
                      <a:endParaRPr lang="en-IN" sz="12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IN" sz="1200" b="1" dirty="0">
                          <a:effectLst/>
                          <a:latin typeface="Rockwell" panose="02060603020205020403" pitchFamily="18" charset="0"/>
                          <a:ea typeface="Calibri" panose="020F0502020204030204" charset="0"/>
                          <a:cs typeface="Mangal" panose="02040503050203030202" pitchFamily="18" charset="0"/>
                        </a:rPr>
                        <a:t>(ii) and (iii)</a:t>
                      </a: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10AB</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285750" marR="0" indent="-285750" algn="just">
                        <a:lnSpc>
                          <a:spcPct val="107000"/>
                        </a:lnSpc>
                        <a:spcBef>
                          <a:spcPts val="0"/>
                        </a:spcBef>
                        <a:spcAft>
                          <a:spcPts val="0"/>
                        </a:spcAft>
                        <a:buFont typeface="Arial" panose="020B0604020202020204" pitchFamily="34" charset="0"/>
                        <a:buChar char="•"/>
                      </a:pPr>
                      <a:r>
                        <a:rPr lang="en-US" sz="1200" b="1" dirty="0" smtClean="0">
                          <a:effectLst/>
                          <a:latin typeface="Rockwell" panose="02060603020205020403" pitchFamily="18" charset="0"/>
                          <a:ea typeface="Calibri" panose="020F0502020204030204" charset="0"/>
                          <a:cs typeface="Mangal" panose="02040503050203030202" pitchFamily="18" charset="0"/>
                        </a:rPr>
                        <a:t> Renewal of regular registration</a:t>
                      </a:r>
                    </a:p>
                    <a:p>
                      <a:pPr marL="285750" marR="0" indent="-285750" algn="just">
                        <a:lnSpc>
                          <a:spcPct val="107000"/>
                        </a:lnSpc>
                        <a:spcBef>
                          <a:spcPts val="0"/>
                        </a:spcBef>
                        <a:spcAft>
                          <a:spcPts val="0"/>
                        </a:spcAft>
                        <a:buFont typeface="Arial" panose="020B0604020202020204" pitchFamily="34" charset="0"/>
                        <a:buChar char="•"/>
                      </a:pPr>
                      <a:r>
                        <a:rPr lang="en-US" sz="1200" b="1" baseline="0" dirty="0" smtClean="0">
                          <a:effectLst/>
                          <a:latin typeface="Rockwell" panose="02060603020205020403" pitchFamily="18" charset="0"/>
                          <a:ea typeface="Calibri" panose="020F0502020204030204" charset="0"/>
                          <a:cs typeface="Mangal" panose="02040503050203030202" pitchFamily="18" charset="0"/>
                        </a:rPr>
                        <a:t>Conversion of provisional registration into regular registration</a:t>
                      </a:r>
                      <a:endParaRPr lang="en-IN" sz="1200" b="1" baseline="0" dirty="0" smtClean="0">
                        <a:effectLst/>
                        <a:latin typeface="Rockwell" panose="02060603020205020403" pitchFamily="18" charset="0"/>
                        <a:ea typeface="Calibri" panose="020F0502020204030204" charset="0"/>
                        <a:cs typeface="Mangal" panose="02040503050203030202" pitchFamily="18" charset="0"/>
                      </a:endParaRPr>
                    </a:p>
                    <a:p>
                      <a:pPr marL="285750" marR="0" indent="-285750" algn="just">
                        <a:lnSpc>
                          <a:spcPct val="107000"/>
                        </a:lnSpc>
                        <a:spcBef>
                          <a:spcPts val="0"/>
                        </a:spcBef>
                        <a:spcAft>
                          <a:spcPts val="0"/>
                        </a:spcAft>
                        <a:buFont typeface="Arial" panose="020B0604020202020204" pitchFamily="34" charset="0"/>
                        <a:buChar char="•"/>
                      </a:pPr>
                      <a:r>
                        <a:rPr lang="en-US" sz="1200" b="1" baseline="0" dirty="0" smtClean="0">
                          <a:effectLst/>
                          <a:latin typeface="Rockwell" panose="02060603020205020403" pitchFamily="18" charset="0"/>
                          <a:ea typeface="Calibri" panose="020F0502020204030204" charset="0"/>
                          <a:cs typeface="Mangal" panose="02040503050203030202" pitchFamily="18" charset="0"/>
                        </a:rPr>
                        <a:t>Regularization of inoperative registration</a:t>
                      </a:r>
                    </a:p>
                    <a:p>
                      <a:pPr marL="285750" marR="0" indent="-285750" algn="just">
                        <a:lnSpc>
                          <a:spcPct val="107000"/>
                        </a:lnSpc>
                        <a:spcBef>
                          <a:spcPts val="0"/>
                        </a:spcBef>
                        <a:spcAft>
                          <a:spcPts val="0"/>
                        </a:spcAft>
                        <a:buFont typeface="Arial" panose="020B0604020202020204" pitchFamily="34" charset="0"/>
                        <a:buChar char="•"/>
                      </a:pPr>
                      <a:r>
                        <a:rPr lang="en-US" sz="1200" b="1" baseline="0" dirty="0" smtClean="0">
                          <a:effectLst/>
                          <a:latin typeface="Rockwell" panose="02060603020205020403" pitchFamily="18" charset="0"/>
                          <a:ea typeface="Calibri" panose="020F0502020204030204" charset="0"/>
                          <a:cs typeface="Mangal" panose="02040503050203030202" pitchFamily="18" charset="0"/>
                        </a:rPr>
                        <a:t>Re-registration in case of modification of objects </a:t>
                      </a:r>
                    </a:p>
                  </a:txBody>
                  <a:tcPr marL="45894" marR="45894" marT="0" marB="0"/>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CIT(E)</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200" b="1" dirty="0">
                          <a:effectLst/>
                          <a:latin typeface="Rockwell" panose="02060603020205020403" pitchFamily="18" charset="0"/>
                        </a:rPr>
                        <a:t>06 </a:t>
                      </a:r>
                      <a:r>
                        <a:rPr lang="en-US" sz="1200" b="1" dirty="0" smtClean="0">
                          <a:effectLst/>
                          <a:latin typeface="Rockwell" panose="02060603020205020403" pitchFamily="18" charset="0"/>
                        </a:rPr>
                        <a:t>Months prior to expiry of registration (within 30 days in case of modification</a:t>
                      </a:r>
                      <a:r>
                        <a:rPr lang="en-US" sz="1200" b="1" baseline="0" dirty="0" smtClean="0">
                          <a:effectLst/>
                          <a:latin typeface="Rockwell" panose="02060603020205020403" pitchFamily="18" charset="0"/>
                        </a:rPr>
                        <a:t> of objects</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400" b="1" dirty="0">
                          <a:solidFill>
                            <a:srgbClr val="7030A0"/>
                          </a:solidFill>
                          <a:effectLst/>
                          <a:latin typeface="Rockwell" panose="02060603020205020403" pitchFamily="18" charset="0"/>
                        </a:rPr>
                        <a:t>Form 10AD</a:t>
                      </a:r>
                      <a:endParaRPr lang="en-IN" sz="1400" b="1" dirty="0">
                        <a:solidFill>
                          <a:srgbClr val="7030A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690372">
                <a:tc>
                  <a:txBody>
                    <a:bodyPr/>
                    <a:lstStyle/>
                    <a:p>
                      <a:pPr marL="0" marR="0" algn="ctr">
                        <a:lnSpc>
                          <a:spcPct val="107000"/>
                        </a:lnSpc>
                        <a:spcBef>
                          <a:spcPts val="0"/>
                        </a:spcBef>
                        <a:spcAft>
                          <a:spcPts val="0"/>
                        </a:spcAft>
                      </a:pPr>
                      <a:r>
                        <a:rPr lang="en-US" sz="1200" dirty="0">
                          <a:effectLst/>
                          <a:latin typeface="Rockwell" panose="02060603020205020403" pitchFamily="18" charset="0"/>
                        </a:rPr>
                        <a:t>(vi) </a:t>
                      </a:r>
                      <a:r>
                        <a:rPr lang="en-US" sz="1200" dirty="0" smtClean="0">
                          <a:effectLst/>
                          <a:latin typeface="Rockwell" panose="02060603020205020403" pitchFamily="18" charset="0"/>
                        </a:rPr>
                        <a:t>A</a:t>
                      </a:r>
                      <a:endParaRPr lang="en-US" sz="1200" dirty="0">
                        <a:effectLst/>
                        <a:latin typeface="Rockwell" panose="02060603020205020403"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IN" sz="1200" b="1" dirty="0">
                          <a:effectLst/>
                          <a:latin typeface="Rockwell" panose="02060603020205020403" pitchFamily="18" charset="0"/>
                          <a:ea typeface="Calibri" panose="020F0502020204030204" charset="0"/>
                          <a:cs typeface="Mangal" panose="02040503050203030202" pitchFamily="18" charset="0"/>
                        </a:rPr>
                        <a:t>(iv</a:t>
                      </a:r>
                      <a:r>
                        <a:rPr lang="en-IN" sz="1200" b="1" dirty="0" smtClean="0">
                          <a:effectLst/>
                          <a:latin typeface="Rockwell" panose="02060603020205020403" pitchFamily="18" charset="0"/>
                          <a:ea typeface="Calibri" panose="020F0502020204030204" charset="0"/>
                          <a:cs typeface="Mangal" panose="02040503050203030202" pitchFamily="18" charset="0"/>
                        </a:rPr>
                        <a:t>) A</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10A</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a:effectLst/>
                          <a:latin typeface="Rockwell" panose="02060603020205020403" pitchFamily="18" charset="0"/>
                        </a:rPr>
                        <a:t>Provisional Registration for 03 years</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CPC</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200" b="1" dirty="0">
                          <a:effectLst/>
                          <a:latin typeface="Rockwell" panose="02060603020205020403" pitchFamily="18" charset="0"/>
                        </a:rPr>
                        <a:t>01 </a:t>
                      </a:r>
                      <a:r>
                        <a:rPr lang="en-US" sz="1200" b="1" dirty="0" smtClean="0">
                          <a:effectLst/>
                          <a:latin typeface="Rockwell" panose="02060603020205020403" pitchFamily="18" charset="0"/>
                        </a:rPr>
                        <a:t>Month prior to the PY</a:t>
                      </a:r>
                      <a:r>
                        <a:rPr lang="en-US" sz="1200" b="1" baseline="0" dirty="0" smtClean="0">
                          <a:effectLst/>
                          <a:latin typeface="Rockwell" panose="02060603020205020403" pitchFamily="18" charset="0"/>
                        </a:rPr>
                        <a:t> for the relevant AY</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400" b="1" dirty="0">
                          <a:solidFill>
                            <a:srgbClr val="00B050"/>
                          </a:solidFill>
                          <a:effectLst/>
                          <a:latin typeface="Rockwell" panose="02060603020205020403" pitchFamily="18" charset="0"/>
                        </a:rPr>
                        <a:t>Form 10AC</a:t>
                      </a:r>
                      <a:endParaRPr lang="en-IN" sz="1400" b="1" dirty="0">
                        <a:solidFill>
                          <a:srgbClr val="00B05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914400">
                <a:tc>
                  <a:txBody>
                    <a:bodyPr/>
                    <a:lstStyle/>
                    <a:p>
                      <a:pPr marL="0" marR="0" algn="ctr">
                        <a:lnSpc>
                          <a:spcPct val="107000"/>
                        </a:lnSpc>
                        <a:spcBef>
                          <a:spcPts val="0"/>
                        </a:spcBef>
                        <a:spcAft>
                          <a:spcPts val="0"/>
                        </a:spcAft>
                      </a:pPr>
                      <a:r>
                        <a:rPr lang="en-US" sz="1200" dirty="0">
                          <a:effectLst/>
                          <a:latin typeface="Rockwell" panose="02060603020205020403" pitchFamily="18" charset="0"/>
                        </a:rPr>
                        <a:t>(vi) </a:t>
                      </a:r>
                      <a:r>
                        <a:rPr lang="en-US" sz="1200" dirty="0" smtClean="0">
                          <a:effectLst/>
                          <a:latin typeface="Rockwell" panose="02060603020205020403" pitchFamily="18" charset="0"/>
                        </a:rPr>
                        <a:t>B</a:t>
                      </a:r>
                      <a:endParaRPr lang="en-US" sz="1200" dirty="0">
                        <a:effectLst/>
                        <a:latin typeface="Rockwell" panose="02060603020205020403"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IN" sz="1200" b="1" dirty="0">
                          <a:effectLst/>
                          <a:latin typeface="Rockwell" panose="02060603020205020403" pitchFamily="18" charset="0"/>
                          <a:ea typeface="Calibri" panose="020F0502020204030204" charset="0"/>
                          <a:cs typeface="Mangal" panose="02040503050203030202" pitchFamily="18" charset="0"/>
                        </a:rPr>
                        <a:t>(iv</a:t>
                      </a:r>
                      <a:r>
                        <a:rPr lang="en-IN" sz="1200" b="1" dirty="0" smtClean="0">
                          <a:effectLst/>
                          <a:latin typeface="Rockwell" panose="02060603020205020403" pitchFamily="18" charset="0"/>
                          <a:ea typeface="Calibri" panose="020F0502020204030204" charset="0"/>
                          <a:cs typeface="Mangal" panose="02040503050203030202" pitchFamily="18" charset="0"/>
                        </a:rPr>
                        <a:t>) B</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smtClean="0">
                          <a:effectLst/>
                          <a:latin typeface="Rockwell" panose="02060603020205020403" pitchFamily="18" charset="0"/>
                          <a:ea typeface="Calibri" panose="020F0502020204030204" charset="0"/>
                          <a:cs typeface="Mangal" panose="02040503050203030202" pitchFamily="18" charset="0"/>
                        </a:rPr>
                        <a:t>10AB</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smtClean="0">
                          <a:effectLst/>
                          <a:latin typeface="Rockwell" panose="02060603020205020403" pitchFamily="18" charset="0"/>
                        </a:rPr>
                        <a:t>Regular Registration for 5 years (</a:t>
                      </a:r>
                      <a:r>
                        <a:rPr lang="en-US" sz="1200" b="1" dirty="0" err="1" smtClean="0">
                          <a:effectLst/>
                          <a:latin typeface="Rockwell" panose="02060603020205020403" pitchFamily="18" charset="0"/>
                        </a:rPr>
                        <a:t>w.e.f</a:t>
                      </a:r>
                      <a:r>
                        <a:rPr lang="en-US" sz="1200" b="1" dirty="0" smtClean="0">
                          <a:effectLst/>
                          <a:latin typeface="Rockwell" panose="02060603020205020403" pitchFamily="18" charset="0"/>
                        </a:rPr>
                        <a:t>.</a:t>
                      </a:r>
                      <a:r>
                        <a:rPr lang="en-US" sz="1200" b="1" baseline="0" dirty="0" smtClean="0">
                          <a:effectLst/>
                          <a:latin typeface="Rockwell" panose="02060603020205020403" pitchFamily="18" charset="0"/>
                        </a:rPr>
                        <a:t> </a:t>
                      </a:r>
                      <a:r>
                        <a:rPr lang="en-US" sz="1200" b="1" dirty="0" smtClean="0">
                          <a:effectLst/>
                          <a:latin typeface="Rockwell" panose="02060603020205020403" pitchFamily="18" charset="0"/>
                        </a:rPr>
                        <a:t> 01.10.2023)</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smtClean="0">
                          <a:effectLst/>
                          <a:latin typeface="Rockwell" panose="02060603020205020403" pitchFamily="18" charset="0"/>
                          <a:ea typeface="Calibri" panose="020F0502020204030204" charset="0"/>
                          <a:cs typeface="Mangal" panose="02040503050203030202" pitchFamily="18" charset="0"/>
                        </a:rPr>
                        <a:t>CIT(E)</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600" b="1" dirty="0" smtClean="0">
                          <a:solidFill>
                            <a:srgbClr val="7030A0"/>
                          </a:solidFill>
                          <a:effectLst/>
                          <a:latin typeface="Rockwell" panose="02060603020205020403" pitchFamily="18" charset="0"/>
                        </a:rPr>
                        <a:t>Form 10AD</a:t>
                      </a:r>
                      <a:endParaRPr lang="en-IN" sz="1600" b="1" dirty="0" smtClean="0">
                        <a:solidFill>
                          <a:srgbClr val="7030A0"/>
                        </a:solidFill>
                        <a:effectLst/>
                        <a:latin typeface="Rockwell" panose="02060603020205020403" pitchFamily="18" charset="0"/>
                        <a:ea typeface="Calibri" panose="020F0502020204030204" charset="0"/>
                        <a:cs typeface="Mangal" panose="02040503050203030202" pitchFamily="18" charset="0"/>
                      </a:endParaRPr>
                    </a:p>
                    <a:p>
                      <a:pPr marL="0" marR="0" algn="ctr">
                        <a:lnSpc>
                          <a:spcPct val="107000"/>
                        </a:lnSpc>
                        <a:spcBef>
                          <a:spcPts val="0"/>
                        </a:spcBef>
                        <a:spcAft>
                          <a:spcPts val="0"/>
                        </a:spcAft>
                      </a:pPr>
                      <a:endParaRPr lang="en-IN" sz="1600" b="1" dirty="0">
                        <a:solidFill>
                          <a:srgbClr val="00B05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15</a:t>
            </a:fld>
            <a:endParaRPr lang="en-US">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63089160"/>
              </p:ext>
            </p:extLst>
          </p:nvPr>
        </p:nvGraphicFramePr>
        <p:xfrm>
          <a:off x="1066800" y="685800"/>
          <a:ext cx="7924800" cy="5580697"/>
        </p:xfrm>
        <a:graphic>
          <a:graphicData uri="http://schemas.openxmlformats.org/drawingml/2006/table">
            <a:tbl>
              <a:tblPr firstRow="1" bandRow="1">
                <a:tableStyleId>{5C22544A-7EE6-4342-B048-85BDC9FD1C3A}</a:tableStyleId>
              </a:tblPr>
              <a:tblGrid>
                <a:gridCol w="609600"/>
                <a:gridCol w="762000"/>
                <a:gridCol w="533400"/>
                <a:gridCol w="1981200"/>
                <a:gridCol w="762000"/>
                <a:gridCol w="2514600"/>
                <a:gridCol w="762000"/>
              </a:tblGrid>
              <a:tr h="990600">
                <a:tc>
                  <a:txBody>
                    <a:bodyPr/>
                    <a:lstStyle/>
                    <a:p>
                      <a:pPr marL="0" marR="0" algn="ctr">
                        <a:lnSpc>
                          <a:spcPct val="107000"/>
                        </a:lnSpc>
                        <a:spcBef>
                          <a:spcPts val="0"/>
                        </a:spcBef>
                        <a:spcAft>
                          <a:spcPts val="0"/>
                        </a:spcAft>
                      </a:pPr>
                      <a:r>
                        <a:rPr lang="en-US" sz="1100" dirty="0">
                          <a:effectLst/>
                          <a:latin typeface="Rockwell" panose="02060603020205020403" pitchFamily="18" charset="0"/>
                        </a:rPr>
                        <a:t>Section </a:t>
                      </a:r>
                      <a:r>
                        <a:rPr lang="en-US" sz="1100" dirty="0" smtClean="0">
                          <a:effectLst/>
                          <a:latin typeface="Rockwell" panose="02060603020205020403" pitchFamily="18" charset="0"/>
                        </a:rPr>
                        <a:t>12A(1) (ac)</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100" dirty="0" smtClean="0">
                          <a:effectLst/>
                          <a:latin typeface="Rockwell" panose="02060603020205020403" pitchFamily="18" charset="0"/>
                        </a:rPr>
                        <a:t>1</a:t>
                      </a:r>
                      <a:r>
                        <a:rPr lang="en-US" sz="1100" baseline="30000" dirty="0" smtClean="0">
                          <a:effectLst/>
                          <a:latin typeface="Rockwell" panose="02060603020205020403" pitchFamily="18" charset="0"/>
                        </a:rPr>
                        <a:t>st</a:t>
                      </a:r>
                      <a:r>
                        <a:rPr lang="en-US" sz="1100" dirty="0" smtClean="0">
                          <a:effectLst/>
                          <a:latin typeface="Rockwell" panose="02060603020205020403" pitchFamily="18" charset="0"/>
                        </a:rPr>
                        <a:t>  proviso to Sec. </a:t>
                      </a:r>
                      <a:r>
                        <a:rPr lang="en-US" sz="1100" dirty="0">
                          <a:effectLst/>
                          <a:latin typeface="Rockwell" panose="02060603020205020403" pitchFamily="18" charset="0"/>
                        </a:rPr>
                        <a:t>10(23C</a:t>
                      </a:r>
                      <a:r>
                        <a:rPr lang="en-US" sz="1100" dirty="0" smtClean="0">
                          <a:effectLst/>
                          <a:latin typeface="Rockwell" panose="02060603020205020403" pitchFamily="18" charset="0"/>
                        </a:rPr>
                        <a:t>)/</a:t>
                      </a:r>
                    </a:p>
                    <a:p>
                      <a:pPr marL="0" marR="0" lvl="0" indent="0" algn="ctr" defTabSz="457200" rtl="0" eaLnBrk="1" fontAlgn="auto" latinLnBrk="0" hangingPunct="1">
                        <a:lnSpc>
                          <a:spcPct val="107000"/>
                        </a:lnSpc>
                        <a:spcBef>
                          <a:spcPts val="0"/>
                        </a:spcBef>
                        <a:spcAft>
                          <a:spcPts val="0"/>
                        </a:spcAft>
                        <a:buClrTx/>
                        <a:buSzTx/>
                        <a:buFontTx/>
                        <a:buNone/>
                        <a:defRPr/>
                      </a:pPr>
                      <a:r>
                        <a:rPr lang="en-US" sz="1100" dirty="0" smtClean="0">
                          <a:effectLst/>
                          <a:latin typeface="Rockwell" panose="02060603020205020403" pitchFamily="18" charset="0"/>
                        </a:rPr>
                        <a:t>Sec.  80G(5)</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100" dirty="0">
                          <a:effectLst/>
                          <a:latin typeface="Rockwell" panose="02060603020205020403" pitchFamily="18" charset="0"/>
                        </a:rPr>
                        <a:t>Form to be filed</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endParaRPr lang="en-US" sz="1100" dirty="0">
                        <a:effectLst/>
                        <a:latin typeface="Rockwell" panose="02060603020205020403" pitchFamily="18" charset="0"/>
                      </a:endParaRPr>
                    </a:p>
                    <a:p>
                      <a:pPr marL="0" marR="0" algn="ctr">
                        <a:lnSpc>
                          <a:spcPct val="107000"/>
                        </a:lnSpc>
                        <a:spcBef>
                          <a:spcPts val="0"/>
                        </a:spcBef>
                        <a:spcAft>
                          <a:spcPts val="0"/>
                        </a:spcAft>
                      </a:pPr>
                      <a:r>
                        <a:rPr lang="en-US" sz="1100" dirty="0" smtClean="0">
                          <a:effectLst/>
                          <a:latin typeface="Rockwell" panose="02060603020205020403" pitchFamily="18" charset="0"/>
                          <a:ea typeface="+mn-ea"/>
                          <a:cs typeface="+mn-cs"/>
                        </a:rPr>
                        <a:t>Purpose</a:t>
                      </a:r>
                    </a:p>
                    <a:p>
                      <a:pPr marL="0" marR="0" algn="ctr">
                        <a:lnSpc>
                          <a:spcPct val="107000"/>
                        </a:lnSpc>
                        <a:spcBef>
                          <a:spcPts val="0"/>
                        </a:spcBef>
                        <a:spcAft>
                          <a:spcPts val="0"/>
                        </a:spcAft>
                      </a:pPr>
                      <a:r>
                        <a:rPr lang="en-US" sz="1100" dirty="0" smtClean="0">
                          <a:effectLst/>
                          <a:latin typeface="Rockwell" panose="02060603020205020403" pitchFamily="18" charset="0"/>
                          <a:ea typeface="+mn-ea"/>
                          <a:cs typeface="+mn-cs"/>
                        </a:rPr>
                        <a:t>(Registration/Approval)</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100" dirty="0">
                          <a:effectLst/>
                          <a:latin typeface="Rockwell" panose="02060603020205020403" pitchFamily="18" charset="0"/>
                          <a:ea typeface="Calibri" panose="020F0502020204030204" charset="0"/>
                          <a:cs typeface="Mangal" panose="02040503050203030202" pitchFamily="18" charset="0"/>
                        </a:rPr>
                        <a:t>Issuing Authority </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100" dirty="0">
                          <a:effectLst/>
                          <a:latin typeface="Rockwell" panose="02060603020205020403" pitchFamily="18" charset="0"/>
                        </a:rPr>
                        <a:t>Time </a:t>
                      </a:r>
                      <a:r>
                        <a:rPr lang="en-US" sz="1100" dirty="0" smtClean="0">
                          <a:effectLst/>
                          <a:latin typeface="Rockwell" panose="02060603020205020403" pitchFamily="18" charset="0"/>
                        </a:rPr>
                        <a:t>Period for</a:t>
                      </a:r>
                      <a:r>
                        <a:rPr lang="en-US" sz="1100" baseline="0" dirty="0" smtClean="0">
                          <a:effectLst/>
                          <a:latin typeface="Rockwell" panose="02060603020205020403" pitchFamily="18" charset="0"/>
                        </a:rPr>
                        <a:t> filing of application</a:t>
                      </a:r>
                      <a:r>
                        <a:rPr lang="en-US" sz="1100" dirty="0" smtClean="0">
                          <a:effectLst/>
                          <a:latin typeface="Rockwell" panose="02060603020205020403" pitchFamily="18" charset="0"/>
                        </a:rPr>
                        <a:t> </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100" dirty="0">
                          <a:effectLst/>
                          <a:latin typeface="Rockwell" panose="02060603020205020403" pitchFamily="18" charset="0"/>
                        </a:rPr>
                        <a:t>Order received in  </a:t>
                      </a:r>
                      <a:endParaRPr lang="en-IN" sz="1100"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551116">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a:t>
                      </a: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i)</a:t>
                      </a:r>
                      <a:endPar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a:t>
                      </a:r>
                      <a:r>
                        <a:rPr kumimoji="0" lang="en-IN" sz="1200" b="1" kern="1200" dirty="0" err="1">
                          <a:solidFill>
                            <a:schemeClr val="dk1"/>
                          </a:solidFill>
                          <a:effectLst/>
                          <a:latin typeface="Rockwell" panose="02060603020205020403" pitchFamily="18" charset="0"/>
                          <a:ea typeface="Calibri" panose="020F0502020204030204" charset="0"/>
                          <a:cs typeface="Mangal" panose="02040503050203030202" pitchFamily="18" charset="0"/>
                        </a:rPr>
                        <a:t>i</a:t>
                      </a:r>
                      <a:r>
                        <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a:t>
                      </a: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10A</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a:effectLst/>
                          <a:latin typeface="Rockwell" panose="02060603020205020403" pitchFamily="18" charset="0"/>
                        </a:rPr>
                        <a:t> Regular Registration for 5 years</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CPC</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200" b="1" dirty="0" err="1" smtClean="0">
                          <a:effectLst/>
                          <a:latin typeface="Rockwell" panose="02060603020205020403" pitchFamily="18" charset="0"/>
                        </a:rPr>
                        <a:t>Upto</a:t>
                      </a:r>
                      <a:r>
                        <a:rPr lang="en-US" sz="1200" b="1" dirty="0" smtClean="0">
                          <a:effectLst/>
                          <a:latin typeface="Rockwell" panose="02060603020205020403" pitchFamily="18" charset="0"/>
                        </a:rPr>
                        <a:t> 30.09.2023 </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400" b="1" dirty="0">
                          <a:solidFill>
                            <a:srgbClr val="00B050"/>
                          </a:solidFill>
                          <a:effectLst/>
                          <a:latin typeface="Rockwell" panose="02060603020205020403" pitchFamily="18" charset="0"/>
                        </a:rPr>
                        <a:t>Form 10AC</a:t>
                      </a:r>
                      <a:endParaRPr lang="en-IN" sz="1400" b="1" dirty="0">
                        <a:solidFill>
                          <a:srgbClr val="00B05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825104">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(ii) to (V</a:t>
                      </a: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 </a:t>
                      </a:r>
                      <a:endPar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(ii) and (iii)</a:t>
                      </a: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10AB</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103188" marR="0" indent="-103188" algn="just">
                        <a:lnSpc>
                          <a:spcPct val="107000"/>
                        </a:lnSpc>
                        <a:spcBef>
                          <a:spcPts val="0"/>
                        </a:spcBef>
                        <a:spcAft>
                          <a:spcPts val="0"/>
                        </a:spcAft>
                        <a:buFont typeface="Arial" panose="020B0604020202020204" pitchFamily="34" charset="0"/>
                        <a:buChar char="•"/>
                      </a:pPr>
                      <a:r>
                        <a:rPr lang="en-US" sz="1200" b="1" dirty="0" smtClean="0">
                          <a:effectLst/>
                          <a:latin typeface="Rockwell" panose="02060603020205020403" pitchFamily="18" charset="0"/>
                          <a:ea typeface="Calibri" panose="020F0502020204030204" charset="0"/>
                          <a:cs typeface="Mangal" panose="02040503050203030202" pitchFamily="18" charset="0"/>
                        </a:rPr>
                        <a:t> Renewal of regular registration</a:t>
                      </a:r>
                    </a:p>
                    <a:p>
                      <a:pPr marL="103188" marR="0" indent="-103188" algn="just">
                        <a:lnSpc>
                          <a:spcPct val="107000"/>
                        </a:lnSpc>
                        <a:spcBef>
                          <a:spcPts val="0"/>
                        </a:spcBef>
                        <a:spcAft>
                          <a:spcPts val="0"/>
                        </a:spcAft>
                        <a:buFont typeface="Arial" panose="020B0604020202020204" pitchFamily="34" charset="0"/>
                        <a:buChar char="•"/>
                      </a:pPr>
                      <a:r>
                        <a:rPr lang="en-US" sz="1200" b="1" baseline="0" dirty="0" smtClean="0">
                          <a:effectLst/>
                          <a:latin typeface="Rockwell" panose="02060603020205020403" pitchFamily="18" charset="0"/>
                          <a:ea typeface="Calibri" panose="020F0502020204030204" charset="0"/>
                          <a:cs typeface="Mangal" panose="02040503050203030202" pitchFamily="18" charset="0"/>
                        </a:rPr>
                        <a:t>Conversion of prov. registration into regular registration</a:t>
                      </a:r>
                      <a:endParaRPr lang="en-IN" sz="1200" b="1" baseline="0" dirty="0" smtClean="0">
                        <a:effectLst/>
                        <a:latin typeface="Rockwell" panose="02060603020205020403" pitchFamily="18" charset="0"/>
                        <a:ea typeface="Calibri" panose="020F0502020204030204" charset="0"/>
                        <a:cs typeface="Mangal" panose="02040503050203030202" pitchFamily="18" charset="0"/>
                      </a:endParaRPr>
                    </a:p>
                    <a:p>
                      <a:pPr marL="103188" marR="0" indent="-103188" algn="just">
                        <a:lnSpc>
                          <a:spcPct val="107000"/>
                        </a:lnSpc>
                        <a:spcBef>
                          <a:spcPts val="0"/>
                        </a:spcBef>
                        <a:spcAft>
                          <a:spcPts val="0"/>
                        </a:spcAft>
                        <a:buFont typeface="Arial" panose="020B0604020202020204" pitchFamily="34" charset="0"/>
                        <a:buChar char="•"/>
                      </a:pPr>
                      <a:r>
                        <a:rPr lang="en-US" sz="1200" b="1" baseline="0" dirty="0" smtClean="0">
                          <a:effectLst/>
                          <a:latin typeface="Rockwell" panose="02060603020205020403" pitchFamily="18" charset="0"/>
                          <a:ea typeface="Calibri" panose="020F0502020204030204" charset="0"/>
                          <a:cs typeface="Mangal" panose="02040503050203030202" pitchFamily="18" charset="0"/>
                        </a:rPr>
                        <a:t>Regularization of inoperative registration</a:t>
                      </a:r>
                    </a:p>
                    <a:p>
                      <a:pPr marL="103188" marR="0" indent="-103188" algn="just">
                        <a:lnSpc>
                          <a:spcPct val="107000"/>
                        </a:lnSpc>
                        <a:spcBef>
                          <a:spcPts val="0"/>
                        </a:spcBef>
                        <a:spcAft>
                          <a:spcPts val="0"/>
                        </a:spcAft>
                        <a:buFont typeface="Arial" panose="020B0604020202020204" pitchFamily="34" charset="0"/>
                        <a:buChar char="•"/>
                      </a:pPr>
                      <a:r>
                        <a:rPr lang="en-US" sz="1200" b="1" baseline="0" dirty="0" smtClean="0">
                          <a:effectLst/>
                          <a:latin typeface="Rockwell" panose="02060603020205020403" pitchFamily="18" charset="0"/>
                          <a:ea typeface="Calibri" panose="020F0502020204030204" charset="0"/>
                          <a:cs typeface="Mangal" panose="02040503050203030202" pitchFamily="18" charset="0"/>
                        </a:rPr>
                        <a:t>Re-registration in case of modification of objects </a:t>
                      </a:r>
                    </a:p>
                  </a:txBody>
                  <a:tcPr marL="45894" marR="45894" marT="0" marB="0"/>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CIT(E)</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171450" marR="0" indent="-171450" algn="just">
                        <a:lnSpc>
                          <a:spcPct val="107000"/>
                        </a:lnSpc>
                        <a:spcBef>
                          <a:spcPts val="0"/>
                        </a:spcBef>
                        <a:spcAft>
                          <a:spcPts val="0"/>
                        </a:spcAft>
                        <a:buFont typeface="Arial" pitchFamily="34" charset="0"/>
                        <a:buChar char="•"/>
                      </a:pPr>
                      <a:r>
                        <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06 </a:t>
                      </a: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Months prior to expiry of registration</a:t>
                      </a:r>
                    </a:p>
                    <a:p>
                      <a:pPr marL="171450" marR="0" indent="-171450" algn="just" defTabSz="914400" rtl="0" eaLnBrk="1" fontAlgn="auto" latinLnBrk="0" hangingPunct="1">
                        <a:lnSpc>
                          <a:spcPct val="107000"/>
                        </a:lnSpc>
                        <a:spcBef>
                          <a:spcPts val="0"/>
                        </a:spcBef>
                        <a:spcAft>
                          <a:spcPts val="0"/>
                        </a:spcAft>
                        <a:buClrTx/>
                        <a:buSzTx/>
                        <a:buFont typeface="Arial" pitchFamily="34" charset="0"/>
                        <a:buChar char="•"/>
                        <a:tabLst/>
                        <a:defRPr/>
                      </a:pP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06 Months prior to expiry of registration or within 06 months of the commencement of activities whichever is earlier</a:t>
                      </a:r>
                    </a:p>
                    <a:p>
                      <a:pPr marL="171450" marR="0" indent="-171450" algn="just">
                        <a:lnSpc>
                          <a:spcPct val="107000"/>
                        </a:lnSpc>
                        <a:spcBef>
                          <a:spcPts val="0"/>
                        </a:spcBef>
                        <a:spcAft>
                          <a:spcPts val="0"/>
                        </a:spcAft>
                        <a:buFont typeface="Arial" pitchFamily="34" charset="0"/>
                        <a:buChar char="•"/>
                      </a:pP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06 Months prior to commencement of relevant AY</a:t>
                      </a:r>
                    </a:p>
                    <a:p>
                      <a:pPr marL="171450" marR="0" indent="-171450" algn="just">
                        <a:lnSpc>
                          <a:spcPct val="107000"/>
                        </a:lnSpc>
                        <a:spcBef>
                          <a:spcPts val="0"/>
                        </a:spcBef>
                        <a:spcAft>
                          <a:spcPts val="0"/>
                        </a:spcAft>
                        <a:buFont typeface="Arial" pitchFamily="34" charset="0"/>
                        <a:buChar char="•"/>
                      </a:pP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Within 30 da</a:t>
                      </a:r>
                      <a:r>
                        <a:rPr kumimoji="0" lang="en-US" sz="1200" b="1" kern="1200" baseline="0" dirty="0" smtClean="0">
                          <a:solidFill>
                            <a:schemeClr val="dk1"/>
                          </a:solidFill>
                          <a:effectLst/>
                          <a:latin typeface="Rockwell" panose="02060603020205020403" pitchFamily="18" charset="0"/>
                          <a:ea typeface="Calibri" panose="020F0502020204030204" charset="0"/>
                          <a:cs typeface="Mangal" panose="02040503050203030202" pitchFamily="18" charset="0"/>
                        </a:rPr>
                        <a:t>ys in case of modification of objects</a:t>
                      </a:r>
                      <a:endParaRPr kumimoji="0" lang="en-IN" sz="1200" b="1" kern="1200" baseline="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400" b="1" dirty="0">
                          <a:solidFill>
                            <a:srgbClr val="7030A0"/>
                          </a:solidFill>
                          <a:effectLst/>
                          <a:latin typeface="Rockwell" panose="02060603020205020403" pitchFamily="18" charset="0"/>
                        </a:rPr>
                        <a:t>Form 10AD</a:t>
                      </a:r>
                      <a:endParaRPr lang="en-IN" sz="1400" b="1" dirty="0">
                        <a:solidFill>
                          <a:srgbClr val="7030A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690372">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(vi) </a:t>
                      </a: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A</a:t>
                      </a:r>
                      <a:endPar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(iv</a:t>
                      </a:r>
                      <a:r>
                        <a:rPr kumimoji="0" lang="en-IN"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 A</a:t>
                      </a:r>
                      <a:endPar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10A</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a:effectLst/>
                          <a:latin typeface="Rockwell" panose="02060603020205020403" pitchFamily="18" charset="0"/>
                        </a:rPr>
                        <a:t>Provisional Registration for 03 years</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a:effectLst/>
                          <a:latin typeface="Rockwell" panose="02060603020205020403" pitchFamily="18" charset="0"/>
                        </a:rPr>
                        <a:t>CPC</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200" b="1" dirty="0">
                          <a:effectLst/>
                          <a:latin typeface="Rockwell" panose="02060603020205020403" pitchFamily="18" charset="0"/>
                        </a:rPr>
                        <a:t>01 </a:t>
                      </a:r>
                      <a:r>
                        <a:rPr lang="en-US" sz="1200" b="1" dirty="0" smtClean="0">
                          <a:effectLst/>
                          <a:latin typeface="Rockwell" panose="02060603020205020403" pitchFamily="18" charset="0"/>
                        </a:rPr>
                        <a:t>Month prior to the PY</a:t>
                      </a:r>
                      <a:r>
                        <a:rPr lang="en-US" sz="1200" b="1" baseline="0" dirty="0" smtClean="0">
                          <a:effectLst/>
                          <a:latin typeface="Rockwell" panose="02060603020205020403" pitchFamily="18" charset="0"/>
                        </a:rPr>
                        <a:t> for the relevant AY</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ctr">
                        <a:lnSpc>
                          <a:spcPct val="107000"/>
                        </a:lnSpc>
                        <a:spcBef>
                          <a:spcPts val="0"/>
                        </a:spcBef>
                        <a:spcAft>
                          <a:spcPts val="0"/>
                        </a:spcAft>
                      </a:pPr>
                      <a:r>
                        <a:rPr lang="en-US" sz="1400" b="1" dirty="0">
                          <a:solidFill>
                            <a:srgbClr val="00B050"/>
                          </a:solidFill>
                          <a:effectLst/>
                          <a:latin typeface="Rockwell" panose="02060603020205020403" pitchFamily="18" charset="0"/>
                        </a:rPr>
                        <a:t>Form 10AC</a:t>
                      </a:r>
                      <a:endParaRPr lang="en-IN" sz="1400" b="1" dirty="0">
                        <a:solidFill>
                          <a:srgbClr val="00B05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r h="914400">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(vi) </a:t>
                      </a:r>
                      <a:r>
                        <a:rPr kumimoji="0" lang="en-US"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B</a:t>
                      </a:r>
                      <a:endParaRPr kumimoji="0" lang="en-US" sz="1200" b="1" kern="120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rPr>
                        <a:t>(iv</a:t>
                      </a:r>
                      <a:r>
                        <a:rPr kumimoji="0" lang="en-IN" sz="1200" b="1" kern="1200" dirty="0" smtClean="0">
                          <a:solidFill>
                            <a:schemeClr val="dk1"/>
                          </a:solidFill>
                          <a:effectLst/>
                          <a:latin typeface="Rockwell" panose="02060603020205020403" pitchFamily="18" charset="0"/>
                          <a:ea typeface="Calibri" panose="020F0502020204030204" charset="0"/>
                          <a:cs typeface="Mangal" panose="02040503050203030202" pitchFamily="18" charset="0"/>
                        </a:rPr>
                        <a:t>) B</a:t>
                      </a:r>
                      <a:endParaRPr kumimoji="0" lang="en-IN" sz="1200" b="1" kern="1200" dirty="0">
                        <a:solidFill>
                          <a:schemeClr val="dk1"/>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smtClean="0">
                          <a:effectLst/>
                          <a:latin typeface="Rockwell" panose="02060603020205020403" pitchFamily="18" charset="0"/>
                          <a:ea typeface="Calibri" panose="020F0502020204030204" charset="0"/>
                          <a:cs typeface="Mangal" panose="02040503050203030202" pitchFamily="18" charset="0"/>
                        </a:rPr>
                        <a:t>10AB</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smtClean="0">
                          <a:effectLst/>
                          <a:latin typeface="Rockwell" panose="02060603020205020403" pitchFamily="18" charset="0"/>
                        </a:rPr>
                        <a:t>Regular Registration for 5 </a:t>
                      </a:r>
                      <a:r>
                        <a:rPr lang="en-US" sz="1200" b="1" smtClean="0">
                          <a:effectLst/>
                          <a:latin typeface="Rockwell" panose="02060603020205020403" pitchFamily="18" charset="0"/>
                        </a:rPr>
                        <a:t>years </a:t>
                      </a:r>
                    </a:p>
                    <a:p>
                      <a:pPr marL="0" marR="0" algn="just">
                        <a:lnSpc>
                          <a:spcPct val="107000"/>
                        </a:lnSpc>
                        <a:spcBef>
                          <a:spcPts val="0"/>
                        </a:spcBef>
                        <a:spcAft>
                          <a:spcPts val="0"/>
                        </a:spcAft>
                      </a:pPr>
                      <a:r>
                        <a:rPr lang="en-US" sz="1200" b="1" smtClean="0">
                          <a:effectLst/>
                          <a:latin typeface="Rockwell" panose="02060603020205020403" pitchFamily="18" charset="0"/>
                        </a:rPr>
                        <a:t>(</a:t>
                      </a:r>
                      <a:r>
                        <a:rPr lang="en-US" sz="1200" b="1" dirty="0" err="1" smtClean="0">
                          <a:effectLst/>
                          <a:latin typeface="Rockwell" panose="02060603020205020403" pitchFamily="18" charset="0"/>
                        </a:rPr>
                        <a:t>w.e.f</a:t>
                      </a:r>
                      <a:r>
                        <a:rPr lang="en-US" sz="1200" b="1" dirty="0" smtClean="0">
                          <a:effectLst/>
                          <a:latin typeface="Rockwell" panose="02060603020205020403" pitchFamily="18" charset="0"/>
                        </a:rPr>
                        <a:t>.</a:t>
                      </a:r>
                      <a:r>
                        <a:rPr lang="en-US" sz="1200" b="1" baseline="0" dirty="0" smtClean="0">
                          <a:effectLst/>
                          <a:latin typeface="Rockwell" panose="02060603020205020403" pitchFamily="18" charset="0"/>
                        </a:rPr>
                        <a:t> </a:t>
                      </a:r>
                      <a:r>
                        <a:rPr lang="en-US" sz="1200" b="1" dirty="0" smtClean="0">
                          <a:effectLst/>
                          <a:latin typeface="Rockwell" panose="02060603020205020403" pitchFamily="18" charset="0"/>
                        </a:rPr>
                        <a:t> 01.10.2023)</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lvl="0" indent="0" algn="ctr" defTabSz="457200" rtl="0" eaLnBrk="1" fontAlgn="auto" latinLnBrk="0" hangingPunct="1">
                        <a:lnSpc>
                          <a:spcPct val="107000"/>
                        </a:lnSpc>
                        <a:spcBef>
                          <a:spcPts val="0"/>
                        </a:spcBef>
                        <a:spcAft>
                          <a:spcPts val="0"/>
                        </a:spcAft>
                        <a:buClrTx/>
                        <a:buSzTx/>
                        <a:buFontTx/>
                        <a:buNone/>
                        <a:defRPr/>
                      </a:pPr>
                      <a:r>
                        <a:rPr lang="en-US" sz="1200" b="1" dirty="0" smtClean="0">
                          <a:effectLst/>
                          <a:latin typeface="Rockwell" panose="02060603020205020403" pitchFamily="18" charset="0"/>
                          <a:ea typeface="Calibri" panose="020F0502020204030204" charset="0"/>
                          <a:cs typeface="Mangal" panose="02040503050203030202" pitchFamily="18" charset="0"/>
                        </a:rPr>
                        <a:t>CIT(E)</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algn="just">
                        <a:lnSpc>
                          <a:spcPct val="107000"/>
                        </a:lnSpc>
                        <a:spcBef>
                          <a:spcPts val="0"/>
                        </a:spcBef>
                        <a:spcAft>
                          <a:spcPts val="0"/>
                        </a:spcAft>
                      </a:pPr>
                      <a:r>
                        <a:rPr lang="en-US" sz="1200" b="1" dirty="0" smtClean="0">
                          <a:effectLst/>
                          <a:latin typeface="Rockwell" panose="02060603020205020403" pitchFamily="18" charset="0"/>
                          <a:ea typeface="Calibri" panose="020F0502020204030204" charset="0"/>
                          <a:cs typeface="Mangal" panose="02040503050203030202" pitchFamily="18" charset="0"/>
                        </a:rPr>
                        <a:t>Exemption will be available from the AY immediately following the  FY in which the application was made</a:t>
                      </a:r>
                      <a:endParaRPr lang="en-IN" sz="1200" b="1" dirty="0">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600" b="1" dirty="0" smtClean="0">
                          <a:solidFill>
                            <a:srgbClr val="7030A0"/>
                          </a:solidFill>
                          <a:effectLst/>
                          <a:latin typeface="Rockwell" panose="02060603020205020403" pitchFamily="18" charset="0"/>
                        </a:rPr>
                        <a:t>Form 10AD</a:t>
                      </a:r>
                      <a:endParaRPr lang="en-IN" sz="1600" b="1" dirty="0" smtClean="0">
                        <a:solidFill>
                          <a:srgbClr val="7030A0"/>
                        </a:solidFill>
                        <a:effectLst/>
                        <a:latin typeface="Rockwell" panose="02060603020205020403" pitchFamily="18" charset="0"/>
                        <a:ea typeface="Calibri" panose="020F0502020204030204" charset="0"/>
                        <a:cs typeface="Mangal" panose="02040503050203030202" pitchFamily="18" charset="0"/>
                      </a:endParaRPr>
                    </a:p>
                    <a:p>
                      <a:pPr marL="0" marR="0" algn="ctr">
                        <a:lnSpc>
                          <a:spcPct val="107000"/>
                        </a:lnSpc>
                        <a:spcBef>
                          <a:spcPts val="0"/>
                        </a:spcBef>
                        <a:spcAft>
                          <a:spcPts val="0"/>
                        </a:spcAft>
                      </a:pPr>
                      <a:endParaRPr lang="en-IN" sz="1600" b="1" dirty="0">
                        <a:solidFill>
                          <a:srgbClr val="00B050"/>
                        </a:solidFill>
                        <a:effectLst/>
                        <a:latin typeface="Rockwell" panose="02060603020205020403" pitchFamily="18" charset="0"/>
                        <a:ea typeface="Calibri" panose="020F0502020204030204" charset="0"/>
                        <a:cs typeface="Mangal" panose="02040503050203030202" pitchFamily="18" charset="0"/>
                      </a:endParaRPr>
                    </a:p>
                  </a:txBody>
                  <a:tcPr marL="45894" marR="45894" marT="0" marB="0" anchor="ct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5400" y="1143000"/>
            <a:ext cx="7498080" cy="4038600"/>
          </a:xfrm>
        </p:spPr>
        <p:txBody>
          <a:bodyPr>
            <a:normAutofit fontScale="85000" lnSpcReduction="20000"/>
          </a:bodyPr>
          <a:lstStyle/>
          <a:p>
            <a:r>
              <a:rPr lang="en-US" sz="2400" dirty="0" smtClean="0">
                <a:latin typeface="Times New Roman" pitchFamily="18" charset="0"/>
                <a:cs typeface="Times New Roman" pitchFamily="18" charset="0"/>
              </a:rPr>
              <a:t>Income - donations</a:t>
            </a:r>
          </a:p>
          <a:p>
            <a:pPr lvl="1"/>
            <a:r>
              <a:rPr lang="en-US" sz="1600" dirty="0" smtClean="0">
                <a:latin typeface="Times New Roman" pitchFamily="18" charset="0"/>
                <a:cs typeface="Times New Roman" pitchFamily="18" charset="0"/>
              </a:rPr>
              <a:t>Anonymous Donations </a:t>
            </a:r>
          </a:p>
          <a:p>
            <a:pPr lvl="1"/>
            <a:r>
              <a:rPr lang="en-US" sz="1600" dirty="0">
                <a:latin typeface="Times New Roman" pitchFamily="18" charset="0"/>
                <a:cs typeface="Times New Roman" pitchFamily="18" charset="0"/>
              </a:rPr>
              <a:t>Corpus </a:t>
            </a:r>
            <a:r>
              <a:rPr lang="en-US" sz="1600" dirty="0" smtClean="0">
                <a:latin typeface="Times New Roman" pitchFamily="18" charset="0"/>
                <a:cs typeface="Times New Roman" pitchFamily="18" charset="0"/>
              </a:rPr>
              <a:t>Donations – </a:t>
            </a:r>
          </a:p>
          <a:p>
            <a:pPr lvl="1"/>
            <a:r>
              <a:rPr lang="en-US" sz="1600" dirty="0" smtClean="0">
                <a:latin typeface="Times New Roman" pitchFamily="18" charset="0"/>
                <a:cs typeface="Times New Roman" pitchFamily="18" charset="0"/>
              </a:rPr>
              <a:t>Replenishment of Corpus/Loan</a:t>
            </a:r>
          </a:p>
          <a:p>
            <a:pPr lvl="1"/>
            <a:r>
              <a:rPr lang="en-US" sz="1600" dirty="0" smtClean="0">
                <a:latin typeface="Times New Roman" pitchFamily="18" charset="0"/>
                <a:cs typeface="Times New Roman" pitchFamily="18" charset="0"/>
              </a:rPr>
              <a:t>Donations to other Trust</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Income – Application</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Income - </a:t>
            </a:r>
            <a:r>
              <a:rPr lang="en-US" sz="2400" dirty="0">
                <a:latin typeface="Times New Roman" pitchFamily="18" charset="0"/>
                <a:cs typeface="Times New Roman" pitchFamily="18" charset="0"/>
              </a:rPr>
              <a:t>Accumulation</a:t>
            </a:r>
            <a:endParaRPr lang="en-US" sz="2400" dirty="0" smtClean="0">
              <a:latin typeface="Times New Roman" pitchFamily="18" charset="0"/>
              <a:cs typeface="Times New Roman" pitchFamily="18" charset="0"/>
            </a:endParaRP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Business by CIs</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Depreciation </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Modes of Investments </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Books of account</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Audit Report</a:t>
            </a:r>
          </a:p>
          <a:p>
            <a:pPr marL="358775" lvl="1" indent="-266700">
              <a:buFont typeface="Arial" panose="020B0604020202020204" pitchFamily="34" charset="0"/>
              <a:buChar char="•"/>
            </a:pPr>
            <a:r>
              <a:rPr lang="en-US" sz="2400" dirty="0" smtClean="0">
                <a:latin typeface="Times New Roman" pitchFamily="18" charset="0"/>
                <a:cs typeface="Times New Roman" pitchFamily="18" charset="0"/>
              </a:rPr>
              <a:t>Return of Income</a:t>
            </a:r>
          </a:p>
          <a:p>
            <a:pPr marL="358775" lvl="1" indent="-266700">
              <a:buFont typeface="Arial" panose="020B0604020202020204" pitchFamily="34" charset="0"/>
              <a:buChar char="•"/>
            </a:pPr>
            <a:endParaRPr lang="en-US" sz="2400" dirty="0" smtClean="0">
              <a:latin typeface="Times New Roman" pitchFamily="18" charset="0"/>
              <a:cs typeface="Times New Roman" pitchFamily="18" charset="0"/>
            </a:endParaRPr>
          </a:p>
          <a:p>
            <a:pPr marL="402590" lvl="1" indent="0">
              <a:buNone/>
            </a:pPr>
            <a:endParaRPr lang="en-US" sz="2400" dirty="0" smtClean="0">
              <a:latin typeface="Times New Roman" pitchFamily="18" charset="0"/>
              <a:cs typeface="Times New Roman" pitchFamily="18" charset="0"/>
            </a:endParaRPr>
          </a:p>
          <a:p>
            <a:pPr lvl="1"/>
            <a:endParaRPr lang="en-US" sz="2400"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
        <p:nvSpPr>
          <p:cNvPr id="3" name="Title 2"/>
          <p:cNvSpPr>
            <a:spLocks noGrp="1"/>
          </p:cNvSpPr>
          <p:nvPr>
            <p:ph type="title"/>
          </p:nvPr>
        </p:nvSpPr>
        <p:spPr>
          <a:xfrm>
            <a:off x="1447800" y="457200"/>
            <a:ext cx="7498080" cy="639762"/>
          </a:xfrm>
        </p:spPr>
        <p:txBody>
          <a:bodyPr>
            <a:normAutofit fontScale="90000"/>
          </a:bodyPr>
          <a:lstStyle/>
          <a:p>
            <a:r>
              <a:rPr lang="en-US" dirty="0" smtClean="0">
                <a:latin typeface="Times New Roman" pitchFamily="18" charset="0"/>
                <a:cs typeface="Times New Roman" pitchFamily="18" charset="0"/>
              </a:rPr>
              <a:t>Important aspects </a:t>
            </a:r>
            <a:br>
              <a:rPr lang="en-US"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620000" cy="715962"/>
          </a:xfrm>
        </p:spPr>
        <p:txBody>
          <a:bodyPr>
            <a:normAutofit fontScale="90000"/>
          </a:bodyPr>
          <a:lstStyle/>
          <a:p>
            <a:r>
              <a:rPr lang="en-US" dirty="0">
                <a:latin typeface="Times New Roman" pitchFamily="18" charset="0"/>
                <a:cs typeface="Times New Roman" pitchFamily="18" charset="0"/>
              </a:rPr>
              <a:t>Anonymous donations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295400"/>
            <a:ext cx="8077200" cy="5073427"/>
          </a:xfrm>
        </p:spPr>
        <p:txBody>
          <a:bodyPr>
            <a:normAutofit fontScale="92500" lnSpcReduction="20000"/>
          </a:bodyPr>
          <a:lstStyle/>
          <a:p>
            <a:pPr algn="just"/>
            <a:r>
              <a:rPr lang="en-US" sz="2000" dirty="0">
                <a:latin typeface="Times New Roman" pitchFamily="18" charset="0"/>
                <a:cs typeface="Times New Roman" pitchFamily="18" charset="0"/>
              </a:rPr>
              <a:t>Name and address of the donor not available with the </a:t>
            </a:r>
            <a:r>
              <a:rPr lang="en-US" sz="2000" dirty="0" err="1">
                <a:latin typeface="Times New Roman" pitchFamily="18" charset="0"/>
                <a:cs typeface="Times New Roman" pitchFamily="18" charset="0"/>
              </a:rPr>
              <a:t>donee</a:t>
            </a:r>
            <a:r>
              <a:rPr lang="en-US" sz="2000" dirty="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Donation without PAN - not anonymous</a:t>
            </a:r>
          </a:p>
          <a:p>
            <a:pPr algn="just"/>
            <a:r>
              <a:rPr lang="en-US" sz="2000" dirty="0" smtClean="0">
                <a:latin typeface="Times New Roman" pitchFamily="18" charset="0"/>
                <a:cs typeface="Times New Roman" pitchFamily="18" charset="0"/>
              </a:rPr>
              <a:t>Do </a:t>
            </a:r>
            <a:r>
              <a:rPr lang="en-US" sz="2000" dirty="0">
                <a:latin typeface="Times New Roman" pitchFamily="18" charset="0"/>
                <a:cs typeface="Times New Roman" pitchFamily="18" charset="0"/>
              </a:rPr>
              <a:t>not apply to religious </a:t>
            </a:r>
            <a:r>
              <a:rPr lang="en-US" sz="2000" dirty="0" smtClean="0">
                <a:latin typeface="Times New Roman" pitchFamily="18" charset="0"/>
                <a:cs typeface="Times New Roman" pitchFamily="18" charset="0"/>
              </a:rPr>
              <a:t>trusts</a:t>
            </a:r>
          </a:p>
          <a:p>
            <a:pPr algn="just"/>
            <a:r>
              <a:rPr lang="en-US" sz="2000" dirty="0">
                <a:latin typeface="Times New Roman" pitchFamily="18" charset="0"/>
                <a:cs typeface="Times New Roman" pitchFamily="18" charset="0"/>
              </a:rPr>
              <a:t>Taxable at @30</a:t>
            </a:r>
            <a:r>
              <a:rPr lang="en-US" sz="2000" dirty="0" smtClean="0">
                <a:latin typeface="Times New Roman" pitchFamily="18" charset="0"/>
                <a:cs typeface="Times New Roman" pitchFamily="18" charset="0"/>
              </a:rPr>
              <a:t>% - u/s 115BBC</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donor may be denied the benefit of the donation without PAN </a:t>
            </a:r>
            <a:r>
              <a:rPr lang="en-US" sz="2000" dirty="0" smtClean="0">
                <a:latin typeface="Times New Roman" pitchFamily="18" charset="0"/>
                <a:cs typeface="Times New Roman" pitchFamily="18" charset="0"/>
              </a:rPr>
              <a:t>(Explanation </a:t>
            </a:r>
            <a:r>
              <a:rPr lang="en-US" sz="2000" dirty="0">
                <a:latin typeface="Times New Roman" pitchFamily="18" charset="0"/>
                <a:cs typeface="Times New Roman" pitchFamily="18" charset="0"/>
              </a:rPr>
              <a:t>2A to section </a:t>
            </a:r>
            <a:r>
              <a:rPr lang="en-US" sz="2000" dirty="0" smtClean="0">
                <a:latin typeface="Times New Roman" pitchFamily="18" charset="0"/>
                <a:cs typeface="Times New Roman" pitchFamily="18" charset="0"/>
              </a:rPr>
              <a:t>80G)</a:t>
            </a:r>
          </a:p>
          <a:p>
            <a:pPr algn="just"/>
            <a:r>
              <a:rPr lang="en-US" sz="2000" dirty="0" smtClean="0">
                <a:latin typeface="Times New Roman" pitchFamily="18" charset="0"/>
                <a:cs typeface="Times New Roman" pitchFamily="18" charset="0"/>
              </a:rPr>
              <a:t>In the case of wholly CIs, anonymous donations shall be taxable to the extent of 5% of total donations received by such trust or a sum of Rs.1 lakh whichever is more.</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80G approved charitable institutions allowed </a:t>
            </a:r>
            <a:r>
              <a:rPr lang="en-US" sz="2000" dirty="0">
                <a:latin typeface="Times New Roman" pitchFamily="18" charset="0"/>
                <a:cs typeface="Times New Roman" pitchFamily="18" charset="0"/>
              </a:rPr>
              <a:t>maximum 5% expenses on religious </a:t>
            </a:r>
            <a:r>
              <a:rPr lang="en-US" sz="2000" dirty="0" smtClean="0">
                <a:latin typeface="Times New Roman" pitchFamily="18" charset="0"/>
                <a:cs typeface="Times New Roman" pitchFamily="18" charset="0"/>
              </a:rPr>
              <a:t>activities</a:t>
            </a:r>
          </a:p>
          <a:p>
            <a:pPr algn="just"/>
            <a:r>
              <a:rPr lang="en-US" sz="2000" dirty="0">
                <a:latin typeface="Times New Roman" pitchFamily="18" charset="0"/>
                <a:cs typeface="Times New Roman" pitchFamily="18" charset="0"/>
              </a:rPr>
              <a:t>Statement of donations u/s 80G(5)(</a:t>
            </a:r>
            <a:r>
              <a:rPr lang="en-US" sz="2000" dirty="0" smtClean="0">
                <a:latin typeface="Times New Roman" pitchFamily="18" charset="0"/>
                <a:cs typeface="Times New Roman" pitchFamily="18" charset="0"/>
              </a:rPr>
              <a:t>viii) and </a:t>
            </a:r>
            <a:r>
              <a:rPr lang="en-US" sz="2000" dirty="0">
                <a:latin typeface="Times New Roman" pitchFamily="18" charset="0"/>
                <a:cs typeface="Times New Roman" pitchFamily="18" charset="0"/>
              </a:rPr>
              <a:t>35(1A</a:t>
            </a:r>
            <a:r>
              <a:rPr lang="en-US" sz="2000" dirty="0" smtClean="0">
                <a:latin typeface="Times New Roman" pitchFamily="18" charset="0"/>
                <a:cs typeface="Times New Roman" pitchFamily="18" charset="0"/>
              </a:rPr>
              <a:t>) – online filing </a:t>
            </a:r>
            <a:r>
              <a:rPr lang="en-US" sz="2000" dirty="0" err="1" smtClean="0">
                <a:latin typeface="Times New Roman" pitchFamily="18" charset="0"/>
                <a:cs typeface="Times New Roman" pitchFamily="18" charset="0"/>
              </a:rPr>
              <a:t>w.e.f</a:t>
            </a:r>
            <a:r>
              <a:rPr lang="en-US" sz="2000" dirty="0" smtClean="0">
                <a:latin typeface="Times New Roman" pitchFamily="18" charset="0"/>
                <a:cs typeface="Times New Roman" pitchFamily="18" charset="0"/>
              </a:rPr>
              <a:t> FY 2021-22 – Form </a:t>
            </a:r>
            <a:r>
              <a:rPr lang="en-US" sz="2400" dirty="0" smtClean="0">
                <a:latin typeface="Times New Roman" pitchFamily="18" charset="0"/>
                <a:cs typeface="Times New Roman" pitchFamily="18" charset="0"/>
              </a:rPr>
              <a:t>10</a:t>
            </a:r>
            <a:r>
              <a:rPr lang="en-US" sz="2000" dirty="0" smtClean="0">
                <a:latin typeface="Times New Roman" pitchFamily="18" charset="0"/>
                <a:cs typeface="Times New Roman" pitchFamily="18" charset="0"/>
              </a:rPr>
              <a:t>BD(by 31</a:t>
            </a:r>
            <a:r>
              <a:rPr lang="en-US" sz="2000" baseline="30000" dirty="0" smtClean="0">
                <a:latin typeface="Times New Roman" pitchFamily="18" charset="0"/>
                <a:cs typeface="Times New Roman" pitchFamily="18" charset="0"/>
              </a:rPr>
              <a:t>st</a:t>
            </a:r>
            <a:r>
              <a:rPr lang="en-US" sz="2000" dirty="0" smtClean="0">
                <a:latin typeface="Times New Roman" pitchFamily="18" charset="0"/>
                <a:cs typeface="Times New Roman" pitchFamily="18" charset="0"/>
              </a:rPr>
              <a:t> May) – only donations u/s 80G(2)(a)(iv) – Certificate u/s 80G(5)(ix) - Rule 18AB </a:t>
            </a:r>
          </a:p>
          <a:p>
            <a:pPr algn="just"/>
            <a:r>
              <a:rPr lang="en-US" sz="2000" dirty="0" smtClean="0">
                <a:latin typeface="Times New Roman" pitchFamily="18" charset="0"/>
                <a:cs typeface="Times New Roman" pitchFamily="18" charset="0"/>
              </a:rPr>
              <a:t>RMS on donations – Deduction to donor allowable only on the basis of RMS information  </a:t>
            </a:r>
          </a:p>
          <a:p>
            <a:pPr algn="just"/>
            <a:r>
              <a:rPr lang="en-US" sz="2000" dirty="0"/>
              <a:t>Cash donations above Rs.2000 not </a:t>
            </a:r>
            <a:r>
              <a:rPr lang="en-US" sz="2000" dirty="0" smtClean="0"/>
              <a:t>eligible for deduction u/s 80G (for the donor) – CIs cannot accept cash donations for more than 2 </a:t>
            </a:r>
            <a:r>
              <a:rPr lang="en-US" sz="2000" dirty="0" err="1" smtClean="0"/>
              <a:t>lacs</a:t>
            </a:r>
            <a:endParaRPr lang="en-US" sz="2000" dirty="0"/>
          </a:p>
          <a:p>
            <a:pPr algn="just"/>
            <a:endParaRPr lang="en-US" sz="2000"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endParaRPr lang="en-US" sz="2000" b="1"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buNone/>
            </a:pPr>
            <a:endParaRPr lang="en-IN" sz="2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17</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97"/>
            <a:ext cx="8229600" cy="773098"/>
          </a:xfrm>
        </p:spPr>
        <p:txBody>
          <a:bodyPr>
            <a:noAutofit/>
          </a:bodyPr>
          <a:lstStyle/>
          <a:p>
            <a:pPr algn="ctr"/>
            <a:r>
              <a:rPr lang="en-US" sz="3200" dirty="0">
                <a:latin typeface="Times New Roman" pitchFamily="18" charset="0"/>
                <a:cs typeface="Times New Roman" pitchFamily="18" charset="0"/>
              </a:rPr>
              <a:t>Corpus donations</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305800" cy="5585981"/>
          </a:xfrm>
        </p:spPr>
        <p:txBody>
          <a:bodyPr>
            <a:normAutofit/>
          </a:bodyPr>
          <a:lstStyle/>
          <a:p>
            <a:pPr marL="984250" indent="-354330" algn="just">
              <a:lnSpc>
                <a:spcPct val="150000"/>
              </a:lnSpc>
              <a:spcBef>
                <a:spcPts val="0"/>
              </a:spcBef>
              <a:buFont typeface="Arial" panose="020B0604020202020204" pitchFamily="34" charset="0"/>
              <a:buChar char="•"/>
            </a:pPr>
            <a:r>
              <a:rPr lang="en-US" sz="1800" dirty="0">
                <a:latin typeface="Times New Roman" panose="02020603050405020304" pitchFamily="18" charset="0"/>
                <a:ea typeface="Arial Unicode MS" panose="020B0604020202020204" pitchFamily="34" charset="-128"/>
                <a:cs typeface="Times New Roman" pitchFamily="18" charset="0"/>
              </a:rPr>
              <a:t>Voluntary contribution with specific direction to form part of corpus [11(1)(d)Explanation 1 to the third proviso to sec.10(23C) (</a:t>
            </a:r>
            <a:r>
              <a:rPr lang="en-US" sz="1800" dirty="0" err="1">
                <a:latin typeface="Times New Roman" panose="02020603050405020304" pitchFamily="18" charset="0"/>
                <a:ea typeface="Arial Unicode MS" panose="020B0604020202020204" pitchFamily="34" charset="-128"/>
                <a:cs typeface="Times New Roman" pitchFamily="18" charset="0"/>
              </a:rPr>
              <a:t>w.e.f</a:t>
            </a:r>
            <a:r>
              <a:rPr lang="en-US" sz="1800" dirty="0">
                <a:latin typeface="Times New Roman" panose="02020603050405020304" pitchFamily="18" charset="0"/>
                <a:ea typeface="Arial Unicode MS" panose="020B0604020202020204" pitchFamily="34" charset="-128"/>
                <a:cs typeface="Times New Roman" pitchFamily="18" charset="0"/>
              </a:rPr>
              <a:t>  01.04.2020)</a:t>
            </a:r>
          </a:p>
          <a:p>
            <a:pPr marL="984250" indent="-354330" algn="just">
              <a:lnSpc>
                <a:spcPct val="150000"/>
              </a:lnSpc>
              <a:spcBef>
                <a:spcPts val="0"/>
              </a:spcBef>
              <a:buFont typeface="Arial" panose="020B0604020202020204" pitchFamily="34" charset="0"/>
              <a:buChar char="•"/>
            </a:pPr>
            <a:r>
              <a:rPr lang="en-US" sz="1800" dirty="0">
                <a:latin typeface="Times New Roman" panose="02020603050405020304" pitchFamily="18" charset="0"/>
                <a:ea typeface="Arial Unicode MS" panose="020B0604020202020204" pitchFamily="34" charset="-128"/>
                <a:cs typeface="Times New Roman" pitchFamily="18" charset="0"/>
              </a:rPr>
              <a:t>Not treated as income </a:t>
            </a:r>
          </a:p>
          <a:p>
            <a:pPr marL="984250" indent="-354330" algn="just">
              <a:lnSpc>
                <a:spcPct val="150000"/>
              </a:lnSpc>
              <a:spcBef>
                <a:spcPts val="0"/>
              </a:spcBef>
              <a:buFont typeface="Arial" panose="020B0604020202020204" pitchFamily="34" charset="0"/>
              <a:buChar char="•"/>
            </a:pPr>
            <a:r>
              <a:rPr lang="en-US" sz="1800" dirty="0">
                <a:latin typeface="Times New Roman" panose="02020603050405020304" pitchFamily="18" charset="0"/>
                <a:ea typeface="Arial Unicode MS" panose="020B0604020202020204" pitchFamily="34" charset="-128"/>
                <a:cs typeface="Times New Roman" pitchFamily="18" charset="0"/>
              </a:rPr>
              <a:t>To be invested/deposited in sec.11(5) modes </a:t>
            </a:r>
          </a:p>
          <a:p>
            <a:pPr marL="984250" indent="-354330" algn="just">
              <a:lnSpc>
                <a:spcPct val="150000"/>
              </a:lnSpc>
              <a:spcBef>
                <a:spcPts val="0"/>
              </a:spcBef>
              <a:buFont typeface="Arial" panose="020B0604020202020204" pitchFamily="34" charset="0"/>
              <a:buChar char="•"/>
            </a:pPr>
            <a:r>
              <a:rPr lang="en-US" sz="1800" dirty="0">
                <a:latin typeface="Times New Roman" panose="02020603050405020304" pitchFamily="18" charset="0"/>
                <a:ea typeface="Arial Unicode MS" panose="020B0604020202020204" pitchFamily="34" charset="-128"/>
                <a:cs typeface="Times New Roman" pitchFamily="18" charset="0"/>
              </a:rPr>
              <a:t>Reporting in schedule J of ITR-7 mode wise</a:t>
            </a:r>
          </a:p>
          <a:p>
            <a:pPr marL="984250" indent="-354330" algn="just">
              <a:lnSpc>
                <a:spcPct val="150000"/>
              </a:lnSpc>
              <a:spcBef>
                <a:spcPts val="0"/>
              </a:spcBef>
              <a:buFont typeface="Arial" panose="020B0604020202020204" pitchFamily="34" charset="0"/>
              <a:buChar char="•"/>
            </a:pPr>
            <a:r>
              <a:rPr lang="en-US" sz="1800" dirty="0">
                <a:latin typeface="Times New Roman" panose="02020603050405020304" pitchFamily="18" charset="0"/>
                <a:ea typeface="Arial Unicode MS" panose="020B0604020202020204" pitchFamily="34" charset="-128"/>
                <a:cs typeface="Times New Roman" pitchFamily="18" charset="0"/>
              </a:rPr>
              <a:t>Application out of corpus not allowed</a:t>
            </a:r>
          </a:p>
          <a:p>
            <a:pPr marL="984250" indent="-354330" algn="just">
              <a:lnSpc>
                <a:spcPct val="150000"/>
              </a:lnSpc>
              <a:spcBef>
                <a:spcPts val="0"/>
              </a:spcBef>
              <a:buFont typeface="Arial" panose="020B0604020202020204" pitchFamily="34" charset="0"/>
              <a:buChar char="•"/>
            </a:pPr>
            <a:r>
              <a:rPr lang="en-US" sz="1800" dirty="0">
                <a:latin typeface="Times New Roman" panose="02020603050405020304" pitchFamily="18" charset="0"/>
                <a:ea typeface="Arial Unicode MS" panose="020B0604020202020204" pitchFamily="34" charset="-128"/>
                <a:cs typeface="Times New Roman" pitchFamily="18" charset="0"/>
              </a:rPr>
              <a:t>Replenishment allowed as application if:</a:t>
            </a:r>
          </a:p>
          <a:p>
            <a:pPr marL="1258570" lvl="1" indent="-354330" algn="just">
              <a:lnSpc>
                <a:spcPct val="150000"/>
              </a:lnSpc>
              <a:spcBef>
                <a:spcPts val="0"/>
              </a:spcBef>
              <a:buFont typeface="Arial" panose="020B0604020202020204" pitchFamily="34" charset="0"/>
              <a:buChar char="•"/>
            </a:pPr>
            <a:r>
              <a:rPr lang="en-US" sz="1400" dirty="0">
                <a:latin typeface="Times New Roman" panose="02020603050405020304" pitchFamily="18" charset="0"/>
                <a:ea typeface="Arial Unicode MS" panose="020B0604020202020204" pitchFamily="34" charset="-128"/>
                <a:cs typeface="Times New Roman" pitchFamily="18" charset="0"/>
              </a:rPr>
              <a:t>Within 5 years from the PY of application</a:t>
            </a:r>
          </a:p>
          <a:p>
            <a:pPr marL="1258570" lvl="1" indent="-354330" algn="just">
              <a:lnSpc>
                <a:spcPct val="150000"/>
              </a:lnSpc>
              <a:spcBef>
                <a:spcPts val="0"/>
              </a:spcBef>
              <a:buFont typeface="Arial" panose="020B0604020202020204" pitchFamily="34" charset="0"/>
              <a:buChar char="•"/>
            </a:pPr>
            <a:r>
              <a:rPr lang="en-US" sz="1400" dirty="0">
                <a:latin typeface="Times New Roman" panose="02020603050405020304" pitchFamily="18" charset="0"/>
                <a:ea typeface="Arial Unicode MS" panose="020B0604020202020204" pitchFamily="34" charset="-128"/>
                <a:cs typeface="Times New Roman" pitchFamily="18" charset="0"/>
              </a:rPr>
              <a:t>After 01.04.21</a:t>
            </a:r>
          </a:p>
          <a:p>
            <a:pPr marL="1258570" lvl="1" indent="-354330" algn="just">
              <a:lnSpc>
                <a:spcPct val="150000"/>
              </a:lnSpc>
              <a:spcBef>
                <a:spcPts val="0"/>
              </a:spcBef>
              <a:buFont typeface="Arial" panose="020B0604020202020204" pitchFamily="34" charset="0"/>
              <a:buChar char="•"/>
            </a:pPr>
            <a:r>
              <a:rPr lang="en-US" sz="1400" dirty="0">
                <a:latin typeface="Times New Roman" panose="02020603050405020304" pitchFamily="18" charset="0"/>
                <a:ea typeface="Arial Unicode MS" panose="020B0604020202020204" pitchFamily="34" charset="-128"/>
                <a:cs typeface="Times New Roman" pitchFamily="18" charset="0"/>
              </a:rPr>
              <a:t>Requirements such as TDS etc. to be fulfilled</a:t>
            </a:r>
          </a:p>
          <a:p>
            <a:pPr marL="629920" lvl="1" indent="0" algn="just">
              <a:lnSpc>
                <a:spcPct val="150000"/>
              </a:lnSpc>
              <a:spcBef>
                <a:spcPts val="0"/>
              </a:spcBef>
              <a:buNone/>
            </a:pPr>
            <a:r>
              <a:rPr lang="en-US" sz="1800" dirty="0" smtClean="0">
                <a:latin typeface="Times New Roman" panose="02020603050405020304" pitchFamily="18" charset="0"/>
                <a:ea typeface="Arial Unicode MS" panose="020B0604020202020204" pitchFamily="34" charset="-128"/>
                <a:cs typeface="Times New Roman" pitchFamily="18" charset="0"/>
              </a:rPr>
              <a:t>Note </a:t>
            </a:r>
            <a:r>
              <a:rPr lang="en-US" sz="1800" dirty="0">
                <a:latin typeface="Times New Roman" panose="02020603050405020304" pitchFamily="18" charset="0"/>
                <a:ea typeface="Arial Unicode MS" panose="020B0604020202020204" pitchFamily="34" charset="-128"/>
                <a:cs typeface="Times New Roman" pitchFamily="18" charset="0"/>
              </a:rPr>
              <a:t>- Income applied outside India (to promote international welfare – </a:t>
            </a:r>
            <a:r>
              <a:rPr lang="en-US" sz="1800" dirty="0" err="1">
                <a:latin typeface="Times New Roman" panose="02020603050405020304" pitchFamily="18" charset="0"/>
                <a:ea typeface="Arial Unicode MS" panose="020B0604020202020204" pitchFamily="34" charset="-128"/>
                <a:cs typeface="Times New Roman" pitchFamily="18" charset="0"/>
              </a:rPr>
              <a:t>w.e.f</a:t>
            </a:r>
            <a:r>
              <a:rPr lang="en-US" sz="1800" dirty="0">
                <a:latin typeface="Times New Roman" panose="02020603050405020304" pitchFamily="18" charset="0"/>
                <a:ea typeface="Arial Unicode MS" panose="020B0604020202020204" pitchFamily="34" charset="-128"/>
                <a:cs typeface="Times New Roman" pitchFamily="18" charset="0"/>
              </a:rPr>
              <a:t> 01.04.1952 &amp; for charitable/religious purposes before 01.04.1952) – not treated as income</a:t>
            </a:r>
          </a:p>
          <a:p>
            <a:pPr marL="984250" indent="-354330" algn="just">
              <a:lnSpc>
                <a:spcPct val="150000"/>
              </a:lnSpc>
              <a:spcBef>
                <a:spcPts val="0"/>
              </a:spcBef>
              <a:buFont typeface="Arial" panose="020B0604020202020204" pitchFamily="34" charset="0"/>
              <a:buChar char="•"/>
            </a:pPr>
            <a:endParaRPr lang="en-US" sz="2000" dirty="0">
              <a:latin typeface="Times New Roman" pitchFamily="18" charset="0"/>
              <a:cs typeface="Times New Roman" pitchFamily="18" charset="0"/>
            </a:endParaRPr>
          </a:p>
          <a:p>
            <a:pPr marL="984250" indent="-354330" algn="just">
              <a:lnSpc>
                <a:spcPct val="150000"/>
              </a:lnSpc>
              <a:spcBef>
                <a:spcPts val="0"/>
              </a:spcBef>
              <a:buFont typeface="Arial" panose="020B0604020202020204" pitchFamily="34" charset="0"/>
              <a:buChar char="•"/>
            </a:pPr>
            <a:endParaRPr lang="en-US" sz="2000" dirty="0" smtClean="0">
              <a:effectLst/>
              <a:latin typeface="Times New Roman" panose="02020603050405020304" pitchFamily="18" charset="0"/>
              <a:ea typeface="Arial Unicode MS" panose="020B0604020202020204" pitchFamily="34" charset="-128"/>
              <a:cs typeface="Times New Roman" pitchFamily="18" charset="0"/>
            </a:endParaRPr>
          </a:p>
          <a:p>
            <a:pPr marL="984250" indent="-354330" algn="just">
              <a:lnSpc>
                <a:spcPct val="150000"/>
              </a:lnSpc>
              <a:spcBef>
                <a:spcPts val="0"/>
              </a:spcBef>
              <a:buFont typeface="Arial" panose="020B0604020202020204" pitchFamily="34" charset="0"/>
              <a:buChar char="•"/>
            </a:pPr>
            <a:endParaRPr lang="en-US" sz="2000" dirty="0">
              <a:effectLst/>
              <a:latin typeface="Times New Roman" panose="02020603050405020304" pitchFamily="18" charset="0"/>
              <a:ea typeface="Arial Unicode MS" panose="020B0604020202020204" pitchFamily="34" charset="-128"/>
              <a:cs typeface="Times New Roman" pitchFamily="18" charset="0"/>
            </a:endParaRPr>
          </a:p>
          <a:p>
            <a:pPr marL="0" marR="0" indent="0" algn="just">
              <a:lnSpc>
                <a:spcPct val="150000"/>
              </a:lnSpc>
              <a:spcBef>
                <a:spcPts val="0"/>
              </a:spcBef>
              <a:spcAft>
                <a:spcPts val="0"/>
              </a:spcAft>
              <a:buNone/>
            </a:pPr>
            <a:endParaRPr lang="en-IN" sz="2000" dirty="0">
              <a:effectLst/>
              <a:latin typeface="Times New Roman" panose="02020603050405020304" pitchFamily="18" charset="0"/>
              <a:ea typeface="Arial Unicode MS" panose="020B0604020202020204" pitchFamily="34" charset="-128"/>
              <a:cs typeface="Times New Roman" pitchFamily="18" charset="0"/>
            </a:endParaRPr>
          </a:p>
          <a:p>
            <a:pPr marL="0" marR="0" indent="0" algn="just">
              <a:lnSpc>
                <a:spcPct val="150000"/>
              </a:lnSpc>
              <a:spcBef>
                <a:spcPts val="0"/>
              </a:spcBef>
              <a:spcAft>
                <a:spcPts val="0"/>
              </a:spcAft>
              <a:buNone/>
            </a:pPr>
            <a:endParaRPr lang="en-US" sz="1800" dirty="0">
              <a:effectLst/>
              <a:latin typeface="Times New Roman" panose="02020603050405020304" pitchFamily="18" charset="0"/>
              <a:ea typeface="Arial Unicode MS" panose="020B0604020202020204" pitchFamily="34" charset="-128"/>
              <a:cs typeface="Times New Roman" pitchFamily="18" charset="0"/>
            </a:endParaRPr>
          </a:p>
          <a:p>
            <a:pPr marL="0" marR="0" indent="0" algn="just">
              <a:lnSpc>
                <a:spcPct val="150000"/>
              </a:lnSpc>
              <a:spcBef>
                <a:spcPts val="0"/>
              </a:spcBef>
              <a:spcAft>
                <a:spcPts val="0"/>
              </a:spcAft>
              <a:buNone/>
            </a:pPr>
            <a:endParaRPr lang="en-IN" sz="1800" dirty="0">
              <a:effectLst/>
              <a:latin typeface="Times New Roman" panose="02020603050405020304" pitchFamily="18" charset="0"/>
              <a:ea typeface="Arial Unicode MS" panose="020B0604020202020204" pitchFamily="34" charset="-128"/>
              <a:cs typeface="Times New Roman" pitchFamily="18" charset="0"/>
            </a:endParaRPr>
          </a:p>
          <a:p>
            <a:pPr marL="0" indent="0" algn="just">
              <a:buNone/>
            </a:pPr>
            <a:endParaRPr lang="en-US" sz="2400" b="1"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a:p>
            <a:pPr algn="just">
              <a:buNone/>
            </a:pPr>
            <a:endParaRPr lang="en-IN" sz="2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18</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7498080" cy="715962"/>
          </a:xfrm>
        </p:spPr>
        <p:txBody>
          <a:bodyPr>
            <a:noAutofit/>
          </a:bodyPr>
          <a:lstStyle/>
          <a:p>
            <a:r>
              <a:rPr lang="en-US" sz="3600" dirty="0">
                <a:latin typeface="Times New Roman" pitchFamily="18" charset="0"/>
                <a:cs typeface="Times New Roman" pitchFamily="18" charset="0"/>
              </a:rPr>
              <a:t>Replenishment of corpus/Loan</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914400" y="1052736"/>
            <a:ext cx="8077200" cy="5729064"/>
          </a:xfrm>
        </p:spPr>
        <p:txBody>
          <a:bodyPr>
            <a:normAutofit/>
          </a:bodyPr>
          <a:lstStyle/>
          <a:p>
            <a:pPr marL="0" indent="0" algn="just">
              <a:spcAft>
                <a:spcPts val="400"/>
              </a:spcAft>
              <a:buNone/>
            </a:pPr>
            <a:endParaRPr lang="en-IN" sz="5400" dirty="0">
              <a:effectLst/>
              <a:latin typeface="Times New Roman" pitchFamily="18" charset="0"/>
              <a:cs typeface="Times New Roman" pitchFamily="18" charset="0"/>
            </a:endParaRPr>
          </a:p>
          <a:p>
            <a:pPr marL="0" indent="0" algn="just">
              <a:spcAft>
                <a:spcPts val="400"/>
              </a:spcAft>
              <a:buNone/>
            </a:pPr>
            <a:endParaRPr lang="en-US" sz="5200" dirty="0">
              <a:latin typeface="Times New Roman" pitchFamily="18" charset="0"/>
              <a:cs typeface="Times New Roman" pitchFamily="18" charset="0"/>
            </a:endParaRPr>
          </a:p>
          <a:p>
            <a:pPr marL="0" indent="0" algn="just">
              <a:spcAft>
                <a:spcPts val="400"/>
              </a:spcAft>
              <a:buNone/>
            </a:pPr>
            <a:endParaRPr lang="en-US" sz="5200" b="1" dirty="0">
              <a:solidFill>
                <a:srgbClr val="FF0000"/>
              </a:solidFill>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buNone/>
            </a:pPr>
            <a:endParaRPr lang="en-IN" sz="4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19</a:t>
            </a:fld>
            <a:endParaRPr lang="en-US" dirty="0">
              <a:latin typeface="Times New Roman" pitchFamily="18" charset="0"/>
              <a:cs typeface="Times New Roman" pitchFamily="18" charset="0"/>
            </a:endParaRPr>
          </a:p>
        </p:txBody>
      </p:sp>
      <p:graphicFrame>
        <p:nvGraphicFramePr>
          <p:cNvPr id="5" name="Diagram 4"/>
          <p:cNvGraphicFramePr/>
          <p:nvPr>
            <p:extLst>
              <p:ext uri="{D42A27DB-BD31-4B8C-83A1-F6EECF244321}">
                <p14:modId xmlns:p14="http://schemas.microsoft.com/office/powerpoint/2010/main" val="2680141009"/>
              </p:ext>
            </p:extLst>
          </p:nvPr>
        </p:nvGraphicFramePr>
        <p:xfrm>
          <a:off x="914400" y="1371600"/>
          <a:ext cx="8077200" cy="4814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95400" y="1313795"/>
            <a:ext cx="7010400" cy="4401205"/>
          </a:xfrm>
          <a:prstGeom prst="rect">
            <a:avLst/>
          </a:prstGeom>
        </p:spPr>
        <p:txBody>
          <a:bodyPr wrap="square">
            <a:spAutoFit/>
          </a:bodyPr>
          <a:lstStyle/>
          <a:p>
            <a:pPr marL="285750" lvl="0" indent="-285750">
              <a:buFont typeface="Arial" panose="020B0604020202020204" pitchFamily="34" charset="0"/>
              <a:buChar char="•"/>
            </a:pPr>
            <a:r>
              <a:rPr lang="en-US" sz="2000" dirty="0" smtClean="0">
                <a:latin typeface="Times New Roman" pitchFamily="18" charset="0"/>
                <a:cs typeface="Times New Roman" pitchFamily="18" charset="0"/>
              </a:rPr>
              <a:t>Religious &amp; charitable trusts trace origin to instinct of benevolence</a:t>
            </a:r>
            <a:endParaRPr lang="en-IN" sz="2000" dirty="0" smtClean="0">
              <a:latin typeface="Times New Roman" pitchFamily="18" charset="0"/>
              <a:cs typeface="Times New Roman" pitchFamily="18" charset="0"/>
            </a:endParaRPr>
          </a:p>
          <a:p>
            <a:pPr marL="285750" lvl="0" indent="-285750">
              <a:buFont typeface="Arial" panose="020B0604020202020204" pitchFamily="34" charset="0"/>
              <a:buChar char="•"/>
            </a:pPr>
            <a:r>
              <a:rPr lang="en-US" sz="2000" dirty="0" smtClean="0">
                <a:latin typeface="Times New Roman" pitchFamily="18" charset="0"/>
                <a:cs typeface="Times New Roman" pitchFamily="18" charset="0"/>
              </a:rPr>
              <a:t>cater to educational, medical, socio-economic/religious needs</a:t>
            </a:r>
            <a:endParaRPr lang="en-IN" sz="2000" dirty="0" smtClean="0">
              <a:latin typeface="Times New Roman" pitchFamily="18" charset="0"/>
              <a:cs typeface="Times New Roman" pitchFamily="18" charset="0"/>
            </a:endParaRPr>
          </a:p>
          <a:p>
            <a:pPr marL="285750" lvl="0" indent="-285750">
              <a:buFont typeface="Arial" panose="020B0604020202020204" pitchFamily="34" charset="0"/>
              <a:buChar char="•"/>
            </a:pPr>
            <a:r>
              <a:rPr lang="en-US" sz="2000" dirty="0" smtClean="0">
                <a:latin typeface="Times New Roman" pitchFamily="18" charset="0"/>
                <a:cs typeface="Times New Roman" pitchFamily="18" charset="0"/>
              </a:rPr>
              <a:t>Supplement efforts of State</a:t>
            </a:r>
            <a:endParaRPr lang="en-IN" sz="2000" dirty="0" smtClean="0">
              <a:latin typeface="Times New Roman" pitchFamily="18" charset="0"/>
              <a:cs typeface="Times New Roman" pitchFamily="18" charset="0"/>
            </a:endParaRPr>
          </a:p>
          <a:p>
            <a:pPr marL="285750" lvl="0" indent="-285750">
              <a:buFont typeface="Arial" panose="020B0604020202020204" pitchFamily="34" charset="0"/>
              <a:buChar char="•"/>
            </a:pPr>
            <a:r>
              <a:rPr lang="en-US" sz="2000" dirty="0" smtClean="0">
                <a:latin typeface="Times New Roman" pitchFamily="18" charset="0"/>
                <a:cs typeface="Times New Roman" pitchFamily="18" charset="0"/>
              </a:rPr>
              <a:t>State has recognized public utility of trust &amp; granted tax exemptions </a:t>
            </a:r>
            <a:endParaRPr lang="en-IN" sz="2000" dirty="0" smtClean="0">
              <a:latin typeface="Times New Roman" pitchFamily="18" charset="0"/>
              <a:cs typeface="Times New Roman" pitchFamily="18" charset="0"/>
            </a:endParaRPr>
          </a:p>
          <a:p>
            <a:pPr marL="285750" lvl="0" indent="-285750">
              <a:buFont typeface="Arial" panose="020B0604020202020204" pitchFamily="34" charset="0"/>
              <a:buChar char="•"/>
            </a:pPr>
            <a:r>
              <a:rPr lang="en-US" sz="2000" dirty="0" smtClean="0">
                <a:latin typeface="Times New Roman" pitchFamily="18" charset="0"/>
                <a:cs typeface="Times New Roman" pitchFamily="18" charset="0"/>
              </a:rPr>
              <a:t>Law granting exemption to trusts has measures to minimize misuse of trust funds</a:t>
            </a:r>
            <a:endParaRPr lang="en-IN" sz="2000" dirty="0" smtClean="0">
              <a:latin typeface="Times New Roman" pitchFamily="18" charset="0"/>
              <a:cs typeface="Times New Roman" pitchFamily="18" charset="0"/>
            </a:endParaRPr>
          </a:p>
          <a:p>
            <a:pPr marL="285750" lvl="0" indent="-285750">
              <a:buFont typeface="Arial" panose="020B0604020202020204" pitchFamily="34" charset="0"/>
              <a:buChar char="•"/>
            </a:pPr>
            <a:r>
              <a:rPr lang="en-US" sz="2000" dirty="0" smtClean="0">
                <a:latin typeface="Times New Roman" pitchFamily="18" charset="0"/>
                <a:cs typeface="Times New Roman" pitchFamily="18" charset="0"/>
              </a:rPr>
              <a:t>Charitable trusts need to comply certain provisions -</a:t>
            </a:r>
            <a:endParaRPr lang="en-IN" sz="2000" dirty="0" smtClean="0">
              <a:latin typeface="Times New Roman" pitchFamily="18" charset="0"/>
              <a:cs typeface="Times New Roman" pitchFamily="18" charset="0"/>
            </a:endParaRPr>
          </a:p>
          <a:p>
            <a:pPr marL="742950" lvl="1" indent="-285750">
              <a:buFont typeface="Courier New" panose="02070309020205020404" pitchFamily="49" charset="0"/>
              <a:buChar char="o"/>
            </a:pPr>
            <a:r>
              <a:rPr lang="en-US" sz="2000" dirty="0" smtClean="0">
                <a:latin typeface="Times New Roman" pitchFamily="18" charset="0"/>
                <a:cs typeface="Times New Roman" pitchFamily="18" charset="0"/>
              </a:rPr>
              <a:t>Apply their income to charitable objects</a:t>
            </a:r>
            <a:endParaRPr lang="en-IN" sz="2000" dirty="0" smtClean="0">
              <a:latin typeface="Times New Roman" pitchFamily="18" charset="0"/>
              <a:cs typeface="Times New Roman" pitchFamily="18" charset="0"/>
            </a:endParaRPr>
          </a:p>
          <a:p>
            <a:pPr marL="742950" lvl="1" indent="-285750">
              <a:buFont typeface="Courier New" panose="02070309020205020404" pitchFamily="49" charset="0"/>
              <a:buChar char="o"/>
            </a:pPr>
            <a:r>
              <a:rPr lang="en-US" sz="2000" dirty="0" smtClean="0">
                <a:latin typeface="Times New Roman" pitchFamily="18" charset="0"/>
                <a:cs typeface="Times New Roman" pitchFamily="18" charset="0"/>
              </a:rPr>
              <a:t> within a specified period</a:t>
            </a:r>
            <a:endParaRPr lang="en-IN" sz="2000" dirty="0" smtClean="0">
              <a:latin typeface="Times New Roman" pitchFamily="18" charset="0"/>
              <a:cs typeface="Times New Roman" pitchFamily="18" charset="0"/>
            </a:endParaRPr>
          </a:p>
          <a:p>
            <a:pPr marL="742950" lvl="1" indent="-285750">
              <a:buFont typeface="Courier New" panose="02070309020205020404" pitchFamily="49" charset="0"/>
              <a:buChar char="o"/>
            </a:pPr>
            <a:r>
              <a:rPr lang="en-US" sz="2000" dirty="0" smtClean="0">
                <a:latin typeface="Times New Roman" pitchFamily="18" charset="0"/>
                <a:cs typeface="Times New Roman" pitchFamily="18" charset="0"/>
              </a:rPr>
              <a:t> maintain proper audited accounts</a:t>
            </a:r>
            <a:endParaRPr lang="en-IN" sz="2000" dirty="0" smtClean="0">
              <a:latin typeface="Times New Roman" pitchFamily="18" charset="0"/>
              <a:cs typeface="Times New Roman" pitchFamily="18" charset="0"/>
            </a:endParaRPr>
          </a:p>
          <a:p>
            <a:pPr marL="742950" lvl="1" indent="-285750">
              <a:buFont typeface="Courier New" panose="02070309020205020404" pitchFamily="49" charset="0"/>
              <a:buChar char="o"/>
            </a:pPr>
            <a:r>
              <a:rPr lang="en-US" sz="2000" dirty="0" smtClean="0">
                <a:latin typeface="Times New Roman" pitchFamily="18" charset="0"/>
                <a:cs typeface="Times New Roman" pitchFamily="18" charset="0"/>
              </a:rPr>
              <a:t> invest or utilize funds in a manner that no benefit to settler, trustees etc.</a:t>
            </a:r>
            <a:endParaRPr lang="en-IN" sz="2000" dirty="0">
              <a:latin typeface="Times New Roman" pitchFamily="18" charset="0"/>
              <a:cs typeface="Times New Roman" pitchFamily="18" charset="0"/>
            </a:endParaRPr>
          </a:p>
        </p:txBody>
      </p:sp>
      <p:sp>
        <p:nvSpPr>
          <p:cNvPr id="5" name="Title 1"/>
          <p:cNvSpPr>
            <a:spLocks noGrp="1"/>
          </p:cNvSpPr>
          <p:nvPr>
            <p:ph type="title"/>
          </p:nvPr>
        </p:nvSpPr>
        <p:spPr>
          <a:xfrm>
            <a:off x="1435608" y="274638"/>
            <a:ext cx="7498080" cy="1143000"/>
          </a:xfrm>
        </p:spPr>
        <p:txBody>
          <a:bodyPr/>
          <a:lstStyle/>
          <a:p>
            <a:r>
              <a:rPr lang="en-US" dirty="0" smtClean="0">
                <a:latin typeface="Times New Roman" pitchFamily="18" charset="0"/>
                <a:cs typeface="Times New Roman" pitchFamily="18" charset="0"/>
              </a:rPr>
              <a:t>Brief Background</a:t>
            </a: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latin typeface="Times New Roman" pitchFamily="18" charset="0"/>
                <a:cs typeface="Times New Roman" pitchFamily="18" charset="0"/>
              </a:rPr>
              <a:t>Donations to other trusts</a:t>
            </a:r>
            <a:endParaRPr lang="en-IN" sz="4000" dirty="0">
              <a:latin typeface="Times New Roman" pitchFamily="18" charset="0"/>
              <a:cs typeface="Times New Roman" pitchFamily="18" charset="0"/>
            </a:endParaRPr>
          </a:p>
        </p:txBody>
      </p:sp>
      <p:sp>
        <p:nvSpPr>
          <p:cNvPr id="3" name="Content Placeholder 2"/>
          <p:cNvSpPr>
            <a:spLocks noGrp="1"/>
          </p:cNvSpPr>
          <p:nvPr>
            <p:ph idx="1"/>
          </p:nvPr>
        </p:nvSpPr>
        <p:spPr>
          <a:xfrm>
            <a:off x="990600" y="1052736"/>
            <a:ext cx="8153400" cy="5073427"/>
          </a:xfrm>
        </p:spPr>
        <p:txBody>
          <a:bodyPr>
            <a:normAutofit/>
          </a:bodyPr>
          <a:lstStyle/>
          <a:p>
            <a:pPr marL="0" indent="0" algn="just">
              <a:spcAft>
                <a:spcPts val="400"/>
              </a:spcAft>
              <a:buNone/>
            </a:pPr>
            <a:endParaRPr lang="en-IN" sz="5400" dirty="0">
              <a:effectLst/>
              <a:latin typeface="Times New Roman" pitchFamily="18" charset="0"/>
              <a:cs typeface="Times New Roman" pitchFamily="18" charset="0"/>
            </a:endParaRPr>
          </a:p>
          <a:p>
            <a:pPr marL="0" indent="0" algn="just">
              <a:spcAft>
                <a:spcPts val="400"/>
              </a:spcAft>
              <a:buNone/>
            </a:pPr>
            <a:endParaRPr lang="en-US" sz="5200" dirty="0">
              <a:latin typeface="Times New Roman" pitchFamily="18" charset="0"/>
              <a:cs typeface="Times New Roman" pitchFamily="18" charset="0"/>
            </a:endParaRPr>
          </a:p>
          <a:p>
            <a:pPr marL="0" indent="0" algn="just">
              <a:spcAft>
                <a:spcPts val="400"/>
              </a:spcAft>
              <a:buNone/>
            </a:pPr>
            <a:endParaRPr lang="en-US" sz="5200" b="1" dirty="0">
              <a:solidFill>
                <a:srgbClr val="FF0000"/>
              </a:solidFill>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buNone/>
            </a:pPr>
            <a:endParaRPr lang="en-IN" sz="4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20</a:t>
            </a:fld>
            <a:endParaRPr lang="en-US" dirty="0">
              <a:latin typeface="Times New Roman" pitchFamily="18" charset="0"/>
              <a:cs typeface="Times New Roman" pitchFamily="18" charset="0"/>
            </a:endParaRPr>
          </a:p>
        </p:txBody>
      </p:sp>
      <p:graphicFrame>
        <p:nvGraphicFramePr>
          <p:cNvPr id="5" name="Diagram 4"/>
          <p:cNvGraphicFramePr/>
          <p:nvPr>
            <p:extLst>
              <p:ext uri="{D42A27DB-BD31-4B8C-83A1-F6EECF244321}">
                <p14:modId xmlns:p14="http://schemas.microsoft.com/office/powerpoint/2010/main" val="332889151"/>
              </p:ext>
            </p:extLst>
          </p:nvPr>
        </p:nvGraphicFramePr>
        <p:xfrm>
          <a:off x="1066800" y="1509936"/>
          <a:ext cx="8001000" cy="4662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382000" cy="609600"/>
          </a:xfrm>
        </p:spPr>
        <p:txBody>
          <a:bodyPr>
            <a:noAutofit/>
          </a:bodyPr>
          <a:lstStyle/>
          <a:p>
            <a:pPr algn="ctr"/>
            <a:r>
              <a:rPr lang="en-US" sz="3200" dirty="0">
                <a:latin typeface="Times New Roman" pitchFamily="18" charset="0"/>
                <a:cs typeface="Times New Roman" pitchFamily="18" charset="0"/>
              </a:rPr>
              <a:t>Application of income</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143000"/>
            <a:ext cx="7696200" cy="5357381"/>
          </a:xfrm>
        </p:spPr>
        <p:txBody>
          <a:bodyPr>
            <a:normAutofit/>
          </a:bodyPr>
          <a:lstStyle/>
          <a:p>
            <a:pPr marL="285750" indent="-285750">
              <a:buFont typeface="Arial" panose="020B0604020202020204" pitchFamily="34" charset="0"/>
              <a:buChar char="•"/>
            </a:pPr>
            <a:r>
              <a:rPr lang="en-US" sz="2000" dirty="0" smtClean="0">
                <a:latin typeface="Times New Roman" pitchFamily="18" charset="0"/>
                <a:cs typeface="Times New Roman" pitchFamily="18" charset="0"/>
              </a:rPr>
              <a:t>Not an </a:t>
            </a:r>
            <a:r>
              <a:rPr lang="en-US" sz="2000" dirty="0">
                <a:latin typeface="Times New Roman" pitchFamily="18" charset="0"/>
                <a:cs typeface="Times New Roman" pitchFamily="18" charset="0"/>
              </a:rPr>
              <a:t>expenditure </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Only towards </a:t>
            </a:r>
            <a:r>
              <a:rPr lang="en-US" sz="2000" dirty="0">
                <a:latin typeface="Times New Roman" pitchFamily="18" charset="0"/>
                <a:cs typeface="Times New Roman" pitchFamily="18" charset="0"/>
              </a:rPr>
              <a:t>the objects of the trust</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May </a:t>
            </a:r>
            <a:r>
              <a:rPr lang="en-US" sz="2000" dirty="0">
                <a:latin typeface="Times New Roman" pitchFamily="18" charset="0"/>
                <a:cs typeface="Times New Roman" pitchFamily="18" charset="0"/>
              </a:rPr>
              <a:t>be in the nature of revenue or </a:t>
            </a:r>
            <a:r>
              <a:rPr lang="en-US" sz="2000" dirty="0" smtClean="0">
                <a:latin typeface="Times New Roman" pitchFamily="18" charset="0"/>
                <a:cs typeface="Times New Roman" pitchFamily="18" charset="0"/>
              </a:rPr>
              <a:t>capital</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At </a:t>
            </a:r>
            <a:r>
              <a:rPr lang="en-US" sz="2000" dirty="0">
                <a:latin typeface="Times New Roman" pitchFamily="18" charset="0"/>
                <a:cs typeface="Times New Roman" pitchFamily="18" charset="0"/>
              </a:rPr>
              <a:t>least 85% </a:t>
            </a:r>
            <a:r>
              <a:rPr lang="en-US" sz="2000" dirty="0" smtClean="0">
                <a:latin typeface="Times New Roman" pitchFamily="18" charset="0"/>
                <a:cs typeface="Times New Roman" pitchFamily="18" charset="0"/>
              </a:rPr>
              <a:t>is </a:t>
            </a:r>
            <a:r>
              <a:rPr lang="en-US" sz="2000" dirty="0">
                <a:latin typeface="Times New Roman" pitchFamily="18" charset="0"/>
                <a:cs typeface="Times New Roman" pitchFamily="18" charset="0"/>
              </a:rPr>
              <a:t>applied during the </a:t>
            </a:r>
            <a:r>
              <a:rPr lang="en-US" sz="2000" dirty="0" smtClean="0">
                <a:latin typeface="Times New Roman" pitchFamily="18" charset="0"/>
                <a:cs typeface="Times New Roman" pitchFamily="18" charset="0"/>
              </a:rPr>
              <a:t>year in India  (both regimes)</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Non compliance of sec. </a:t>
            </a:r>
            <a:r>
              <a:rPr lang="en-US" sz="2000" dirty="0">
                <a:latin typeface="Times New Roman" pitchFamily="18" charset="0"/>
                <a:cs typeface="Times New Roman" pitchFamily="18" charset="0"/>
              </a:rPr>
              <a:t>40(a)(</a:t>
            </a:r>
            <a:r>
              <a:rPr lang="en-US" sz="2000" dirty="0" err="1" smtClean="0">
                <a:latin typeface="Times New Roman" pitchFamily="18" charset="0"/>
                <a:cs typeface="Times New Roman" pitchFamily="18" charset="0"/>
              </a:rPr>
              <a:t>ia</a:t>
            </a:r>
            <a:r>
              <a:rPr lang="en-US" sz="2000" dirty="0" smtClean="0">
                <a:latin typeface="Times New Roman" pitchFamily="18" charset="0"/>
                <a:cs typeface="Times New Roman" pitchFamily="18" charset="0"/>
              </a:rPr>
              <a:t>) - No TDS - not considered application</a:t>
            </a:r>
          </a:p>
          <a:p>
            <a:pPr marL="285750" indent="-285750">
              <a:buFont typeface="Arial" panose="020B0604020202020204" pitchFamily="34" charset="0"/>
              <a:buChar char="•"/>
            </a:pPr>
            <a:r>
              <a:rPr lang="en-US" sz="2000" dirty="0">
                <a:latin typeface="Times New Roman" pitchFamily="18" charset="0"/>
                <a:cs typeface="Times New Roman" pitchFamily="18" charset="0"/>
              </a:rPr>
              <a:t>Non compliance of sec. 40A(3)/(</a:t>
            </a:r>
            <a:r>
              <a:rPr lang="en-US" sz="2000" dirty="0" smtClean="0">
                <a:latin typeface="Times New Roman" pitchFamily="18" charset="0"/>
                <a:cs typeface="Times New Roman" pitchFamily="18" charset="0"/>
              </a:rPr>
              <a:t>3A) - application in cash &gt;10,000- </a:t>
            </a:r>
            <a:r>
              <a:rPr lang="en-US" sz="2000" dirty="0">
                <a:latin typeface="Times New Roman" pitchFamily="18" charset="0"/>
                <a:cs typeface="Times New Roman" pitchFamily="18" charset="0"/>
              </a:rPr>
              <a:t>not considered </a:t>
            </a:r>
            <a:r>
              <a:rPr lang="en-US" sz="2000" dirty="0" smtClean="0">
                <a:latin typeface="Times New Roman" pitchFamily="18" charset="0"/>
                <a:cs typeface="Times New Roman" pitchFamily="18" charset="0"/>
              </a:rPr>
              <a:t>application</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No </a:t>
            </a:r>
            <a:r>
              <a:rPr lang="en-US" sz="2000" dirty="0">
                <a:latin typeface="Times New Roman" pitchFamily="18" charset="0"/>
                <a:cs typeface="Times New Roman" pitchFamily="18" charset="0"/>
              </a:rPr>
              <a:t>carry forward </a:t>
            </a:r>
            <a:r>
              <a:rPr lang="en-US" sz="2000" dirty="0" smtClean="0">
                <a:latin typeface="Times New Roman" pitchFamily="18" charset="0"/>
                <a:cs typeface="Times New Roman" pitchFamily="18" charset="0"/>
              </a:rPr>
              <a:t>of excess application</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Actual </a:t>
            </a:r>
            <a:r>
              <a:rPr lang="en-US" sz="2000" dirty="0">
                <a:latin typeface="Times New Roman" pitchFamily="18" charset="0"/>
                <a:cs typeface="Times New Roman" pitchFamily="18" charset="0"/>
              </a:rPr>
              <a:t>payment </a:t>
            </a:r>
            <a:r>
              <a:rPr lang="en-US" sz="2000" dirty="0" smtClean="0">
                <a:latin typeface="Times New Roman" pitchFamily="18" charset="0"/>
                <a:cs typeface="Times New Roman" pitchFamily="18" charset="0"/>
              </a:rPr>
              <a:t>basis</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No </a:t>
            </a:r>
            <a:r>
              <a:rPr lang="en-US" sz="2000" dirty="0">
                <a:latin typeface="Times New Roman" pitchFamily="18" charset="0"/>
                <a:cs typeface="Times New Roman" pitchFamily="18" charset="0"/>
              </a:rPr>
              <a:t>benefit to specified </a:t>
            </a:r>
            <a:r>
              <a:rPr lang="en-US" sz="2000" dirty="0" smtClean="0">
                <a:latin typeface="Times New Roman" pitchFamily="18" charset="0"/>
                <a:cs typeface="Times New Roman" pitchFamily="18" charset="0"/>
              </a:rPr>
              <a:t>persons</a:t>
            </a: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Donation </a:t>
            </a:r>
            <a:r>
              <a:rPr lang="en-US" sz="2000" dirty="0">
                <a:latin typeface="Times New Roman" pitchFamily="18" charset="0"/>
                <a:cs typeface="Times New Roman" pitchFamily="18" charset="0"/>
              </a:rPr>
              <a:t>towards corpus of another </a:t>
            </a:r>
            <a:r>
              <a:rPr lang="en-US" sz="2000" dirty="0" smtClean="0">
                <a:latin typeface="Times New Roman" pitchFamily="18" charset="0"/>
                <a:cs typeface="Times New Roman" pitchFamily="18" charset="0"/>
              </a:rPr>
              <a:t>CIs </a:t>
            </a:r>
            <a:r>
              <a:rPr lang="en-US" sz="2000" dirty="0">
                <a:latin typeface="Times New Roman" pitchFamily="18" charset="0"/>
                <a:cs typeface="Times New Roman" pitchFamily="18" charset="0"/>
              </a:rPr>
              <a:t>not allowed</a:t>
            </a:r>
            <a:endParaRPr lang="en-US" sz="2000" b="1" dirty="0">
              <a:latin typeface="Times New Roman" pitchFamily="18" charset="0"/>
              <a:cs typeface="Times New Roman" pitchFamily="18" charset="0"/>
            </a:endParaRPr>
          </a:p>
          <a:p>
            <a:pPr marL="285750" indent="-285750">
              <a:buFont typeface="Arial" panose="020B0604020202020204" pitchFamily="34" charset="0"/>
              <a:buChar char="•"/>
            </a:pPr>
            <a:r>
              <a:rPr lang="en-US" sz="2000" dirty="0" smtClean="0">
                <a:latin typeface="Times New Roman" pitchFamily="18" charset="0"/>
                <a:cs typeface="Times New Roman" pitchFamily="18" charset="0"/>
              </a:rPr>
              <a:t>Donation </a:t>
            </a:r>
            <a:r>
              <a:rPr lang="en-US" sz="2000" dirty="0">
                <a:latin typeface="Times New Roman" pitchFamily="18" charset="0"/>
                <a:cs typeface="Times New Roman" pitchFamily="18" charset="0"/>
              </a:rPr>
              <a:t>to other </a:t>
            </a:r>
            <a:r>
              <a:rPr lang="en-US" sz="2000" dirty="0" smtClean="0">
                <a:latin typeface="Times New Roman" pitchFamily="18" charset="0"/>
                <a:cs typeface="Times New Roman" pitchFamily="18" charset="0"/>
              </a:rPr>
              <a:t>CIs</a:t>
            </a:r>
            <a:r>
              <a:rPr lang="en-US" sz="2000" dirty="0">
                <a:latin typeface="Times New Roman" pitchFamily="18" charset="0"/>
                <a:cs typeface="Times New Roman" pitchFamily="18" charset="0"/>
              </a:rPr>
              <a:t>: only 85% </a:t>
            </a:r>
            <a:r>
              <a:rPr lang="en-US" sz="2000" dirty="0" smtClean="0">
                <a:latin typeface="Times New Roman" pitchFamily="18" charset="0"/>
                <a:cs typeface="Times New Roman" pitchFamily="18" charset="0"/>
              </a:rPr>
              <a:t>allowed </a:t>
            </a:r>
            <a:r>
              <a:rPr lang="en-US" sz="2000" b="1" dirty="0" smtClean="0">
                <a:latin typeface="Times New Roman" pitchFamily="18" charset="0"/>
                <a:cs typeface="Times New Roman" pitchFamily="18" charset="0"/>
              </a:rPr>
              <a:t>(</a:t>
            </a:r>
            <a:r>
              <a:rPr lang="en-US" sz="2000" b="1" dirty="0" err="1" smtClean="0">
                <a:latin typeface="Times New Roman" pitchFamily="18" charset="0"/>
                <a:cs typeface="Times New Roman" pitchFamily="18" charset="0"/>
              </a:rPr>
              <a:t>wef</a:t>
            </a:r>
            <a:r>
              <a:rPr lang="en-US" sz="2000" b="1" dirty="0" smtClean="0">
                <a:latin typeface="Times New Roman" pitchFamily="18" charset="0"/>
                <a:cs typeface="Times New Roman" pitchFamily="18" charset="0"/>
              </a:rPr>
              <a:t> AY 24-25)</a:t>
            </a:r>
            <a:endParaRPr lang="en-US" sz="2000" b="1" dirty="0">
              <a:latin typeface="Times New Roman" pitchFamily="18" charset="0"/>
              <a:cs typeface="Times New Roman" pitchFamily="18" charset="0"/>
            </a:endParaRPr>
          </a:p>
          <a:p>
            <a:pPr marL="342900" lvl="0" indent="-342900">
              <a:spcBef>
                <a:spcPts val="0"/>
              </a:spcBef>
              <a:buClrTx/>
              <a:buSzTx/>
              <a:buFont typeface="+mj-lt"/>
              <a:buAutoNum type="arabicPeriod"/>
              <a:defRPr/>
            </a:pPr>
            <a:endParaRPr lang="en-IN" sz="2000" dirty="0">
              <a:latin typeface="Times New Roman" pitchFamily="18" charset="0"/>
              <a:cs typeface="Times New Roman" pitchFamily="18" charset="0"/>
            </a:endParaRPr>
          </a:p>
          <a:p>
            <a:pPr marL="285750" indent="-285750">
              <a:buFont typeface="Arial" panose="020B0604020202020204" pitchFamily="34" charset="0"/>
              <a:buChar char="•"/>
            </a:pPr>
            <a:endParaRPr lang="en-US" sz="2000" dirty="0">
              <a:latin typeface="Times New Roman" pitchFamily="18" charset="0"/>
              <a:cs typeface="Times New Roman" pitchFamily="18" charset="0"/>
            </a:endParaRPr>
          </a:p>
          <a:p>
            <a:pPr marL="82550" indent="0">
              <a:buNone/>
            </a:pPr>
            <a:endParaRPr lang="en-IN" sz="2000" dirty="0">
              <a:latin typeface="Times New Roman" pitchFamily="18" charset="0"/>
              <a:cs typeface="Times New Roman" pitchFamily="18" charset="0"/>
            </a:endParaRPr>
          </a:p>
          <a:p>
            <a:pPr marL="285750" indent="-285750">
              <a:buFont typeface="Arial" panose="020B0604020202020204" pitchFamily="34" charset="0"/>
              <a:buChar char="•"/>
            </a:pPr>
            <a:endParaRPr lang="en-US" sz="2000" dirty="0" smtClean="0">
              <a:latin typeface="Times New Roman" pitchFamily="18" charset="0"/>
              <a:cs typeface="Times New Roman" pitchFamily="18" charset="0"/>
            </a:endParaRPr>
          </a:p>
          <a:p>
            <a:pPr marL="285750" indent="-285750">
              <a:buFont typeface="Arial" panose="020B0604020202020204" pitchFamily="34" charset="0"/>
              <a:buChar char="•"/>
            </a:pPr>
            <a:endParaRPr lang="en-IN" sz="2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21</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867015" cy="935355"/>
          </a:xfrm>
        </p:spPr>
        <p:txBody>
          <a:bodyPr>
            <a:normAutofit fontScale="90000"/>
          </a:bodyPr>
          <a:lstStyle/>
          <a:p>
            <a:r>
              <a:rPr lang="en-US" sz="3600" dirty="0">
                <a:latin typeface="Times New Roman" pitchFamily="18" charset="0"/>
                <a:cs typeface="Times New Roman" pitchFamily="18" charset="0"/>
              </a:rPr>
              <a:t>Accumulation by </a:t>
            </a:r>
            <a:r>
              <a:rPr lang="en-IN" altLang="en-US" sz="3600" dirty="0">
                <a:latin typeface="Times New Roman" pitchFamily="18" charset="0"/>
                <a:cs typeface="Times New Roman" pitchFamily="18" charset="0"/>
              </a:rPr>
              <a:t>Charitable Institutions</a:t>
            </a:r>
            <a:r>
              <a:rPr lang="en-US" sz="3600" dirty="0" smtClean="0">
                <a:latin typeface="Times New Roman" pitchFamily="18" charset="0"/>
                <a:cs typeface="Times New Roman" pitchFamily="18" charset="0"/>
              </a:rPr>
              <a:t> – </a:t>
            </a:r>
            <a:r>
              <a:rPr lang="en-US" sz="3600" dirty="0" err="1" smtClean="0">
                <a:latin typeface="Times New Roman" pitchFamily="18" charset="0"/>
                <a:cs typeface="Times New Roman" pitchFamily="18" charset="0"/>
              </a:rPr>
              <a:t>w.e.f</a:t>
            </a:r>
            <a:r>
              <a:rPr lang="en-US" sz="3600" dirty="0" smtClean="0">
                <a:latin typeface="Times New Roman" pitchFamily="18" charset="0"/>
                <a:cs typeface="Times New Roman" pitchFamily="18" charset="0"/>
              </a:rPr>
              <a:t> AY 23-24</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419225"/>
            <a:ext cx="7772400" cy="5133975"/>
          </a:xfrm>
        </p:spPr>
        <p:txBody>
          <a:bodyPr>
            <a:normAutofit/>
          </a:bodyPr>
          <a:lstStyle/>
          <a:p>
            <a:pPr marL="0" indent="0" algn="just">
              <a:buFont typeface="Arial" panose="020B0604020202020204" pitchFamily="34" charset="0"/>
              <a:buNone/>
            </a:pPr>
            <a:r>
              <a:rPr lang="en-US" sz="1800" b="1" dirty="0" smtClean="0">
                <a:latin typeface="Times New Roman" pitchFamily="18" charset="0"/>
                <a:cs typeface="Times New Roman" pitchFamily="18" charset="0"/>
              </a:rPr>
              <a:t>For five </a:t>
            </a:r>
            <a:r>
              <a:rPr lang="en-US" sz="1800" b="1" dirty="0">
                <a:latin typeface="Times New Roman" pitchFamily="18" charset="0"/>
                <a:cs typeface="Times New Roman" pitchFamily="18" charset="0"/>
              </a:rPr>
              <a:t>year</a:t>
            </a:r>
            <a:r>
              <a:rPr lang="en-IN" altLang="en-US" sz="1800" b="1" dirty="0">
                <a:latin typeface="Times New Roman" pitchFamily="18" charset="0"/>
                <a:cs typeface="Times New Roman" pitchFamily="18" charset="0"/>
              </a:rPr>
              <a:t>s</a:t>
            </a:r>
            <a:r>
              <a:rPr lang="en-US" sz="1800" b="1" dirty="0">
                <a:latin typeface="Times New Roman" pitchFamily="18" charset="0"/>
                <a:cs typeface="Times New Roman" pitchFamily="18" charset="0"/>
              </a:rPr>
              <a:t> </a:t>
            </a: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For </a:t>
            </a:r>
            <a:r>
              <a:rPr lang="en-US" sz="1800" dirty="0">
                <a:latin typeface="Times New Roman" pitchFamily="18" charset="0"/>
                <a:cs typeface="Times New Roman" pitchFamily="18" charset="0"/>
              </a:rPr>
              <a:t>a specific </a:t>
            </a:r>
            <a:r>
              <a:rPr lang="en-US" sz="1800" dirty="0" smtClean="0">
                <a:latin typeface="Times New Roman" pitchFamily="18" charset="0"/>
                <a:cs typeface="Times New Roman" pitchFamily="18" charset="0"/>
              </a:rPr>
              <a:t>purpose </a:t>
            </a: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Form </a:t>
            </a:r>
            <a:r>
              <a:rPr lang="en-US" sz="1800" dirty="0">
                <a:latin typeface="Times New Roman" pitchFamily="18" charset="0"/>
                <a:cs typeface="Times New Roman" pitchFamily="18" charset="0"/>
              </a:rPr>
              <a:t>10 to be </a:t>
            </a:r>
            <a:r>
              <a:rPr lang="en-US" sz="1800" dirty="0" smtClean="0">
                <a:latin typeface="Times New Roman" pitchFamily="18" charset="0"/>
                <a:cs typeface="Times New Roman" pitchFamily="18" charset="0"/>
              </a:rPr>
              <a:t>filed</a:t>
            </a: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Maximum </a:t>
            </a:r>
            <a:r>
              <a:rPr lang="en-US" sz="1800" dirty="0">
                <a:latin typeface="Times New Roman" pitchFamily="18" charset="0"/>
                <a:cs typeface="Times New Roman" pitchFamily="18" charset="0"/>
              </a:rPr>
              <a:t>5 </a:t>
            </a:r>
            <a:r>
              <a:rPr lang="en-US" sz="1800" dirty="0" smtClean="0">
                <a:latin typeface="Times New Roman" pitchFamily="18" charset="0"/>
                <a:cs typeface="Times New Roman" pitchFamily="18" charset="0"/>
              </a:rPr>
              <a:t>years</a:t>
            </a:r>
            <a:endParaRPr lang="en-US" sz="1800" b="1" dirty="0" smtClean="0">
              <a:latin typeface="Times New Roman" pitchFamily="18" charset="0"/>
              <a:cs typeface="Times New Roman" pitchFamily="18" charset="0"/>
            </a:endParaRP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If </a:t>
            </a:r>
            <a:r>
              <a:rPr lang="en-US" sz="1800" dirty="0">
                <a:latin typeface="Times New Roman" pitchFamily="18" charset="0"/>
                <a:cs typeface="Times New Roman" pitchFamily="18" charset="0"/>
              </a:rPr>
              <a:t>not applied in 5 years, taxable in the 5</a:t>
            </a:r>
            <a:r>
              <a:rPr lang="en-US" sz="1800" baseline="30000" dirty="0">
                <a:latin typeface="Times New Roman" pitchFamily="18" charset="0"/>
                <a:cs typeface="Times New Roman" pitchFamily="18" charset="0"/>
              </a:rPr>
              <a:t>th</a:t>
            </a:r>
            <a:r>
              <a:rPr lang="en-US" sz="1800" dirty="0">
                <a:latin typeface="Times New Roman" pitchFamily="18" charset="0"/>
                <a:cs typeface="Times New Roman" pitchFamily="18" charset="0"/>
              </a:rPr>
              <a:t> year. </a:t>
            </a:r>
            <a:endParaRPr lang="en-US" sz="1800" b="1" dirty="0" smtClean="0">
              <a:latin typeface="Times New Roman" pitchFamily="18" charset="0"/>
              <a:cs typeface="Times New Roman" pitchFamily="18" charset="0"/>
            </a:endParaRP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Change </a:t>
            </a:r>
            <a:r>
              <a:rPr lang="en-US" sz="1800" dirty="0">
                <a:latin typeface="Times New Roman" pitchFamily="18" charset="0"/>
                <a:cs typeface="Times New Roman" pitchFamily="18" charset="0"/>
              </a:rPr>
              <a:t>of purpose allowed with the approval of </a:t>
            </a:r>
            <a:r>
              <a:rPr lang="en-US" sz="1800" dirty="0" smtClean="0">
                <a:latin typeface="Times New Roman" pitchFamily="18" charset="0"/>
                <a:cs typeface="Times New Roman" pitchFamily="18" charset="0"/>
              </a:rPr>
              <a:t>AO</a:t>
            </a:r>
            <a:endParaRPr lang="en-US" sz="1800" b="1" dirty="0" smtClean="0">
              <a:latin typeface="Times New Roman" pitchFamily="18" charset="0"/>
              <a:cs typeface="Times New Roman" pitchFamily="18" charset="0"/>
            </a:endParaRP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Donation </a:t>
            </a:r>
            <a:r>
              <a:rPr lang="en-US" sz="1800" dirty="0">
                <a:latin typeface="Times New Roman" pitchFamily="18" charset="0"/>
                <a:cs typeface="Times New Roman" pitchFamily="18" charset="0"/>
              </a:rPr>
              <a:t>not allowed as application out of </a:t>
            </a:r>
            <a:r>
              <a:rPr lang="en-US" sz="1800" dirty="0" smtClean="0">
                <a:latin typeface="Times New Roman" pitchFamily="18" charset="0"/>
                <a:cs typeface="Times New Roman" pitchFamily="18" charset="0"/>
              </a:rPr>
              <a:t>accumulation</a:t>
            </a:r>
            <a:endParaRPr lang="en-US" sz="1800" b="1" dirty="0" smtClean="0">
              <a:latin typeface="Times New Roman" pitchFamily="18" charset="0"/>
              <a:cs typeface="Times New Roman" pitchFamily="18" charset="0"/>
            </a:endParaRPr>
          </a:p>
          <a:p>
            <a:pPr marL="285750" indent="-285750" algn="just">
              <a:buFont typeface="Arial" panose="020B0604020202020204" pitchFamily="34" charset="0"/>
              <a:buChar char="•"/>
            </a:pPr>
            <a:r>
              <a:rPr lang="en-IN" sz="1800" b="1" dirty="0" smtClean="0">
                <a:latin typeface="Times New Roman" pitchFamily="18" charset="0"/>
                <a:cs typeface="Times New Roman" pitchFamily="18" charset="0"/>
              </a:rPr>
              <a:t>Form </a:t>
            </a:r>
            <a:r>
              <a:rPr lang="en-IN" sz="1800" b="1" dirty="0">
                <a:latin typeface="Times New Roman" pitchFamily="18" charset="0"/>
                <a:cs typeface="Times New Roman" pitchFamily="18" charset="0"/>
              </a:rPr>
              <a:t>10 </a:t>
            </a:r>
            <a:r>
              <a:rPr lang="en-IN" sz="1800" b="1" dirty="0" smtClean="0">
                <a:latin typeface="Times New Roman" pitchFamily="18" charset="0"/>
                <a:cs typeface="Times New Roman" pitchFamily="18" charset="0"/>
              </a:rPr>
              <a:t>can </a:t>
            </a:r>
            <a:r>
              <a:rPr lang="en-IN" sz="1800" b="1" dirty="0">
                <a:latin typeface="Times New Roman" pitchFamily="18" charset="0"/>
                <a:cs typeface="Times New Roman" pitchFamily="18" charset="0"/>
              </a:rPr>
              <a:t>be filed by </a:t>
            </a:r>
            <a:r>
              <a:rPr lang="en-IN" sz="1800" b="1" dirty="0" smtClean="0">
                <a:latin typeface="Times New Roman" pitchFamily="18" charset="0"/>
                <a:cs typeface="Times New Roman" pitchFamily="18" charset="0"/>
              </a:rPr>
              <a:t>due date of filing ITR - 31</a:t>
            </a:r>
            <a:r>
              <a:rPr lang="en-IN" sz="1800" b="1" baseline="30000" dirty="0" smtClean="0">
                <a:latin typeface="Times New Roman" pitchFamily="18" charset="0"/>
                <a:cs typeface="Times New Roman" pitchFamily="18" charset="0"/>
              </a:rPr>
              <a:t>st</a:t>
            </a:r>
            <a:r>
              <a:rPr lang="en-IN" sz="1800" b="1" dirty="0" smtClean="0">
                <a:latin typeface="Times New Roman" pitchFamily="18" charset="0"/>
                <a:cs typeface="Times New Roman" pitchFamily="18" charset="0"/>
              </a:rPr>
              <a:t> </a:t>
            </a:r>
            <a:r>
              <a:rPr lang="en-IN" sz="1800" b="1" dirty="0">
                <a:latin typeface="Times New Roman" pitchFamily="18" charset="0"/>
                <a:cs typeface="Times New Roman" pitchFamily="18" charset="0"/>
              </a:rPr>
              <a:t>October of the AY (Circular 6 of 2023) amendment by Finance Act, 2023 </a:t>
            </a:r>
            <a:r>
              <a:rPr lang="en-IN" sz="1800" b="1" dirty="0" smtClean="0">
                <a:latin typeface="Times New Roman" pitchFamily="18" charset="0"/>
                <a:cs typeface="Times New Roman" pitchFamily="18" charset="0"/>
              </a:rPr>
              <a:t>undone</a:t>
            </a:r>
          </a:p>
          <a:p>
            <a:pPr marL="285750" indent="-285750" algn="just">
              <a:buFont typeface="Arial" panose="020B0604020202020204" pitchFamily="34" charset="0"/>
              <a:buChar char="•"/>
            </a:pPr>
            <a:endParaRPr lang="en-US" sz="1400" b="1" dirty="0">
              <a:latin typeface="Times New Roman" pitchFamily="18" charset="0"/>
              <a:cs typeface="Times New Roman" pitchFamily="18" charset="0"/>
            </a:endParaRPr>
          </a:p>
          <a:p>
            <a:pPr marL="0" indent="0" algn="just">
              <a:buFont typeface="Arial" panose="020B0604020202020204" pitchFamily="34" charset="0"/>
              <a:buNone/>
            </a:pPr>
            <a:r>
              <a:rPr lang="en-US" sz="1800" b="1" dirty="0">
                <a:latin typeface="Times New Roman" pitchFamily="18" charset="0"/>
                <a:cs typeface="Times New Roman" pitchFamily="18" charset="0"/>
              </a:rPr>
              <a:t>For one year </a:t>
            </a:r>
          </a:p>
          <a:p>
            <a:pPr marL="285750" indent="-285750" algn="just">
              <a:buFont typeface="Arial" panose="020B0604020202020204" pitchFamily="34" charset="0"/>
              <a:buChar char="•"/>
            </a:pPr>
            <a:r>
              <a:rPr lang="en-IN" altLang="en-US" sz="1800" dirty="0">
                <a:latin typeface="Times New Roman" pitchFamily="18" charset="0"/>
                <a:cs typeface="Times New Roman" pitchFamily="18" charset="0"/>
              </a:rPr>
              <a:t>D</a:t>
            </a:r>
            <a:r>
              <a:rPr lang="en-US" sz="1800" dirty="0">
                <a:latin typeface="Times New Roman" pitchFamily="18" charset="0"/>
                <a:cs typeface="Times New Roman" pitchFamily="18" charset="0"/>
              </a:rPr>
              <a:t>ue to non-receipt of </a:t>
            </a:r>
            <a:r>
              <a:rPr lang="en-US" sz="1800" dirty="0" smtClean="0">
                <a:latin typeface="Times New Roman" pitchFamily="18" charset="0"/>
                <a:cs typeface="Times New Roman" pitchFamily="18" charset="0"/>
              </a:rPr>
              <a:t>income </a:t>
            </a: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Form 9A to be filed</a:t>
            </a:r>
            <a:endParaRPr lang="en-US" sz="1800" dirty="0">
              <a:latin typeface="Times New Roman" pitchFamily="18" charset="0"/>
              <a:cs typeface="Times New Roman" pitchFamily="18" charset="0"/>
            </a:endParaRPr>
          </a:p>
          <a:p>
            <a:endParaRPr lang="en-IN" sz="11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562088" cy="609600"/>
          </a:xfrm>
        </p:spPr>
        <p:txBody>
          <a:bodyPr>
            <a:normAutofit fontScale="90000"/>
          </a:bodyPr>
          <a:lstStyle/>
          <a:p>
            <a:pPr marL="571500" indent="-571500">
              <a:buFont typeface="Arial" panose="020B0604020202020204" pitchFamily="34" charset="0"/>
              <a:buChar char="•"/>
            </a:pPr>
            <a:r>
              <a:rPr lang="en-US" sz="4400" dirty="0">
                <a:latin typeface="Times New Roman" pitchFamily="18" charset="0"/>
                <a:cs typeface="Times New Roman" pitchFamily="18" charset="0"/>
              </a:rPr>
              <a:t>Business by </a:t>
            </a:r>
            <a:r>
              <a:rPr lang="en-US" sz="4400" dirty="0" smtClean="0">
                <a:latin typeface="Times New Roman" pitchFamily="18" charset="0"/>
                <a:cs typeface="Times New Roman" pitchFamily="18" charset="0"/>
              </a:rPr>
              <a:t>CIs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219200" y="762000"/>
            <a:ext cx="7848600" cy="5943600"/>
          </a:xfrm>
        </p:spPr>
        <p:txBody>
          <a:bodyPr>
            <a:normAutofit/>
          </a:bodyPr>
          <a:lstStyle/>
          <a:p>
            <a:pPr marL="285750" indent="-285750" algn="just">
              <a:spcBef>
                <a:spcPts val="0"/>
              </a:spcBef>
              <a:buClrTx/>
              <a:buSzTx/>
              <a:buFont typeface="Arial" panose="020B0604020202020204" pitchFamily="34" charset="0"/>
              <a:buChar char="•"/>
              <a:defRPr/>
            </a:pPr>
            <a:r>
              <a:rPr lang="en-IN" sz="1800" dirty="0" smtClean="0">
                <a:latin typeface="Times New Roman" pitchFamily="18" charset="0"/>
                <a:cs typeface="Times New Roman" pitchFamily="18" charset="0"/>
              </a:rPr>
              <a:t>Only incidental </a:t>
            </a:r>
            <a:r>
              <a:rPr lang="en-IN" sz="1800" dirty="0">
                <a:latin typeface="Times New Roman" pitchFamily="18" charset="0"/>
                <a:cs typeface="Times New Roman" pitchFamily="18" charset="0"/>
              </a:rPr>
              <a:t>business is </a:t>
            </a:r>
            <a:r>
              <a:rPr lang="en-IN" sz="1800" dirty="0" smtClean="0">
                <a:latin typeface="Times New Roman" pitchFamily="18" charset="0"/>
                <a:cs typeface="Times New Roman" pitchFamily="18" charset="0"/>
              </a:rPr>
              <a:t>allowed </a:t>
            </a:r>
          </a:p>
          <a:p>
            <a:pPr marL="285750" indent="-285750" algn="just">
              <a:spcBef>
                <a:spcPts val="0"/>
              </a:spcBef>
              <a:buClrTx/>
              <a:buSzTx/>
              <a:buFont typeface="Arial" panose="020B0604020202020204" pitchFamily="34" charset="0"/>
              <a:buChar char="•"/>
              <a:defRPr/>
            </a:pPr>
            <a:r>
              <a:rPr lang="en-US" sz="1800" dirty="0" smtClean="0">
                <a:latin typeface="Times New Roman" pitchFamily="18" charset="0"/>
                <a:cs typeface="Times New Roman" pitchFamily="18" charset="0"/>
              </a:rPr>
              <a:t>Receipts </a:t>
            </a:r>
            <a:r>
              <a:rPr lang="en-US" sz="1800" dirty="0">
                <a:latin typeface="Times New Roman" pitchFamily="18" charset="0"/>
                <a:cs typeface="Times New Roman" pitchFamily="18" charset="0"/>
              </a:rPr>
              <a:t>from the business are </a:t>
            </a:r>
            <a:r>
              <a:rPr lang="en-US" sz="1800" dirty="0" smtClean="0">
                <a:latin typeface="Times New Roman" pitchFamily="18" charset="0"/>
                <a:cs typeface="Times New Roman" pitchFamily="18" charset="0"/>
              </a:rPr>
              <a:t>not more </a:t>
            </a:r>
            <a:r>
              <a:rPr lang="en-US" sz="1800" dirty="0">
                <a:latin typeface="Times New Roman" pitchFamily="18" charset="0"/>
                <a:cs typeface="Times New Roman" pitchFamily="18" charset="0"/>
              </a:rPr>
              <a:t>than 20% of the receipts of trust</a:t>
            </a:r>
          </a:p>
          <a:p>
            <a:pPr marL="285750" lvl="0" indent="-285750" algn="just">
              <a:spcBef>
                <a:spcPts val="0"/>
              </a:spcBef>
              <a:buClrTx/>
              <a:buSzTx/>
              <a:buFont typeface="Arial" panose="020B0604020202020204" pitchFamily="34" charset="0"/>
              <a:buChar char="•"/>
              <a:defRPr/>
            </a:pPr>
            <a:r>
              <a:rPr lang="en-IN" sz="1800" dirty="0" smtClean="0">
                <a:latin typeface="Times New Roman" pitchFamily="18" charset="0"/>
                <a:cs typeface="Times New Roman" pitchFamily="18" charset="0"/>
              </a:rPr>
              <a:t>Separate </a:t>
            </a:r>
            <a:r>
              <a:rPr lang="en-IN" sz="1800" dirty="0">
                <a:latin typeface="Times New Roman" pitchFamily="18" charset="0"/>
                <a:cs typeface="Times New Roman" pitchFamily="18" charset="0"/>
              </a:rPr>
              <a:t>books of account are to be </a:t>
            </a:r>
            <a:r>
              <a:rPr lang="en-IN" sz="1800" dirty="0" smtClean="0">
                <a:latin typeface="Times New Roman" pitchFamily="18" charset="0"/>
                <a:cs typeface="Times New Roman" pitchFamily="18" charset="0"/>
              </a:rPr>
              <a:t>maintained</a:t>
            </a:r>
          </a:p>
          <a:p>
            <a:pPr marL="0" lvl="0" indent="0" algn="just">
              <a:spcBef>
                <a:spcPts val="0"/>
              </a:spcBef>
              <a:buClrTx/>
              <a:buSzTx/>
              <a:buNone/>
              <a:defRPr/>
            </a:pPr>
            <a:endParaRPr lang="en-IN" sz="1800" dirty="0" smtClean="0">
              <a:latin typeface="Times New Roman" pitchFamily="18" charset="0"/>
              <a:cs typeface="Times New Roman" pitchFamily="18" charset="0"/>
            </a:endParaRPr>
          </a:p>
          <a:p>
            <a:pPr marL="0" lvl="0" indent="0" algn="just">
              <a:spcBef>
                <a:spcPts val="0"/>
              </a:spcBef>
              <a:buClrTx/>
              <a:buSzTx/>
              <a:buNone/>
              <a:defRPr/>
            </a:pP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     [ACIT </a:t>
            </a:r>
            <a:r>
              <a:rPr lang="en-US" sz="1800" dirty="0">
                <a:latin typeface="Times New Roman" pitchFamily="18" charset="0"/>
                <a:cs typeface="Times New Roman" pitchFamily="18" charset="0"/>
              </a:rPr>
              <a:t>(Exemption) Vs. Ahmedabad Urban Development Authority 2022 (SC</a:t>
            </a:r>
            <a:r>
              <a:rPr lang="en-US" sz="1800" dirty="0" smtClean="0">
                <a:latin typeface="Times New Roman" pitchFamily="18" charset="0"/>
                <a:cs typeface="Times New Roman" pitchFamily="18" charset="0"/>
              </a:rPr>
              <a:t>)]</a:t>
            </a:r>
          </a:p>
          <a:p>
            <a:pPr marL="0" lvl="0" indent="0" algn="just">
              <a:spcBef>
                <a:spcPts val="0"/>
              </a:spcBef>
              <a:buClrTx/>
              <a:buSzTx/>
              <a:buNone/>
              <a:defRPr/>
            </a:pPr>
            <a:endParaRPr lang="en-US" sz="1800" b="1" dirty="0" smtClean="0">
              <a:latin typeface="Times New Roman" pitchFamily="18" charset="0"/>
              <a:cs typeface="Times New Roman" pitchFamily="18" charset="0"/>
            </a:endParaRPr>
          </a:p>
          <a:p>
            <a:pPr marL="457200" indent="-457200" algn="just">
              <a:spcBef>
                <a:spcPts val="0"/>
              </a:spcBef>
              <a:buClrTx/>
              <a:buSzTx/>
              <a:defRPr/>
            </a:pPr>
            <a:r>
              <a:rPr lang="en-US" b="1" dirty="0" smtClean="0">
                <a:solidFill>
                  <a:schemeClr val="accent1">
                    <a:lumMod val="75000"/>
                  </a:schemeClr>
                </a:solidFill>
                <a:latin typeface="Times New Roman" pitchFamily="18" charset="0"/>
                <a:cs typeface="Times New Roman" pitchFamily="18" charset="0"/>
              </a:rPr>
              <a:t>Depreciation</a:t>
            </a:r>
          </a:p>
          <a:p>
            <a:pPr marL="0" indent="0" algn="just">
              <a:buFont typeface="Arial" panose="020B0604020202020204" pitchFamily="34" charse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Either </a:t>
            </a:r>
            <a:r>
              <a:rPr lang="en-US" sz="2000" dirty="0">
                <a:latin typeface="Times New Roman" pitchFamily="18" charset="0"/>
                <a:cs typeface="Times New Roman" pitchFamily="18" charset="0"/>
              </a:rPr>
              <a:t>of the following is allowed as application:</a:t>
            </a:r>
          </a:p>
          <a:p>
            <a:pPr marL="342900" indent="-342900" algn="just">
              <a:buFont typeface="Arial" panose="020B0604020202020204" pitchFamily="34" charset="0"/>
              <a:buChar char="•"/>
            </a:pPr>
            <a:r>
              <a:rPr lang="en-US" sz="2000" dirty="0">
                <a:latin typeface="Times New Roman" pitchFamily="18" charset="0"/>
                <a:cs typeface="Times New Roman" pitchFamily="18" charset="0"/>
              </a:rPr>
              <a:t>Cost of acquisition</a:t>
            </a:r>
          </a:p>
          <a:p>
            <a:pPr marL="342900" indent="-342900" algn="just">
              <a:buFont typeface="Arial" panose="020B0604020202020204" pitchFamily="34" charset="0"/>
              <a:buChar char="•"/>
            </a:pPr>
            <a:r>
              <a:rPr lang="en-US" sz="2000" dirty="0" smtClean="0">
                <a:latin typeface="Times New Roman" pitchFamily="18" charset="0"/>
                <a:cs typeface="Times New Roman" pitchFamily="18" charset="0"/>
              </a:rPr>
              <a:t>Depreciation</a:t>
            </a:r>
          </a:p>
          <a:p>
            <a:pPr marL="342900" indent="-342900" algn="just">
              <a:buFont typeface="Arial" panose="020B0604020202020204" pitchFamily="34" charset="0"/>
              <a:buChar char="•"/>
            </a:pPr>
            <a:endParaRPr lang="en-US" sz="2000" dirty="0">
              <a:latin typeface="Times New Roman" pitchFamily="18" charset="0"/>
              <a:cs typeface="Times New Roman" pitchFamily="18" charset="0"/>
            </a:endParaRPr>
          </a:p>
          <a:p>
            <a:pPr marL="457200" indent="-457200" algn="just">
              <a:spcBef>
                <a:spcPts val="0"/>
              </a:spcBef>
              <a:buClrTx/>
              <a:buSzTx/>
              <a:defRPr/>
            </a:pPr>
            <a:r>
              <a:rPr lang="en-US" b="1" dirty="0">
                <a:solidFill>
                  <a:schemeClr val="accent1">
                    <a:lumMod val="75000"/>
                  </a:schemeClr>
                </a:solidFill>
                <a:latin typeface="Times New Roman" pitchFamily="18" charset="0"/>
                <a:cs typeface="Times New Roman" pitchFamily="18" charset="0"/>
              </a:rPr>
              <a:t>Modes of </a:t>
            </a:r>
            <a:r>
              <a:rPr lang="en-US" b="1" dirty="0" smtClean="0">
                <a:solidFill>
                  <a:schemeClr val="accent1">
                    <a:lumMod val="75000"/>
                  </a:schemeClr>
                </a:solidFill>
                <a:latin typeface="Times New Roman" pitchFamily="18" charset="0"/>
                <a:cs typeface="Times New Roman" pitchFamily="18" charset="0"/>
              </a:rPr>
              <a:t>Investment</a:t>
            </a:r>
          </a:p>
          <a:p>
            <a:pPr marL="342900" indent="-342900" algn="just">
              <a:spcBef>
                <a:spcPts val="0"/>
              </a:spcBef>
              <a:buClrTx/>
              <a:buSzTx/>
              <a:buFont typeface="Arial" panose="020B0604020202020204" pitchFamily="34" charset="0"/>
              <a:buChar char="•"/>
              <a:defRPr/>
            </a:pPr>
            <a:r>
              <a:rPr lang="en-US" sz="2000" dirty="0">
                <a:latin typeface="Times New Roman" pitchFamily="18" charset="0"/>
                <a:cs typeface="Times New Roman" pitchFamily="18" charset="0"/>
              </a:rPr>
              <a:t>Surplus funds </a:t>
            </a:r>
            <a:r>
              <a:rPr lang="en-US" sz="2000" dirty="0" smtClean="0">
                <a:latin typeface="Times New Roman" pitchFamily="18" charset="0"/>
                <a:cs typeface="Times New Roman" pitchFamily="18" charset="0"/>
              </a:rPr>
              <a:t>to </a:t>
            </a:r>
            <a:r>
              <a:rPr lang="en-US" sz="2000" dirty="0">
                <a:latin typeface="Times New Roman" pitchFamily="18" charset="0"/>
                <a:cs typeface="Times New Roman" pitchFamily="18" charset="0"/>
              </a:rPr>
              <a:t>be kept in 11(5) </a:t>
            </a:r>
            <a:r>
              <a:rPr lang="en-US" sz="2000" dirty="0" smtClean="0">
                <a:latin typeface="Times New Roman" pitchFamily="18" charset="0"/>
                <a:cs typeface="Times New Roman" pitchFamily="18" charset="0"/>
              </a:rPr>
              <a:t>modes only (Rule 17c)</a:t>
            </a:r>
            <a:endParaRPr lang="en-US" sz="2000" dirty="0">
              <a:latin typeface="Times New Roman" pitchFamily="18" charset="0"/>
              <a:cs typeface="Times New Roman" pitchFamily="18" charset="0"/>
            </a:endParaRPr>
          </a:p>
          <a:p>
            <a:pPr marL="457200" indent="-457200" algn="just">
              <a:spcBef>
                <a:spcPts val="0"/>
              </a:spcBef>
              <a:buClrTx/>
              <a:buSzTx/>
              <a:defRPr/>
            </a:pPr>
            <a:endParaRPr lang="en-US" dirty="0" smtClean="0">
              <a:solidFill>
                <a:schemeClr val="accent1">
                  <a:lumMod val="75000"/>
                </a:schemeClr>
              </a:solidFill>
              <a:latin typeface="Times New Roman" pitchFamily="18" charset="0"/>
              <a:cs typeface="Times New Roman" pitchFamily="18" charset="0"/>
            </a:endParaRPr>
          </a:p>
          <a:p>
            <a:pPr marL="457200" indent="-457200" algn="just">
              <a:spcBef>
                <a:spcPts val="0"/>
              </a:spcBef>
              <a:buClrTx/>
              <a:buSzTx/>
              <a:defRPr/>
            </a:pPr>
            <a:endParaRPr lang="en-US" dirty="0">
              <a:solidFill>
                <a:schemeClr val="accent1">
                  <a:lumMod val="75000"/>
                </a:schemeClr>
              </a:solidFill>
              <a:latin typeface="Times New Roman" pitchFamily="18" charset="0"/>
              <a:cs typeface="Times New Roman" pitchFamily="18" charset="0"/>
            </a:endParaRPr>
          </a:p>
          <a:p>
            <a:pPr marL="0" lvl="0" indent="0" algn="just">
              <a:spcBef>
                <a:spcPts val="0"/>
              </a:spcBef>
              <a:buClrTx/>
              <a:buSzTx/>
              <a:buNone/>
              <a:defRPr/>
            </a:pPr>
            <a:endParaRPr lang="en-IN" sz="1800" dirty="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315200" cy="792162"/>
          </a:xfrm>
        </p:spPr>
        <p:txBody>
          <a:bodyPr>
            <a:noAutofit/>
          </a:bodyPr>
          <a:lstStyle/>
          <a:p>
            <a:r>
              <a:rPr lang="en-US" sz="3600" dirty="0">
                <a:latin typeface="Times New Roman" pitchFamily="18" charset="0"/>
                <a:cs typeface="Times New Roman" pitchFamily="18" charset="0"/>
              </a:rPr>
              <a:t>Books of </a:t>
            </a:r>
            <a:r>
              <a:rPr lang="en-US" sz="3600" dirty="0" smtClean="0">
                <a:latin typeface="Times New Roman" pitchFamily="18" charset="0"/>
                <a:cs typeface="Times New Roman" pitchFamily="18" charset="0"/>
              </a:rPr>
              <a:t>account – </a:t>
            </a:r>
            <a:r>
              <a:rPr lang="en-US" sz="3600" dirty="0" err="1" smtClean="0">
                <a:latin typeface="Times New Roman" pitchFamily="18" charset="0"/>
                <a:cs typeface="Times New Roman" pitchFamily="18" charset="0"/>
              </a:rPr>
              <a:t>w.e.f</a:t>
            </a:r>
            <a:r>
              <a:rPr lang="en-US" sz="3600" dirty="0" smtClean="0">
                <a:latin typeface="Times New Roman" pitchFamily="18" charset="0"/>
                <a:cs typeface="Times New Roman" pitchFamily="18" charset="0"/>
              </a:rPr>
              <a:t> 01.04.2023</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295400"/>
            <a:ext cx="7620000" cy="5073427"/>
          </a:xfrm>
        </p:spPr>
        <p:txBody>
          <a:bodyPr>
            <a:normAutofit/>
          </a:bodyPr>
          <a:lstStyle/>
          <a:p>
            <a:pPr algn="just">
              <a:spcAft>
                <a:spcPts val="400"/>
              </a:spcAft>
            </a:pPr>
            <a:r>
              <a:rPr lang="en-US" sz="2400" dirty="0" smtClean="0">
                <a:effectLst/>
                <a:latin typeface="Times New Roman" panose="02020603050405020304" pitchFamily="18" charset="0"/>
                <a:cs typeface="Times New Roman" panose="02020603050405020304" pitchFamily="18" charset="0"/>
              </a:rPr>
              <a:t>Prescribed </a:t>
            </a:r>
            <a:r>
              <a:rPr lang="en-US" sz="2400" dirty="0">
                <a:effectLst/>
                <a:latin typeface="Times New Roman" panose="02020603050405020304" pitchFamily="18" charset="0"/>
                <a:cs typeface="Times New Roman" panose="02020603050405020304" pitchFamily="18" charset="0"/>
              </a:rPr>
              <a:t>books of account shall be maintained by the </a:t>
            </a:r>
            <a:r>
              <a:rPr lang="en-US" sz="2400" dirty="0" smtClean="0">
                <a:effectLst/>
                <a:latin typeface="Times New Roman" panose="02020603050405020304" pitchFamily="18" charset="0"/>
                <a:cs typeface="Times New Roman" panose="02020603050405020304" pitchFamily="18" charset="0"/>
              </a:rPr>
              <a:t>Charitable Institutions </a:t>
            </a:r>
            <a:r>
              <a:rPr lang="en-US" sz="2400" dirty="0">
                <a:effectLst/>
                <a:latin typeface="Times New Roman" panose="02020603050405020304" pitchFamily="18" charset="0"/>
                <a:cs typeface="Times New Roman" panose="02020603050405020304" pitchFamily="18" charset="0"/>
              </a:rPr>
              <a:t>having annual income exceeding Rs 2.5 lakh </a:t>
            </a:r>
            <a:endParaRPr lang="en-US" sz="2400" dirty="0" smtClean="0">
              <a:effectLst/>
              <a:latin typeface="Times New Roman" panose="02020603050405020304" pitchFamily="18" charset="0"/>
              <a:cs typeface="Times New Roman" panose="02020603050405020304" pitchFamily="18" charset="0"/>
            </a:endParaRPr>
          </a:p>
          <a:p>
            <a:pPr algn="just">
              <a:spcAft>
                <a:spcPts val="400"/>
              </a:spcAft>
            </a:pPr>
            <a:r>
              <a:rPr lang="en-US" sz="2400" dirty="0" smtClean="0">
                <a:latin typeface="Times New Roman" panose="02020603050405020304" pitchFamily="18" charset="0"/>
                <a:cs typeface="Times New Roman" panose="02020603050405020304" pitchFamily="18" charset="0"/>
              </a:rPr>
              <a:t>To be retained for 10 years after the relevant AY – Rule </a:t>
            </a:r>
            <a:r>
              <a:rPr lang="en-IN" altLang="en-US" sz="2400" dirty="0" smtClean="0">
                <a:latin typeface="Times New Roman" panose="02020603050405020304" pitchFamily="18" charset="0"/>
                <a:cs typeface="Times New Roman" panose="02020603050405020304" pitchFamily="18" charset="0"/>
              </a:rPr>
              <a:t>17AA</a:t>
            </a:r>
          </a:p>
          <a:p>
            <a:pPr algn="just">
              <a:spcAft>
                <a:spcPts val="400"/>
              </a:spcAft>
            </a:pPr>
            <a:r>
              <a:rPr lang="en-US" sz="2400" dirty="0" smtClean="0">
                <a:effectLst/>
                <a:latin typeface="Times New Roman" panose="02020603050405020304" pitchFamily="18" charset="0"/>
                <a:cs typeface="Times New Roman" panose="02020603050405020304" pitchFamily="18" charset="0"/>
                <a:sym typeface="+mn-ea"/>
              </a:rPr>
              <a:t>Audit </a:t>
            </a:r>
            <a:r>
              <a:rPr lang="en-US" sz="2400" dirty="0">
                <a:effectLst/>
                <a:latin typeface="Times New Roman" panose="02020603050405020304" pitchFamily="18" charset="0"/>
                <a:cs typeface="Times New Roman" panose="02020603050405020304" pitchFamily="18" charset="0"/>
                <a:sym typeface="+mn-ea"/>
              </a:rPr>
              <a:t>is </a:t>
            </a:r>
            <a:r>
              <a:rPr lang="en-US" sz="2400" dirty="0" smtClean="0">
                <a:effectLst/>
                <a:latin typeface="Times New Roman" panose="02020603050405020304" pitchFamily="18" charset="0"/>
                <a:cs typeface="Times New Roman" panose="02020603050405020304" pitchFamily="18" charset="0"/>
                <a:sym typeface="+mn-ea"/>
              </a:rPr>
              <a:t>mandatory</a:t>
            </a:r>
            <a:endParaRPr lang="en-US" sz="2400" dirty="0" smtClean="0">
              <a:effectLst/>
              <a:latin typeface="Times New Roman" panose="02020603050405020304" pitchFamily="18" charset="0"/>
              <a:cs typeface="Times New Roman" panose="02020603050405020304" pitchFamily="18" charset="0"/>
            </a:endParaRPr>
          </a:p>
          <a:p>
            <a:pPr algn="just">
              <a:spcAft>
                <a:spcPts val="400"/>
              </a:spcAft>
            </a:pPr>
            <a:endParaRPr lang="en-US" sz="2400" dirty="0">
              <a:effectLst/>
              <a:latin typeface="Times New Roman" panose="02020603050405020304" pitchFamily="18" charset="0"/>
              <a:cs typeface="Times New Roman" panose="02020603050405020304" pitchFamily="18" charset="0"/>
            </a:endParaRPr>
          </a:p>
          <a:p>
            <a:pPr marL="0" indent="0" algn="just">
              <a:spcAft>
                <a:spcPts val="400"/>
              </a:spcAft>
              <a:buNone/>
            </a:pPr>
            <a:endParaRPr lang="en-IN" sz="1400" dirty="0">
              <a:effectLst/>
              <a:latin typeface="Times New Roman" pitchFamily="18" charset="0"/>
              <a:cs typeface="Times New Roman" pitchFamily="18" charset="0"/>
            </a:endParaRPr>
          </a:p>
          <a:p>
            <a:pPr marL="0" indent="0" algn="just">
              <a:spcAft>
                <a:spcPts val="400"/>
              </a:spcAft>
              <a:buNone/>
            </a:pPr>
            <a:endParaRPr lang="en-US" sz="5200" dirty="0">
              <a:latin typeface="Times New Roman" pitchFamily="18" charset="0"/>
              <a:cs typeface="Times New Roman" pitchFamily="18" charset="0"/>
            </a:endParaRPr>
          </a:p>
          <a:p>
            <a:pPr marL="0" indent="0" algn="just">
              <a:spcAft>
                <a:spcPts val="400"/>
              </a:spcAft>
              <a:buNone/>
            </a:pPr>
            <a:endParaRPr lang="en-US" sz="5200" b="1" dirty="0">
              <a:solidFill>
                <a:srgbClr val="FF0000"/>
              </a:solidFill>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buNone/>
            </a:pPr>
            <a:endParaRPr lang="en-IN" sz="4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Autofit/>
          </a:bodyPr>
          <a:lstStyle/>
          <a:p>
            <a:r>
              <a:rPr lang="en-US" sz="5400" dirty="0"/>
              <a:t>Audit report</a:t>
            </a:r>
            <a:endParaRPr lang="en-IN" sz="5400" dirty="0"/>
          </a:p>
        </p:txBody>
      </p:sp>
      <p:sp>
        <p:nvSpPr>
          <p:cNvPr id="3" name="Content Placeholder 2"/>
          <p:cNvSpPr>
            <a:spLocks noGrp="1"/>
          </p:cNvSpPr>
          <p:nvPr>
            <p:ph idx="1"/>
          </p:nvPr>
        </p:nvSpPr>
        <p:spPr>
          <a:xfrm>
            <a:off x="457200" y="1052736"/>
            <a:ext cx="8229600" cy="5073427"/>
          </a:xfrm>
        </p:spPr>
        <p:txBody>
          <a:bodyPr>
            <a:normAutofit/>
          </a:bodyPr>
          <a:lstStyle/>
          <a:p>
            <a:pPr marL="0" indent="0" algn="just">
              <a:spcAft>
                <a:spcPts val="400"/>
              </a:spcAft>
              <a:buNone/>
            </a:pPr>
            <a:endParaRPr lang="en-IN" sz="5400" dirty="0">
              <a:effectLst/>
              <a:latin typeface="Calibri" panose="020F0502020204030204" charset="0"/>
              <a:ea typeface="Calibri" panose="020F0502020204030204" charset="0"/>
              <a:cs typeface="Times New Roman" panose="02020603050405020304" pitchFamily="18" charset="0"/>
            </a:endParaRPr>
          </a:p>
          <a:p>
            <a:pPr marL="0" indent="0" algn="just">
              <a:spcAft>
                <a:spcPts val="400"/>
              </a:spcAft>
              <a:buNone/>
            </a:pPr>
            <a:endParaRPr lang="en-IN" sz="5400" dirty="0">
              <a:effectLst/>
            </a:endParaRPr>
          </a:p>
          <a:p>
            <a:pPr marL="0" indent="0" algn="just">
              <a:spcAft>
                <a:spcPts val="400"/>
              </a:spcAft>
              <a:buNone/>
            </a:pPr>
            <a:endParaRPr lang="en-US" sz="5200" dirty="0"/>
          </a:p>
          <a:p>
            <a:pPr marL="0" indent="0" algn="just">
              <a:spcAft>
                <a:spcPts val="400"/>
              </a:spcAft>
              <a:buNone/>
            </a:pPr>
            <a:endParaRPr lang="en-US" sz="5200" b="1" dirty="0">
              <a:solidFill>
                <a:srgbClr val="FF0000"/>
              </a:solidFill>
            </a:endParaRPr>
          </a:p>
          <a:p>
            <a:pPr algn="just"/>
            <a:endParaRPr lang="en-IN" sz="4800" dirty="0"/>
          </a:p>
          <a:p>
            <a:pPr algn="just"/>
            <a:endParaRPr lang="en-IN" sz="4800" dirty="0"/>
          </a:p>
          <a:p>
            <a:pPr algn="just"/>
            <a:endParaRPr lang="en-IN" sz="4800" dirty="0"/>
          </a:p>
          <a:p>
            <a:pPr algn="just"/>
            <a:endParaRPr lang="en-IN" sz="4800" dirty="0"/>
          </a:p>
          <a:p>
            <a:pPr algn="just">
              <a:buNone/>
            </a:pPr>
            <a:endParaRPr lang="en-IN" sz="4800" dirty="0"/>
          </a:p>
        </p:txBody>
      </p:sp>
      <p:sp>
        <p:nvSpPr>
          <p:cNvPr id="4" name="Slide Number Placeholder 3"/>
          <p:cNvSpPr>
            <a:spLocks noGrp="1"/>
          </p:cNvSpPr>
          <p:nvPr>
            <p:ph type="sldNum" sz="quarter" idx="12"/>
          </p:nvPr>
        </p:nvSpPr>
        <p:spPr/>
        <p:txBody>
          <a:bodyPr/>
          <a:lstStyle/>
          <a:p>
            <a:fld id="{35212D63-FF72-4DE0-82B5-909AF5AE5E5F}" type="slidenum">
              <a:rPr lang="en-US" smtClean="0"/>
              <a:t>25</a:t>
            </a:fld>
            <a:endParaRPr lang="en-US" dirty="0"/>
          </a:p>
        </p:txBody>
      </p:sp>
      <p:graphicFrame>
        <p:nvGraphicFramePr>
          <p:cNvPr id="5" name="Diagram 4"/>
          <p:cNvGraphicFramePr/>
          <p:nvPr>
            <p:extLst>
              <p:ext uri="{D42A27DB-BD31-4B8C-83A1-F6EECF244321}">
                <p14:modId xmlns:p14="http://schemas.microsoft.com/office/powerpoint/2010/main" val="348447078"/>
              </p:ext>
            </p:extLst>
          </p:nvPr>
        </p:nvGraphicFramePr>
        <p:xfrm>
          <a:off x="1066800" y="1052736"/>
          <a:ext cx="8001000" cy="52718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noAutofit/>
          </a:bodyPr>
          <a:lstStyle/>
          <a:p>
            <a:r>
              <a:rPr lang="en-US" sz="4800" dirty="0">
                <a:latin typeface="Times New Roman" pitchFamily="18" charset="0"/>
                <a:cs typeface="Times New Roman" pitchFamily="18" charset="0"/>
              </a:rPr>
              <a:t>Return of Income</a:t>
            </a:r>
            <a:endParaRPr lang="en-IN" sz="48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219201"/>
            <a:ext cx="7620000" cy="2133599"/>
          </a:xfrm>
        </p:spPr>
        <p:txBody>
          <a:bodyPr>
            <a:normAutofit fontScale="70000" lnSpcReduction="20000"/>
          </a:bodyPr>
          <a:lstStyle/>
          <a:p>
            <a:pPr algn="just">
              <a:spcAft>
                <a:spcPts val="400"/>
              </a:spcAft>
            </a:pPr>
            <a:r>
              <a:rPr lang="en-IN" dirty="0">
                <a:effectLst/>
                <a:latin typeface="Times New Roman" panose="02020603050405020304" pitchFamily="18" charset="0"/>
                <a:cs typeface="Times New Roman" panose="02020603050405020304" pitchFamily="18" charset="0"/>
              </a:rPr>
              <a:t>Return of income </a:t>
            </a:r>
            <a:r>
              <a:rPr lang="en-IN" dirty="0" smtClean="0">
                <a:effectLst/>
                <a:latin typeface="Times New Roman" panose="02020603050405020304" pitchFamily="18" charset="0"/>
                <a:cs typeface="Times New Roman" panose="02020603050405020304" pitchFamily="18" charset="0"/>
              </a:rPr>
              <a:t>mandatory </a:t>
            </a:r>
          </a:p>
          <a:p>
            <a:pPr algn="just">
              <a:spcAft>
                <a:spcPts val="400"/>
              </a:spcAft>
            </a:pPr>
            <a:r>
              <a:rPr lang="en-IN" dirty="0" smtClean="0">
                <a:latin typeface="Times New Roman" panose="02020603050405020304" pitchFamily="18" charset="0"/>
                <a:cs typeface="Times New Roman" panose="02020603050405020304" pitchFamily="18" charset="0"/>
              </a:rPr>
              <a:t>Also </a:t>
            </a:r>
            <a:r>
              <a:rPr lang="en-IN" dirty="0" smtClean="0">
                <a:effectLst/>
                <a:latin typeface="Times New Roman" panose="02020603050405020304" pitchFamily="18" charset="0"/>
                <a:cs typeface="Times New Roman" panose="02020603050405020304" pitchFamily="18" charset="0"/>
              </a:rPr>
              <a:t>for </a:t>
            </a:r>
            <a:r>
              <a:rPr lang="en-IN" dirty="0">
                <a:effectLst/>
                <a:latin typeface="Times New Roman" panose="02020603050405020304" pitchFamily="18" charset="0"/>
                <a:cs typeface="Times New Roman" panose="02020603050405020304" pitchFamily="18" charset="0"/>
              </a:rPr>
              <a:t>the first </a:t>
            </a:r>
            <a:r>
              <a:rPr lang="en-IN" dirty="0" smtClean="0">
                <a:effectLst/>
                <a:latin typeface="Times New Roman" panose="02020603050405020304" pitchFamily="18" charset="0"/>
                <a:cs typeface="Times New Roman" panose="02020603050405020304" pitchFamily="18" charset="0"/>
              </a:rPr>
              <a:t>category of first regime (</a:t>
            </a:r>
            <a:r>
              <a:rPr lang="en-IN" dirty="0" err="1" smtClean="0">
                <a:effectLst/>
                <a:latin typeface="Times New Roman" panose="02020603050405020304" pitchFamily="18" charset="0"/>
                <a:cs typeface="Times New Roman" panose="02020603050405020304" pitchFamily="18" charset="0"/>
              </a:rPr>
              <a:t>w.e.f</a:t>
            </a:r>
            <a:r>
              <a:rPr lang="en-IN" dirty="0" smtClean="0">
                <a:effectLst/>
                <a:latin typeface="Times New Roman" panose="02020603050405020304" pitchFamily="18" charset="0"/>
                <a:cs typeface="Times New Roman" panose="02020603050405020304" pitchFamily="18" charset="0"/>
              </a:rPr>
              <a:t> </a:t>
            </a:r>
            <a:r>
              <a:rPr lang="en-IN" dirty="0">
                <a:effectLst/>
                <a:latin typeface="Times New Roman" panose="02020603050405020304" pitchFamily="18" charset="0"/>
                <a:cs typeface="Times New Roman" panose="02020603050405020304" pitchFamily="18" charset="0"/>
              </a:rPr>
              <a:t>AY 23-24)</a:t>
            </a:r>
          </a:p>
          <a:p>
            <a:pPr algn="just">
              <a:spcAft>
                <a:spcPts val="400"/>
              </a:spcAft>
            </a:pPr>
            <a:r>
              <a:rPr lang="en-IN" dirty="0">
                <a:effectLst/>
                <a:latin typeface="Times New Roman" panose="02020603050405020304" pitchFamily="18" charset="0"/>
                <a:cs typeface="Times New Roman" panose="02020603050405020304" pitchFamily="18" charset="0"/>
              </a:rPr>
              <a:t>Exemption </a:t>
            </a:r>
            <a:r>
              <a:rPr lang="en-IN" dirty="0" smtClean="0">
                <a:effectLst/>
                <a:latin typeface="Times New Roman" panose="02020603050405020304" pitchFamily="18" charset="0"/>
                <a:cs typeface="Times New Roman" panose="02020603050405020304" pitchFamily="18" charset="0"/>
              </a:rPr>
              <a:t>allowed </a:t>
            </a:r>
            <a:r>
              <a:rPr lang="en-IN" dirty="0">
                <a:effectLst/>
                <a:latin typeface="Times New Roman" panose="02020603050405020304" pitchFamily="18" charset="0"/>
                <a:cs typeface="Times New Roman" panose="02020603050405020304" pitchFamily="18" charset="0"/>
              </a:rPr>
              <a:t>till </a:t>
            </a:r>
            <a:r>
              <a:rPr lang="en-IN" dirty="0" smtClean="0">
                <a:effectLst/>
                <a:latin typeface="Times New Roman" panose="02020603050405020304" pitchFamily="18" charset="0"/>
                <a:cs typeface="Times New Roman" panose="02020603050405020304" pitchFamily="18" charset="0"/>
              </a:rPr>
              <a:t>the time allowed for filing belated </a:t>
            </a:r>
            <a:r>
              <a:rPr lang="en-IN" dirty="0">
                <a:effectLst/>
                <a:latin typeface="Times New Roman" panose="02020603050405020304" pitchFamily="18" charset="0"/>
                <a:cs typeface="Times New Roman" panose="02020603050405020304" pitchFamily="18" charset="0"/>
              </a:rPr>
              <a:t>ITR i.e. till 31</a:t>
            </a:r>
            <a:r>
              <a:rPr lang="en-IN" baseline="30000" dirty="0">
                <a:effectLst/>
                <a:latin typeface="Times New Roman" panose="02020603050405020304" pitchFamily="18" charset="0"/>
                <a:cs typeface="Times New Roman" panose="02020603050405020304" pitchFamily="18" charset="0"/>
              </a:rPr>
              <a:t>st</a:t>
            </a:r>
            <a:r>
              <a:rPr lang="en-IN" dirty="0">
                <a:effectLst/>
                <a:latin typeface="Times New Roman" panose="02020603050405020304" pitchFamily="18" charset="0"/>
                <a:cs typeface="Times New Roman" panose="02020603050405020304" pitchFamily="18" charset="0"/>
              </a:rPr>
              <a:t> December </a:t>
            </a:r>
            <a:r>
              <a:rPr lang="en-IN" dirty="0" smtClean="0">
                <a:effectLst/>
                <a:latin typeface="Times New Roman" panose="02020603050405020304" pitchFamily="18" charset="0"/>
                <a:cs typeface="Times New Roman" panose="02020603050405020304" pitchFamily="18" charset="0"/>
              </a:rPr>
              <a:t>(</a:t>
            </a:r>
            <a:r>
              <a:rPr lang="en-IN" dirty="0" err="1" smtClean="0">
                <a:effectLst/>
                <a:latin typeface="Times New Roman" panose="02020603050405020304" pitchFamily="18" charset="0"/>
                <a:cs typeface="Times New Roman" panose="02020603050405020304" pitchFamily="18" charset="0"/>
              </a:rPr>
              <a:t>w.e.f</a:t>
            </a:r>
            <a:r>
              <a:rPr lang="en-IN" dirty="0" smtClean="0">
                <a:effectLst/>
                <a:latin typeface="Times New Roman" panose="02020603050405020304" pitchFamily="18" charset="0"/>
                <a:cs typeface="Times New Roman" panose="02020603050405020304" pitchFamily="18" charset="0"/>
              </a:rPr>
              <a:t> </a:t>
            </a:r>
            <a:r>
              <a:rPr lang="en-IN" dirty="0">
                <a:effectLst/>
                <a:latin typeface="Times New Roman" panose="02020603050405020304" pitchFamily="18" charset="0"/>
                <a:cs typeface="Times New Roman" panose="02020603050405020304" pitchFamily="18" charset="0"/>
              </a:rPr>
              <a:t>AY 23-24)</a:t>
            </a:r>
          </a:p>
          <a:p>
            <a:pPr algn="just">
              <a:spcAft>
                <a:spcPts val="400"/>
              </a:spcAft>
            </a:pPr>
            <a:r>
              <a:rPr lang="en-IN" dirty="0">
                <a:effectLst/>
                <a:latin typeface="Times New Roman" panose="02020603050405020304" pitchFamily="18" charset="0"/>
                <a:cs typeface="Times New Roman" panose="02020603050405020304" pitchFamily="18" charset="0"/>
              </a:rPr>
              <a:t>Some key changes in the return of income for the AY 23-24</a:t>
            </a:r>
          </a:p>
          <a:p>
            <a:pPr algn="just">
              <a:spcAft>
                <a:spcPts val="400"/>
              </a:spcAft>
            </a:pPr>
            <a:endParaRPr lang="en-IN" sz="5400" dirty="0">
              <a:latin typeface="Times New Roman" panose="02020603050405020304" pitchFamily="18" charset="0"/>
              <a:ea typeface="Calibri" panose="020F0502020204030204" charset="0"/>
              <a:cs typeface="Times New Roman" panose="02020603050405020304" pitchFamily="18" charset="0"/>
            </a:endParaRPr>
          </a:p>
          <a:p>
            <a:pPr algn="just">
              <a:spcAft>
                <a:spcPts val="400"/>
              </a:spcAft>
            </a:pPr>
            <a:endParaRPr lang="en-IN" sz="5400" b="1" dirty="0">
              <a:effectLst/>
              <a:latin typeface="Times New Roman" panose="02020603050405020304" pitchFamily="18" charset="0"/>
              <a:ea typeface="Calibri" panose="020F0502020204030204" charset="0"/>
              <a:cs typeface="Times New Roman" panose="02020603050405020304" pitchFamily="18" charset="0"/>
            </a:endParaRPr>
          </a:p>
          <a:p>
            <a:pPr algn="just">
              <a:spcAft>
                <a:spcPts val="400"/>
              </a:spcAft>
            </a:pPr>
            <a:endParaRPr lang="en-IN" sz="5400" dirty="0">
              <a:effectLst/>
              <a:latin typeface="Times New Roman" panose="02020603050405020304" pitchFamily="18" charset="0"/>
              <a:ea typeface="Calibri" panose="020F0502020204030204" charset="0"/>
              <a:cs typeface="Times New Roman" panose="02020603050405020304" pitchFamily="18" charset="0"/>
            </a:endParaRPr>
          </a:p>
          <a:p>
            <a:pPr marL="0" indent="0" algn="just">
              <a:spcAft>
                <a:spcPts val="400"/>
              </a:spcAft>
              <a:buNone/>
            </a:pPr>
            <a:endParaRPr lang="en-IN" sz="5400" dirty="0">
              <a:effectLst/>
              <a:latin typeface="Times New Roman" pitchFamily="18" charset="0"/>
              <a:cs typeface="Times New Roman" pitchFamily="18" charset="0"/>
            </a:endParaRPr>
          </a:p>
          <a:p>
            <a:pPr marL="0" indent="0" algn="just">
              <a:spcAft>
                <a:spcPts val="400"/>
              </a:spcAft>
              <a:buNone/>
            </a:pPr>
            <a:endParaRPr lang="en-US" sz="5200" dirty="0">
              <a:latin typeface="Times New Roman" pitchFamily="18" charset="0"/>
              <a:cs typeface="Times New Roman" pitchFamily="18" charset="0"/>
            </a:endParaRPr>
          </a:p>
          <a:p>
            <a:pPr marL="0" indent="0" algn="just">
              <a:spcAft>
                <a:spcPts val="400"/>
              </a:spcAft>
              <a:buNone/>
            </a:pPr>
            <a:endParaRPr lang="en-US" sz="5200" b="1" dirty="0">
              <a:solidFill>
                <a:srgbClr val="FF0000"/>
              </a:solidFill>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endParaRPr lang="en-IN" sz="4800" dirty="0">
              <a:latin typeface="Times New Roman" pitchFamily="18" charset="0"/>
              <a:cs typeface="Times New Roman" pitchFamily="18" charset="0"/>
            </a:endParaRPr>
          </a:p>
          <a:p>
            <a:pPr algn="just">
              <a:buNone/>
            </a:pPr>
            <a:endParaRPr lang="en-IN" sz="4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26</a:t>
            </a:fld>
            <a:endParaRPr lang="en-US" dirty="0">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831826056"/>
              </p:ext>
            </p:extLst>
          </p:nvPr>
        </p:nvGraphicFramePr>
        <p:xfrm>
          <a:off x="7924800" y="5163522"/>
          <a:ext cx="650875" cy="982694"/>
        </p:xfrm>
        <a:graphic>
          <a:graphicData uri="http://schemas.openxmlformats.org/presentationml/2006/ole">
            <mc:AlternateContent xmlns:mc="http://schemas.openxmlformats.org/markup-compatibility/2006">
              <mc:Choice xmlns:v="urn:schemas-microsoft-com:vml" Requires="v">
                <p:oleObj spid="_x0000_s3219" name="Acrobat Document" r:id="rId3" imgW="2661920" imgH="4016375" progId="Acrobat.Document.DC">
                  <p:embed/>
                </p:oleObj>
              </mc:Choice>
              <mc:Fallback>
                <p:oleObj name="Acrobat Document" r:id="rId3" imgW="2661920" imgH="4016375" progId="Acrobat.Document.DC">
                  <p:embed/>
                  <p:pic>
                    <p:nvPicPr>
                      <p:cNvPr id="0" name="Picture 3132"/>
                      <p:cNvPicPr/>
                      <p:nvPr/>
                    </p:nvPicPr>
                    <p:blipFill>
                      <a:blip r:embed="rId4"/>
                      <a:stretch>
                        <a:fillRect/>
                      </a:stretch>
                    </p:blipFill>
                    <p:spPr>
                      <a:xfrm>
                        <a:off x="7924800" y="5163522"/>
                        <a:ext cx="650875" cy="982694"/>
                      </a:xfrm>
                      <a:prstGeom prst="rect">
                        <a:avLst/>
                      </a:prstGeom>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Autofit/>
          </a:bodyPr>
          <a:lstStyle/>
          <a:p>
            <a:r>
              <a:rPr lang="en-US" sz="3600" b="1" dirty="0" smtClean="0">
                <a:solidFill>
                  <a:schemeClr val="tx2"/>
                </a:solidFill>
              </a:rPr>
              <a:t>Violations and consequences</a:t>
            </a:r>
            <a:endParaRPr lang="en-IN" sz="3600" dirty="0"/>
          </a:p>
        </p:txBody>
      </p:sp>
      <p:sp>
        <p:nvSpPr>
          <p:cNvPr id="3" name="Content Placeholder 2"/>
          <p:cNvSpPr>
            <a:spLocks noGrp="1"/>
          </p:cNvSpPr>
          <p:nvPr>
            <p:ph idx="1"/>
          </p:nvPr>
        </p:nvSpPr>
        <p:spPr>
          <a:xfrm>
            <a:off x="457200" y="1052736"/>
            <a:ext cx="8229600" cy="5073427"/>
          </a:xfrm>
        </p:spPr>
        <p:txBody>
          <a:bodyPr>
            <a:normAutofit/>
          </a:bodyPr>
          <a:lstStyle/>
          <a:p>
            <a:pPr marL="0" indent="0">
              <a:spcAft>
                <a:spcPts val="400"/>
              </a:spcAft>
              <a:buNone/>
            </a:pPr>
            <a:endParaRPr lang="en-US" sz="5200" dirty="0"/>
          </a:p>
          <a:p>
            <a:pPr marL="0" indent="0" algn="just">
              <a:spcAft>
                <a:spcPts val="400"/>
              </a:spcAft>
              <a:buNone/>
            </a:pPr>
            <a:endParaRPr lang="en-US" sz="5200" b="1" dirty="0">
              <a:solidFill>
                <a:srgbClr val="FF0000"/>
              </a:solidFill>
            </a:endParaRPr>
          </a:p>
          <a:p>
            <a:pPr algn="just"/>
            <a:endParaRPr lang="en-IN" sz="4800" dirty="0"/>
          </a:p>
          <a:p>
            <a:pPr algn="just"/>
            <a:endParaRPr lang="en-IN" sz="4800" dirty="0"/>
          </a:p>
          <a:p>
            <a:pPr algn="just"/>
            <a:endParaRPr lang="en-IN" sz="4800" dirty="0"/>
          </a:p>
          <a:p>
            <a:pPr algn="just"/>
            <a:endParaRPr lang="en-IN" sz="4800" dirty="0"/>
          </a:p>
          <a:p>
            <a:pPr algn="just">
              <a:buNone/>
            </a:pPr>
            <a:endParaRPr lang="en-IN" sz="4800" dirty="0"/>
          </a:p>
        </p:txBody>
      </p:sp>
      <p:sp>
        <p:nvSpPr>
          <p:cNvPr id="4" name="Slide Number Placeholder 3"/>
          <p:cNvSpPr>
            <a:spLocks noGrp="1"/>
          </p:cNvSpPr>
          <p:nvPr>
            <p:ph type="sldNum" sz="quarter" idx="12"/>
          </p:nvPr>
        </p:nvSpPr>
        <p:spPr/>
        <p:txBody>
          <a:bodyPr/>
          <a:lstStyle/>
          <a:p>
            <a:fld id="{35212D63-FF72-4DE0-82B5-909AF5AE5E5F}" type="slidenum">
              <a:rPr lang="en-US" smtClean="0"/>
              <a:t>27</a:t>
            </a:fld>
            <a:endParaRPr lang="en-US" dirty="0"/>
          </a:p>
        </p:txBody>
      </p:sp>
      <p:graphicFrame>
        <p:nvGraphicFramePr>
          <p:cNvPr id="6" name="Diagram 5"/>
          <p:cNvGraphicFramePr/>
          <p:nvPr/>
        </p:nvGraphicFramePr>
        <p:xfrm>
          <a:off x="685800" y="1138921"/>
          <a:ext cx="8077200" cy="4987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8153400" cy="838200"/>
          </a:xfrm>
        </p:spPr>
        <p:txBody>
          <a:bodyPr>
            <a:noAutofit/>
          </a:bodyPr>
          <a:lstStyle/>
          <a:p>
            <a:pPr lvl="0"/>
            <a:r>
              <a:rPr lang="en-US" sz="2800" dirty="0" smtClean="0">
                <a:latin typeface="Times New Roman" pitchFamily="18" charset="0"/>
                <a:cs typeface="Times New Roman" pitchFamily="18" charset="0"/>
              </a:rPr>
              <a:t>A) Taxing </a:t>
            </a:r>
            <a:r>
              <a:rPr lang="en-US" sz="2800" dirty="0">
                <a:latin typeface="Times New Roman" pitchFamily="18" charset="0"/>
                <a:cs typeface="Times New Roman" pitchFamily="18" charset="0"/>
              </a:rPr>
              <a:t>certain specified income @30% </a:t>
            </a:r>
            <a:r>
              <a:rPr lang="en-US" sz="2800" dirty="0" smtClean="0">
                <a:latin typeface="Times New Roman" pitchFamily="18" charset="0"/>
                <a:cs typeface="Times New Roman" pitchFamily="18" charset="0"/>
              </a:rPr>
              <a:t>u/s </a:t>
            </a:r>
            <a:r>
              <a:rPr lang="en-US" sz="2800" dirty="0">
                <a:latin typeface="Times New Roman" pitchFamily="18" charset="0"/>
                <a:cs typeface="Times New Roman" pitchFamily="18" charset="0"/>
              </a:rPr>
              <a:t>115BBI</a:t>
            </a:r>
            <a:endParaRPr lang="en-IN" sz="28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990600"/>
            <a:ext cx="7620000" cy="5181600"/>
          </a:xfrm>
        </p:spPr>
        <p:txBody>
          <a:bodyPr>
            <a:normAutofit fontScale="40000" lnSpcReduction="20000"/>
          </a:bodyPr>
          <a:lstStyle/>
          <a:p>
            <a:pPr marL="457200" indent="-457200" algn="just">
              <a:lnSpc>
                <a:spcPct val="150000"/>
              </a:lnSpc>
              <a:spcBef>
                <a:spcPts val="0"/>
              </a:spcBef>
              <a:tabLst>
                <a:tab pos="720090" algn="l"/>
              </a:tabLst>
            </a:pPr>
            <a:r>
              <a:rPr lang="en-IN" sz="4000" dirty="0">
                <a:effectLst/>
                <a:latin typeface="Times New Roman" pitchFamily="18" charset="0"/>
                <a:ea typeface="Times New Roman" panose="02020603050405020304" pitchFamily="18" charset="0"/>
                <a:cs typeface="Times New Roman" pitchFamily="18" charset="0"/>
              </a:rPr>
              <a:t>Accumulation without form 10/9A</a:t>
            </a:r>
          </a:p>
          <a:p>
            <a:pPr marL="400050" lvl="1" indent="0" algn="just">
              <a:lnSpc>
                <a:spcPct val="150000"/>
              </a:lnSpc>
              <a:spcBef>
                <a:spcPts val="0"/>
              </a:spcBef>
              <a:buNone/>
              <a:tabLst>
                <a:tab pos="720090" algn="l"/>
              </a:tabLst>
            </a:pPr>
            <a:r>
              <a:rPr lang="en-IN" sz="4000" dirty="0" smtClean="0">
                <a:solidFill>
                  <a:srgbClr val="0070C0"/>
                </a:solidFill>
                <a:effectLst/>
                <a:latin typeface="Times New Roman" pitchFamily="18" charset="0"/>
                <a:ea typeface="Calibri" panose="020F0502020204030204" charset="0"/>
                <a:cs typeface="Times New Roman" pitchFamily="18" charset="0"/>
              </a:rPr>
              <a:t>For </a:t>
            </a:r>
            <a:r>
              <a:rPr lang="en-IN" sz="4000" dirty="0">
                <a:solidFill>
                  <a:srgbClr val="0070C0"/>
                </a:solidFill>
                <a:effectLst/>
                <a:latin typeface="Times New Roman" pitchFamily="18" charset="0"/>
                <a:ea typeface="Calibri" panose="020F0502020204030204" charset="0"/>
                <a:cs typeface="Times New Roman" pitchFamily="18" charset="0"/>
              </a:rPr>
              <a:t>the surplus in the ITR</a:t>
            </a:r>
            <a:r>
              <a:rPr lang="en-IN" sz="4000" dirty="0" smtClean="0">
                <a:solidFill>
                  <a:srgbClr val="0070C0"/>
                </a:solidFill>
                <a:effectLst/>
                <a:latin typeface="Times New Roman" pitchFamily="18" charset="0"/>
                <a:ea typeface="Calibri" panose="020F0502020204030204" charset="0"/>
                <a:cs typeface="Times New Roman" pitchFamily="18" charset="0"/>
              </a:rPr>
              <a:t>: tax slab rates </a:t>
            </a:r>
            <a:r>
              <a:rPr lang="en-IN" sz="4000" dirty="0" smtClean="0">
                <a:solidFill>
                  <a:srgbClr val="0070C0"/>
                </a:solidFill>
                <a:latin typeface="Times New Roman" pitchFamily="18" charset="0"/>
                <a:ea typeface="Calibri" panose="020F0502020204030204" charset="0"/>
                <a:cs typeface="Times New Roman" pitchFamily="18" charset="0"/>
              </a:rPr>
              <a:t>not allowed</a:t>
            </a:r>
            <a:r>
              <a:rPr lang="en-IN" sz="4000" dirty="0" smtClean="0">
                <a:solidFill>
                  <a:srgbClr val="0070C0"/>
                </a:solidFill>
                <a:effectLst/>
                <a:latin typeface="Times New Roman" pitchFamily="18" charset="0"/>
                <a:ea typeface="Calibri" panose="020F0502020204030204" charset="0"/>
                <a:cs typeface="Times New Roman" pitchFamily="18" charset="0"/>
              </a:rPr>
              <a:t> </a:t>
            </a:r>
            <a:r>
              <a:rPr lang="en-IN" sz="4000" dirty="0">
                <a:solidFill>
                  <a:srgbClr val="0070C0"/>
                </a:solidFill>
                <a:effectLst/>
                <a:latin typeface="Times New Roman" pitchFamily="18" charset="0"/>
                <a:ea typeface="Calibri" panose="020F0502020204030204" charset="0"/>
                <a:cs typeface="Times New Roman" pitchFamily="18" charset="0"/>
              </a:rPr>
              <a:t>now</a:t>
            </a:r>
          </a:p>
          <a:p>
            <a:pPr marL="457200" indent="-457200" algn="just">
              <a:lnSpc>
                <a:spcPct val="150000"/>
              </a:lnSpc>
              <a:spcBef>
                <a:spcPts val="0"/>
              </a:spcBef>
              <a:tabLst>
                <a:tab pos="720090" algn="l"/>
              </a:tabLst>
            </a:pPr>
            <a:r>
              <a:rPr lang="en-IN" sz="4000" dirty="0">
                <a:latin typeface="Times New Roman" pitchFamily="18" charset="0"/>
                <a:ea typeface="Times New Roman" panose="02020603050405020304" pitchFamily="18" charset="0"/>
                <a:cs typeface="Times New Roman" pitchFamily="18" charset="0"/>
              </a:rPr>
              <a:t>Violations </a:t>
            </a:r>
            <a:r>
              <a:rPr lang="en-IN" sz="4000" dirty="0" smtClean="0">
                <a:latin typeface="Times New Roman" pitchFamily="18" charset="0"/>
                <a:ea typeface="Times New Roman" panose="02020603050405020304" pitchFamily="18" charset="0"/>
                <a:cs typeface="Times New Roman" pitchFamily="18" charset="0"/>
              </a:rPr>
              <a:t>w.r.t </a:t>
            </a:r>
            <a:r>
              <a:rPr lang="en-IN" sz="4000" dirty="0">
                <a:latin typeface="Times New Roman" pitchFamily="18" charset="0"/>
                <a:ea typeface="Times New Roman" panose="02020603050405020304" pitchFamily="18" charset="0"/>
                <a:cs typeface="Times New Roman" pitchFamily="18" charset="0"/>
              </a:rPr>
              <a:t>accumulated income</a:t>
            </a:r>
            <a:r>
              <a:rPr lang="en-IN" sz="4000" dirty="0" smtClean="0">
                <a:latin typeface="Times New Roman" pitchFamily="18" charset="0"/>
                <a:ea typeface="Times New Roman" panose="02020603050405020304" pitchFamily="18" charset="0"/>
                <a:cs typeface="Times New Roman" pitchFamily="18" charset="0"/>
              </a:rPr>
              <a:t>:</a:t>
            </a:r>
          </a:p>
          <a:p>
            <a:pPr marL="731520" lvl="1" indent="-457200" algn="just">
              <a:lnSpc>
                <a:spcPct val="150000"/>
              </a:lnSpc>
              <a:spcBef>
                <a:spcPts val="0"/>
              </a:spcBef>
              <a:tabLst>
                <a:tab pos="720090" algn="l"/>
              </a:tabLst>
            </a:pPr>
            <a:r>
              <a:rPr lang="en-US" sz="3000" dirty="0">
                <a:latin typeface="Times New Roman" pitchFamily="18" charset="0"/>
                <a:ea typeface="Calibri" panose="020F0502020204030204" charset="0"/>
                <a:cs typeface="Times New Roman" pitchFamily="18" charset="0"/>
              </a:rPr>
              <a:t>Applied to purposes other than Charitable/Religious</a:t>
            </a:r>
          </a:p>
          <a:p>
            <a:pPr marL="731520" lvl="1" indent="-457200" algn="just">
              <a:lnSpc>
                <a:spcPct val="150000"/>
              </a:lnSpc>
              <a:spcBef>
                <a:spcPts val="0"/>
              </a:spcBef>
              <a:tabLst>
                <a:tab pos="720090" algn="l"/>
              </a:tabLst>
            </a:pPr>
            <a:r>
              <a:rPr lang="en-US" sz="3000" dirty="0">
                <a:latin typeface="Times New Roman" pitchFamily="18" charset="0"/>
                <a:ea typeface="Calibri" panose="020F0502020204030204" charset="0"/>
                <a:cs typeface="Times New Roman" pitchFamily="18" charset="0"/>
              </a:rPr>
              <a:t>Ceases to remain invested/deposited as per 11(5)</a:t>
            </a:r>
          </a:p>
          <a:p>
            <a:pPr marL="731520" lvl="1" indent="-457200" algn="just">
              <a:lnSpc>
                <a:spcPct val="150000"/>
              </a:lnSpc>
              <a:spcBef>
                <a:spcPts val="0"/>
              </a:spcBef>
              <a:tabLst>
                <a:tab pos="720090" algn="l"/>
              </a:tabLst>
            </a:pPr>
            <a:r>
              <a:rPr lang="en-US" sz="3000" dirty="0">
                <a:latin typeface="Times New Roman" pitchFamily="18" charset="0"/>
                <a:ea typeface="Calibri" panose="020F0502020204030204" charset="0"/>
                <a:cs typeface="Times New Roman" pitchFamily="18" charset="0"/>
              </a:rPr>
              <a:t>Not utilized for the specific purpose</a:t>
            </a:r>
          </a:p>
          <a:p>
            <a:pPr marL="731520" lvl="1" indent="-457200" algn="just">
              <a:lnSpc>
                <a:spcPct val="150000"/>
              </a:lnSpc>
              <a:spcBef>
                <a:spcPts val="0"/>
              </a:spcBef>
              <a:tabLst>
                <a:tab pos="720090" algn="l"/>
              </a:tabLst>
            </a:pPr>
            <a:r>
              <a:rPr lang="en-US" sz="3000" dirty="0">
                <a:latin typeface="Times New Roman" pitchFamily="18" charset="0"/>
                <a:ea typeface="Calibri" panose="020F0502020204030204" charset="0"/>
                <a:cs typeface="Times New Roman" pitchFamily="18" charset="0"/>
              </a:rPr>
              <a:t>Credited/Paid to other Charitable Institutions </a:t>
            </a:r>
          </a:p>
          <a:p>
            <a:pPr marL="457200" indent="-457200" algn="just">
              <a:lnSpc>
                <a:spcPct val="150000"/>
              </a:lnSpc>
              <a:spcBef>
                <a:spcPts val="0"/>
              </a:spcBef>
              <a:tabLst>
                <a:tab pos="720090" algn="l"/>
              </a:tabLst>
            </a:pPr>
            <a:r>
              <a:rPr lang="en-IN" sz="4000" dirty="0" smtClean="0">
                <a:effectLst/>
                <a:latin typeface="Times New Roman" pitchFamily="18" charset="0"/>
                <a:ea typeface="Times New Roman" panose="02020603050405020304" pitchFamily="18" charset="0"/>
                <a:cs typeface="Times New Roman" pitchFamily="18" charset="0"/>
              </a:rPr>
              <a:t>Income </a:t>
            </a:r>
            <a:r>
              <a:rPr lang="en-IN" sz="4000" dirty="0">
                <a:effectLst/>
                <a:latin typeface="Times New Roman" pitchFamily="18" charset="0"/>
                <a:ea typeface="Times New Roman" panose="02020603050405020304" pitchFamily="18" charset="0"/>
                <a:cs typeface="Times New Roman" pitchFamily="18" charset="0"/>
              </a:rPr>
              <a:t>invested in modes other than 11(5) modes </a:t>
            </a:r>
            <a:endParaRPr lang="en-IN" sz="4000" dirty="0" smtClean="0">
              <a:effectLst/>
              <a:latin typeface="Times New Roman" pitchFamily="18" charset="0"/>
              <a:ea typeface="Times New Roman" panose="02020603050405020304" pitchFamily="18" charset="0"/>
              <a:cs typeface="Times New Roman" pitchFamily="18" charset="0"/>
            </a:endParaRPr>
          </a:p>
          <a:p>
            <a:pPr marL="457200" indent="-457200" algn="just">
              <a:lnSpc>
                <a:spcPct val="150000"/>
              </a:lnSpc>
              <a:spcBef>
                <a:spcPts val="0"/>
              </a:spcBef>
              <a:tabLst>
                <a:tab pos="720090" algn="l"/>
              </a:tabLst>
            </a:pPr>
            <a:r>
              <a:rPr lang="en-IN" sz="4000" dirty="0" smtClean="0">
                <a:effectLst/>
                <a:latin typeface="Times New Roman" pitchFamily="18" charset="0"/>
                <a:ea typeface="Times New Roman" panose="02020603050405020304" pitchFamily="18" charset="0"/>
                <a:cs typeface="Times New Roman" pitchFamily="18" charset="0"/>
              </a:rPr>
              <a:t>Benefits </a:t>
            </a:r>
            <a:r>
              <a:rPr lang="en-IN" sz="4000" dirty="0">
                <a:effectLst/>
                <a:latin typeface="Times New Roman" pitchFamily="18" charset="0"/>
                <a:ea typeface="Times New Roman" panose="02020603050405020304" pitchFamily="18" charset="0"/>
                <a:cs typeface="Times New Roman" pitchFamily="18" charset="0"/>
              </a:rPr>
              <a:t>to specified persons </a:t>
            </a:r>
            <a:endParaRPr lang="en-IN" sz="4000" dirty="0" smtClean="0">
              <a:effectLst/>
              <a:latin typeface="Times New Roman" pitchFamily="18" charset="0"/>
              <a:ea typeface="Times New Roman" panose="02020603050405020304" pitchFamily="18" charset="0"/>
              <a:cs typeface="Times New Roman" pitchFamily="18" charset="0"/>
            </a:endParaRPr>
          </a:p>
          <a:p>
            <a:pPr marL="457200" indent="-457200" algn="just">
              <a:lnSpc>
                <a:spcPct val="150000"/>
              </a:lnSpc>
              <a:spcBef>
                <a:spcPts val="0"/>
              </a:spcBef>
              <a:tabLst>
                <a:tab pos="720090" algn="l"/>
              </a:tabLst>
            </a:pPr>
            <a:r>
              <a:rPr lang="en-IN" sz="4000" dirty="0" smtClean="0">
                <a:effectLst/>
                <a:latin typeface="Times New Roman" pitchFamily="18" charset="0"/>
                <a:ea typeface="Times New Roman" panose="02020603050405020304" pitchFamily="18" charset="0"/>
                <a:cs typeface="Times New Roman" pitchFamily="18" charset="0"/>
              </a:rPr>
              <a:t>Application </a:t>
            </a:r>
            <a:r>
              <a:rPr lang="en-IN" sz="4000" dirty="0">
                <a:effectLst/>
                <a:latin typeface="Times New Roman" pitchFamily="18" charset="0"/>
                <a:ea typeface="Times New Roman" panose="02020603050405020304" pitchFamily="18" charset="0"/>
                <a:cs typeface="Times New Roman" pitchFamily="18" charset="0"/>
              </a:rPr>
              <a:t>outside India without </a:t>
            </a:r>
            <a:r>
              <a:rPr lang="en-IN" sz="4000" dirty="0" smtClean="0">
                <a:effectLst/>
                <a:latin typeface="Times New Roman" pitchFamily="18" charset="0"/>
                <a:ea typeface="Times New Roman" panose="02020603050405020304" pitchFamily="18" charset="0"/>
                <a:cs typeface="Times New Roman" pitchFamily="18" charset="0"/>
              </a:rPr>
              <a:t>CBDT approval</a:t>
            </a:r>
          </a:p>
          <a:p>
            <a:pPr marL="457200" lvl="1" indent="-457200" algn="just">
              <a:lnSpc>
                <a:spcPct val="150000"/>
              </a:lnSpc>
              <a:spcBef>
                <a:spcPts val="0"/>
              </a:spcBef>
              <a:buSzPct val="80000"/>
              <a:buFont typeface="Wingdings 2" panose="05020102010507070707"/>
              <a:buChar char=""/>
              <a:tabLst>
                <a:tab pos="720090" algn="l"/>
              </a:tabLst>
            </a:pPr>
            <a:r>
              <a:rPr lang="en-US" sz="4000" dirty="0">
                <a:latin typeface="Times New Roman" pitchFamily="18" charset="0"/>
                <a:ea typeface="Times New Roman" panose="02020603050405020304" pitchFamily="18" charset="0"/>
                <a:cs typeface="Times New Roman" pitchFamily="18" charset="0"/>
              </a:rPr>
              <a:t>Treated as income in the year immediately after the year of receipt/in the year immediately after the year in which income was derived if not utilized for the purposes for which accumulated. </a:t>
            </a:r>
            <a:endParaRPr lang="en-US" sz="4000" dirty="0" smtClean="0">
              <a:latin typeface="Times New Roman" pitchFamily="18" charset="0"/>
              <a:ea typeface="Times New Roman" panose="02020603050405020304" pitchFamily="18" charset="0"/>
              <a:cs typeface="Times New Roman" pitchFamily="18" charset="0"/>
            </a:endParaRPr>
          </a:p>
          <a:p>
            <a:pPr marL="457200" lvl="1" indent="-457200" algn="just">
              <a:lnSpc>
                <a:spcPct val="150000"/>
              </a:lnSpc>
              <a:spcBef>
                <a:spcPts val="0"/>
              </a:spcBef>
              <a:buSzPct val="80000"/>
              <a:buFont typeface="Wingdings 2" panose="05020102010507070707"/>
              <a:buChar char=""/>
              <a:tabLst>
                <a:tab pos="720090" algn="l"/>
              </a:tabLst>
            </a:pPr>
            <a:r>
              <a:rPr lang="en-US" sz="5900" b="1" dirty="0">
                <a:solidFill>
                  <a:schemeClr val="accent1">
                    <a:lumMod val="75000"/>
                  </a:schemeClr>
                </a:solidFill>
                <a:latin typeface="Times New Roman" pitchFamily="18" charset="0"/>
                <a:cs typeface="Times New Roman" pitchFamily="18" charset="0"/>
              </a:rPr>
              <a:t>Penalty u/s </a:t>
            </a:r>
            <a:r>
              <a:rPr lang="en-IN" sz="5900" b="1" dirty="0">
                <a:solidFill>
                  <a:schemeClr val="accent1">
                    <a:lumMod val="75000"/>
                  </a:schemeClr>
                </a:solidFill>
                <a:latin typeface="Times New Roman" pitchFamily="18" charset="0"/>
                <a:cs typeface="Times New Roman" pitchFamily="18" charset="0"/>
              </a:rPr>
              <a:t> 271AAE </a:t>
            </a:r>
            <a:endParaRPr lang="en-IN" sz="5900" b="1" dirty="0" smtClean="0">
              <a:solidFill>
                <a:schemeClr val="accent1">
                  <a:lumMod val="75000"/>
                </a:schemeClr>
              </a:solidFill>
              <a:latin typeface="Times New Roman" pitchFamily="18" charset="0"/>
              <a:cs typeface="Times New Roman" pitchFamily="18" charset="0"/>
            </a:endParaRPr>
          </a:p>
          <a:p>
            <a:pPr marL="589280" lvl="2" indent="-227330" algn="just">
              <a:lnSpc>
                <a:spcPct val="150000"/>
              </a:lnSpc>
              <a:spcBef>
                <a:spcPts val="0"/>
              </a:spcBef>
              <a:buSzPct val="80000"/>
              <a:buFont typeface="Arial" panose="020B0604020202020204" pitchFamily="34" charset="0"/>
              <a:buChar char="•"/>
              <a:tabLst>
                <a:tab pos="720090" algn="l"/>
              </a:tabLst>
            </a:pPr>
            <a:r>
              <a:rPr lang="en-IN" sz="3400" dirty="0" smtClean="0">
                <a:solidFill>
                  <a:srgbClr val="000000"/>
                </a:solidFill>
                <a:latin typeface="Times New Roman" pitchFamily="18" charset="0"/>
                <a:ea typeface="Calibri" panose="020F0502020204030204" charset="0"/>
                <a:cs typeface="Times New Roman" pitchFamily="18" charset="0"/>
              </a:rPr>
              <a:t>First </a:t>
            </a:r>
            <a:r>
              <a:rPr lang="en-IN" sz="3400" dirty="0">
                <a:solidFill>
                  <a:srgbClr val="000000"/>
                </a:solidFill>
                <a:latin typeface="Times New Roman" pitchFamily="18" charset="0"/>
                <a:ea typeface="Calibri" panose="020F0502020204030204" charset="0"/>
                <a:cs typeface="Times New Roman" pitchFamily="18" charset="0"/>
              </a:rPr>
              <a:t>instance - 100% of the amount of unreasonable benefit provided to the specified </a:t>
            </a:r>
            <a:r>
              <a:rPr lang="en-IN" sz="3400" dirty="0" smtClean="0">
                <a:solidFill>
                  <a:srgbClr val="000000"/>
                </a:solidFill>
                <a:latin typeface="Times New Roman" pitchFamily="18" charset="0"/>
                <a:ea typeface="Calibri" panose="020F0502020204030204" charset="0"/>
                <a:cs typeface="Times New Roman" pitchFamily="18" charset="0"/>
              </a:rPr>
              <a:t>person.</a:t>
            </a:r>
          </a:p>
          <a:p>
            <a:pPr marL="589280" lvl="2" indent="-227330" algn="just">
              <a:lnSpc>
                <a:spcPct val="150000"/>
              </a:lnSpc>
              <a:spcBef>
                <a:spcPts val="0"/>
              </a:spcBef>
              <a:buSzPct val="80000"/>
              <a:buFont typeface="Arial" panose="020B0604020202020204" pitchFamily="34" charset="0"/>
              <a:buChar char="•"/>
              <a:tabLst>
                <a:tab pos="720090" algn="l"/>
              </a:tabLst>
            </a:pPr>
            <a:r>
              <a:rPr lang="en-IN" sz="3400" dirty="0" smtClean="0">
                <a:solidFill>
                  <a:srgbClr val="000000"/>
                </a:solidFill>
                <a:latin typeface="Times New Roman" pitchFamily="18" charset="0"/>
                <a:ea typeface="Calibri" panose="020F0502020204030204" charset="0"/>
                <a:cs typeface="Times New Roman" pitchFamily="18" charset="0"/>
              </a:rPr>
              <a:t>Subsequent </a:t>
            </a:r>
            <a:r>
              <a:rPr lang="en-IN" sz="3400" dirty="0">
                <a:solidFill>
                  <a:srgbClr val="000000"/>
                </a:solidFill>
                <a:latin typeface="Times New Roman" pitchFamily="18" charset="0"/>
                <a:ea typeface="Calibri" panose="020F0502020204030204" charset="0"/>
                <a:cs typeface="Times New Roman" pitchFamily="18" charset="0"/>
              </a:rPr>
              <a:t>instance – 200% of the amount </a:t>
            </a:r>
            <a:r>
              <a:rPr lang="en-IN" sz="3400" dirty="0" smtClean="0">
                <a:solidFill>
                  <a:srgbClr val="000000"/>
                </a:solidFill>
                <a:latin typeface="Times New Roman" pitchFamily="18" charset="0"/>
                <a:ea typeface="Calibri" panose="020F0502020204030204" charset="0"/>
                <a:cs typeface="Times New Roman" pitchFamily="18" charset="0"/>
              </a:rPr>
              <a:t>of the unreasonable </a:t>
            </a:r>
            <a:r>
              <a:rPr lang="en-IN" sz="3400" dirty="0">
                <a:solidFill>
                  <a:srgbClr val="000000"/>
                </a:solidFill>
                <a:latin typeface="Times New Roman" pitchFamily="18" charset="0"/>
                <a:ea typeface="Calibri" panose="020F0502020204030204" charset="0"/>
                <a:cs typeface="Times New Roman" pitchFamily="18" charset="0"/>
              </a:rPr>
              <a:t>benefit</a:t>
            </a:r>
            <a:endParaRPr lang="en-IN" sz="5900" dirty="0">
              <a:latin typeface="Times New Roman" pitchFamily="18" charset="0"/>
              <a:cs typeface="Times New Roman" pitchFamily="18" charset="0"/>
            </a:endParaRPr>
          </a:p>
          <a:p>
            <a:pPr marL="457200" lvl="1" indent="-457200" algn="just">
              <a:lnSpc>
                <a:spcPct val="150000"/>
              </a:lnSpc>
              <a:spcBef>
                <a:spcPts val="0"/>
              </a:spcBef>
              <a:buSzPct val="80000"/>
              <a:buFont typeface="Wingdings 2" panose="05020102010507070707"/>
              <a:buChar char=""/>
              <a:tabLst>
                <a:tab pos="720090" algn="l"/>
              </a:tabLst>
            </a:pPr>
            <a:endParaRPr lang="en-US" sz="2000" dirty="0">
              <a:latin typeface="Times New Roman" pitchFamily="18" charset="0"/>
              <a:ea typeface="Times New Roman" panose="02020603050405020304" pitchFamily="18" charset="0"/>
              <a:cs typeface="Times New Roman" pitchFamily="18" charset="0"/>
            </a:endParaRPr>
          </a:p>
          <a:p>
            <a:pPr marL="457200" indent="-457200" algn="just">
              <a:lnSpc>
                <a:spcPct val="150000"/>
              </a:lnSpc>
              <a:spcBef>
                <a:spcPts val="0"/>
              </a:spcBef>
              <a:tabLst>
                <a:tab pos="720090" algn="l"/>
              </a:tabLst>
            </a:pPr>
            <a:endParaRPr lang="en-IN" sz="5400" dirty="0">
              <a:latin typeface="Times New Roman" pitchFamily="18" charset="0"/>
              <a:cs typeface="Times New Roman" pitchFamily="18" charset="0"/>
            </a:endParaRPr>
          </a:p>
          <a:p>
            <a:pPr algn="just"/>
            <a:endParaRPr lang="en-IN" sz="5400" dirty="0">
              <a:latin typeface="Times New Roman" pitchFamily="18" charset="0"/>
              <a:cs typeface="Times New Roman" pitchFamily="18" charset="0"/>
            </a:endParaRPr>
          </a:p>
          <a:p>
            <a:pPr algn="just"/>
            <a:endParaRPr lang="en-IN" sz="5400" dirty="0">
              <a:latin typeface="Times New Roman" pitchFamily="18" charset="0"/>
              <a:cs typeface="Times New Roman" pitchFamily="18" charset="0"/>
            </a:endParaRPr>
          </a:p>
          <a:p>
            <a:pPr algn="just"/>
            <a:endParaRPr lang="en-IN" sz="5400" dirty="0">
              <a:latin typeface="Times New Roman" pitchFamily="18" charset="0"/>
              <a:cs typeface="Times New Roman" pitchFamily="18" charset="0"/>
            </a:endParaRPr>
          </a:p>
          <a:p>
            <a:pPr algn="just">
              <a:buNone/>
            </a:pPr>
            <a:endParaRPr lang="en-IN" sz="5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28</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714488" cy="1143000"/>
          </a:xfrm>
        </p:spPr>
        <p:txBody>
          <a:bodyPr>
            <a:noAutofit/>
          </a:bodyPr>
          <a:lstStyle/>
          <a:p>
            <a:pPr lvl="0"/>
            <a:r>
              <a:rPr lang="en-US" sz="2400" dirty="0" smtClean="0">
                <a:latin typeface="Times New Roman" pitchFamily="18" charset="0"/>
                <a:cs typeface="Times New Roman" pitchFamily="18" charset="0"/>
              </a:rPr>
              <a:t>B) Registration </a:t>
            </a:r>
            <a:r>
              <a:rPr lang="en-US" sz="2400" dirty="0">
                <a:latin typeface="Times New Roman" pitchFamily="18" charset="0"/>
                <a:cs typeface="Times New Roman" pitchFamily="18" charset="0"/>
              </a:rPr>
              <a:t>to continue and taxing net income under section 13(10)/(11) and under 22</a:t>
            </a:r>
            <a:r>
              <a:rPr lang="en-US" sz="2400" baseline="30000" dirty="0">
                <a:latin typeface="Times New Roman" pitchFamily="18" charset="0"/>
                <a:cs typeface="Times New Roman" pitchFamily="18" charset="0"/>
              </a:rPr>
              <a:t>nd</a:t>
            </a:r>
            <a:r>
              <a:rPr lang="en-US" sz="2400" dirty="0">
                <a:latin typeface="Times New Roman" pitchFamily="18" charset="0"/>
                <a:cs typeface="Times New Roman" pitchFamily="18" charset="0"/>
              </a:rPr>
              <a:t> /23</a:t>
            </a:r>
            <a:r>
              <a:rPr lang="en-US" sz="2400" baseline="30000" dirty="0">
                <a:latin typeface="Times New Roman" pitchFamily="18" charset="0"/>
                <a:cs typeface="Times New Roman" pitchFamily="18" charset="0"/>
              </a:rPr>
              <a:t>rd</a:t>
            </a:r>
            <a:r>
              <a:rPr lang="en-US" sz="2400" dirty="0">
                <a:latin typeface="Times New Roman" pitchFamily="18" charset="0"/>
                <a:cs typeface="Times New Roman" pitchFamily="18" charset="0"/>
              </a:rPr>
              <a:t> proviso to section 10</a:t>
            </a:r>
            <a:endParaRPr lang="en-IN" sz="2400" dirty="0">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24800" cy="4800600"/>
          </a:xfrm>
        </p:spPr>
        <p:txBody>
          <a:bodyPr>
            <a:normAutofit/>
          </a:bodyPr>
          <a:lstStyle/>
          <a:p>
            <a:pPr marL="685800" lvl="1" indent="-285750" algn="just">
              <a:lnSpc>
                <a:spcPct val="150000"/>
              </a:lnSpc>
              <a:spcBef>
                <a:spcPts val="0"/>
              </a:spcBef>
              <a:buFont typeface="Arial" panose="020B0604020202020204" pitchFamily="34" charset="0"/>
              <a:buChar char="•"/>
            </a:pPr>
            <a:r>
              <a:rPr lang="en-US" sz="1800" dirty="0" smtClean="0">
                <a:effectLst/>
                <a:latin typeface="Times New Roman" pitchFamily="18" charset="0"/>
                <a:ea typeface="Calibri" panose="020F0502020204030204" charset="0"/>
                <a:cs typeface="Times New Roman" pitchFamily="18" charset="0"/>
              </a:rPr>
              <a:t>Not maintaining books of account</a:t>
            </a:r>
          </a:p>
          <a:p>
            <a:pPr marL="685800" lvl="1" indent="-285750" algn="just">
              <a:lnSpc>
                <a:spcPct val="150000"/>
              </a:lnSpc>
              <a:spcBef>
                <a:spcPts val="0"/>
              </a:spcBef>
              <a:buFont typeface="Arial" panose="020B0604020202020204" pitchFamily="34" charset="0"/>
              <a:buChar char="•"/>
            </a:pPr>
            <a:r>
              <a:rPr lang="en-US" sz="1800" dirty="0" smtClean="0">
                <a:effectLst/>
                <a:latin typeface="Times New Roman" pitchFamily="18" charset="0"/>
                <a:ea typeface="Calibri" panose="020F0502020204030204" charset="0"/>
                <a:cs typeface="Times New Roman" pitchFamily="18" charset="0"/>
              </a:rPr>
              <a:t>Not getting the books of account audited or submitting the audit report late</a:t>
            </a:r>
          </a:p>
          <a:p>
            <a:pPr marL="685800" lvl="1" indent="-285750" algn="just">
              <a:lnSpc>
                <a:spcPct val="150000"/>
              </a:lnSpc>
              <a:spcBef>
                <a:spcPts val="0"/>
              </a:spcBef>
              <a:buFont typeface="Arial" panose="020B0604020202020204" pitchFamily="34" charset="0"/>
              <a:buChar char="•"/>
            </a:pPr>
            <a:r>
              <a:rPr lang="en-US" sz="1800" dirty="0" smtClean="0">
                <a:effectLst/>
                <a:latin typeface="Times New Roman" pitchFamily="18" charset="0"/>
                <a:ea typeface="Calibri" panose="020F0502020204030204" charset="0"/>
                <a:cs typeface="Times New Roman" pitchFamily="18" charset="0"/>
              </a:rPr>
              <a:t>Not filing the return of income or submitting the same late</a:t>
            </a:r>
            <a:r>
              <a:rPr lang="en-US" sz="1800" dirty="0" smtClean="0">
                <a:latin typeface="Times New Roman" pitchFamily="18" charset="0"/>
                <a:ea typeface="Calibri" panose="020F0502020204030204" charset="0"/>
                <a:cs typeface="Times New Roman" pitchFamily="18" charset="0"/>
              </a:rPr>
              <a:t>.</a:t>
            </a:r>
            <a:r>
              <a:rPr lang="en-US" sz="1800" dirty="0" smtClean="0">
                <a:solidFill>
                  <a:srgbClr val="FF0000"/>
                </a:solidFill>
                <a:latin typeface="Times New Roman" pitchFamily="18" charset="0"/>
                <a:ea typeface="Calibri" panose="020F0502020204030204" charset="0"/>
                <a:cs typeface="Times New Roman" pitchFamily="18" charset="0"/>
              </a:rPr>
              <a:t> </a:t>
            </a:r>
          </a:p>
          <a:p>
            <a:pPr marL="400050" lvl="1" indent="0" algn="just">
              <a:lnSpc>
                <a:spcPct val="150000"/>
              </a:lnSpc>
              <a:spcBef>
                <a:spcPts val="0"/>
              </a:spcBef>
              <a:buNone/>
            </a:pPr>
            <a:r>
              <a:rPr lang="en-US" sz="1600" dirty="0" smtClean="0">
                <a:solidFill>
                  <a:schemeClr val="tx1">
                    <a:lumMod val="95000"/>
                    <a:lumOff val="5000"/>
                  </a:schemeClr>
                </a:solidFill>
                <a:latin typeface="Times New Roman" pitchFamily="18" charset="0"/>
                <a:ea typeface="Calibri" panose="020F0502020204030204" charset="0"/>
                <a:cs typeface="Times New Roman" pitchFamily="18" charset="0"/>
              </a:rPr>
              <a:t>	(Genuine Hardship - Remedy : </a:t>
            </a:r>
            <a:r>
              <a:rPr lang="en-US" sz="1600" dirty="0" err="1" smtClean="0">
                <a:solidFill>
                  <a:schemeClr val="tx1">
                    <a:lumMod val="95000"/>
                    <a:lumOff val="5000"/>
                  </a:schemeClr>
                </a:solidFill>
                <a:latin typeface="Times New Roman" pitchFamily="18" charset="0"/>
                <a:ea typeface="Calibri" panose="020F0502020204030204" charset="0"/>
                <a:cs typeface="Times New Roman" pitchFamily="18" charset="0"/>
              </a:rPr>
              <a:t>Condonation</a:t>
            </a:r>
            <a:r>
              <a:rPr lang="en-US" sz="1600" dirty="0" smtClean="0">
                <a:solidFill>
                  <a:schemeClr val="tx1">
                    <a:lumMod val="95000"/>
                    <a:lumOff val="5000"/>
                  </a:schemeClr>
                </a:solidFill>
                <a:latin typeface="Times New Roman" pitchFamily="18" charset="0"/>
                <a:ea typeface="Calibri" panose="020F0502020204030204" charset="0"/>
                <a:cs typeface="Times New Roman" pitchFamily="18" charset="0"/>
              </a:rPr>
              <a:t> of delay)</a:t>
            </a:r>
          </a:p>
          <a:p>
            <a:pPr marL="857250" lvl="1" indent="-457200" algn="just">
              <a:lnSpc>
                <a:spcPct val="150000"/>
              </a:lnSpc>
              <a:spcBef>
                <a:spcPts val="0"/>
              </a:spcBef>
              <a:buFont typeface="Arial" panose="020B0604020202020204" pitchFamily="34" charset="0"/>
              <a:buChar char="•"/>
            </a:pPr>
            <a:r>
              <a:rPr lang="en-US" sz="1800" dirty="0" smtClean="0">
                <a:latin typeface="Times New Roman" pitchFamily="18" charset="0"/>
                <a:cs typeface="Times New Roman" pitchFamily="18" charset="0"/>
              </a:rPr>
              <a:t>Income to be calculated subject  to fulfillment of basic conditions –</a:t>
            </a:r>
          </a:p>
          <a:p>
            <a:pPr marL="1143000" lvl="3" indent="-285750" algn="just">
              <a:lnSpc>
                <a:spcPct val="150000"/>
              </a:lnSpc>
              <a:spcBef>
                <a:spcPts val="0"/>
              </a:spcBef>
              <a:buFont typeface="Arial" pitchFamily="34" charset="0"/>
              <a:buChar char="•"/>
            </a:pPr>
            <a:r>
              <a:rPr lang="en-US" sz="1200" dirty="0" smtClean="0">
                <a:latin typeface="Times New Roman" pitchFamily="18" charset="0"/>
                <a:cs typeface="Times New Roman" pitchFamily="18" charset="0"/>
              </a:rPr>
              <a:t>Expenditure not to be out of the Corpus Fund/Loan </a:t>
            </a:r>
          </a:p>
          <a:p>
            <a:pPr marL="1143000" lvl="3" indent="-285750" algn="just">
              <a:lnSpc>
                <a:spcPct val="150000"/>
              </a:lnSpc>
              <a:spcBef>
                <a:spcPts val="0"/>
              </a:spcBef>
              <a:buFont typeface="Arial" pitchFamily="34" charset="0"/>
              <a:buChar char="•"/>
            </a:pPr>
            <a:r>
              <a:rPr lang="en-US" sz="1200" dirty="0" smtClean="0">
                <a:latin typeface="Times New Roman" pitchFamily="18" charset="0"/>
                <a:cs typeface="Times New Roman" pitchFamily="18" charset="0"/>
              </a:rPr>
              <a:t>Depreciation </a:t>
            </a:r>
            <a:r>
              <a:rPr lang="en-US" sz="1200" dirty="0" err="1" smtClean="0">
                <a:latin typeface="Times New Roman" pitchFamily="18" charset="0"/>
                <a:cs typeface="Times New Roman" pitchFamily="18" charset="0"/>
              </a:rPr>
              <a:t>wrt</a:t>
            </a:r>
            <a:r>
              <a:rPr lang="en-US" sz="1200" dirty="0" smtClean="0">
                <a:latin typeface="Times New Roman" pitchFamily="18" charset="0"/>
                <a:cs typeface="Times New Roman" pitchFamily="18" charset="0"/>
              </a:rPr>
              <a:t> asset whose COA has already been claimed as application - not allowable</a:t>
            </a:r>
          </a:p>
          <a:p>
            <a:pPr marL="1143000" lvl="3" indent="-285750" algn="just">
              <a:lnSpc>
                <a:spcPct val="150000"/>
              </a:lnSpc>
              <a:spcBef>
                <a:spcPts val="0"/>
              </a:spcBef>
              <a:buFont typeface="Arial" pitchFamily="34" charset="0"/>
              <a:buChar char="•"/>
            </a:pPr>
            <a:r>
              <a:rPr lang="en-US" sz="1200" dirty="0" smtClean="0">
                <a:latin typeface="Times New Roman" pitchFamily="18" charset="0"/>
                <a:cs typeface="Times New Roman" pitchFamily="18" charset="0"/>
              </a:rPr>
              <a:t>Donations not to be to any other person</a:t>
            </a:r>
          </a:p>
          <a:p>
            <a:pPr marL="1143000" lvl="3" indent="-285750" algn="just">
              <a:lnSpc>
                <a:spcPct val="150000"/>
              </a:lnSpc>
              <a:spcBef>
                <a:spcPts val="0"/>
              </a:spcBef>
              <a:buFont typeface="Arial" pitchFamily="34" charset="0"/>
              <a:buChar char="•"/>
            </a:pPr>
            <a:endParaRPr lang="en-US" sz="2000" dirty="0" smtClean="0">
              <a:latin typeface="Times New Roman" pitchFamily="18" charset="0"/>
              <a:cs typeface="Times New Roman" pitchFamily="18" charset="0"/>
            </a:endParaRPr>
          </a:p>
          <a:p>
            <a:pPr marL="1143000" lvl="3" indent="-285750" algn="just">
              <a:lnSpc>
                <a:spcPct val="150000"/>
              </a:lnSpc>
              <a:spcBef>
                <a:spcPts val="0"/>
              </a:spcBef>
              <a:buFont typeface="Arial" pitchFamily="34" charset="0"/>
              <a:buChar char="•"/>
            </a:pPr>
            <a:endParaRPr lang="en-US" sz="2000" dirty="0">
              <a:latin typeface="Times New Roman" pitchFamily="18" charset="0"/>
              <a:cs typeface="Times New Roman" pitchFamily="18" charset="0"/>
            </a:endParaRPr>
          </a:p>
          <a:p>
            <a:pPr algn="just"/>
            <a:endParaRPr lang="en-IN" sz="5400" dirty="0">
              <a:latin typeface="Times New Roman" pitchFamily="18" charset="0"/>
              <a:cs typeface="Times New Roman" pitchFamily="18" charset="0"/>
            </a:endParaRPr>
          </a:p>
          <a:p>
            <a:pPr algn="just"/>
            <a:endParaRPr lang="en-IN" sz="5400" dirty="0">
              <a:latin typeface="Times New Roman" pitchFamily="18" charset="0"/>
              <a:cs typeface="Times New Roman" pitchFamily="18" charset="0"/>
            </a:endParaRPr>
          </a:p>
          <a:p>
            <a:pPr algn="just"/>
            <a:endParaRPr lang="en-IN" sz="5400" dirty="0">
              <a:latin typeface="Times New Roman" pitchFamily="18" charset="0"/>
              <a:cs typeface="Times New Roman" pitchFamily="18" charset="0"/>
            </a:endParaRPr>
          </a:p>
          <a:p>
            <a:pPr algn="just">
              <a:buNone/>
            </a:pPr>
            <a:endParaRPr lang="en-IN" sz="5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29</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1709" y="533400"/>
            <a:ext cx="8151655" cy="300082"/>
          </a:xfrm>
          <a:prstGeom prst="rect">
            <a:avLst/>
          </a:prstGeom>
          <a:solidFill>
            <a:schemeClr val="bg1">
              <a:lumMod val="95000"/>
            </a:schemeClr>
          </a:solidFill>
        </p:spPr>
        <p:txBody>
          <a:bodyPr wrap="none" rtlCol="0">
            <a:spAutoFit/>
          </a:bodyPr>
          <a:lstStyle/>
          <a:p>
            <a:pPr algn="ctr"/>
            <a:r>
              <a:rPr lang="en-US" sz="1350" b="1" dirty="0">
                <a:latin typeface="Times New Roman" pitchFamily="18" charset="0"/>
                <a:cs typeface="Times New Roman" pitchFamily="18" charset="0"/>
              </a:rPr>
              <a:t>AUTHORITIES ENGAGED IN INCOPORATION/REGISTRATION/REGULATION OF NPOs IN INDIA </a:t>
            </a:r>
          </a:p>
        </p:txBody>
      </p:sp>
      <p:sp>
        <p:nvSpPr>
          <p:cNvPr id="3" name="Rounded Rectangle 2"/>
          <p:cNvSpPr/>
          <p:nvPr/>
        </p:nvSpPr>
        <p:spPr>
          <a:xfrm>
            <a:off x="1028700" y="1260965"/>
            <a:ext cx="1615966" cy="1284339"/>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CHARITABLE &amp; RELIGIOUS TRUSTS</a:t>
            </a:r>
          </a:p>
        </p:txBody>
      </p:sp>
      <p:sp>
        <p:nvSpPr>
          <p:cNvPr id="4" name="Rounded Rectangle 3"/>
          <p:cNvSpPr/>
          <p:nvPr/>
        </p:nvSpPr>
        <p:spPr>
          <a:xfrm>
            <a:off x="3807372" y="1260965"/>
            <a:ext cx="1615966" cy="1284339"/>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REGISTERED SOCIETY</a:t>
            </a:r>
          </a:p>
        </p:txBody>
      </p:sp>
      <p:sp>
        <p:nvSpPr>
          <p:cNvPr id="5" name="Rounded Rectangle 4"/>
          <p:cNvSpPr/>
          <p:nvPr/>
        </p:nvSpPr>
        <p:spPr>
          <a:xfrm>
            <a:off x="6471745" y="1260965"/>
            <a:ext cx="1615966" cy="1284339"/>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SECTION 8 – NOT FOR PROFIT COMPANY</a:t>
            </a:r>
          </a:p>
        </p:txBody>
      </p:sp>
      <p:sp>
        <p:nvSpPr>
          <p:cNvPr id="6" name="Rectangle 5"/>
          <p:cNvSpPr/>
          <p:nvPr/>
        </p:nvSpPr>
        <p:spPr>
          <a:xfrm>
            <a:off x="583325" y="2819400"/>
            <a:ext cx="8284779" cy="8474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p:nvSpPr>
        <p:spPr>
          <a:xfrm>
            <a:off x="76200" y="3048001"/>
            <a:ext cx="1903274" cy="1447800"/>
          </a:xfrm>
          <a:prstGeom prst="ellipse">
            <a:avLst/>
          </a:prstGeom>
          <a:solidFill>
            <a:srgbClr val="FF990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350" dirty="0"/>
              <a:t>Charity </a:t>
            </a:r>
            <a:r>
              <a:rPr lang="en-US" sz="1200" dirty="0"/>
              <a:t>Commissioners </a:t>
            </a:r>
            <a:r>
              <a:rPr lang="en-US" sz="1350" dirty="0"/>
              <a:t>/State Authorities</a:t>
            </a:r>
          </a:p>
        </p:txBody>
      </p:sp>
      <p:sp>
        <p:nvSpPr>
          <p:cNvPr id="8" name="Oval 7"/>
          <p:cNvSpPr/>
          <p:nvPr/>
        </p:nvSpPr>
        <p:spPr>
          <a:xfrm>
            <a:off x="7381234" y="3101785"/>
            <a:ext cx="1610366" cy="1356551"/>
          </a:xfrm>
          <a:prstGeom prst="ellipse">
            <a:avLst/>
          </a:prstGeom>
          <a:solidFill>
            <a:schemeClr val="accent4">
              <a:lumMod val="60000"/>
              <a:lumOff val="4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2400" dirty="0"/>
              <a:t>ITD</a:t>
            </a:r>
          </a:p>
        </p:txBody>
      </p:sp>
      <p:sp>
        <p:nvSpPr>
          <p:cNvPr id="9" name="Oval 8"/>
          <p:cNvSpPr/>
          <p:nvPr/>
        </p:nvSpPr>
        <p:spPr>
          <a:xfrm>
            <a:off x="3890475" y="3048000"/>
            <a:ext cx="1702995" cy="1532258"/>
          </a:xfrm>
          <a:prstGeom prst="ellipse">
            <a:avLst/>
          </a:prstGeom>
          <a:solidFill>
            <a:srgbClr val="FF000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400" dirty="0"/>
              <a:t>MHA – FCRA 2010</a:t>
            </a:r>
          </a:p>
        </p:txBody>
      </p:sp>
      <p:sp>
        <p:nvSpPr>
          <p:cNvPr id="10" name="Oval 9"/>
          <p:cNvSpPr/>
          <p:nvPr/>
        </p:nvSpPr>
        <p:spPr>
          <a:xfrm>
            <a:off x="5691869" y="3074892"/>
            <a:ext cx="1613012" cy="1478473"/>
          </a:xfrm>
          <a:prstGeom prst="ellipse">
            <a:avLst/>
          </a:prstGeom>
          <a:solidFill>
            <a:srgbClr val="92D05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400" dirty="0"/>
              <a:t>NITI Aayog –</a:t>
            </a:r>
          </a:p>
          <a:p>
            <a:pPr algn="ctr"/>
            <a:r>
              <a:rPr lang="en-US" sz="1400" dirty="0"/>
              <a:t>DARPAN Portal</a:t>
            </a:r>
          </a:p>
        </p:txBody>
      </p:sp>
      <p:sp>
        <p:nvSpPr>
          <p:cNvPr id="11" name="Oval 10"/>
          <p:cNvSpPr/>
          <p:nvPr/>
        </p:nvSpPr>
        <p:spPr>
          <a:xfrm>
            <a:off x="2077873" y="3048000"/>
            <a:ext cx="1715929" cy="1447800"/>
          </a:xfrm>
          <a:prstGeom prst="ellipse">
            <a:avLst/>
          </a:prstGeom>
          <a:solidFill>
            <a:srgbClr val="003399"/>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400" dirty="0"/>
              <a:t>Registrar Of Companies</a:t>
            </a:r>
          </a:p>
        </p:txBody>
      </p:sp>
      <p:sp>
        <p:nvSpPr>
          <p:cNvPr id="12" name="Oval 11"/>
          <p:cNvSpPr/>
          <p:nvPr/>
        </p:nvSpPr>
        <p:spPr>
          <a:xfrm>
            <a:off x="272523" y="4724399"/>
            <a:ext cx="1464778" cy="1053481"/>
          </a:xfrm>
          <a:prstGeom prst="ellipse">
            <a:avLst/>
          </a:prstGeom>
          <a:solidFill>
            <a:schemeClr val="accent4">
              <a:lumMod val="60000"/>
              <a:lumOff val="4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dirty="0"/>
              <a:t>Trusts/ Societies </a:t>
            </a:r>
            <a:endParaRPr lang="en-US" sz="2800" dirty="0"/>
          </a:p>
        </p:txBody>
      </p:sp>
      <p:sp>
        <p:nvSpPr>
          <p:cNvPr id="13" name="Oval 12"/>
          <p:cNvSpPr/>
          <p:nvPr/>
        </p:nvSpPr>
        <p:spPr>
          <a:xfrm>
            <a:off x="2145167" y="4734757"/>
            <a:ext cx="1517823" cy="1053482"/>
          </a:xfrm>
          <a:prstGeom prst="ellipse">
            <a:avLst/>
          </a:prstGeom>
          <a:solidFill>
            <a:schemeClr val="accent4">
              <a:lumMod val="60000"/>
              <a:lumOff val="4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dirty="0"/>
              <a:t>Section 8  company</a:t>
            </a:r>
            <a:endParaRPr lang="en-US" sz="2800" dirty="0"/>
          </a:p>
        </p:txBody>
      </p:sp>
      <p:sp>
        <p:nvSpPr>
          <p:cNvPr id="14" name="Oval 13"/>
          <p:cNvSpPr/>
          <p:nvPr/>
        </p:nvSpPr>
        <p:spPr>
          <a:xfrm>
            <a:off x="3925220" y="4737715"/>
            <a:ext cx="1526628" cy="1053483"/>
          </a:xfrm>
          <a:prstGeom prst="ellipse">
            <a:avLst/>
          </a:prstGeom>
          <a:solidFill>
            <a:schemeClr val="accent4">
              <a:lumMod val="60000"/>
              <a:lumOff val="4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dirty="0"/>
              <a:t>Foreign Donations</a:t>
            </a:r>
            <a:endParaRPr lang="en-US" sz="2800" dirty="0"/>
          </a:p>
        </p:txBody>
      </p:sp>
      <p:sp>
        <p:nvSpPr>
          <p:cNvPr id="15" name="Oval 14"/>
          <p:cNvSpPr/>
          <p:nvPr/>
        </p:nvSpPr>
        <p:spPr>
          <a:xfrm>
            <a:off x="5691869" y="4737716"/>
            <a:ext cx="1587859" cy="1129684"/>
          </a:xfrm>
          <a:prstGeom prst="ellipse">
            <a:avLst/>
          </a:prstGeom>
          <a:solidFill>
            <a:schemeClr val="accent4">
              <a:lumMod val="60000"/>
              <a:lumOff val="4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050" dirty="0"/>
              <a:t>Govt. Projects/ CE opening bank accounts</a:t>
            </a:r>
            <a:endParaRPr lang="en-US" sz="2000" dirty="0"/>
          </a:p>
        </p:txBody>
      </p:sp>
      <p:sp>
        <p:nvSpPr>
          <p:cNvPr id="16" name="Oval 15"/>
          <p:cNvSpPr/>
          <p:nvPr/>
        </p:nvSpPr>
        <p:spPr>
          <a:xfrm>
            <a:off x="7454027" y="4748072"/>
            <a:ext cx="1587859" cy="1043127"/>
          </a:xfrm>
          <a:prstGeom prst="ellipse">
            <a:avLst/>
          </a:prstGeom>
          <a:solidFill>
            <a:schemeClr val="accent4">
              <a:lumMod val="60000"/>
              <a:lumOff val="40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dirty="0"/>
              <a:t>All Charitable or Religious Institutions</a:t>
            </a:r>
            <a:endParaRPr lang="en-US"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696200" cy="868362"/>
          </a:xfrm>
        </p:spPr>
        <p:txBody>
          <a:bodyPr>
            <a:noAutofit/>
          </a:bodyPr>
          <a:lstStyle/>
          <a:p>
            <a:pPr lvl="0" algn="just"/>
            <a:r>
              <a:rPr lang="en-US" sz="2000" dirty="0" smtClean="0">
                <a:latin typeface="Times New Roman" pitchFamily="18" charset="0"/>
                <a:cs typeface="Times New Roman" pitchFamily="18" charset="0"/>
              </a:rPr>
              <a:t>C) Registration </a:t>
            </a:r>
            <a:r>
              <a:rPr lang="en-US" sz="2000" dirty="0">
                <a:latin typeface="Times New Roman" pitchFamily="18" charset="0"/>
                <a:cs typeface="Times New Roman" pitchFamily="18" charset="0"/>
              </a:rPr>
              <a:t>to be </a:t>
            </a:r>
            <a:r>
              <a:rPr lang="en-US" sz="2000" dirty="0" smtClean="0">
                <a:latin typeface="Times New Roman" pitchFamily="18" charset="0"/>
                <a:cs typeface="Times New Roman" pitchFamily="18" charset="0"/>
              </a:rPr>
              <a:t>cancelled </a:t>
            </a:r>
            <a:r>
              <a:rPr lang="en-US" sz="2000" dirty="0">
                <a:latin typeface="Times New Roman" pitchFamily="18" charset="0"/>
                <a:cs typeface="Times New Roman" pitchFamily="18" charset="0"/>
              </a:rPr>
              <a:t>in case of specified violations u/s 12AB (4)/(5) or under 15</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proviso to section 10(23C)</a:t>
            </a:r>
            <a:endParaRPr lang="en-IN" sz="2000"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052736"/>
            <a:ext cx="7848600" cy="5119463"/>
          </a:xfrm>
        </p:spPr>
        <p:txBody>
          <a:bodyPr>
            <a:normAutofit fontScale="77500" lnSpcReduction="20000"/>
          </a:bodyPr>
          <a:lstStyle/>
          <a:p>
            <a:pPr marL="0" indent="0" algn="just">
              <a:lnSpc>
                <a:spcPct val="150000"/>
              </a:lnSpc>
              <a:spcBef>
                <a:spcPts val="0"/>
              </a:spcBef>
              <a:buNone/>
            </a:pPr>
            <a:r>
              <a:rPr lang="en-IN" sz="2000" b="1" u="sng" dirty="0">
                <a:solidFill>
                  <a:srgbClr val="000000"/>
                </a:solidFill>
                <a:effectLst/>
                <a:latin typeface="Times New Roman" pitchFamily="18" charset="0"/>
                <a:ea typeface="Calibri" panose="020F0502020204030204" charset="0"/>
                <a:cs typeface="Times New Roman" pitchFamily="18" charset="0"/>
              </a:rPr>
              <a:t>3 possible scenarios:</a:t>
            </a:r>
            <a:endParaRPr lang="en-IN" sz="2000" b="1" u="sng" dirty="0">
              <a:effectLst/>
              <a:latin typeface="Times New Roman" pitchFamily="18" charset="0"/>
              <a:ea typeface="Calibri" panose="020F0502020204030204" charset="0"/>
              <a:cs typeface="Times New Roman" pitchFamily="18" charset="0"/>
            </a:endParaRPr>
          </a:p>
          <a:p>
            <a:pPr lvl="1" indent="-342900" algn="just">
              <a:lnSpc>
                <a:spcPct val="150000"/>
              </a:lnSpc>
              <a:spcBef>
                <a:spcPts val="0"/>
              </a:spcBef>
              <a:buFont typeface="+mj-lt"/>
              <a:buAutoNum type="alphaLcParenBoth"/>
            </a:pPr>
            <a:r>
              <a:rPr lang="en-IN" sz="2300" dirty="0">
                <a:solidFill>
                  <a:srgbClr val="000000"/>
                </a:solidFill>
                <a:latin typeface="Times New Roman" pitchFamily="18" charset="0"/>
                <a:cs typeface="Times New Roman" pitchFamily="18" charset="0"/>
              </a:rPr>
              <a:t>Suo moto</a:t>
            </a:r>
          </a:p>
          <a:p>
            <a:pPr lvl="1" indent="-342900" algn="just">
              <a:lnSpc>
                <a:spcPct val="150000"/>
              </a:lnSpc>
              <a:spcBef>
                <a:spcPts val="0"/>
              </a:spcBef>
              <a:buFont typeface="+mj-lt"/>
              <a:buAutoNum type="alphaLcParenBoth"/>
            </a:pPr>
            <a:r>
              <a:rPr lang="en-IN" sz="2300" dirty="0">
                <a:solidFill>
                  <a:srgbClr val="000000"/>
                </a:solidFill>
                <a:latin typeface="Times New Roman" pitchFamily="18" charset="0"/>
                <a:cs typeface="Times New Roman" pitchFamily="18" charset="0"/>
              </a:rPr>
              <a:t>Reference made by the AO</a:t>
            </a:r>
          </a:p>
          <a:p>
            <a:pPr lvl="2" indent="-342900" algn="just">
              <a:lnSpc>
                <a:spcPct val="150000"/>
              </a:lnSpc>
              <a:spcBef>
                <a:spcPts val="0"/>
              </a:spcBef>
            </a:pPr>
            <a:r>
              <a:rPr lang="en-IN" sz="1800" dirty="0">
                <a:solidFill>
                  <a:srgbClr val="000000"/>
                </a:solidFill>
                <a:latin typeface="Times New Roman" pitchFamily="18" charset="0"/>
                <a:cs typeface="Times New Roman" pitchFamily="18" charset="0"/>
              </a:rPr>
              <a:t>Application beyond objects</a:t>
            </a:r>
          </a:p>
          <a:p>
            <a:pPr lvl="2" indent="-342900" algn="just">
              <a:lnSpc>
                <a:spcPct val="150000"/>
              </a:lnSpc>
              <a:spcBef>
                <a:spcPts val="0"/>
              </a:spcBef>
            </a:pPr>
            <a:r>
              <a:rPr lang="en-IN" sz="1800" dirty="0">
                <a:solidFill>
                  <a:srgbClr val="000000"/>
                </a:solidFill>
                <a:latin typeface="Times New Roman" pitchFamily="18" charset="0"/>
                <a:cs typeface="Times New Roman" pitchFamily="18" charset="0"/>
              </a:rPr>
              <a:t>Non-incidental business/ non maintenance of books of incidental business: </a:t>
            </a:r>
          </a:p>
          <a:p>
            <a:pPr lvl="2" indent="-342900" algn="just">
              <a:lnSpc>
                <a:spcPct val="150000"/>
              </a:lnSpc>
              <a:spcBef>
                <a:spcPts val="0"/>
              </a:spcBef>
            </a:pPr>
            <a:r>
              <a:rPr lang="en-IN" sz="1800" dirty="0">
                <a:solidFill>
                  <a:srgbClr val="000000"/>
                </a:solidFill>
                <a:latin typeface="Times New Roman" pitchFamily="18" charset="0"/>
                <a:cs typeface="Times New Roman" pitchFamily="18" charset="0"/>
              </a:rPr>
              <a:t>Application for private religious purpose</a:t>
            </a:r>
          </a:p>
          <a:p>
            <a:pPr lvl="2" indent="-342900" algn="just">
              <a:lnSpc>
                <a:spcPct val="150000"/>
              </a:lnSpc>
              <a:spcBef>
                <a:spcPts val="0"/>
              </a:spcBef>
            </a:pPr>
            <a:r>
              <a:rPr lang="en-IN" sz="1800" dirty="0">
                <a:solidFill>
                  <a:srgbClr val="000000"/>
                </a:solidFill>
                <a:latin typeface="Times New Roman" pitchFamily="18" charset="0"/>
                <a:cs typeface="Times New Roman" pitchFamily="18" charset="0"/>
              </a:rPr>
              <a:t>Benefits to particular religious community or caste</a:t>
            </a:r>
          </a:p>
          <a:p>
            <a:pPr lvl="2" indent="-342900" algn="just">
              <a:lnSpc>
                <a:spcPct val="150000"/>
              </a:lnSpc>
              <a:spcBef>
                <a:spcPts val="0"/>
              </a:spcBef>
            </a:pPr>
            <a:r>
              <a:rPr lang="en-IN" sz="1800" dirty="0">
                <a:solidFill>
                  <a:srgbClr val="000000"/>
                </a:solidFill>
                <a:latin typeface="Times New Roman" pitchFamily="18" charset="0"/>
                <a:cs typeface="Times New Roman" pitchFamily="18" charset="0"/>
              </a:rPr>
              <a:t>Ingenuine activates/violation of conditions for registration</a:t>
            </a:r>
          </a:p>
          <a:p>
            <a:pPr lvl="2" indent="-342900" algn="just">
              <a:lnSpc>
                <a:spcPct val="150000"/>
              </a:lnSpc>
              <a:spcBef>
                <a:spcPts val="0"/>
              </a:spcBef>
            </a:pPr>
            <a:r>
              <a:rPr lang="en-IN" sz="1800" dirty="0">
                <a:solidFill>
                  <a:srgbClr val="000000"/>
                </a:solidFill>
                <a:latin typeface="Times New Roman" pitchFamily="18" charset="0"/>
                <a:cs typeface="Times New Roman" pitchFamily="18" charset="0"/>
              </a:rPr>
              <a:t>Violation of other Laws</a:t>
            </a:r>
          </a:p>
          <a:p>
            <a:pPr lvl="2" indent="-342900" algn="just">
              <a:lnSpc>
                <a:spcPct val="150000"/>
              </a:lnSpc>
              <a:spcBef>
                <a:spcPts val="0"/>
              </a:spcBef>
            </a:pPr>
            <a:r>
              <a:rPr lang="en-US" sz="1800" b="1" dirty="0" smtClean="0">
                <a:solidFill>
                  <a:srgbClr val="0070C0"/>
                </a:solidFill>
                <a:latin typeface="Times New Roman" pitchFamily="18" charset="0"/>
                <a:cs typeface="Times New Roman" pitchFamily="18" charset="0"/>
              </a:rPr>
              <a:t>Incomplete/false information </a:t>
            </a:r>
            <a:r>
              <a:rPr lang="en-US" sz="1800" b="1" dirty="0">
                <a:solidFill>
                  <a:srgbClr val="0070C0"/>
                </a:solidFill>
                <a:latin typeface="Times New Roman" pitchFamily="18" charset="0"/>
                <a:cs typeface="Times New Roman" pitchFamily="18" charset="0"/>
              </a:rPr>
              <a:t>or incorrect </a:t>
            </a:r>
            <a:r>
              <a:rPr lang="en-US" sz="1800" b="1" dirty="0" smtClean="0">
                <a:solidFill>
                  <a:srgbClr val="0070C0"/>
                </a:solidFill>
                <a:latin typeface="Times New Roman" pitchFamily="18" charset="0"/>
                <a:cs typeface="Times New Roman" pitchFamily="18" charset="0"/>
              </a:rPr>
              <a:t>application – (</a:t>
            </a:r>
            <a:r>
              <a:rPr lang="en-US" sz="1800" b="1" dirty="0" err="1" smtClean="0">
                <a:solidFill>
                  <a:srgbClr val="0070C0"/>
                </a:solidFill>
                <a:latin typeface="Times New Roman" pitchFamily="18" charset="0"/>
                <a:cs typeface="Times New Roman" pitchFamily="18" charset="0"/>
              </a:rPr>
              <a:t>w.e.f</a:t>
            </a:r>
            <a:r>
              <a:rPr lang="en-US" sz="1800" b="1" dirty="0" smtClean="0">
                <a:solidFill>
                  <a:srgbClr val="0070C0"/>
                </a:solidFill>
                <a:latin typeface="Times New Roman" pitchFamily="18" charset="0"/>
                <a:cs typeface="Times New Roman" pitchFamily="18" charset="0"/>
              </a:rPr>
              <a:t>  01.04.2023)</a:t>
            </a:r>
            <a:endParaRPr lang="en-US" sz="1800" b="1" dirty="0">
              <a:solidFill>
                <a:srgbClr val="0070C0"/>
              </a:solidFill>
              <a:latin typeface="Times New Roman" pitchFamily="18" charset="0"/>
              <a:cs typeface="Times New Roman" pitchFamily="18" charset="0"/>
            </a:endParaRPr>
          </a:p>
          <a:p>
            <a:pPr lvl="1" indent="-342900" algn="just">
              <a:lnSpc>
                <a:spcPct val="150000"/>
              </a:lnSpc>
              <a:spcBef>
                <a:spcPts val="0"/>
              </a:spcBef>
              <a:buFont typeface="+mj-lt"/>
              <a:buAutoNum type="alphaLcParenBoth"/>
            </a:pPr>
            <a:r>
              <a:rPr lang="en-IN" sz="2300" dirty="0">
                <a:solidFill>
                  <a:srgbClr val="000000"/>
                </a:solidFill>
                <a:latin typeface="Times New Roman" pitchFamily="18" charset="0"/>
                <a:cs typeface="Times New Roman" pitchFamily="18" charset="0"/>
              </a:rPr>
              <a:t>RMS</a:t>
            </a:r>
          </a:p>
          <a:p>
            <a:pPr marL="0" indent="0" algn="just">
              <a:buNone/>
            </a:pPr>
            <a:r>
              <a:rPr lang="en-US" sz="2300" b="1" dirty="0">
                <a:solidFill>
                  <a:srgbClr val="000000"/>
                </a:solidFill>
                <a:latin typeface="Times New Roman" pitchFamily="18" charset="0"/>
                <a:cs typeface="Times New Roman" pitchFamily="18" charset="0"/>
              </a:rPr>
              <a:t>Procedure</a:t>
            </a:r>
          </a:p>
          <a:p>
            <a:pPr algn="just"/>
            <a:r>
              <a:rPr lang="en-US" sz="2100" dirty="0">
                <a:solidFill>
                  <a:srgbClr val="000000"/>
                </a:solidFill>
                <a:latin typeface="Times New Roman" pitchFamily="18" charset="0"/>
                <a:cs typeface="Times New Roman" pitchFamily="18" charset="0"/>
              </a:rPr>
              <a:t>CIT has </a:t>
            </a:r>
            <a:r>
              <a:rPr lang="en-US" sz="2100" dirty="0" smtClean="0">
                <a:solidFill>
                  <a:srgbClr val="000000"/>
                </a:solidFill>
                <a:latin typeface="Times New Roman" pitchFamily="18" charset="0"/>
                <a:cs typeface="Times New Roman" pitchFamily="18" charset="0"/>
              </a:rPr>
              <a:t>the right </a:t>
            </a:r>
            <a:r>
              <a:rPr lang="en-US" sz="2100" dirty="0">
                <a:solidFill>
                  <a:srgbClr val="000000"/>
                </a:solidFill>
                <a:latin typeface="Times New Roman" pitchFamily="18" charset="0"/>
                <a:cs typeface="Times New Roman" pitchFamily="18" charset="0"/>
              </a:rPr>
              <a:t>to carry out enquiries</a:t>
            </a:r>
          </a:p>
          <a:p>
            <a:pPr algn="just"/>
            <a:r>
              <a:rPr lang="en-US" sz="2100" dirty="0">
                <a:solidFill>
                  <a:srgbClr val="000000"/>
                </a:solidFill>
                <a:latin typeface="Times New Roman" pitchFamily="18" charset="0"/>
                <a:cs typeface="Times New Roman" pitchFamily="18" charset="0"/>
              </a:rPr>
              <a:t>CIT </a:t>
            </a:r>
            <a:r>
              <a:rPr lang="en-US" sz="2100" dirty="0" smtClean="0">
                <a:solidFill>
                  <a:srgbClr val="000000"/>
                </a:solidFill>
                <a:latin typeface="Times New Roman" pitchFamily="18" charset="0"/>
                <a:cs typeface="Times New Roman" pitchFamily="18" charset="0"/>
              </a:rPr>
              <a:t>may cancel  the registration on the basis of facts</a:t>
            </a:r>
            <a:endParaRPr lang="en-US" sz="2100" dirty="0">
              <a:solidFill>
                <a:srgbClr val="000000"/>
              </a:solidFill>
              <a:latin typeface="Times New Roman" pitchFamily="18" charset="0"/>
              <a:cs typeface="Times New Roman" pitchFamily="18" charset="0"/>
            </a:endParaRPr>
          </a:p>
          <a:p>
            <a:pPr algn="just"/>
            <a:r>
              <a:rPr lang="en-US" sz="2100" dirty="0">
                <a:solidFill>
                  <a:srgbClr val="000000"/>
                </a:solidFill>
                <a:latin typeface="Times New Roman" pitchFamily="18" charset="0"/>
                <a:cs typeface="Times New Roman" pitchFamily="18" charset="0"/>
              </a:rPr>
              <a:t>Section 115TD applicable to the charitable institutions u/s 10(23C)(iv)/(v)/(vi)/(via) as well.</a:t>
            </a:r>
          </a:p>
          <a:p>
            <a:pPr marL="0" indent="0" algn="just">
              <a:buNone/>
            </a:pPr>
            <a:endParaRPr lang="en-US" sz="2000" dirty="0">
              <a:solidFill>
                <a:srgbClr val="000000"/>
              </a:solidFill>
              <a:latin typeface="Times New Roman" pitchFamily="18" charset="0"/>
              <a:cs typeface="Times New Roman" pitchFamily="18" charset="0"/>
            </a:endParaRPr>
          </a:p>
          <a:p>
            <a:pPr algn="just"/>
            <a:endParaRPr lang="en-US" sz="4000" dirty="0">
              <a:latin typeface="Times New Roman" pitchFamily="18" charset="0"/>
              <a:cs typeface="Times New Roman" pitchFamily="18" charset="0"/>
            </a:endParaRPr>
          </a:p>
          <a:p>
            <a:pPr algn="just"/>
            <a:endParaRPr lang="en-IN" sz="4000" dirty="0">
              <a:latin typeface="Times New Roman" pitchFamily="18" charset="0"/>
              <a:cs typeface="Times New Roman" pitchFamily="18" charset="0"/>
            </a:endParaRPr>
          </a:p>
          <a:p>
            <a:pPr marL="0" indent="0" algn="just">
              <a:buNone/>
            </a:pPr>
            <a:endParaRPr lang="en-IN" sz="4000" dirty="0">
              <a:latin typeface="Times New Roman" pitchFamily="18" charset="0"/>
              <a:cs typeface="Times New Roman" pitchFamily="18" charset="0"/>
            </a:endParaRPr>
          </a:p>
          <a:p>
            <a:pPr algn="just"/>
            <a:endParaRPr lang="en-IN" sz="4000" dirty="0">
              <a:latin typeface="Times New Roman" pitchFamily="18" charset="0"/>
              <a:cs typeface="Times New Roman" pitchFamily="18" charset="0"/>
            </a:endParaRPr>
          </a:p>
          <a:p>
            <a:pPr algn="just"/>
            <a:endParaRPr lang="en-IN" sz="4000" dirty="0">
              <a:latin typeface="Times New Roman" pitchFamily="18" charset="0"/>
              <a:cs typeface="Times New Roman" pitchFamily="18" charset="0"/>
            </a:endParaRPr>
          </a:p>
          <a:p>
            <a:pPr algn="just">
              <a:buNone/>
            </a:pPr>
            <a:endParaRPr lang="en-IN" sz="4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30</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latin typeface="Times New Roman" pitchFamily="18" charset="0"/>
                <a:cs typeface="Times New Roman" pitchFamily="18" charset="0"/>
              </a:rPr>
              <a:t>Effects of cancellation of </a:t>
            </a:r>
            <a:r>
              <a:rPr lang="en-US" sz="3200" dirty="0" smtClean="0">
                <a:latin typeface="Times New Roman" pitchFamily="18" charset="0"/>
                <a:cs typeface="Times New Roman" pitchFamily="18" charset="0"/>
              </a:rPr>
              <a:t>registration - </a:t>
            </a:r>
            <a:r>
              <a:rPr lang="en-US" sz="3200" b="1" dirty="0">
                <a:solidFill>
                  <a:schemeClr val="tx2"/>
                </a:solidFill>
                <a:latin typeface="Times New Roman" pitchFamily="18" charset="0"/>
                <a:cs typeface="Times New Roman" pitchFamily="18" charset="0"/>
              </a:rPr>
              <a:t>Section </a:t>
            </a:r>
            <a:r>
              <a:rPr lang="en-US" sz="3200" b="1" dirty="0" smtClean="0">
                <a:solidFill>
                  <a:schemeClr val="tx2"/>
                </a:solidFill>
                <a:latin typeface="Times New Roman" pitchFamily="18" charset="0"/>
                <a:cs typeface="Times New Roman" pitchFamily="18" charset="0"/>
              </a:rPr>
              <a:t>115TD/115TE/115TF</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676401"/>
            <a:ext cx="7620000" cy="3505200"/>
          </a:xfrm>
        </p:spPr>
        <p:txBody>
          <a:bodyPr>
            <a:normAutofit fontScale="92500" lnSpcReduction="20000"/>
          </a:bodyPr>
          <a:lstStyle/>
          <a:p>
            <a:pPr algn="just"/>
            <a:r>
              <a:rPr lang="en-US" sz="1800" dirty="0" smtClean="0">
                <a:latin typeface="Times New Roman" pitchFamily="18" charset="0"/>
                <a:cs typeface="Times New Roman" pitchFamily="18" charset="0"/>
              </a:rPr>
              <a:t>Applicable </a:t>
            </a:r>
            <a:r>
              <a:rPr lang="en-US" sz="1800" dirty="0">
                <a:latin typeface="Times New Roman" pitchFamily="18" charset="0"/>
                <a:cs typeface="Times New Roman" pitchFamily="18" charset="0"/>
              </a:rPr>
              <a:t>to the charitable institutions  </a:t>
            </a:r>
            <a:r>
              <a:rPr lang="en-US" sz="1800" dirty="0" smtClean="0">
                <a:latin typeface="Times New Roman" pitchFamily="18" charset="0"/>
                <a:cs typeface="Times New Roman" pitchFamily="18" charset="0"/>
              </a:rPr>
              <a:t>u/s </a:t>
            </a:r>
            <a:r>
              <a:rPr lang="en-US" sz="1800" dirty="0">
                <a:latin typeface="Times New Roman" pitchFamily="18" charset="0"/>
                <a:cs typeface="Times New Roman" pitchFamily="18" charset="0"/>
              </a:rPr>
              <a:t>10(23C)(iv)/(v)/(vi)/(via) as well w.e.f. </a:t>
            </a:r>
            <a:r>
              <a:rPr lang="en-US" sz="1800" dirty="0" smtClean="0">
                <a:latin typeface="Times New Roman" pitchFamily="18" charset="0"/>
                <a:cs typeface="Times New Roman" pitchFamily="18" charset="0"/>
              </a:rPr>
              <a:t>01.04.23 (for other institutions u/s 11/12 - </a:t>
            </a:r>
            <a:r>
              <a:rPr lang="en-US" sz="1800" dirty="0" err="1" smtClean="0">
                <a:latin typeface="Times New Roman" pitchFamily="18" charset="0"/>
                <a:cs typeface="Times New Roman" pitchFamily="18" charset="0"/>
              </a:rPr>
              <a:t>w.e.f</a:t>
            </a:r>
            <a:r>
              <a:rPr lang="en-US" sz="1800" dirty="0" smtClean="0">
                <a:latin typeface="Times New Roman" pitchFamily="18" charset="0"/>
                <a:cs typeface="Times New Roman" pitchFamily="18" charset="0"/>
              </a:rPr>
              <a:t> 01.04.2021)</a:t>
            </a:r>
            <a:endParaRPr lang="en-US" sz="1800" dirty="0">
              <a:latin typeface="Times New Roman" pitchFamily="18" charset="0"/>
              <a:cs typeface="Times New Roman" pitchFamily="18" charset="0"/>
            </a:endParaRPr>
          </a:p>
          <a:p>
            <a:pPr algn="just"/>
            <a:r>
              <a:rPr lang="en-US" sz="1800" dirty="0" smtClean="0">
                <a:latin typeface="Times New Roman" pitchFamily="18" charset="0"/>
                <a:cs typeface="Times New Roman" pitchFamily="18" charset="0"/>
              </a:rPr>
              <a:t>Applicable where</a:t>
            </a:r>
            <a:r>
              <a:rPr lang="en-US" sz="1800" dirty="0">
                <a:latin typeface="Times New Roman" pitchFamily="18" charset="0"/>
                <a:cs typeface="Times New Roman" pitchFamily="18" charset="0"/>
              </a:rPr>
              <a:t>:</a:t>
            </a:r>
          </a:p>
          <a:p>
            <a:pPr lvl="1" algn="just"/>
            <a:r>
              <a:rPr lang="en-US" sz="1500" dirty="0">
                <a:latin typeface="Times New Roman" pitchFamily="18" charset="0"/>
                <a:cs typeface="Times New Roman" pitchFamily="18" charset="0"/>
              </a:rPr>
              <a:t>Registration of the trust is </a:t>
            </a:r>
            <a:r>
              <a:rPr lang="en-US" sz="1500" dirty="0" smtClean="0">
                <a:latin typeface="Times New Roman" pitchFamily="18" charset="0"/>
                <a:cs typeface="Times New Roman" pitchFamily="18" charset="0"/>
              </a:rPr>
              <a:t>cancelled and or</a:t>
            </a:r>
            <a:endParaRPr lang="en-US" sz="1500" dirty="0">
              <a:latin typeface="Times New Roman" pitchFamily="18" charset="0"/>
              <a:cs typeface="Times New Roman" pitchFamily="18" charset="0"/>
            </a:endParaRPr>
          </a:p>
          <a:p>
            <a:pPr lvl="1" algn="just"/>
            <a:r>
              <a:rPr lang="en-US" sz="1500" dirty="0" smtClean="0">
                <a:latin typeface="Times New Roman" pitchFamily="18" charset="0"/>
                <a:cs typeface="Times New Roman" pitchFamily="18" charset="0"/>
              </a:rPr>
              <a:t>Institution merged </a:t>
            </a:r>
            <a:r>
              <a:rPr lang="en-US" sz="1500" dirty="0">
                <a:latin typeface="Times New Roman" pitchFamily="18" charset="0"/>
                <a:cs typeface="Times New Roman" pitchFamily="18" charset="0"/>
              </a:rPr>
              <a:t>with entity having different </a:t>
            </a:r>
            <a:r>
              <a:rPr lang="en-US" sz="1500" dirty="0" smtClean="0">
                <a:latin typeface="Times New Roman" pitchFamily="18" charset="0"/>
                <a:cs typeface="Times New Roman" pitchFamily="18" charset="0"/>
              </a:rPr>
              <a:t>objects and or</a:t>
            </a:r>
            <a:endParaRPr lang="en-US" sz="1500" dirty="0">
              <a:latin typeface="Times New Roman" pitchFamily="18" charset="0"/>
              <a:cs typeface="Times New Roman" pitchFamily="18" charset="0"/>
            </a:endParaRPr>
          </a:p>
          <a:p>
            <a:pPr lvl="1" algn="just"/>
            <a:r>
              <a:rPr lang="en-US" sz="1500" dirty="0">
                <a:latin typeface="Times New Roman" pitchFamily="18" charset="0"/>
                <a:cs typeface="Times New Roman" pitchFamily="18" charset="0"/>
              </a:rPr>
              <a:t>Failed to transfer upon dissolution </a:t>
            </a:r>
            <a:r>
              <a:rPr lang="en-US" sz="1500" dirty="0" smtClean="0">
                <a:latin typeface="Times New Roman" pitchFamily="18" charset="0"/>
                <a:cs typeface="Times New Roman" pitchFamily="18" charset="0"/>
              </a:rPr>
              <a:t>all </a:t>
            </a:r>
            <a:r>
              <a:rPr lang="en-US" sz="1500" dirty="0">
                <a:latin typeface="Times New Roman" pitchFamily="18" charset="0"/>
                <a:cs typeface="Times New Roman" pitchFamily="18" charset="0"/>
              </a:rPr>
              <a:t>its </a:t>
            </a:r>
            <a:r>
              <a:rPr lang="en-US" sz="1500" dirty="0" smtClean="0">
                <a:latin typeface="Times New Roman" pitchFamily="18" charset="0"/>
                <a:cs typeface="Times New Roman" pitchFamily="18" charset="0"/>
              </a:rPr>
              <a:t>assets as per its dissolution clause</a:t>
            </a:r>
            <a:endParaRPr lang="en-US" sz="1500" dirty="0">
              <a:latin typeface="Times New Roman" pitchFamily="18" charset="0"/>
              <a:cs typeface="Times New Roman" pitchFamily="18" charset="0"/>
            </a:endParaRPr>
          </a:p>
          <a:p>
            <a:pPr algn="just"/>
            <a:r>
              <a:rPr lang="en-US" sz="1800" dirty="0" smtClean="0">
                <a:latin typeface="Times New Roman" pitchFamily="18" charset="0"/>
                <a:cs typeface="Times New Roman" pitchFamily="18" charset="0"/>
              </a:rPr>
              <a:t>Only after </a:t>
            </a:r>
            <a:r>
              <a:rPr lang="en-US" sz="1800" dirty="0">
                <a:latin typeface="Times New Roman" pitchFamily="18" charset="0"/>
                <a:cs typeface="Times New Roman" pitchFamily="18" charset="0"/>
              </a:rPr>
              <a:t>the order cancelling the registration is upheld by the ITAT or no appeal is filed. </a:t>
            </a:r>
            <a:endParaRPr lang="en-US" sz="1800" dirty="0" smtClean="0">
              <a:latin typeface="Times New Roman" pitchFamily="18" charset="0"/>
              <a:cs typeface="Times New Roman" pitchFamily="18" charset="0"/>
            </a:endParaRPr>
          </a:p>
          <a:p>
            <a:pPr algn="just"/>
            <a:r>
              <a:rPr lang="en-US" sz="1800" dirty="0" smtClean="0">
                <a:latin typeface="Times New Roman" pitchFamily="18" charset="0"/>
                <a:cs typeface="Times New Roman" pitchFamily="18" charset="0"/>
              </a:rPr>
              <a:t>115TD - Accreted </a:t>
            </a:r>
            <a:r>
              <a:rPr lang="en-US" sz="1800" dirty="0">
                <a:latin typeface="Times New Roman" pitchFamily="18" charset="0"/>
                <a:cs typeface="Times New Roman" pitchFamily="18" charset="0"/>
              </a:rPr>
              <a:t>value of the assets to be taxed (Rule - 17CB</a:t>
            </a:r>
            <a:r>
              <a:rPr lang="en-US" sz="1800" dirty="0" smtClean="0">
                <a:latin typeface="Times New Roman" pitchFamily="18" charset="0"/>
                <a:cs typeface="Times New Roman" pitchFamily="18" charset="0"/>
              </a:rPr>
              <a:t>)</a:t>
            </a:r>
          </a:p>
          <a:p>
            <a:pPr lvl="1" algn="just"/>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    Due  date of payment --Sec.115TD(5)</a:t>
            </a:r>
          </a:p>
          <a:p>
            <a:pPr algn="just"/>
            <a:r>
              <a:rPr lang="en-US" sz="1800" dirty="0" smtClean="0">
                <a:latin typeface="Times New Roman" pitchFamily="18" charset="0"/>
                <a:cs typeface="Times New Roman" pitchFamily="18" charset="0"/>
              </a:rPr>
              <a:t>115 TE – Simple Interest @ 1% </a:t>
            </a:r>
          </a:p>
          <a:p>
            <a:pPr algn="just"/>
            <a:r>
              <a:rPr lang="en-US" sz="1800" dirty="0" smtClean="0">
                <a:latin typeface="Times New Roman" pitchFamily="18" charset="0"/>
                <a:cs typeface="Times New Roman" pitchFamily="18" charset="0"/>
              </a:rPr>
              <a:t>115TF – </a:t>
            </a:r>
            <a:r>
              <a:rPr lang="en-US" sz="1800" dirty="0" err="1" smtClean="0">
                <a:latin typeface="Times New Roman" pitchFamily="18" charset="0"/>
                <a:cs typeface="Times New Roman" pitchFamily="18" charset="0"/>
              </a:rPr>
              <a:t>Assessee</a:t>
            </a:r>
            <a:r>
              <a:rPr lang="en-US" sz="1800" dirty="0" smtClean="0">
                <a:latin typeface="Times New Roman" pitchFamily="18" charset="0"/>
                <a:cs typeface="Times New Roman" pitchFamily="18" charset="0"/>
              </a:rPr>
              <a:t> deemed to be </a:t>
            </a:r>
            <a:r>
              <a:rPr lang="en-US" sz="1800" dirty="0" err="1" smtClean="0">
                <a:latin typeface="Times New Roman" pitchFamily="18" charset="0"/>
                <a:cs typeface="Times New Roman" pitchFamily="18" charset="0"/>
              </a:rPr>
              <a:t>assessee</a:t>
            </a:r>
            <a:r>
              <a:rPr lang="en-US" sz="1800" dirty="0" smtClean="0">
                <a:latin typeface="Times New Roman" pitchFamily="18" charset="0"/>
                <a:cs typeface="Times New Roman" pitchFamily="18" charset="0"/>
              </a:rPr>
              <a:t> in default – collection and recovery proceedings as per I T Act, 1961.</a:t>
            </a:r>
            <a:endParaRPr lang="en-US" sz="1800" dirty="0">
              <a:latin typeface="Times New Roman" pitchFamily="18" charset="0"/>
              <a:cs typeface="Times New Roman" pitchFamily="18" charset="0"/>
            </a:endParaRPr>
          </a:p>
          <a:p>
            <a:pPr algn="just"/>
            <a:endParaRPr lang="en-US" sz="1800"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a:p>
            <a:pPr algn="just">
              <a:buNone/>
            </a:pPr>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31</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Failure </a:t>
            </a:r>
            <a:r>
              <a:rPr lang="en-US" sz="2800" dirty="0"/>
              <a:t>in filing application for </a:t>
            </a:r>
            <a:r>
              <a:rPr lang="en-US" sz="2800" dirty="0" smtClean="0"/>
              <a:t>registration -Application of section 115TD –- Changes </a:t>
            </a:r>
            <a:r>
              <a:rPr lang="en-US" sz="2800" dirty="0"/>
              <a:t>by the Finance </a:t>
            </a:r>
            <a:r>
              <a:rPr lang="en-US" sz="2800" dirty="0" smtClean="0"/>
              <a:t>Act, 2023</a:t>
            </a:r>
            <a:endParaRPr lang="en-IN" sz="2800" dirty="0"/>
          </a:p>
        </p:txBody>
      </p:sp>
      <p:sp>
        <p:nvSpPr>
          <p:cNvPr id="3" name="Content Placeholder 2"/>
          <p:cNvSpPr>
            <a:spLocks noGrp="1"/>
          </p:cNvSpPr>
          <p:nvPr>
            <p:ph idx="1"/>
          </p:nvPr>
        </p:nvSpPr>
        <p:spPr>
          <a:xfrm>
            <a:off x="457200" y="1052736"/>
            <a:ext cx="8229600" cy="5073427"/>
          </a:xfrm>
        </p:spPr>
        <p:txBody>
          <a:bodyPr>
            <a:normAutofit/>
          </a:bodyPr>
          <a:lstStyle/>
          <a:p>
            <a:pPr marL="0" indent="0" algn="just">
              <a:spcAft>
                <a:spcPts val="400"/>
              </a:spcAft>
              <a:buNone/>
            </a:pPr>
            <a:endParaRPr lang="en-IN" sz="5400" dirty="0">
              <a:effectLst/>
            </a:endParaRPr>
          </a:p>
          <a:p>
            <a:pPr marL="0" indent="0" algn="just">
              <a:spcAft>
                <a:spcPts val="400"/>
              </a:spcAft>
              <a:buNone/>
            </a:pPr>
            <a:endParaRPr lang="en-US" sz="5200" dirty="0"/>
          </a:p>
          <a:p>
            <a:pPr marL="0" indent="0" algn="just">
              <a:spcAft>
                <a:spcPts val="400"/>
              </a:spcAft>
              <a:buNone/>
            </a:pPr>
            <a:endParaRPr lang="en-US" sz="5200" b="1" dirty="0">
              <a:solidFill>
                <a:srgbClr val="FF0000"/>
              </a:solidFill>
            </a:endParaRPr>
          </a:p>
          <a:p>
            <a:pPr algn="just"/>
            <a:endParaRPr lang="en-IN" sz="4800" dirty="0"/>
          </a:p>
          <a:p>
            <a:pPr algn="just"/>
            <a:endParaRPr lang="en-IN" sz="4800" dirty="0"/>
          </a:p>
          <a:p>
            <a:pPr algn="just"/>
            <a:endParaRPr lang="en-IN" sz="4800" dirty="0"/>
          </a:p>
          <a:p>
            <a:pPr algn="just"/>
            <a:endParaRPr lang="en-IN" sz="4800" dirty="0"/>
          </a:p>
          <a:p>
            <a:pPr algn="just">
              <a:buNone/>
            </a:pPr>
            <a:endParaRPr lang="en-IN" sz="4800" dirty="0"/>
          </a:p>
        </p:txBody>
      </p:sp>
      <p:sp>
        <p:nvSpPr>
          <p:cNvPr id="4" name="Slide Number Placeholder 3"/>
          <p:cNvSpPr>
            <a:spLocks noGrp="1"/>
          </p:cNvSpPr>
          <p:nvPr>
            <p:ph type="sldNum" sz="quarter" idx="12"/>
          </p:nvPr>
        </p:nvSpPr>
        <p:spPr/>
        <p:txBody>
          <a:bodyPr/>
          <a:lstStyle/>
          <a:p>
            <a:fld id="{35212D63-FF72-4DE0-82B5-909AF5AE5E5F}" type="slidenum">
              <a:rPr lang="en-US" smtClean="0"/>
              <a:t>32</a:t>
            </a:fld>
            <a:endParaRPr lang="en-US" dirty="0"/>
          </a:p>
        </p:txBody>
      </p:sp>
      <p:graphicFrame>
        <p:nvGraphicFramePr>
          <p:cNvPr id="5" name="Diagram 4"/>
          <p:cNvGraphicFramePr/>
          <p:nvPr/>
        </p:nvGraphicFramePr>
        <p:xfrm>
          <a:off x="304800" y="1052736"/>
          <a:ext cx="8382000" cy="52718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noAutofit/>
          </a:bodyPr>
          <a:lstStyle/>
          <a:p>
            <a:r>
              <a:rPr lang="en-US" sz="3200" dirty="0">
                <a:latin typeface="Times New Roman" pitchFamily="18" charset="0"/>
                <a:cs typeface="Times New Roman" pitchFamily="18" charset="0"/>
              </a:rPr>
              <a:t>Special provisions for </a:t>
            </a:r>
            <a:r>
              <a:rPr lang="en-IN" altLang="en-US" sz="3200" dirty="0">
                <a:latin typeface="Times New Roman" pitchFamily="18" charset="0"/>
                <a:cs typeface="Times New Roman" pitchFamily="18" charset="0"/>
              </a:rPr>
              <a:t>R</a:t>
            </a:r>
            <a:r>
              <a:rPr lang="en-US" sz="3200" dirty="0">
                <a:latin typeface="Times New Roman" pitchFamily="18" charset="0"/>
                <a:cs typeface="Times New Roman" pitchFamily="18" charset="0"/>
              </a:rPr>
              <a:t>eligious </a:t>
            </a:r>
            <a:r>
              <a:rPr lang="en-IN" altLang="en-US" sz="3200" dirty="0">
                <a:latin typeface="Times New Roman" pitchFamily="18" charset="0"/>
                <a:cs typeface="Times New Roman" pitchFamily="18" charset="0"/>
              </a:rPr>
              <a:t>I</a:t>
            </a:r>
            <a:r>
              <a:rPr lang="en-US" sz="3200" dirty="0">
                <a:latin typeface="Times New Roman" pitchFamily="18" charset="0"/>
                <a:cs typeface="Times New Roman" pitchFamily="18" charset="0"/>
              </a:rPr>
              <a:t>nstitutions</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914400" y="1219200"/>
            <a:ext cx="7772400" cy="4662264"/>
          </a:xfrm>
        </p:spPr>
        <p:txBody>
          <a:bodyPr>
            <a:normAutofit/>
          </a:bodyPr>
          <a:lstStyle/>
          <a:p>
            <a:pPr algn="just"/>
            <a:r>
              <a:rPr lang="en-US" sz="1800" dirty="0">
                <a:solidFill>
                  <a:srgbClr val="000000"/>
                </a:solidFill>
                <a:latin typeface="Times New Roman" pitchFamily="18" charset="0"/>
                <a:cs typeface="Times New Roman" pitchFamily="18" charset="0"/>
              </a:rPr>
              <a:t>Donations u/s 80G(2)(b) may be treated as corpus subject to the following conditions [Explanation 1A/1B to 3</a:t>
            </a:r>
            <a:r>
              <a:rPr lang="en-US" sz="1800" baseline="30000" dirty="0">
                <a:solidFill>
                  <a:srgbClr val="000000"/>
                </a:solidFill>
                <a:latin typeface="Times New Roman" pitchFamily="18" charset="0"/>
                <a:cs typeface="Times New Roman" pitchFamily="18" charset="0"/>
              </a:rPr>
              <a:t>rd</a:t>
            </a:r>
            <a:r>
              <a:rPr lang="en-US" sz="1800" dirty="0">
                <a:solidFill>
                  <a:srgbClr val="000000"/>
                </a:solidFill>
                <a:latin typeface="Times New Roman" pitchFamily="18" charset="0"/>
                <a:cs typeface="Times New Roman" pitchFamily="18" charset="0"/>
              </a:rPr>
              <a:t> proviso to 10(23C) and Explanation 3A/3B to section 11(1</a:t>
            </a:r>
            <a:r>
              <a:rPr lang="en-US" sz="1800" dirty="0" smtClean="0">
                <a:solidFill>
                  <a:srgbClr val="000000"/>
                </a:solidFill>
                <a:latin typeface="Times New Roman" pitchFamily="18" charset="0"/>
                <a:cs typeface="Times New Roman" pitchFamily="18" charset="0"/>
              </a:rPr>
              <a:t>)]: if the Trust :- </a:t>
            </a:r>
            <a:endParaRPr lang="en-US" sz="1800" dirty="0">
              <a:solidFill>
                <a:srgbClr val="000000"/>
              </a:solidFill>
              <a:latin typeface="Times New Roman" pitchFamily="18" charset="0"/>
              <a:cs typeface="Times New Roman" pitchFamily="18" charset="0"/>
            </a:endParaRPr>
          </a:p>
          <a:p>
            <a:pPr lvl="1" indent="-342900" algn="just">
              <a:lnSpc>
                <a:spcPct val="150000"/>
              </a:lnSpc>
              <a:spcBef>
                <a:spcPts val="0"/>
              </a:spcBef>
              <a:buFont typeface="+mj-lt"/>
              <a:buAutoNum type="alphaLcParenBoth"/>
              <a:tabLst>
                <a:tab pos="450215" algn="l"/>
              </a:tabLst>
            </a:pPr>
            <a:r>
              <a:rPr lang="en-IN" sz="1800" dirty="0">
                <a:solidFill>
                  <a:srgbClr val="000000"/>
                </a:solidFill>
                <a:latin typeface="Times New Roman" pitchFamily="18" charset="0"/>
                <a:cs typeface="Times New Roman" pitchFamily="18" charset="0"/>
              </a:rPr>
              <a:t>applies such corpus only for the purpose for which the voluntary contribution was made; </a:t>
            </a:r>
          </a:p>
          <a:p>
            <a:pPr lvl="1" indent="-342900" algn="just">
              <a:lnSpc>
                <a:spcPct val="150000"/>
              </a:lnSpc>
              <a:spcBef>
                <a:spcPts val="0"/>
              </a:spcBef>
              <a:buFont typeface="+mj-lt"/>
              <a:buAutoNum type="alphaLcParenBoth"/>
              <a:tabLst>
                <a:tab pos="450215" algn="l"/>
              </a:tabLst>
            </a:pPr>
            <a:r>
              <a:rPr lang="en-IN" sz="1800" dirty="0">
                <a:solidFill>
                  <a:srgbClr val="000000"/>
                </a:solidFill>
                <a:latin typeface="Times New Roman" pitchFamily="18" charset="0"/>
                <a:cs typeface="Times New Roman" pitchFamily="18" charset="0"/>
              </a:rPr>
              <a:t>does not apply such corpus for making contribution or donation to any person; and</a:t>
            </a:r>
          </a:p>
          <a:p>
            <a:pPr lvl="1" indent="-342900" algn="just">
              <a:lnSpc>
                <a:spcPct val="150000"/>
              </a:lnSpc>
              <a:spcBef>
                <a:spcPts val="0"/>
              </a:spcBef>
              <a:buFont typeface="+mj-lt"/>
              <a:buAutoNum type="alphaLcParenBoth"/>
              <a:tabLst>
                <a:tab pos="450215" algn="l"/>
              </a:tabLst>
            </a:pPr>
            <a:r>
              <a:rPr lang="en-IN" sz="1800" dirty="0">
                <a:solidFill>
                  <a:srgbClr val="000000"/>
                </a:solidFill>
                <a:latin typeface="Times New Roman" pitchFamily="18" charset="0"/>
                <a:cs typeface="Times New Roman" pitchFamily="18" charset="0"/>
              </a:rPr>
              <a:t>maintains such corpus as separately identifiable;</a:t>
            </a:r>
          </a:p>
          <a:p>
            <a:pPr lvl="1" indent="-342900" algn="just">
              <a:lnSpc>
                <a:spcPct val="150000"/>
              </a:lnSpc>
              <a:spcBef>
                <a:spcPts val="0"/>
              </a:spcBef>
              <a:buFont typeface="+mj-lt"/>
              <a:buAutoNum type="alphaLcParenBoth"/>
              <a:tabLst>
                <a:tab pos="450215" algn="l"/>
              </a:tabLst>
            </a:pPr>
            <a:r>
              <a:rPr lang="en-IN" sz="1800" dirty="0">
                <a:solidFill>
                  <a:srgbClr val="000000"/>
                </a:solidFill>
                <a:latin typeface="Times New Roman" pitchFamily="18" charset="0"/>
                <a:cs typeface="Times New Roman" pitchFamily="18" charset="0"/>
              </a:rPr>
              <a:t>invests or deposits such corpus in the forms and modes specified under sub-section (5) of section 11.</a:t>
            </a:r>
          </a:p>
          <a:p>
            <a:pPr algn="just"/>
            <a:r>
              <a:rPr lang="en-US" sz="1800" dirty="0">
                <a:solidFill>
                  <a:srgbClr val="000000"/>
                </a:solidFill>
                <a:latin typeface="Times New Roman" pitchFamily="18" charset="0"/>
                <a:cs typeface="Times New Roman" pitchFamily="18" charset="0"/>
              </a:rPr>
              <a:t>In case of violation of conditions, it will become income of that year</a:t>
            </a:r>
          </a:p>
          <a:p>
            <a:pPr algn="just"/>
            <a:endParaRPr lang="en-US"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buNone/>
            </a:pPr>
            <a:endParaRPr lang="en-IN" sz="2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33</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Other sections in the work area</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990600" y="1295400"/>
            <a:ext cx="7696200" cy="4738464"/>
          </a:xfrm>
        </p:spPr>
        <p:txBody>
          <a:bodyPr>
            <a:normAutofit fontScale="92500" lnSpcReduction="10000"/>
          </a:bodyPr>
          <a:lstStyle/>
          <a:p>
            <a:pPr algn="just"/>
            <a:r>
              <a:rPr lang="en-US" sz="2000" b="1" dirty="0">
                <a:latin typeface="Times New Roman" pitchFamily="18" charset="0"/>
                <a:cs typeface="Times New Roman" pitchFamily="18" charset="0"/>
              </a:rPr>
              <a:t>Section 17(2) approvals</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Employees </a:t>
            </a:r>
            <a:r>
              <a:rPr lang="en-US" sz="2000" dirty="0">
                <a:latin typeface="Times New Roman" pitchFamily="18" charset="0"/>
                <a:cs typeface="Times New Roman" pitchFamily="18" charset="0"/>
              </a:rPr>
              <a:t>getting </a:t>
            </a:r>
            <a:r>
              <a:rPr lang="en-US" sz="2000" dirty="0" smtClean="0">
                <a:latin typeface="Times New Roman" pitchFamily="18" charset="0"/>
                <a:cs typeface="Times New Roman" pitchFamily="18" charset="0"/>
              </a:rPr>
              <a:t>treatment </a:t>
            </a:r>
            <a:r>
              <a:rPr lang="en-US" sz="2000" dirty="0">
                <a:latin typeface="Times New Roman" pitchFamily="18" charset="0"/>
                <a:cs typeface="Times New Roman" pitchFamily="18" charset="0"/>
              </a:rPr>
              <a:t>in the hospital </a:t>
            </a:r>
            <a:r>
              <a:rPr lang="en-US" sz="2000" dirty="0" smtClean="0">
                <a:latin typeface="Times New Roman" pitchFamily="18" charset="0"/>
                <a:cs typeface="Times New Roman" pitchFamily="18" charset="0"/>
              </a:rPr>
              <a:t>gets exemption </a:t>
            </a:r>
            <a:r>
              <a:rPr lang="en-US" sz="2000" dirty="0">
                <a:latin typeface="Times New Roman" pitchFamily="18" charset="0"/>
                <a:cs typeface="Times New Roman" pitchFamily="18" charset="0"/>
              </a:rPr>
              <a:t>for the </a:t>
            </a:r>
            <a:r>
              <a:rPr lang="en-US" sz="2000" dirty="0" smtClean="0">
                <a:latin typeface="Times New Roman" pitchFamily="18" charset="0"/>
                <a:cs typeface="Times New Roman" pitchFamily="18" charset="0"/>
              </a:rPr>
              <a:t>perquisite – compliance of requirements </a:t>
            </a:r>
            <a:r>
              <a:rPr lang="en-US" sz="2000" dirty="0">
                <a:latin typeface="Times New Roman" pitchFamily="18" charset="0"/>
                <a:cs typeface="Times New Roman" pitchFamily="18" charset="0"/>
              </a:rPr>
              <a:t>of </a:t>
            </a:r>
            <a:r>
              <a:rPr lang="en-US" sz="2000" dirty="0" smtClean="0">
                <a:latin typeface="Times New Roman" pitchFamily="18" charset="0"/>
                <a:cs typeface="Times New Roman" pitchFamily="18" charset="0"/>
              </a:rPr>
              <a:t>Rule 3A essential.</a:t>
            </a:r>
            <a:endParaRPr lang="en-US" sz="2000" dirty="0">
              <a:latin typeface="Times New Roman" pitchFamily="18" charset="0"/>
              <a:cs typeface="Times New Roman" pitchFamily="18" charset="0"/>
            </a:endParaRPr>
          </a:p>
          <a:p>
            <a:pPr algn="just"/>
            <a:r>
              <a:rPr lang="en-US" sz="2000" b="1" dirty="0">
                <a:latin typeface="Times New Roman" pitchFamily="18" charset="0"/>
                <a:cs typeface="Times New Roman" pitchFamily="18" charset="0"/>
              </a:rPr>
              <a:t>Section 10(46): </a:t>
            </a:r>
          </a:p>
          <a:p>
            <a:pPr lvl="1" algn="just"/>
            <a:r>
              <a:rPr lang="en-US" sz="1600" dirty="0" smtClean="0">
                <a:latin typeface="Times New Roman" pitchFamily="18" charset="0"/>
                <a:cs typeface="Times New Roman" pitchFamily="18" charset="0"/>
              </a:rPr>
              <a:t>Body/Authority/Board/Trust/Commission established/Constituted by Central/State Government  - notified by Central Government– benefit of general public – not engaged in commercial activities</a:t>
            </a:r>
            <a:endParaRPr lang="en-US" sz="1600" dirty="0">
              <a:latin typeface="Times New Roman" pitchFamily="18" charset="0"/>
              <a:cs typeface="Times New Roman" pitchFamily="18" charset="0"/>
            </a:endParaRPr>
          </a:p>
          <a:p>
            <a:pPr marL="431800" lvl="1" indent="-342900" algn="just">
              <a:buFont typeface="Arial" panose="020B0604020202020204" pitchFamily="34" charset="0"/>
              <a:buChar char="•"/>
            </a:pPr>
            <a:r>
              <a:rPr lang="en-US" sz="1900" b="1" dirty="0">
                <a:latin typeface="Times New Roman" pitchFamily="18" charset="0"/>
                <a:cs typeface="Times New Roman" pitchFamily="18" charset="0"/>
              </a:rPr>
              <a:t>Section </a:t>
            </a:r>
            <a:r>
              <a:rPr lang="en-US" sz="1900" b="1" dirty="0" smtClean="0">
                <a:latin typeface="Times New Roman" pitchFamily="18" charset="0"/>
                <a:cs typeface="Times New Roman" pitchFamily="18" charset="0"/>
              </a:rPr>
              <a:t>10(46A) - </a:t>
            </a:r>
            <a:r>
              <a:rPr lang="en-US" sz="1900" b="1" dirty="0" err="1" smtClean="0">
                <a:latin typeface="Times New Roman" pitchFamily="18" charset="0"/>
                <a:cs typeface="Times New Roman" pitchFamily="18" charset="0"/>
              </a:rPr>
              <a:t>w.e.f</a:t>
            </a:r>
            <a:r>
              <a:rPr lang="en-US" sz="1900" b="1" dirty="0" smtClean="0">
                <a:latin typeface="Times New Roman" pitchFamily="18" charset="0"/>
                <a:cs typeface="Times New Roman" pitchFamily="18" charset="0"/>
              </a:rPr>
              <a:t> AY 2024-25 : </a:t>
            </a:r>
            <a:endParaRPr lang="en-US" sz="1900" b="1" dirty="0">
              <a:latin typeface="Times New Roman" pitchFamily="18" charset="0"/>
              <a:cs typeface="Times New Roman" pitchFamily="18" charset="0"/>
            </a:endParaRPr>
          </a:p>
          <a:p>
            <a:pPr lvl="1" algn="just"/>
            <a:r>
              <a:rPr lang="en-US" sz="1600" dirty="0" smtClean="0">
                <a:latin typeface="Times New Roman" pitchFamily="18" charset="0"/>
                <a:cs typeface="Times New Roman" pitchFamily="18" charset="0"/>
              </a:rPr>
              <a:t>Body/Authority/Board/Trust/Commission </a:t>
            </a:r>
            <a:r>
              <a:rPr lang="en-US" sz="1600" dirty="0">
                <a:latin typeface="Times New Roman" pitchFamily="18" charset="0"/>
                <a:cs typeface="Times New Roman" pitchFamily="18" charset="0"/>
              </a:rPr>
              <a:t>established/Constituted by Central/State </a:t>
            </a:r>
            <a:r>
              <a:rPr lang="en-US" sz="1600" dirty="0" smtClean="0">
                <a:latin typeface="Times New Roman" pitchFamily="18" charset="0"/>
                <a:cs typeface="Times New Roman" pitchFamily="18" charset="0"/>
              </a:rPr>
              <a:t>Government -</a:t>
            </a:r>
            <a:r>
              <a:rPr lang="en-US" sz="1600" dirty="0">
                <a:latin typeface="Times New Roman" pitchFamily="18" charset="0"/>
                <a:cs typeface="Times New Roman" pitchFamily="18" charset="0"/>
              </a:rPr>
              <a:t> notified by Central </a:t>
            </a:r>
            <a:r>
              <a:rPr lang="en-US" sz="1600" dirty="0" smtClean="0">
                <a:latin typeface="Times New Roman" pitchFamily="18" charset="0"/>
                <a:cs typeface="Times New Roman" pitchFamily="18" charset="0"/>
              </a:rPr>
              <a:t>Government – housing accommodation, planning/development/improvement/activity for benefit of general public</a:t>
            </a:r>
            <a:endParaRPr lang="en-US" sz="1600" dirty="0">
              <a:latin typeface="Times New Roman" pitchFamily="18" charset="0"/>
              <a:cs typeface="Times New Roman" pitchFamily="18" charset="0"/>
            </a:endParaRPr>
          </a:p>
          <a:p>
            <a:pPr lvl="1" algn="just"/>
            <a:r>
              <a:rPr lang="en-US" sz="1600" dirty="0" smtClean="0">
                <a:latin typeface="Times New Roman" pitchFamily="18" charset="0"/>
                <a:cs typeface="Times New Roman" pitchFamily="18" charset="0"/>
              </a:rPr>
              <a:t>SC </a:t>
            </a:r>
            <a:r>
              <a:rPr lang="en-US" sz="1600" dirty="0" err="1" smtClean="0">
                <a:latin typeface="Times New Roman" pitchFamily="18" charset="0"/>
                <a:cs typeface="Times New Roman" pitchFamily="18" charset="0"/>
              </a:rPr>
              <a:t>Judgement</a:t>
            </a:r>
            <a:r>
              <a:rPr lang="en-US" sz="1600" dirty="0" smtClean="0">
                <a:latin typeface="Times New Roman" pitchFamily="18" charset="0"/>
                <a:cs typeface="Times New Roman" pitchFamily="18" charset="0"/>
              </a:rPr>
              <a:t> - AUDA</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margin to be </a:t>
            </a:r>
            <a:r>
              <a:rPr lang="en-US" sz="1600" dirty="0">
                <a:latin typeface="Times New Roman" pitchFamily="18" charset="0"/>
                <a:cs typeface="Times New Roman" pitchFamily="18" charset="0"/>
              </a:rPr>
              <a:t>below the nominal </a:t>
            </a:r>
            <a:r>
              <a:rPr lang="en-US" sz="1600" dirty="0" smtClean="0">
                <a:latin typeface="Times New Roman" pitchFamily="18" charset="0"/>
                <a:cs typeface="Times New Roman" pitchFamily="18" charset="0"/>
              </a:rPr>
              <a:t>margin</a:t>
            </a:r>
          </a:p>
          <a:p>
            <a:pPr algn="just"/>
            <a:r>
              <a:rPr lang="en-US" sz="1800" b="1" dirty="0" smtClean="0">
                <a:latin typeface="Times New Roman" pitchFamily="18" charset="0"/>
                <a:cs typeface="Times New Roman" pitchFamily="18" charset="0"/>
              </a:rPr>
              <a:t>Political </a:t>
            </a:r>
            <a:r>
              <a:rPr lang="en-US" sz="1800" b="1" dirty="0">
                <a:latin typeface="Times New Roman" pitchFamily="18" charset="0"/>
                <a:cs typeface="Times New Roman" pitchFamily="18" charset="0"/>
              </a:rPr>
              <a:t>trusts: </a:t>
            </a:r>
            <a:endParaRPr lang="en-US" sz="1800" b="1" dirty="0" smtClean="0">
              <a:latin typeface="Times New Roman" pitchFamily="18" charset="0"/>
              <a:cs typeface="Times New Roman" pitchFamily="18" charset="0"/>
            </a:endParaRPr>
          </a:p>
          <a:p>
            <a:pPr algn="just"/>
            <a:r>
              <a:rPr lang="en-US" sz="1800" b="1" dirty="0" smtClean="0">
                <a:latin typeface="Times New Roman" pitchFamily="18" charset="0"/>
                <a:cs typeface="Times New Roman" pitchFamily="18" charset="0"/>
              </a:rPr>
              <a:t>Section 35 </a:t>
            </a:r>
            <a:r>
              <a:rPr lang="en-US" sz="1800" dirty="0" smtClean="0">
                <a:latin typeface="Times New Roman" pitchFamily="18" charset="0"/>
                <a:cs typeface="Times New Roman" pitchFamily="18" charset="0"/>
              </a:rPr>
              <a:t>– </a:t>
            </a:r>
            <a:r>
              <a:rPr lang="en-US" sz="1800" dirty="0" smtClean="0">
                <a:solidFill>
                  <a:srgbClr val="FF0000"/>
                </a:solidFill>
                <a:latin typeface="Times New Roman" pitchFamily="18" charset="0"/>
                <a:cs typeface="Times New Roman" pitchFamily="18" charset="0"/>
              </a:rPr>
              <a:t>Expenditure on scientific research</a:t>
            </a:r>
            <a:endParaRPr lang="en-US" sz="1800" dirty="0">
              <a:solidFill>
                <a:srgbClr val="FF0000"/>
              </a:solidFill>
              <a:latin typeface="Times New Roman" pitchFamily="18" charset="0"/>
              <a:cs typeface="Times New Roman" pitchFamily="18" charset="0"/>
            </a:endParaRPr>
          </a:p>
          <a:p>
            <a:pPr algn="just"/>
            <a:r>
              <a:rPr lang="en-US" sz="1800" b="1" dirty="0">
                <a:latin typeface="Times New Roman" pitchFamily="18" charset="0"/>
                <a:cs typeface="Times New Roman" pitchFamily="18" charset="0"/>
              </a:rPr>
              <a:t>Section 119(2)(b): </a:t>
            </a:r>
            <a:r>
              <a:rPr lang="en-US" sz="1800" dirty="0">
                <a:latin typeface="Times New Roman" pitchFamily="18" charset="0"/>
                <a:cs typeface="Times New Roman" pitchFamily="18" charset="0"/>
              </a:rPr>
              <a:t>reasonable </a:t>
            </a:r>
            <a:r>
              <a:rPr lang="en-US" sz="1800" dirty="0" smtClean="0">
                <a:latin typeface="Times New Roman" pitchFamily="18" charset="0"/>
                <a:cs typeface="Times New Roman" pitchFamily="18" charset="0"/>
              </a:rPr>
              <a:t>cause (genuine hardship) </a:t>
            </a:r>
            <a:r>
              <a:rPr lang="en-US" sz="1800" dirty="0">
                <a:latin typeface="Times New Roman" pitchFamily="18" charset="0"/>
                <a:cs typeface="Times New Roman" pitchFamily="18" charset="0"/>
              </a:rPr>
              <a:t>has to be properly ascertained and verified.</a:t>
            </a:r>
          </a:p>
          <a:p>
            <a:pPr algn="just"/>
            <a:endParaRPr lang="en-US" sz="2800" dirty="0">
              <a:latin typeface="Times New Roman" pitchFamily="18" charset="0"/>
              <a:cs typeface="Times New Roman" pitchFamily="18" charset="0"/>
            </a:endParaRPr>
          </a:p>
          <a:p>
            <a:pPr algn="just"/>
            <a:endParaRPr lang="en-IN" sz="2800" dirty="0">
              <a:latin typeface="Times New Roman" pitchFamily="18" charset="0"/>
              <a:cs typeface="Times New Roman" pitchFamily="18" charset="0"/>
            </a:endParaRPr>
          </a:p>
          <a:p>
            <a:pPr algn="just"/>
            <a:endParaRPr lang="en-IN" sz="2800" dirty="0">
              <a:latin typeface="Times New Roman" pitchFamily="18" charset="0"/>
              <a:cs typeface="Times New Roman" pitchFamily="18" charset="0"/>
            </a:endParaRPr>
          </a:p>
          <a:p>
            <a:pPr algn="just"/>
            <a:endParaRPr lang="en-IN" sz="2800" dirty="0">
              <a:latin typeface="Times New Roman" pitchFamily="18" charset="0"/>
              <a:cs typeface="Times New Roman" pitchFamily="18" charset="0"/>
            </a:endParaRPr>
          </a:p>
          <a:p>
            <a:pPr algn="just"/>
            <a:endParaRPr lang="en-IN" sz="2800" dirty="0">
              <a:latin typeface="Times New Roman" pitchFamily="18" charset="0"/>
              <a:cs typeface="Times New Roman" pitchFamily="18" charset="0"/>
            </a:endParaRPr>
          </a:p>
          <a:p>
            <a:pPr algn="just">
              <a:buNone/>
            </a:pPr>
            <a:endParaRPr lang="en-IN" sz="2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5212D63-FF72-4DE0-82B5-909AF5AE5E5F}" type="slidenum">
              <a:rPr lang="en-US" smtClean="0">
                <a:latin typeface="Times New Roman" pitchFamily="18" charset="0"/>
                <a:cs typeface="Times New Roman" pitchFamily="18" charset="0"/>
              </a:rPr>
              <a:t>34</a:t>
            </a:fld>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37266330"/>
              </p:ext>
            </p:extLst>
          </p:nvPr>
        </p:nvGraphicFramePr>
        <p:xfrm>
          <a:off x="1196578" y="1371600"/>
          <a:ext cx="7871222" cy="4484450"/>
        </p:xfrm>
        <a:graphic>
          <a:graphicData uri="http://schemas.openxmlformats.org/drawingml/2006/table">
            <a:tbl>
              <a:tblPr>
                <a:tableStyleId>{5C22544A-7EE6-4342-B048-85BDC9FD1C3A}</a:tableStyleId>
              </a:tblPr>
              <a:tblGrid>
                <a:gridCol w="609600"/>
                <a:gridCol w="2156222"/>
                <a:gridCol w="1730970"/>
                <a:gridCol w="1810266"/>
                <a:gridCol w="1564164"/>
              </a:tblGrid>
              <a:tr h="925923">
                <a:tc>
                  <a:txBody>
                    <a:bodyPr/>
                    <a:lstStyle/>
                    <a:p>
                      <a:pPr algn="ctr" fontAlgn="t"/>
                      <a:r>
                        <a:rPr lang="en-IN" sz="1400" b="0" u="none" strike="noStrike" dirty="0">
                          <a:effectLst/>
                          <a:latin typeface="Times New Roman" pitchFamily="18" charset="0"/>
                          <a:cs typeface="Times New Roman" pitchFamily="18" charset="0"/>
                        </a:rPr>
                        <a:t>Form no</a:t>
                      </a:r>
                      <a:endParaRPr lang="en-IN"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t"/>
                      <a:r>
                        <a:rPr lang="en-US" sz="1400" b="0" u="none" strike="noStrike" dirty="0">
                          <a:effectLst/>
                          <a:latin typeface="Times New Roman" pitchFamily="18" charset="0"/>
                          <a:cs typeface="Times New Roman" pitchFamily="18" charset="0"/>
                        </a:rPr>
                        <a:t>Purpose of filing by </a:t>
                      </a:r>
                      <a:r>
                        <a:rPr lang="en-US" sz="1400" b="0" u="none" strike="noStrike" dirty="0" err="1">
                          <a:effectLst/>
                          <a:latin typeface="Times New Roman" pitchFamily="18" charset="0"/>
                          <a:cs typeface="Times New Roman" pitchFamily="18" charset="0"/>
                        </a:rPr>
                        <a:t>assessee</a:t>
                      </a:r>
                      <a:endParaRPr lang="en-US" sz="1400" b="0" u="none" strike="noStrike" dirty="0">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t"/>
                      <a:r>
                        <a:rPr lang="en-IN" sz="1400" b="0" u="none" strike="noStrike" dirty="0">
                          <a:effectLst/>
                          <a:latin typeface="Times New Roman" pitchFamily="18" charset="0"/>
                          <a:cs typeface="Times New Roman" pitchFamily="18" charset="0"/>
                        </a:rPr>
                        <a:t>Due Date of filing</a:t>
                      </a:r>
                      <a:endParaRPr lang="en-IN"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t"/>
                      <a:r>
                        <a:rPr lang="en-IN" sz="1400" b="0" u="none" strike="noStrike" dirty="0">
                          <a:effectLst/>
                          <a:latin typeface="Times New Roman" pitchFamily="18" charset="0"/>
                          <a:cs typeface="Times New Roman" pitchFamily="18" charset="0"/>
                        </a:rPr>
                        <a:t>Consequences of non filing</a:t>
                      </a:r>
                      <a:endParaRPr lang="en-IN"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t"/>
                      <a:r>
                        <a:rPr lang="en-IN" sz="1400" b="0" u="none" strike="noStrike" dirty="0">
                          <a:effectLst/>
                          <a:latin typeface="Times New Roman" pitchFamily="18" charset="0"/>
                          <a:cs typeface="Times New Roman" pitchFamily="18" charset="0"/>
                        </a:rPr>
                        <a:t>Recent Amendments</a:t>
                      </a:r>
                      <a:endParaRPr lang="en-IN"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558527">
                <a:tc>
                  <a:txBody>
                    <a:bodyPr/>
                    <a:lstStyle/>
                    <a:p>
                      <a:pPr algn="l" fontAlgn="t"/>
                      <a:r>
                        <a:rPr lang="en-IN" sz="1800" b="1" u="none" strike="noStrike" dirty="0">
                          <a:effectLst/>
                          <a:latin typeface="Times New Roman" pitchFamily="18" charset="0"/>
                          <a:cs typeface="Times New Roman" pitchFamily="18" charset="0"/>
                        </a:rPr>
                        <a:t>9A</a:t>
                      </a:r>
                      <a:endParaRPr lang="en-IN" sz="1800" b="1"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IN" altLang="en-US" sz="1400" b="0" u="none" strike="noStrike" dirty="0">
                          <a:effectLst/>
                          <a:latin typeface="Times New Roman" pitchFamily="18" charset="0"/>
                          <a:cs typeface="Times New Roman" pitchFamily="18" charset="0"/>
                        </a:rPr>
                        <a:t>I</a:t>
                      </a:r>
                      <a:r>
                        <a:rPr lang="en-US" sz="1400" b="0" u="none" strike="noStrike" dirty="0">
                          <a:effectLst/>
                          <a:latin typeface="Times New Roman" pitchFamily="18" charset="0"/>
                          <a:cs typeface="Times New Roman" pitchFamily="18" charset="0"/>
                        </a:rPr>
                        <a:t>f utili</a:t>
                      </a:r>
                      <a:r>
                        <a:rPr lang="en-IN" altLang="en-US" sz="1400" b="0" u="none" strike="noStrike" dirty="0">
                          <a:effectLst/>
                          <a:latin typeface="Times New Roman" pitchFamily="18" charset="0"/>
                          <a:cs typeface="Times New Roman" pitchFamily="18" charset="0"/>
                        </a:rPr>
                        <a:t>sation less than</a:t>
                      </a:r>
                      <a:r>
                        <a:rPr lang="en-US" sz="1400" b="0" u="none" strike="noStrike" dirty="0">
                          <a:effectLst/>
                          <a:latin typeface="Times New Roman" pitchFamily="18" charset="0"/>
                          <a:cs typeface="Times New Roman" pitchFamily="18" charset="0"/>
                        </a:rPr>
                        <a:t> 85% of income in the current year, AO </a:t>
                      </a:r>
                      <a:r>
                        <a:rPr lang="en-IN" altLang="en-US" sz="1400" b="0" u="none" strike="noStrike" dirty="0">
                          <a:effectLst/>
                          <a:latin typeface="Times New Roman" pitchFamily="18" charset="0"/>
                          <a:cs typeface="Times New Roman" pitchFamily="18" charset="0"/>
                        </a:rPr>
                        <a:t>to be intimated to</a:t>
                      </a:r>
                      <a:r>
                        <a:rPr lang="en-US" sz="1400" b="0" u="none" strike="noStrike" dirty="0">
                          <a:effectLst/>
                          <a:latin typeface="Times New Roman" pitchFamily="18" charset="0"/>
                          <a:cs typeface="Times New Roman" pitchFamily="18" charset="0"/>
                        </a:rPr>
                        <a:t> exercise option that</a:t>
                      </a:r>
                    </a:p>
                    <a:p>
                      <a:pPr algn="l" fontAlgn="t"/>
                      <a:r>
                        <a:rPr lang="en-US" sz="1400" b="0" u="none" strike="noStrike" dirty="0">
                          <a:effectLst/>
                          <a:latin typeface="Times New Roman" pitchFamily="18" charset="0"/>
                          <a:cs typeface="Times New Roman" pitchFamily="18" charset="0"/>
                        </a:rPr>
                        <a:t>(</a:t>
                      </a:r>
                      <a:r>
                        <a:rPr lang="en-US" sz="1400" b="0" u="none" strike="noStrike" dirty="0" err="1">
                          <a:effectLst/>
                          <a:latin typeface="Times New Roman" pitchFamily="18" charset="0"/>
                          <a:cs typeface="Times New Roman" pitchFamily="18" charset="0"/>
                        </a:rPr>
                        <a:t>i</a:t>
                      </a:r>
                      <a:r>
                        <a:rPr lang="en-US" sz="1400" b="0" u="none" strike="noStrike" dirty="0">
                          <a:effectLst/>
                          <a:latin typeface="Times New Roman" pitchFamily="18" charset="0"/>
                          <a:cs typeface="Times New Roman" pitchFamily="18" charset="0"/>
                        </a:rPr>
                        <a:t>)</a:t>
                      </a:r>
                      <a:r>
                        <a:rPr lang="en-US" sz="1400" dirty="0">
                          <a:effectLst/>
                          <a:latin typeface="Times New Roman" pitchFamily="18" charset="0"/>
                          <a:cs typeface="Times New Roman" pitchFamily="18" charset="0"/>
                          <a:sym typeface="+mn-ea"/>
                        </a:rPr>
                        <a:t> In case income is not received. </a:t>
                      </a:r>
                    </a:p>
                    <a:p>
                      <a:pPr algn="l" fontAlgn="t"/>
                      <a:r>
                        <a:rPr lang="en-IN" altLang="en-US" sz="1400" dirty="0">
                          <a:effectLst/>
                          <a:latin typeface="Times New Roman" pitchFamily="18" charset="0"/>
                          <a:cs typeface="Times New Roman" pitchFamily="18" charset="0"/>
                          <a:sym typeface="+mn-ea"/>
                        </a:rPr>
                        <a:t>ii) </a:t>
                      </a:r>
                      <a:r>
                        <a:rPr lang="en-US" sz="1400" b="0" u="none" strike="noStrike" dirty="0">
                          <a:effectLst/>
                          <a:latin typeface="Times New Roman" pitchFamily="18" charset="0"/>
                          <a:cs typeface="Times New Roman" pitchFamily="18" charset="0"/>
                        </a:rPr>
                        <a:t>the same will be utilized in the next FY. in case where </a:t>
                      </a:r>
                      <a:r>
                        <a:rPr lang="en-IN" altLang="en-US" sz="1400" b="0" u="none" strike="noStrike" dirty="0">
                          <a:effectLst/>
                          <a:latin typeface="Times New Roman" pitchFamily="18" charset="0"/>
                          <a:cs typeface="Times New Roman" pitchFamily="18" charset="0"/>
                        </a:rPr>
                        <a:t>it</a:t>
                      </a:r>
                      <a:r>
                        <a:rPr lang="en-US" sz="1400" b="0" u="none" strike="noStrike" dirty="0">
                          <a:effectLst/>
                          <a:latin typeface="Times New Roman" pitchFamily="18" charset="0"/>
                          <a:cs typeface="Times New Roman" pitchFamily="18" charset="0"/>
                        </a:rPr>
                        <a:t> could not be applied for any other reason</a:t>
                      </a:r>
                      <a:endParaRPr lang="en-US"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b="0" u="none" strike="noStrike" dirty="0" smtClean="0">
                          <a:effectLst/>
                          <a:latin typeface="Times New Roman" pitchFamily="18" charset="0"/>
                          <a:cs typeface="Times New Roman" pitchFamily="18" charset="0"/>
                        </a:rPr>
                        <a:t>i)</a:t>
                      </a:r>
                      <a:r>
                        <a:rPr lang="en-IN" altLang="en-US" sz="1400" b="0" u="none" strike="noStrike" dirty="0" smtClean="0">
                          <a:effectLst/>
                          <a:latin typeface="Times New Roman" pitchFamily="18" charset="0"/>
                          <a:cs typeface="Times New Roman" pitchFamily="18" charset="0"/>
                        </a:rPr>
                        <a:t> </a:t>
                      </a:r>
                      <a:r>
                        <a:rPr lang="en-US" sz="1400" b="0" u="none" strike="noStrike" dirty="0" smtClean="0">
                          <a:effectLst/>
                          <a:latin typeface="Times New Roman" pitchFamily="18" charset="0"/>
                          <a:cs typeface="Times New Roman" pitchFamily="18" charset="0"/>
                        </a:rPr>
                        <a:t>Prior </a:t>
                      </a:r>
                      <a:r>
                        <a:rPr lang="en-US" sz="1400" b="0" u="none" strike="noStrike" dirty="0">
                          <a:effectLst/>
                          <a:latin typeface="Times New Roman" pitchFamily="18" charset="0"/>
                          <a:cs typeface="Times New Roman" pitchFamily="18" charset="0"/>
                        </a:rPr>
                        <a:t>to Finance Act-2023, before the expiry date for filing of  ITR 7, u/s 139(1</a:t>
                      </a:r>
                      <a:r>
                        <a:rPr lang="en-US" sz="1400" b="0" u="none" strike="noStrike" dirty="0" smtClean="0">
                          <a:effectLst/>
                          <a:latin typeface="Times New Roman" pitchFamily="18" charset="0"/>
                          <a:cs typeface="Times New Roman" pitchFamily="18" charset="0"/>
                        </a:rPr>
                        <a:t>),</a:t>
                      </a:r>
                    </a:p>
                    <a:p>
                      <a:pPr algn="l" fontAlgn="t"/>
                      <a:r>
                        <a:rPr lang="en-US" sz="1400" b="0" u="none" strike="noStrike" dirty="0">
                          <a:effectLst/>
                          <a:latin typeface="Times New Roman" pitchFamily="18" charset="0"/>
                          <a:cs typeface="Times New Roman" pitchFamily="18" charset="0"/>
                        </a:rPr>
                        <a:t/>
                      </a:r>
                      <a:br>
                        <a:rPr lang="en-US" sz="1400" b="0" u="none" strike="noStrike" dirty="0">
                          <a:effectLst/>
                          <a:latin typeface="Times New Roman" pitchFamily="18" charset="0"/>
                          <a:cs typeface="Times New Roman" pitchFamily="18" charset="0"/>
                        </a:rPr>
                      </a:br>
                      <a:r>
                        <a:rPr lang="en-US" sz="1400" b="0" u="none" strike="noStrike" dirty="0">
                          <a:effectLst/>
                          <a:latin typeface="Times New Roman" pitchFamily="18" charset="0"/>
                          <a:cs typeface="Times New Roman" pitchFamily="18" charset="0"/>
                        </a:rPr>
                        <a:t>ii) Vide Finance Act-2023, due date of filing of 9A is 2 months prior to the </a:t>
                      </a:r>
                      <a:r>
                        <a:rPr lang="en-US" sz="1400" b="0" u="none" strike="noStrike" dirty="0" smtClean="0">
                          <a:effectLst/>
                          <a:latin typeface="Times New Roman" pitchFamily="18" charset="0"/>
                          <a:cs typeface="Times New Roman" pitchFamily="18" charset="0"/>
                        </a:rPr>
                        <a:t>expiry</a:t>
                      </a:r>
                      <a:r>
                        <a:rPr lang="en-US" sz="1400" b="0" u="none" strike="noStrike" baseline="0" dirty="0" smtClean="0">
                          <a:effectLst/>
                          <a:latin typeface="Times New Roman" pitchFamily="18" charset="0"/>
                          <a:cs typeface="Times New Roman" pitchFamily="18" charset="0"/>
                        </a:rPr>
                        <a:t> of</a:t>
                      </a:r>
                      <a:r>
                        <a:rPr lang="en-US" sz="1400" b="0" u="none" strike="noStrike" dirty="0" smtClean="0">
                          <a:effectLst/>
                          <a:latin typeface="Times New Roman" pitchFamily="18" charset="0"/>
                          <a:cs typeface="Times New Roman" pitchFamily="18" charset="0"/>
                        </a:rPr>
                        <a:t> </a:t>
                      </a:r>
                      <a:r>
                        <a:rPr lang="en-US" sz="1400" b="0" u="none" strike="noStrike" dirty="0">
                          <a:effectLst/>
                          <a:latin typeface="Times New Roman" pitchFamily="18" charset="0"/>
                          <a:cs typeface="Times New Roman" pitchFamily="18" charset="0"/>
                        </a:rPr>
                        <a:t>date of filing of  ITR 7, u/s 139(1)  </a:t>
                      </a:r>
                    </a:p>
                    <a:p>
                      <a:pPr algn="l" fontAlgn="t"/>
                      <a:endParaRPr lang="en-IN" altLang="en-US"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b="0" u="none" strike="noStrike" dirty="0">
                          <a:effectLst/>
                          <a:latin typeface="Times New Roman" pitchFamily="18" charset="0"/>
                          <a:cs typeface="Times New Roman" pitchFamily="18" charset="0"/>
                        </a:rPr>
                        <a:t>(</a:t>
                      </a:r>
                      <a:r>
                        <a:rPr lang="en-US" sz="1400" b="0" u="none" strike="noStrike" dirty="0" err="1">
                          <a:effectLst/>
                          <a:latin typeface="Times New Roman" pitchFamily="18" charset="0"/>
                          <a:cs typeface="Times New Roman" pitchFamily="18" charset="0"/>
                        </a:rPr>
                        <a:t>i</a:t>
                      </a:r>
                      <a:r>
                        <a:rPr lang="en-US" sz="1400" b="0" i="1" u="none" strike="noStrike" dirty="0">
                          <a:effectLst/>
                          <a:latin typeface="Times New Roman" pitchFamily="18" charset="0"/>
                          <a:cs typeface="Times New Roman" pitchFamily="18" charset="0"/>
                        </a:rPr>
                        <a:t>)</a:t>
                      </a:r>
                      <a:r>
                        <a:rPr lang="en-IN" altLang="en-US" sz="1400" b="0" i="1" u="none" strike="noStrike" dirty="0">
                          <a:effectLst/>
                          <a:latin typeface="Times New Roman" pitchFamily="18" charset="0"/>
                          <a:cs typeface="Times New Roman" pitchFamily="18" charset="0"/>
                        </a:rPr>
                        <a:t> </a:t>
                      </a:r>
                      <a:r>
                        <a:rPr lang="en-IN" altLang="en-US" sz="1400" b="0" u="none" strike="noStrike" dirty="0">
                          <a:effectLst/>
                          <a:latin typeface="Times New Roman" pitchFamily="18" charset="0"/>
                          <a:cs typeface="Times New Roman" pitchFamily="18" charset="0"/>
                        </a:rPr>
                        <a:t>I</a:t>
                      </a:r>
                      <a:r>
                        <a:rPr lang="en-US" sz="1400" dirty="0">
                          <a:effectLst/>
                          <a:latin typeface="Times New Roman" pitchFamily="18" charset="0"/>
                          <a:cs typeface="Times New Roman" pitchFamily="18" charset="0"/>
                          <a:sym typeface="+mn-ea"/>
                        </a:rPr>
                        <a:t>n case of income not received will be taxed if not utilized in the year of receipt.</a:t>
                      </a:r>
                      <a:endParaRPr lang="en-US" sz="1400" b="0" i="0" u="none" strike="noStrike" dirty="0">
                        <a:solidFill>
                          <a:srgbClr val="000000"/>
                        </a:solidFill>
                        <a:effectLst/>
                        <a:latin typeface="Times New Roman" pitchFamily="18" charset="0"/>
                        <a:cs typeface="Times New Roman" pitchFamily="18" charset="0"/>
                      </a:endParaRPr>
                    </a:p>
                    <a:p>
                      <a:pPr algn="l" fontAlgn="t"/>
                      <a:r>
                        <a:rPr lang="en-US" sz="1400" b="0" u="none" strike="noStrike" dirty="0">
                          <a:effectLst/>
                          <a:latin typeface="Times New Roman" pitchFamily="18" charset="0"/>
                          <a:cs typeface="Times New Roman" pitchFamily="18" charset="0"/>
                        </a:rPr>
                        <a:t>              </a:t>
                      </a:r>
                    </a:p>
                    <a:p>
                      <a:pPr algn="l" fontAlgn="t"/>
                      <a:r>
                        <a:rPr lang="en-US" sz="1400" b="0" u="none" strike="noStrike" dirty="0">
                          <a:effectLst/>
                          <a:latin typeface="Times New Roman" pitchFamily="18" charset="0"/>
                          <a:cs typeface="Times New Roman" pitchFamily="18" charset="0"/>
                        </a:rPr>
                        <a:t>(ii)</a:t>
                      </a:r>
                      <a:r>
                        <a:rPr lang="en-IN" altLang="en-US" sz="1400" b="0" u="none" strike="noStrike" dirty="0">
                          <a:effectLst/>
                          <a:latin typeface="Times New Roman" pitchFamily="18" charset="0"/>
                          <a:cs typeface="Times New Roman" pitchFamily="18" charset="0"/>
                        </a:rPr>
                        <a:t> </a:t>
                      </a:r>
                      <a:r>
                        <a:rPr lang="en-US" sz="1400" dirty="0">
                          <a:effectLst/>
                          <a:latin typeface="Times New Roman" pitchFamily="18" charset="0"/>
                          <a:cs typeface="Times New Roman" pitchFamily="18" charset="0"/>
                          <a:sym typeface="+mn-ea"/>
                        </a:rPr>
                        <a:t>Unutilized amount in case of any other reason will be taxed as income of the trust or institution in the succeeding year</a:t>
                      </a:r>
                      <a:r>
                        <a:rPr lang="en-IN" altLang="en-US" sz="1400" dirty="0">
                          <a:effectLst/>
                          <a:latin typeface="Times New Roman" pitchFamily="18" charset="0"/>
                          <a:cs typeface="Times New Roman" pitchFamily="18" charset="0"/>
                          <a:sym typeface="+mn-ea"/>
                        </a:rPr>
                        <a:t> </a:t>
                      </a:r>
                      <a:r>
                        <a:rPr lang="en-US" sz="1400" b="0" u="none" strike="noStrike" dirty="0">
                          <a:effectLst/>
                          <a:latin typeface="Times New Roman" pitchFamily="18" charset="0"/>
                          <a:cs typeface="Times New Roman" pitchFamily="18" charset="0"/>
                        </a:rPr>
                        <a:t> I</a:t>
                      </a:r>
                      <a:endParaRPr lang="en-US"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b="0" u="none" strike="noStrike" dirty="0">
                          <a:effectLst/>
                          <a:latin typeface="Times New Roman" pitchFamily="18" charset="0"/>
                          <a:cs typeface="Times New Roman" pitchFamily="18" charset="0"/>
                        </a:rPr>
                        <a:t>The accumulation/deemed application shall not be denied to a trust as long as the statement of accumulation/ deemed application is furnished on or before the due date of furnishing the return u/s 139(1) by CBDT circular no. 6 of 2023 dated 24-05-2023.</a:t>
                      </a:r>
                      <a:endParaRPr lang="en-US" sz="1400" b="0" i="0" u="none" strike="noStrike" dirty="0">
                        <a:solidFill>
                          <a:srgbClr val="000000"/>
                        </a:solidFill>
                        <a:effectLst/>
                        <a:latin typeface="Times New Roman" pitchFamily="18" charset="0"/>
                        <a:cs typeface="Times New Roman" pitchFamily="18" charset="0"/>
                      </a:endParaRPr>
                    </a:p>
                  </a:txBody>
                  <a:tcPr marL="5387" marR="5387" marT="718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35</a:t>
            </a:fld>
            <a:endParaRPr lang="en-US">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45353942"/>
              </p:ext>
            </p:extLst>
          </p:nvPr>
        </p:nvGraphicFramePr>
        <p:xfrm>
          <a:off x="914400" y="1600200"/>
          <a:ext cx="8153400" cy="4036979"/>
        </p:xfrm>
        <a:graphic>
          <a:graphicData uri="http://schemas.openxmlformats.org/drawingml/2006/table">
            <a:tbl>
              <a:tblPr>
                <a:tableStyleId>{5C22544A-7EE6-4342-B048-85BDC9FD1C3A}</a:tableStyleId>
              </a:tblPr>
              <a:tblGrid>
                <a:gridCol w="576364"/>
                <a:gridCol w="2090636"/>
                <a:gridCol w="1828800"/>
                <a:gridCol w="1600200"/>
                <a:gridCol w="2057400"/>
              </a:tblGrid>
              <a:tr h="931611">
                <a:tc>
                  <a:txBody>
                    <a:bodyPr/>
                    <a:lstStyle/>
                    <a:p>
                      <a:pPr algn="ctr" fontAlgn="t"/>
                      <a:r>
                        <a:rPr lang="en-IN" sz="1400" u="none" strike="noStrike" dirty="0">
                          <a:effectLst/>
                          <a:latin typeface="Times New Roman" pitchFamily="18" charset="0"/>
                          <a:cs typeface="Times New Roman" pitchFamily="18" charset="0"/>
                        </a:rPr>
                        <a:t>Form no</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US" sz="1400" u="none" strike="noStrike" dirty="0">
                          <a:effectLst/>
                          <a:latin typeface="Times New Roman" pitchFamily="18" charset="0"/>
                          <a:cs typeface="Times New Roman" pitchFamily="18" charset="0"/>
                        </a:rPr>
                        <a:t>Purpose of filing by </a:t>
                      </a:r>
                      <a:r>
                        <a:rPr lang="en-US" sz="1400" u="none" strike="noStrike" dirty="0" err="1">
                          <a:effectLst/>
                          <a:latin typeface="Times New Roman" pitchFamily="18" charset="0"/>
                          <a:cs typeface="Times New Roman" pitchFamily="18" charset="0"/>
                        </a:rPr>
                        <a:t>assessee</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Due Date of filing</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Consequences of non filing</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Recent Amendments</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105368">
                <a:tc>
                  <a:txBody>
                    <a:bodyPr/>
                    <a:lstStyle/>
                    <a:p>
                      <a:pPr algn="ctr" fontAlgn="t"/>
                      <a:r>
                        <a:rPr lang="en-IN" sz="2000" b="1" u="none" strike="noStrike" dirty="0">
                          <a:effectLst/>
                          <a:latin typeface="Times New Roman" pitchFamily="18" charset="0"/>
                          <a:cs typeface="Times New Roman" pitchFamily="18" charset="0"/>
                        </a:rPr>
                        <a:t>10</a:t>
                      </a:r>
                      <a:endParaRPr lang="en-IN" sz="20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t"/>
                      <a:r>
                        <a:rPr lang="en-US" sz="1400" u="sng" strike="noStrike" dirty="0">
                          <a:effectLst/>
                          <a:latin typeface="Times New Roman" pitchFamily="18" charset="0"/>
                          <a:cs typeface="Times New Roman" pitchFamily="18" charset="0"/>
                        </a:rPr>
                        <a:t>To be furnished </a:t>
                      </a:r>
                      <a:r>
                        <a:rPr lang="en-US" sz="1400" u="none" strike="noStrike" dirty="0">
                          <a:effectLst/>
                          <a:latin typeface="Times New Roman" pitchFamily="18" charset="0"/>
                          <a:cs typeface="Times New Roman" pitchFamily="18" charset="0"/>
                        </a:rPr>
                        <a:t>for accumulation of income u/s. 11(2) </a:t>
                      </a:r>
                      <a:r>
                        <a:rPr lang="en-US" sz="1400" u="sng" strike="noStrike" dirty="0">
                          <a:effectLst/>
                          <a:latin typeface="Times New Roman" pitchFamily="18" charset="0"/>
                          <a:cs typeface="Times New Roman" pitchFamily="18" charset="0"/>
                        </a:rPr>
                        <a:t>for specific purpose </a:t>
                      </a:r>
                      <a:r>
                        <a:rPr lang="en-US" sz="1400" u="none" strike="noStrike" dirty="0">
                          <a:effectLst/>
                          <a:latin typeface="Times New Roman" pitchFamily="18" charset="0"/>
                          <a:cs typeface="Times New Roman" pitchFamily="18" charset="0"/>
                        </a:rPr>
                        <a:t>or under 3rd proviso to Sec. 10(23C) to be utilized for the purpose for which it is set up. </a:t>
                      </a:r>
                    </a:p>
                    <a:p>
                      <a:pPr algn="l" fontAlgn="t"/>
                      <a:r>
                        <a:rPr lang="en-US" sz="1400" u="sng" strike="noStrike" dirty="0">
                          <a:effectLst/>
                          <a:latin typeface="Times New Roman" pitchFamily="18" charset="0"/>
                          <a:cs typeface="Times New Roman" pitchFamily="18" charset="0"/>
                        </a:rPr>
                        <a:t>Then the amount can be </a:t>
                      </a:r>
                      <a:r>
                        <a:rPr lang="en-US" sz="1400" u="sng" strike="noStrike" dirty="0" err="1">
                          <a:effectLst/>
                          <a:latin typeface="Times New Roman" pitchFamily="18" charset="0"/>
                          <a:cs typeface="Times New Roman" pitchFamily="18" charset="0"/>
                        </a:rPr>
                        <a:t>utilised</a:t>
                      </a:r>
                      <a:r>
                        <a:rPr lang="en-US" sz="1400" u="sng" strike="noStrike" dirty="0">
                          <a:effectLst/>
                          <a:latin typeface="Times New Roman" pitchFamily="18" charset="0"/>
                          <a:cs typeface="Times New Roman" pitchFamily="18" charset="0"/>
                        </a:rPr>
                        <a:t> in any of the subsequent 5 years </a:t>
                      </a:r>
                      <a:r>
                        <a:rPr lang="en-US" sz="1400" u="none" strike="noStrike" dirty="0">
                          <a:effectLst/>
                          <a:latin typeface="Times New Roman" pitchFamily="18" charset="0"/>
                          <a:cs typeface="Times New Roman" pitchFamily="18" charset="0"/>
                        </a:rPr>
                        <a:t>for the purpose for which it was accumulated.</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t"/>
                      <a:r>
                        <a:rPr lang="en-US" sz="1400" u="none" strike="noStrike" dirty="0" err="1">
                          <a:effectLst/>
                          <a:latin typeface="Times New Roman" pitchFamily="18" charset="0"/>
                          <a:cs typeface="Times New Roman" pitchFamily="18" charset="0"/>
                        </a:rPr>
                        <a:t>i</a:t>
                      </a:r>
                      <a:r>
                        <a:rPr lang="en-US" sz="1400" u="none" strike="noStrike" dirty="0">
                          <a:effectLst/>
                          <a:latin typeface="Times New Roman" pitchFamily="18" charset="0"/>
                          <a:cs typeface="Times New Roman" pitchFamily="18" charset="0"/>
                        </a:rPr>
                        <a:t>)  Prior to Finance Act-2023, before the expiry date for filing of  ITR 7, u/s 139(1),</a:t>
                      </a:r>
                      <a:br>
                        <a:rPr lang="en-US" sz="1400" u="none" strike="noStrike" dirty="0">
                          <a:effectLst/>
                          <a:latin typeface="Times New Roman" pitchFamily="18" charset="0"/>
                          <a:cs typeface="Times New Roman" pitchFamily="18" charset="0"/>
                        </a:rPr>
                      </a:br>
                      <a:r>
                        <a:rPr lang="en-US" sz="1400" u="none" strike="noStrike" dirty="0">
                          <a:effectLst/>
                          <a:latin typeface="Times New Roman" pitchFamily="18" charset="0"/>
                          <a:cs typeface="Times New Roman" pitchFamily="18" charset="0"/>
                        </a:rPr>
                        <a:t>ii) Vide Finance Act-2023, due date of filing of 10 is 2 months prior to the expire date of filing of  ITR 7, u/s 139(1)  </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Unutilized amount will be taxed as income of the trust or institution in the 5th year of the accumulation as specified income @30%.</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The accumulation/deemed application shall not be denied to a trust as long as the statement of accumulation/ deemed application is furnished on or before the due date of furnishing the return u/s 139(1) by CBDT circular no. 6 of 2023 dated 24-05-2023.</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36</a:t>
            </a:fld>
            <a:endParaRPr lang="en-US">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62673098"/>
              </p:ext>
            </p:extLst>
          </p:nvPr>
        </p:nvGraphicFramePr>
        <p:xfrm>
          <a:off x="1219200" y="1676400"/>
          <a:ext cx="7696200" cy="4221804"/>
        </p:xfrm>
        <a:graphic>
          <a:graphicData uri="http://schemas.openxmlformats.org/drawingml/2006/table">
            <a:tbl>
              <a:tblPr>
                <a:tableStyleId>{5C22544A-7EE6-4342-B048-85BDC9FD1C3A}</a:tableStyleId>
              </a:tblPr>
              <a:tblGrid>
                <a:gridCol w="762000"/>
                <a:gridCol w="1447800"/>
                <a:gridCol w="1752600"/>
                <a:gridCol w="1828800"/>
                <a:gridCol w="1905000"/>
              </a:tblGrid>
              <a:tr h="1088496">
                <a:tc>
                  <a:txBody>
                    <a:bodyPr/>
                    <a:lstStyle/>
                    <a:p>
                      <a:pPr algn="ctr" fontAlgn="t"/>
                      <a:r>
                        <a:rPr lang="en-IN" sz="1400" u="none" strike="noStrike" dirty="0">
                          <a:effectLst/>
                          <a:latin typeface="Times New Roman" pitchFamily="18" charset="0"/>
                          <a:cs typeface="Times New Roman" pitchFamily="18" charset="0"/>
                        </a:rPr>
                        <a:t>Form no</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US" sz="1200" u="none" strike="noStrike" dirty="0">
                          <a:effectLst/>
                          <a:latin typeface="Times New Roman" pitchFamily="18" charset="0"/>
                          <a:cs typeface="Times New Roman" pitchFamily="18" charset="0"/>
                        </a:rPr>
                        <a:t>Purpose of filing by </a:t>
                      </a:r>
                      <a:r>
                        <a:rPr lang="en-US" sz="1200" u="none" strike="noStrike" dirty="0" err="1">
                          <a:effectLst/>
                          <a:latin typeface="Times New Roman" pitchFamily="18" charset="0"/>
                          <a:cs typeface="Times New Roman" pitchFamily="18" charset="0"/>
                        </a:rPr>
                        <a:t>assessee</a:t>
                      </a:r>
                      <a:endParaRPr lang="en-US" sz="1200" u="none" strike="noStrike" dirty="0">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Due Date of filing</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Consequences of non filing</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Recent Amendments</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133308">
                <a:tc>
                  <a:txBody>
                    <a:bodyPr/>
                    <a:lstStyle/>
                    <a:p>
                      <a:pPr algn="l" fontAlgn="t"/>
                      <a:r>
                        <a:rPr lang="en-IN" sz="1600" b="1" u="none" strike="noStrike" dirty="0">
                          <a:effectLst/>
                          <a:latin typeface="Times New Roman" pitchFamily="18" charset="0"/>
                          <a:cs typeface="Times New Roman" pitchFamily="18" charset="0"/>
                        </a:rPr>
                        <a:t>10AB</a:t>
                      </a:r>
                      <a:endParaRPr lang="en-IN" sz="16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u="none" strike="noStrike" dirty="0">
                          <a:effectLst/>
                          <a:latin typeface="Times New Roman" pitchFamily="18" charset="0"/>
                          <a:cs typeface="Times New Roman" pitchFamily="18" charset="0"/>
                        </a:rPr>
                        <a:t>To convert provisional registration or approval </a:t>
                      </a:r>
                      <a:r>
                        <a:rPr lang="en-US" sz="1400" u="none" strike="noStrike" dirty="0" err="1">
                          <a:effectLst/>
                          <a:latin typeface="Times New Roman" pitchFamily="18" charset="0"/>
                          <a:cs typeface="Times New Roman" pitchFamily="18" charset="0"/>
                        </a:rPr>
                        <a:t>recd</a:t>
                      </a:r>
                      <a:r>
                        <a:rPr lang="en-US" sz="1400" u="none" strike="noStrike" dirty="0">
                          <a:effectLst/>
                          <a:latin typeface="Times New Roman" pitchFamily="18" charset="0"/>
                          <a:cs typeface="Times New Roman" pitchFamily="18" charset="0"/>
                        </a:rPr>
                        <a:t> in Form 10AC to regular registration </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u="none" strike="noStrike" dirty="0">
                          <a:effectLst/>
                          <a:latin typeface="Times New Roman" pitchFamily="18" charset="0"/>
                          <a:cs typeface="Times New Roman" pitchFamily="18" charset="0"/>
                        </a:rPr>
                        <a:t>After receipt of Form 10AC, within 6 months from the commencement of activity after receipt of Form 10AC. </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u="none" strike="noStrike" dirty="0" err="1">
                          <a:effectLst/>
                          <a:latin typeface="Times New Roman" pitchFamily="18" charset="0"/>
                          <a:cs typeface="Times New Roman" pitchFamily="18" charset="0"/>
                        </a:rPr>
                        <a:t>i</a:t>
                      </a:r>
                      <a:r>
                        <a:rPr lang="en-US" sz="1400" u="none" strike="noStrike" dirty="0">
                          <a:effectLst/>
                          <a:latin typeface="Times New Roman" pitchFamily="18" charset="0"/>
                          <a:cs typeface="Times New Roman" pitchFamily="18" charset="0"/>
                        </a:rPr>
                        <a:t>) If activity not commenced within 3 years provisional registration lapsed.</a:t>
                      </a:r>
                      <a:br>
                        <a:rPr lang="en-US" sz="1400" u="none" strike="noStrike" dirty="0">
                          <a:effectLst/>
                          <a:latin typeface="Times New Roman" pitchFamily="18" charset="0"/>
                          <a:cs typeface="Times New Roman" pitchFamily="18" charset="0"/>
                        </a:rPr>
                      </a:br>
                      <a:r>
                        <a:rPr lang="en-IN" altLang="en-US" sz="1400" u="none" strike="noStrike" dirty="0" err="1">
                          <a:effectLst/>
                          <a:latin typeface="Times New Roman" pitchFamily="18" charset="0"/>
                          <a:cs typeface="Times New Roman" pitchFamily="18" charset="0"/>
                        </a:rPr>
                        <a:t>i</a:t>
                      </a:r>
                      <a:r>
                        <a:rPr lang="en-US" sz="1400" u="none" strike="noStrike" dirty="0" err="1">
                          <a:effectLst/>
                          <a:latin typeface="Times New Roman" pitchFamily="18" charset="0"/>
                          <a:cs typeface="Times New Roman" pitchFamily="18" charset="0"/>
                        </a:rPr>
                        <a:t>i</a:t>
                      </a:r>
                      <a:r>
                        <a:rPr lang="en-US" sz="1400" u="none" strike="noStrike" dirty="0">
                          <a:effectLst/>
                          <a:latin typeface="Times New Roman" pitchFamily="18" charset="0"/>
                          <a:cs typeface="Times New Roman" pitchFamily="18" charset="0"/>
                        </a:rPr>
                        <a:t>) If Form 10AB is not filed with 6 months from start of activity provisional registration gets rejected. </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u="none" strike="noStrike" dirty="0">
                          <a:effectLst/>
                          <a:latin typeface="Times New Roman" pitchFamily="18" charset="0"/>
                          <a:cs typeface="Times New Roman" pitchFamily="18" charset="0"/>
                        </a:rPr>
                        <a:t>All pending applications in Form 10AB with CIT(E) considered valid applications and applications rejected earlier solely on account of missing of due date to be considered again </a:t>
                      </a:r>
                      <a:r>
                        <a:rPr lang="en-US" sz="1400" u="none" strike="noStrike" dirty="0" err="1">
                          <a:effectLst/>
                          <a:latin typeface="Times New Roman" pitchFamily="18" charset="0"/>
                          <a:cs typeface="Times New Roman" pitchFamily="18" charset="0"/>
                        </a:rPr>
                        <a:t>upto</a:t>
                      </a:r>
                      <a:r>
                        <a:rPr lang="en-US" sz="1400" u="none" strike="noStrike" dirty="0">
                          <a:effectLst/>
                          <a:latin typeface="Times New Roman" pitchFamily="18" charset="0"/>
                          <a:cs typeface="Times New Roman" pitchFamily="18" charset="0"/>
                        </a:rPr>
                        <a:t> 30.09.2023 by CBDT circular no. 6 of 2023 dated 24-05-2023.</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37</a:t>
            </a:fld>
            <a:endParaRPr lang="en-US">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65708741"/>
              </p:ext>
            </p:extLst>
          </p:nvPr>
        </p:nvGraphicFramePr>
        <p:xfrm>
          <a:off x="1219200" y="1828800"/>
          <a:ext cx="7729436" cy="4250988"/>
        </p:xfrm>
        <a:graphic>
          <a:graphicData uri="http://schemas.openxmlformats.org/drawingml/2006/table">
            <a:tbl>
              <a:tblPr>
                <a:tableStyleId>{5C22544A-7EE6-4342-B048-85BDC9FD1C3A}</a:tableStyleId>
              </a:tblPr>
              <a:tblGrid>
                <a:gridCol w="656616"/>
                <a:gridCol w="2196020"/>
                <a:gridCol w="2209800"/>
                <a:gridCol w="1295400"/>
                <a:gridCol w="1371600"/>
              </a:tblGrid>
              <a:tr h="869594">
                <a:tc>
                  <a:txBody>
                    <a:bodyPr/>
                    <a:lstStyle/>
                    <a:p>
                      <a:pPr algn="ctr" fontAlgn="t"/>
                      <a:r>
                        <a:rPr lang="en-IN" sz="1600" u="none" strike="noStrike" dirty="0">
                          <a:effectLst/>
                          <a:latin typeface="Times New Roman" pitchFamily="18" charset="0"/>
                          <a:cs typeface="Times New Roman" pitchFamily="18" charset="0"/>
                        </a:rPr>
                        <a:t>Form no</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US" sz="1600" u="none" strike="noStrike" dirty="0">
                          <a:effectLst/>
                          <a:latin typeface="Times New Roman" pitchFamily="18" charset="0"/>
                          <a:cs typeface="Times New Roman" pitchFamily="18" charset="0"/>
                        </a:rPr>
                        <a:t>Purpose of issuing by authority </a:t>
                      </a: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600" u="none" strike="noStrike" dirty="0">
                          <a:effectLst/>
                          <a:latin typeface="Times New Roman" pitchFamily="18" charset="0"/>
                          <a:cs typeface="Times New Roman" pitchFamily="18" charset="0"/>
                        </a:rPr>
                        <a:t>Due Date of filing</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600" u="none" strike="noStrike" dirty="0">
                          <a:effectLst/>
                          <a:latin typeface="Times New Roman" pitchFamily="18" charset="0"/>
                          <a:cs typeface="Times New Roman" pitchFamily="18" charset="0"/>
                        </a:rPr>
                        <a:t>Consequences of non filing</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600" u="none" strike="noStrike" dirty="0">
                          <a:effectLst/>
                          <a:latin typeface="Times New Roman" pitchFamily="18" charset="0"/>
                          <a:cs typeface="Times New Roman" pitchFamily="18" charset="0"/>
                        </a:rPr>
                        <a:t>Recent Amendments</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1690697">
                <a:tc>
                  <a:txBody>
                    <a:bodyPr/>
                    <a:lstStyle/>
                    <a:p>
                      <a:pPr algn="l" fontAlgn="t"/>
                      <a:r>
                        <a:rPr lang="en-IN" sz="1800" b="1" u="none" strike="noStrike" dirty="0">
                          <a:effectLst/>
                          <a:latin typeface="Times New Roman" pitchFamily="18" charset="0"/>
                          <a:cs typeface="Times New Roman" pitchFamily="18" charset="0"/>
                        </a:rPr>
                        <a:t>10AC</a:t>
                      </a:r>
                      <a:endParaRPr lang="en-IN" sz="18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t"/>
                      <a:r>
                        <a:rPr lang="en-US" sz="1600" u="none" strike="noStrike" dirty="0">
                          <a:effectLst/>
                          <a:latin typeface="Times New Roman" pitchFamily="18" charset="0"/>
                          <a:cs typeface="Times New Roman" pitchFamily="18" charset="0"/>
                        </a:rPr>
                        <a:t>Issued by CPC as provisional registration for 3 years</a:t>
                      </a:r>
                      <a:endParaRPr lang="en-US"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US" sz="1600" u="none" strike="noStrike" dirty="0">
                          <a:effectLst/>
                          <a:latin typeface="Times New Roman" pitchFamily="18" charset="0"/>
                          <a:cs typeface="Times New Roman" pitchFamily="18" charset="0"/>
                        </a:rPr>
                        <a:t>CPC issues Form 10AC within 1 month from the date of filing Form 10A.</a:t>
                      </a:r>
                      <a:endParaRPr lang="en-US"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600" u="none" strike="noStrike" dirty="0">
                          <a:effectLst/>
                          <a:latin typeface="Times New Roman" pitchFamily="18" charset="0"/>
                          <a:cs typeface="Times New Roman" pitchFamily="18" charset="0"/>
                        </a:rPr>
                        <a:t>NA</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600" u="none" strike="noStrike" dirty="0">
                          <a:effectLst/>
                          <a:latin typeface="Times New Roman" pitchFamily="18" charset="0"/>
                          <a:cs typeface="Times New Roman" pitchFamily="18" charset="0"/>
                        </a:rPr>
                        <a:t>NA</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1690697">
                <a:tc>
                  <a:txBody>
                    <a:bodyPr/>
                    <a:lstStyle/>
                    <a:p>
                      <a:pPr algn="l" fontAlgn="t"/>
                      <a:r>
                        <a:rPr lang="en-IN" sz="1800" b="1" u="none" strike="noStrike" dirty="0">
                          <a:effectLst/>
                          <a:latin typeface="Times New Roman" pitchFamily="18" charset="0"/>
                          <a:cs typeface="Times New Roman" pitchFamily="18" charset="0"/>
                        </a:rPr>
                        <a:t>10AD</a:t>
                      </a:r>
                      <a:endParaRPr lang="en-IN" sz="18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t"/>
                      <a:r>
                        <a:rPr lang="en-US" sz="1600" u="none" strike="noStrike">
                          <a:effectLst/>
                          <a:latin typeface="Times New Roman" pitchFamily="18" charset="0"/>
                          <a:cs typeface="Times New Roman" pitchFamily="18" charset="0"/>
                        </a:rPr>
                        <a:t>Issued by jurisdictional CIT(E) as Order of rejection or regular registration or approval for 5 years from the date of provisional registration.</a:t>
                      </a:r>
                      <a:endParaRPr lang="en-US" sz="1600" b="0" i="0" u="none" strike="noStrike">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600" u="none" strike="noStrike" dirty="0">
                          <a:effectLst/>
                          <a:latin typeface="Times New Roman" pitchFamily="18" charset="0"/>
                          <a:cs typeface="Times New Roman" pitchFamily="18" charset="0"/>
                        </a:rPr>
                        <a:t>NA</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600" u="none" strike="noStrike" dirty="0">
                          <a:effectLst/>
                          <a:latin typeface="Times New Roman" pitchFamily="18" charset="0"/>
                          <a:cs typeface="Times New Roman" pitchFamily="18" charset="0"/>
                        </a:rPr>
                        <a:t>NA</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600" u="none" strike="noStrike" dirty="0">
                          <a:effectLst/>
                          <a:latin typeface="Times New Roman" pitchFamily="18" charset="0"/>
                          <a:cs typeface="Times New Roman" pitchFamily="18" charset="0"/>
                        </a:rPr>
                        <a:t>NA</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38</a:t>
            </a:fld>
            <a:endParaRPr lang="en-US">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533400"/>
          </a:xfrm>
        </p:spPr>
        <p:txBody>
          <a:bodyPr>
            <a:normAutofit fontScale="90000"/>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27875024"/>
              </p:ext>
            </p:extLst>
          </p:nvPr>
        </p:nvGraphicFramePr>
        <p:xfrm>
          <a:off x="1219200" y="785026"/>
          <a:ext cx="7696200" cy="6072974"/>
        </p:xfrm>
        <a:graphic>
          <a:graphicData uri="http://schemas.openxmlformats.org/drawingml/2006/table">
            <a:tbl>
              <a:tblPr>
                <a:tableStyleId>{5C22544A-7EE6-4342-B048-85BDC9FD1C3A}</a:tableStyleId>
              </a:tblPr>
              <a:tblGrid>
                <a:gridCol w="408561"/>
                <a:gridCol w="2715639"/>
                <a:gridCol w="1219200"/>
                <a:gridCol w="1066800"/>
                <a:gridCol w="2286000"/>
              </a:tblGrid>
              <a:tr h="660035">
                <a:tc>
                  <a:txBody>
                    <a:bodyPr/>
                    <a:lstStyle/>
                    <a:p>
                      <a:pPr algn="ctr" fontAlgn="t"/>
                      <a:r>
                        <a:rPr lang="en-IN" sz="1400" u="none" strike="noStrike" dirty="0">
                          <a:effectLst/>
                          <a:latin typeface="Times New Roman" pitchFamily="18" charset="0"/>
                          <a:cs typeface="Times New Roman" pitchFamily="18" charset="0"/>
                        </a:rPr>
                        <a:t>Form no</a:t>
                      </a:r>
                      <a:endParaRPr lang="en-IN"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US" sz="1400" u="none" strike="noStrike" dirty="0">
                          <a:effectLst/>
                          <a:latin typeface="Times New Roman" pitchFamily="18" charset="0"/>
                          <a:cs typeface="Times New Roman" pitchFamily="18" charset="0"/>
                        </a:rPr>
                        <a:t>Purpose of filing by </a:t>
                      </a:r>
                      <a:r>
                        <a:rPr lang="en-US" sz="1400" u="none" strike="noStrike" dirty="0" err="1">
                          <a:effectLst/>
                          <a:latin typeface="Times New Roman" pitchFamily="18" charset="0"/>
                          <a:cs typeface="Times New Roman" pitchFamily="18" charset="0"/>
                        </a:rPr>
                        <a:t>assessee</a:t>
                      </a:r>
                      <a:r>
                        <a:rPr lang="en-US" sz="1400" u="none" strike="noStrike" dirty="0">
                          <a:effectLst/>
                          <a:latin typeface="Times New Roman" pitchFamily="18" charset="0"/>
                          <a:cs typeface="Times New Roman" pitchFamily="18" charset="0"/>
                        </a:rPr>
                        <a:t> </a:t>
                      </a:r>
                    </a:p>
                    <a:p>
                      <a:pPr algn="ctr" fontAlgn="t"/>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Due Date of filing</a:t>
                      </a:r>
                      <a:endParaRPr lang="en-IN"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Consequences of non filing</a:t>
                      </a:r>
                      <a:endParaRPr lang="en-IN"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Recent Amendments</a:t>
                      </a:r>
                      <a:endParaRPr lang="en-IN"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2598434">
                <a:tc>
                  <a:txBody>
                    <a:bodyPr/>
                    <a:lstStyle/>
                    <a:p>
                      <a:pPr algn="l" fontAlgn="t"/>
                      <a:r>
                        <a:rPr lang="en-IN" sz="1400" b="1" u="none" strike="noStrike" dirty="0">
                          <a:effectLst/>
                          <a:latin typeface="Times New Roman" pitchFamily="18" charset="0"/>
                          <a:cs typeface="Times New Roman" pitchFamily="18" charset="0"/>
                        </a:rPr>
                        <a:t>10B</a:t>
                      </a:r>
                      <a:endParaRPr lang="en-IN" sz="1400" b="1"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New audit report to be filed whose income exceeds maximum amount which is not </a:t>
                      </a:r>
                      <a:r>
                        <a:rPr lang="en-US" sz="1400" u="none" strike="noStrike" dirty="0" err="1">
                          <a:effectLst/>
                          <a:latin typeface="Times New Roman" pitchFamily="18" charset="0"/>
                          <a:cs typeface="Times New Roman" pitchFamily="18" charset="0"/>
                        </a:rPr>
                        <a:t>chargable</a:t>
                      </a:r>
                      <a:r>
                        <a:rPr lang="en-US" sz="1400" u="none" strike="noStrike" dirty="0">
                          <a:effectLst/>
                          <a:latin typeface="Times New Roman" pitchFamily="18" charset="0"/>
                          <a:cs typeface="Times New Roman" pitchFamily="18" charset="0"/>
                        </a:rPr>
                        <a:t> to income tax (as per amended rule 16CC &amp; 17B). </a:t>
                      </a:r>
                    </a:p>
                    <a:p>
                      <a:pPr algn="l" fontAlgn="t"/>
                      <a:r>
                        <a:rPr lang="en-US" sz="1400" u="none" strike="noStrike" dirty="0">
                          <a:effectLst/>
                          <a:latin typeface="Times New Roman" pitchFamily="18" charset="0"/>
                          <a:cs typeface="Times New Roman" pitchFamily="18" charset="0"/>
                        </a:rPr>
                        <a:t>Where the total income of the trust exceeds Rs. 5 Crore or received any foreign contribution or income applied out side India.  </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t"/>
                      <a:r>
                        <a:rPr lang="en-US" sz="1400" u="none" strike="noStrike" dirty="0">
                          <a:effectLst/>
                          <a:latin typeface="Times New Roman" pitchFamily="18" charset="0"/>
                          <a:cs typeface="Times New Roman" pitchFamily="18" charset="0"/>
                        </a:rPr>
                        <a:t>One month before of filing of ITR u/s. 139(1) i.e. by 30th September</a:t>
                      </a:r>
                      <a:r>
                        <a:rPr lang="en-US" sz="1400" u="none" strike="noStrike" dirty="0" smtClean="0">
                          <a:effectLst/>
                          <a:latin typeface="Times New Roman" pitchFamily="18" charset="0"/>
                          <a:cs typeface="Times New Roman" pitchFamily="18" charset="0"/>
                        </a:rPr>
                        <a:t>. For AY 2023-24,</a:t>
                      </a:r>
                      <a:r>
                        <a:rPr lang="en-US" sz="1400" u="none" strike="noStrike" baseline="0" dirty="0" smtClean="0">
                          <a:effectLst/>
                          <a:latin typeface="Times New Roman" pitchFamily="18" charset="0"/>
                          <a:cs typeface="Times New Roman" pitchFamily="18" charset="0"/>
                        </a:rPr>
                        <a:t> extended to 31.10.2023 by CBDT Circular No.16/2023 dated 18.09.2023</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t"/>
                      <a:r>
                        <a:rPr lang="en-US" sz="1400" u="none" strike="noStrike" dirty="0">
                          <a:effectLst/>
                          <a:latin typeface="Times New Roman" pitchFamily="18" charset="0"/>
                          <a:cs typeface="Times New Roman" pitchFamily="18" charset="0"/>
                        </a:rPr>
                        <a:t>Benefit of exemption u/s 11 or 10(23C) will not be allowed. </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In such cases the beneficial provisions of Sec. 13(10) will apply. Where the income will be computed after allowing deduction for expenditure other than capital expenditure incurred in India for the objects of the trust with subject to fulfillment of certain conditions.   </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2814505">
                <a:tc>
                  <a:txBody>
                    <a:bodyPr/>
                    <a:lstStyle/>
                    <a:p>
                      <a:pPr algn="l" fontAlgn="t"/>
                      <a:r>
                        <a:rPr lang="en-IN" sz="1400" b="1" u="none" strike="noStrike" dirty="0">
                          <a:effectLst/>
                          <a:latin typeface="Times New Roman" pitchFamily="18" charset="0"/>
                          <a:cs typeface="Times New Roman" pitchFamily="18" charset="0"/>
                        </a:rPr>
                        <a:t>10BB</a:t>
                      </a:r>
                      <a:endParaRPr lang="en-IN" sz="1400" b="1"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New audit report to be filed whose income exceeds maximum amount which is not </a:t>
                      </a:r>
                      <a:r>
                        <a:rPr lang="en-US" sz="1400" u="none" strike="noStrike" dirty="0" err="1">
                          <a:effectLst/>
                          <a:latin typeface="Times New Roman" pitchFamily="18" charset="0"/>
                          <a:cs typeface="Times New Roman" pitchFamily="18" charset="0"/>
                        </a:rPr>
                        <a:t>chargable</a:t>
                      </a:r>
                      <a:r>
                        <a:rPr lang="en-US" sz="1400" u="none" strike="noStrike" dirty="0">
                          <a:effectLst/>
                          <a:latin typeface="Times New Roman" pitchFamily="18" charset="0"/>
                          <a:cs typeface="Times New Roman" pitchFamily="18" charset="0"/>
                        </a:rPr>
                        <a:t> to income tax (as per amended rule 16CC &amp; 17B) in any other cases (Other than 10B)</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u="none" strike="noStrike" dirty="0">
                          <a:effectLst/>
                          <a:latin typeface="Times New Roman" pitchFamily="18" charset="0"/>
                          <a:cs typeface="Times New Roman" pitchFamily="18" charset="0"/>
                        </a:rPr>
                        <a:t>One month before of filing of ITR u/s. 139(1) i.e. by 30th September</a:t>
                      </a:r>
                      <a:r>
                        <a:rPr lang="en-US" sz="1400" u="none" strike="noStrike" dirty="0" smtClean="0">
                          <a:effectLst/>
                          <a:latin typeface="Times New Roman" pitchFamily="18" charset="0"/>
                          <a:cs typeface="Times New Roman" pitchFamily="18" charset="0"/>
                        </a:rPr>
                        <a:t>. For AY 2023-24,</a:t>
                      </a:r>
                      <a:r>
                        <a:rPr lang="en-US" sz="1400" u="none" strike="noStrike" baseline="0" dirty="0" smtClean="0">
                          <a:effectLst/>
                          <a:latin typeface="Times New Roman" pitchFamily="18" charset="0"/>
                          <a:cs typeface="Times New Roman" pitchFamily="18" charset="0"/>
                        </a:rPr>
                        <a:t> extended to 31.10.2023 by CBDT Circular No.16/2023 dated 18.09.2023</a:t>
                      </a:r>
                      <a:endParaRPr lang="en-US" sz="1400" b="0" i="0" u="none" strike="noStrike" dirty="0" smtClean="0">
                        <a:solidFill>
                          <a:srgbClr val="000000"/>
                        </a:solidFill>
                        <a:effectLst/>
                        <a:latin typeface="Times New Roman" pitchFamily="18" charset="0"/>
                        <a:cs typeface="Times New Roman" pitchFamily="18" charset="0"/>
                      </a:endParaRPr>
                    </a:p>
                    <a:p>
                      <a:pPr algn="ctr" fontAlgn="t"/>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t"/>
                      <a:r>
                        <a:rPr lang="en-US" sz="1400" u="none" strike="noStrike" dirty="0">
                          <a:effectLst/>
                          <a:latin typeface="Times New Roman" pitchFamily="18" charset="0"/>
                          <a:cs typeface="Times New Roman" pitchFamily="18" charset="0"/>
                        </a:rPr>
                        <a:t>Benefit of exemption u/s 11 or 10(23C) will not be allowed. </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In such cases the beneficial provisions of Sec. 13(10) will apply. Where the income will be computed after allowing deduction for expenditure other than capital expenditure incurred in India for the objects of the trust with subject to fulfillment of certain conditions.   </a:t>
                      </a:r>
                      <a:endParaRPr lang="en-US" sz="1400" b="0" i="0" u="none" strike="noStrike" dirty="0">
                        <a:solidFill>
                          <a:srgbClr val="000000"/>
                        </a:solidFill>
                        <a:effectLst/>
                        <a:latin typeface="Times New Roman" pitchFamily="18" charset="0"/>
                        <a:cs typeface="Times New Roman" pitchFamily="18" charset="0"/>
                      </a:endParaRPr>
                    </a:p>
                  </a:txBody>
                  <a:tcPr marL="4133" marR="4133" marT="55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Key Features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295400"/>
            <a:ext cx="7790688" cy="5181600"/>
          </a:xfrm>
        </p:spPr>
        <p:txBody>
          <a:bodyPr>
            <a:normAutofit fontScale="70000" lnSpcReduction="20000"/>
          </a:bodyPr>
          <a:lstStyle/>
          <a:p>
            <a:pPr algn="just">
              <a:lnSpc>
                <a:spcPct val="120000"/>
              </a:lnSpc>
              <a:buFont typeface="Arial" panose="020B0604020202020204" pitchFamily="34" charset="0"/>
              <a:buChar char="•"/>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Bound by Conditions</a:t>
            </a:r>
            <a:endParaRPr lang="en-US" sz="2100" dirty="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algn="just">
              <a:lnSpc>
                <a:spcPct val="120000"/>
              </a:lnSpc>
              <a:buFont typeface="Arial" panose="020B0604020202020204" pitchFamily="34" charset="0"/>
              <a:buChar char="•"/>
            </a:pPr>
            <a:r>
              <a:rPr lang="en-IN"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Registered u/s 12AB (</a:t>
            </a:r>
            <a:r>
              <a:rPr lang="en-IN" sz="2100" dirty="0" err="1"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w.e.f</a:t>
            </a:r>
            <a:r>
              <a:rPr lang="en-IN"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 1.4.21) , or</a:t>
            </a:r>
          </a:p>
          <a:p>
            <a:pPr algn="just">
              <a:lnSpc>
                <a:spcPct val="120000"/>
              </a:lnSpc>
              <a:buFont typeface="Arial" panose="020B0604020202020204" pitchFamily="34" charset="0"/>
              <a:buChar char="•"/>
            </a:pPr>
            <a:r>
              <a:rPr lang="en-IN"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Approved u/s – </a:t>
            </a:r>
          </a:p>
          <a:p>
            <a:pPr lvl="1" algn="just">
              <a:lnSpc>
                <a:spcPct val="120000"/>
              </a:lnSpc>
              <a:buFont typeface="Arial" panose="020B0604020202020204" pitchFamily="34" charset="0"/>
              <a:buChar char="•"/>
            </a:pPr>
            <a:r>
              <a:rPr lang="en-IN"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10(23C)</a:t>
            </a:r>
          </a:p>
          <a:p>
            <a:pPr lvl="1" algn="just">
              <a:lnSpc>
                <a:spcPct val="120000"/>
              </a:lnSpc>
              <a:buFont typeface="Arial" panose="020B0604020202020204" pitchFamily="34" charset="0"/>
              <a:buChar char="•"/>
            </a:pPr>
            <a:r>
              <a:rPr lang="en-IN"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80G</a:t>
            </a:r>
          </a:p>
          <a:p>
            <a:pPr lvl="1" algn="just">
              <a:lnSpc>
                <a:spcPct val="120000"/>
              </a:lnSpc>
              <a:buFont typeface="Arial" panose="020B0604020202020204" pitchFamily="34" charset="0"/>
              <a:buChar char="•"/>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10(23AAA)</a:t>
            </a:r>
            <a:endParaRPr lang="en-IN"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lvl="1" algn="just">
              <a:lnSpc>
                <a:spcPct val="120000"/>
              </a:lnSpc>
              <a:buFont typeface="Arial" panose="020B0604020202020204" pitchFamily="34" charset="0"/>
              <a:buChar char="•"/>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10(46) – CBDT’s approval</a:t>
            </a:r>
          </a:p>
          <a:p>
            <a:pPr lvl="1" algn="just">
              <a:lnSpc>
                <a:spcPct val="120000"/>
              </a:lnSpc>
              <a:buFont typeface="Arial" panose="020B0604020202020204" pitchFamily="34" charset="0"/>
              <a:buChar char="•"/>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35(1) – CBDT’s approval</a:t>
            </a:r>
          </a:p>
          <a:p>
            <a:pPr algn="just">
              <a:lnSpc>
                <a:spcPct val="120000"/>
              </a:lnSpc>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Either Charitable or Religious – Not both after 01.04.1962</a:t>
            </a:r>
          </a:p>
          <a:p>
            <a:pPr marL="82550" indent="0" algn="just">
              <a:lnSpc>
                <a:spcPct val="120000"/>
              </a:lnSpc>
              <a:buNone/>
            </a:pPr>
            <a:r>
              <a:rPr lang="en-US" sz="1700" b="1" dirty="0" smtClean="0">
                <a:solidFill>
                  <a:srgbClr val="0070C0"/>
                </a:solidFill>
                <a:latin typeface="Times New Roman" panose="02020603050405020304" pitchFamily="18" charset="0"/>
                <a:ea typeface="Arial Unicode MS" panose="020B0604020202020204" pitchFamily="34" charset="-128"/>
                <a:cs typeface="Times New Roman" pitchFamily="18" charset="0"/>
              </a:rPr>
              <a:t>Religion </a:t>
            </a:r>
            <a:r>
              <a:rPr lang="en-US" sz="1700" b="1" dirty="0">
                <a:solidFill>
                  <a:srgbClr val="0070C0"/>
                </a:solidFill>
                <a:latin typeface="Times New Roman" panose="02020603050405020304" pitchFamily="18" charset="0"/>
                <a:ea typeface="Arial Unicode MS" panose="020B0604020202020204" pitchFamily="34" charset="-128"/>
                <a:cs typeface="Times New Roman" pitchFamily="18" charset="0"/>
              </a:rPr>
              <a:t>not defined – but is referred to in sections</a:t>
            </a:r>
          </a:p>
          <a:p>
            <a:pPr algn="just">
              <a:lnSpc>
                <a:spcPct val="120000"/>
              </a:lnSpc>
            </a:pPr>
            <a:r>
              <a:rPr lang="en-US" sz="2100" b="1"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Spend</a:t>
            </a: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 (including accumulation) - 85% of  total receipts towards - objects of the Trust, or</a:t>
            </a:r>
          </a:p>
          <a:p>
            <a:pPr algn="just">
              <a:lnSpc>
                <a:spcPct val="120000"/>
              </a:lnSpc>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File  Form 10&amp; 9A</a:t>
            </a:r>
          </a:p>
          <a:p>
            <a:pPr algn="just">
              <a:lnSpc>
                <a:spcPct val="120000"/>
              </a:lnSpc>
            </a:pPr>
            <a:r>
              <a:rPr lang="en-US" sz="2100" b="1"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File - </a:t>
            </a:r>
            <a:r>
              <a:rPr lang="en-US" sz="2100" dirty="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  </a:t>
            </a: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ITR-7</a:t>
            </a:r>
          </a:p>
          <a:p>
            <a:pPr algn="just">
              <a:lnSpc>
                <a:spcPct val="120000"/>
              </a:lnSpc>
            </a:pPr>
            <a:r>
              <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Section 11(7) – can be registered u/s 12AB OR Approved u/s 10(23C) – NOT BOTH</a:t>
            </a:r>
          </a:p>
          <a:p>
            <a:pPr marL="82550" indent="0" algn="just">
              <a:lnSpc>
                <a:spcPct val="120000"/>
              </a:lnSpc>
              <a:buNone/>
            </a:pPr>
            <a:endParaRPr lang="en-US" sz="2100" dirty="0" smtClean="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marL="82550" indent="0" algn="just">
              <a:lnSpc>
                <a:spcPct val="150000"/>
              </a:lnSpc>
              <a:spcBef>
                <a:spcPts val="0"/>
              </a:spcBef>
              <a:buNone/>
            </a:pPr>
            <a:r>
              <a:rPr lang="en-US" sz="1700" b="1" dirty="0" smtClean="0">
                <a:solidFill>
                  <a:srgbClr val="0070C0"/>
                </a:solidFill>
                <a:latin typeface="Times New Roman" panose="02020603050405020304" pitchFamily="18" charset="0"/>
                <a:ea typeface="Arial Unicode MS" panose="020B0604020202020204" pitchFamily="34" charset="-128"/>
                <a:cs typeface="Times New Roman" pitchFamily="18" charset="0"/>
              </a:rPr>
              <a:t>(</a:t>
            </a:r>
            <a:r>
              <a:rPr lang="en-US" sz="1700" b="1" dirty="0" err="1" smtClean="0">
                <a:solidFill>
                  <a:srgbClr val="0070C0"/>
                </a:solidFill>
                <a:latin typeface="Times New Roman" panose="02020603050405020304" pitchFamily="18" charset="0"/>
                <a:ea typeface="Arial Unicode MS" panose="020B0604020202020204" pitchFamily="34" charset="-128"/>
                <a:cs typeface="Times New Roman" pitchFamily="18" charset="0"/>
              </a:rPr>
              <a:t>W.e.f</a:t>
            </a:r>
            <a:r>
              <a:rPr lang="en-US" sz="1700" b="1" dirty="0">
                <a:solidFill>
                  <a:srgbClr val="0070C0"/>
                </a:solidFill>
                <a:latin typeface="Times New Roman" panose="02020603050405020304" pitchFamily="18" charset="0"/>
                <a:ea typeface="Arial Unicode MS" panose="020B0604020202020204" pitchFamily="34" charset="-128"/>
                <a:cs typeface="Times New Roman" pitchFamily="18" charset="0"/>
              </a:rPr>
              <a:t>. 01.06.2020, Finance Act, 2020 inserted the first proviso to section 11(7): If a trust is registered under both regimes, the approval u/s 12AA/AB becomes inoperative </a:t>
            </a:r>
            <a:r>
              <a:rPr lang="en-US" sz="1700" b="1" dirty="0" err="1">
                <a:solidFill>
                  <a:srgbClr val="0070C0"/>
                </a:solidFill>
                <a:latin typeface="Times New Roman" panose="02020603050405020304" pitchFamily="18" charset="0"/>
                <a:ea typeface="Arial Unicode MS" panose="020B0604020202020204" pitchFamily="34" charset="-128"/>
                <a:cs typeface="Times New Roman" pitchFamily="18" charset="0"/>
              </a:rPr>
              <a:t>w.e.f</a:t>
            </a:r>
            <a:r>
              <a:rPr lang="en-US" sz="1700" b="1" dirty="0">
                <a:solidFill>
                  <a:srgbClr val="0070C0"/>
                </a:solidFill>
                <a:latin typeface="Times New Roman" panose="02020603050405020304" pitchFamily="18" charset="0"/>
                <a:ea typeface="Arial Unicode MS" panose="020B0604020202020204" pitchFamily="34" charset="-128"/>
                <a:cs typeface="Times New Roman" pitchFamily="18" charset="0"/>
              </a:rPr>
              <a:t>. </a:t>
            </a:r>
            <a:r>
              <a:rPr lang="en-US" sz="1700" b="1" dirty="0" smtClean="0">
                <a:solidFill>
                  <a:srgbClr val="0070C0"/>
                </a:solidFill>
                <a:latin typeface="Times New Roman" panose="02020603050405020304" pitchFamily="18" charset="0"/>
                <a:ea typeface="Arial Unicode MS" panose="020B0604020202020204" pitchFamily="34" charset="-128"/>
                <a:cs typeface="Times New Roman" pitchFamily="18" charset="0"/>
              </a:rPr>
              <a:t>01.06.2020).</a:t>
            </a:r>
            <a:endParaRPr lang="en-US" sz="1700" b="1" dirty="0">
              <a:solidFill>
                <a:srgbClr val="0070C0"/>
              </a:solidFill>
              <a:latin typeface="Times New Roman" panose="02020603050405020304" pitchFamily="18" charset="0"/>
              <a:ea typeface="Arial Unicode MS" panose="020B0604020202020204" pitchFamily="34" charset="-128"/>
              <a:cs typeface="Times New Roman" pitchFamily="18" charset="0"/>
            </a:endParaRPr>
          </a:p>
          <a:p>
            <a:pPr algn="just">
              <a:lnSpc>
                <a:spcPct val="120000"/>
              </a:lnSpc>
            </a:pPr>
            <a:endParaRPr lang="en-US"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93410992"/>
              </p:ext>
            </p:extLst>
          </p:nvPr>
        </p:nvGraphicFramePr>
        <p:xfrm>
          <a:off x="1112520" y="1524000"/>
          <a:ext cx="7802880" cy="5137611"/>
        </p:xfrm>
        <a:graphic>
          <a:graphicData uri="http://schemas.openxmlformats.org/drawingml/2006/table">
            <a:tbl>
              <a:tblPr>
                <a:tableStyleId>{5C22544A-7EE6-4342-B048-85BDC9FD1C3A}</a:tableStyleId>
              </a:tblPr>
              <a:tblGrid>
                <a:gridCol w="533400"/>
                <a:gridCol w="1905000"/>
                <a:gridCol w="914400"/>
                <a:gridCol w="2286000"/>
                <a:gridCol w="2164080"/>
              </a:tblGrid>
              <a:tr h="667784">
                <a:tc>
                  <a:txBody>
                    <a:bodyPr/>
                    <a:lstStyle/>
                    <a:p>
                      <a:pPr algn="ctr" fontAlgn="t"/>
                      <a:r>
                        <a:rPr lang="en-IN" sz="1400" u="none" strike="noStrike" dirty="0">
                          <a:effectLst/>
                          <a:latin typeface="Times New Roman" pitchFamily="18" charset="0"/>
                          <a:cs typeface="Times New Roman" pitchFamily="18" charset="0"/>
                        </a:rPr>
                        <a:t>Form no</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US" sz="1400" u="none" strike="noStrike" dirty="0">
                          <a:effectLst/>
                          <a:latin typeface="Times New Roman" pitchFamily="18" charset="0"/>
                          <a:cs typeface="Times New Roman" pitchFamily="18" charset="0"/>
                        </a:rPr>
                        <a:t>Purpose of filing by </a:t>
                      </a:r>
                      <a:r>
                        <a:rPr lang="en-US" sz="1400" u="none" strike="noStrike" dirty="0" err="1">
                          <a:effectLst/>
                          <a:latin typeface="Times New Roman" pitchFamily="18" charset="0"/>
                          <a:cs typeface="Times New Roman" pitchFamily="18" charset="0"/>
                        </a:rPr>
                        <a:t>assessee</a:t>
                      </a:r>
                      <a:r>
                        <a:rPr lang="en-US" sz="1400" u="none" strike="noStrike" dirty="0">
                          <a:effectLst/>
                          <a:latin typeface="Times New Roman" pitchFamily="18" charset="0"/>
                          <a:cs typeface="Times New Roman" pitchFamily="18" charset="0"/>
                        </a:rPr>
                        <a:t> </a:t>
                      </a:r>
                    </a:p>
                    <a:p>
                      <a:pPr algn="ctr" fontAlgn="t"/>
                      <a:r>
                        <a:rPr lang="en-US" sz="1400" u="none" strike="noStrike" dirty="0">
                          <a:effectLst/>
                          <a:latin typeface="Times New Roman" pitchFamily="18" charset="0"/>
                          <a:cs typeface="Times New Roman" pitchFamily="18" charset="0"/>
                        </a:rPr>
                        <a:t>(To be submitted electronically)</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Due Date of filing</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Consequences of non filing</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400" u="none" strike="noStrike" dirty="0">
                          <a:effectLst/>
                          <a:latin typeface="Times New Roman" pitchFamily="18" charset="0"/>
                          <a:cs typeface="Times New Roman" pitchFamily="18" charset="0"/>
                        </a:rPr>
                        <a:t>Recent Amendments</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1979511">
                <a:tc>
                  <a:txBody>
                    <a:bodyPr/>
                    <a:lstStyle/>
                    <a:p>
                      <a:pPr algn="ctr" fontAlgn="t"/>
                      <a:r>
                        <a:rPr lang="en-IN" sz="1600" b="1" u="none" strike="noStrike" dirty="0">
                          <a:effectLst/>
                          <a:latin typeface="Times New Roman" pitchFamily="18" charset="0"/>
                          <a:cs typeface="Times New Roman" pitchFamily="18" charset="0"/>
                        </a:rPr>
                        <a:t>10BD</a:t>
                      </a:r>
                      <a:endParaRPr lang="en-IN" sz="16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Statement of particulars to be filed by trust / institution under clause 80G(5)(viii) and u/s. 35(1A) (</a:t>
                      </a:r>
                      <a:r>
                        <a:rPr lang="en-US" sz="1400" u="none" strike="noStrike" dirty="0" err="1">
                          <a:effectLst/>
                          <a:latin typeface="Times New Roman" pitchFamily="18" charset="0"/>
                          <a:cs typeface="Times New Roman" pitchFamily="18" charset="0"/>
                        </a:rPr>
                        <a:t>i</a:t>
                      </a:r>
                      <a:r>
                        <a:rPr lang="en-US" sz="1400" u="none" strike="noStrike" dirty="0">
                          <a:effectLst/>
                          <a:latin typeface="Times New Roman" pitchFamily="18" charset="0"/>
                          <a:cs typeface="Times New Roman" pitchFamily="18" charset="0"/>
                        </a:rPr>
                        <a:t>) for the donations received during the year </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IN" sz="1400" u="none" strike="noStrike" dirty="0">
                          <a:effectLst/>
                          <a:latin typeface="Times New Roman" pitchFamily="18" charset="0"/>
                          <a:cs typeface="Times New Roman" pitchFamily="18" charset="0"/>
                        </a:rPr>
                        <a:t>31st May</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The </a:t>
                      </a:r>
                      <a:r>
                        <a:rPr lang="en-US" sz="1400" u="none" strike="noStrike" dirty="0" err="1">
                          <a:effectLst/>
                          <a:latin typeface="Times New Roman" pitchFamily="18" charset="0"/>
                          <a:cs typeface="Times New Roman" pitchFamily="18" charset="0"/>
                        </a:rPr>
                        <a:t>donee</a:t>
                      </a:r>
                      <a:r>
                        <a:rPr lang="en-US" sz="1400" u="none" strike="noStrike" dirty="0">
                          <a:effectLst/>
                          <a:latin typeface="Times New Roman" pitchFamily="18" charset="0"/>
                          <a:cs typeface="Times New Roman" pitchFamily="18" charset="0"/>
                        </a:rPr>
                        <a:t> failure to furnish this form may lead to the denial of tax benefits to the donors. Penalty Under Section 271K for failure to furnished 10BD minimum Rs. 10,000/- and Maximum Rs. 1 Lakh and late fee u/s. 234G of Rs 200 per day of delay is applicable (Restricted to amount of donations).</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The date for submitting form 10BD for FY 2022-23 is extended up to 30-06-2023 as per CBDT circular 6 of 2023 dated 24-05-2023.</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496687">
                <a:tc>
                  <a:txBody>
                    <a:bodyPr/>
                    <a:lstStyle/>
                    <a:p>
                      <a:pPr algn="ctr" fontAlgn="t"/>
                      <a:r>
                        <a:rPr lang="en-IN" sz="1600" b="1" u="none" strike="noStrike" dirty="0">
                          <a:effectLst/>
                          <a:latin typeface="Times New Roman" pitchFamily="18" charset="0"/>
                          <a:cs typeface="Times New Roman" pitchFamily="18" charset="0"/>
                        </a:rPr>
                        <a:t>10BE</a:t>
                      </a:r>
                      <a:endParaRPr lang="en-IN" sz="16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It is mandatory for the trusts having approval u/s 80G to issue Form 10BE a certificate of donation on or before May 31 of the financial year of the following year in which the institution has received its donation.</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IN" sz="1400" u="none" strike="noStrike" dirty="0">
                          <a:effectLst/>
                          <a:latin typeface="Times New Roman" pitchFamily="18" charset="0"/>
                          <a:cs typeface="Times New Roman" pitchFamily="18" charset="0"/>
                        </a:rPr>
                        <a:t>31st May</a:t>
                      </a:r>
                      <a:endParaRPr lang="en-IN"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Failure to issue this donation certification in Form 10BE can attract late fee u/s. 234G of Rs 200 per day of delay is applicable (Restricted to amount of donations).</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Times New Roman" pitchFamily="18" charset="0"/>
                          <a:cs typeface="Times New Roman" pitchFamily="18" charset="0"/>
                        </a:rPr>
                        <a:t>The date for submitting form 10BD for FY 2022-23 is extended up to 30-06-2023 as per CBDT circular 6 of 2023 dated 24-05-2023.</a:t>
                      </a:r>
                      <a:endParaRPr lang="en-US" sz="14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imes New Roman" pitchFamily="18" charset="0"/>
                <a:cs typeface="Times New Roman" pitchFamily="18" charset="0"/>
              </a:rPr>
              <a:t>Compliances and Amendments: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74178038"/>
              </p:ext>
            </p:extLst>
          </p:nvPr>
        </p:nvGraphicFramePr>
        <p:xfrm>
          <a:off x="990600" y="1524000"/>
          <a:ext cx="7924800" cy="5131954"/>
        </p:xfrm>
        <a:graphic>
          <a:graphicData uri="http://schemas.openxmlformats.org/drawingml/2006/table">
            <a:tbl>
              <a:tblPr>
                <a:tableStyleId>{5C22544A-7EE6-4342-B048-85BDC9FD1C3A}</a:tableStyleId>
              </a:tblPr>
              <a:tblGrid>
                <a:gridCol w="685800"/>
                <a:gridCol w="1984443"/>
                <a:gridCol w="1575881"/>
                <a:gridCol w="1466445"/>
                <a:gridCol w="2212231"/>
              </a:tblGrid>
              <a:tr h="894436">
                <a:tc>
                  <a:txBody>
                    <a:bodyPr/>
                    <a:lstStyle/>
                    <a:p>
                      <a:pPr algn="ctr" fontAlgn="t"/>
                      <a:r>
                        <a:rPr lang="en-IN" sz="1600" u="none" strike="noStrike" dirty="0">
                          <a:effectLst/>
                          <a:latin typeface="Times New Roman" pitchFamily="18" charset="0"/>
                          <a:cs typeface="Times New Roman" pitchFamily="18" charset="0"/>
                        </a:rPr>
                        <a:t>Form no</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US" sz="1600" u="none" strike="noStrike" dirty="0">
                          <a:effectLst/>
                          <a:latin typeface="Times New Roman" pitchFamily="18" charset="0"/>
                          <a:cs typeface="Times New Roman" pitchFamily="18" charset="0"/>
                        </a:rPr>
                        <a:t>Purpose of filing by </a:t>
                      </a:r>
                      <a:r>
                        <a:rPr lang="en-US" sz="1600" u="none" strike="noStrike" dirty="0" err="1">
                          <a:effectLst/>
                          <a:latin typeface="Times New Roman" pitchFamily="18" charset="0"/>
                          <a:cs typeface="Times New Roman" pitchFamily="18" charset="0"/>
                        </a:rPr>
                        <a:t>assessee</a:t>
                      </a:r>
                      <a:r>
                        <a:rPr lang="en-US" sz="1600" u="none" strike="noStrike" dirty="0">
                          <a:effectLst/>
                          <a:latin typeface="Times New Roman" pitchFamily="18" charset="0"/>
                          <a:cs typeface="Times New Roman" pitchFamily="18" charset="0"/>
                        </a:rPr>
                        <a:t> </a:t>
                      </a:r>
                    </a:p>
                    <a:p>
                      <a:pPr algn="ctr" fontAlgn="t"/>
                      <a:r>
                        <a:rPr lang="en-US" sz="1600" u="none" strike="noStrike" dirty="0">
                          <a:effectLst/>
                          <a:latin typeface="Times New Roman" pitchFamily="18" charset="0"/>
                          <a:cs typeface="Times New Roman" pitchFamily="18" charset="0"/>
                        </a:rPr>
                        <a:t>(To be submitted electronically)</a:t>
                      </a:r>
                      <a:endParaRPr lang="en-US"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600" u="none" strike="noStrike" dirty="0">
                          <a:effectLst/>
                          <a:latin typeface="Times New Roman" pitchFamily="18" charset="0"/>
                          <a:cs typeface="Times New Roman" pitchFamily="18" charset="0"/>
                        </a:rPr>
                        <a:t>Due Date of filing</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600" u="none" strike="noStrike" dirty="0">
                          <a:effectLst/>
                          <a:latin typeface="Times New Roman" pitchFamily="18" charset="0"/>
                          <a:cs typeface="Times New Roman" pitchFamily="18" charset="0"/>
                        </a:rPr>
                        <a:t>Consequences of non filing</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t"/>
                      <a:r>
                        <a:rPr lang="en-IN" sz="1600" u="none" strike="noStrike" dirty="0">
                          <a:effectLst/>
                          <a:latin typeface="Times New Roman" pitchFamily="18" charset="0"/>
                          <a:cs typeface="Times New Roman" pitchFamily="18" charset="0"/>
                        </a:rPr>
                        <a:t>Recent Amendments</a:t>
                      </a:r>
                      <a:endParaRPr lang="en-IN"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132815">
                <a:tc>
                  <a:txBody>
                    <a:bodyPr/>
                    <a:lstStyle/>
                    <a:p>
                      <a:pPr algn="l" fontAlgn="t"/>
                      <a:r>
                        <a:rPr lang="en-IN" sz="1800" b="1" u="none" strike="noStrike" dirty="0">
                          <a:effectLst/>
                          <a:latin typeface="Times New Roman" pitchFamily="18" charset="0"/>
                          <a:cs typeface="Times New Roman" pitchFamily="18" charset="0"/>
                        </a:rPr>
                        <a:t>ITR7</a:t>
                      </a:r>
                      <a:endParaRPr lang="en-IN" sz="1800" b="1"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u="none" strike="noStrike" dirty="0">
                          <a:effectLst/>
                          <a:latin typeface="Times New Roman" pitchFamily="18" charset="0"/>
                          <a:cs typeface="Times New Roman" pitchFamily="18" charset="0"/>
                        </a:rPr>
                        <a:t>To be filed by the </a:t>
                      </a:r>
                      <a:r>
                        <a:rPr lang="en-US" sz="1600" u="none" strike="noStrike" dirty="0" err="1">
                          <a:effectLst/>
                          <a:latin typeface="Times New Roman" pitchFamily="18" charset="0"/>
                          <a:cs typeface="Times New Roman" pitchFamily="18" charset="0"/>
                        </a:rPr>
                        <a:t>assessees</a:t>
                      </a:r>
                      <a:r>
                        <a:rPr lang="en-US" sz="1600" u="none" strike="noStrike" dirty="0">
                          <a:effectLst/>
                          <a:latin typeface="Times New Roman" pitchFamily="18" charset="0"/>
                          <a:cs typeface="Times New Roman" pitchFamily="18" charset="0"/>
                        </a:rPr>
                        <a:t> having valid registration u/s 12A</a:t>
                      </a:r>
                      <a:r>
                        <a:rPr lang="en-IN" altLang="en-US" sz="1600" u="none" strike="noStrike" dirty="0">
                          <a:effectLst/>
                          <a:latin typeface="Times New Roman" pitchFamily="18" charset="0"/>
                          <a:cs typeface="Times New Roman" pitchFamily="18" charset="0"/>
                        </a:rPr>
                        <a:t>B</a:t>
                      </a:r>
                      <a:r>
                        <a:rPr lang="en-US" sz="1600" u="none" strike="noStrike" dirty="0">
                          <a:effectLst/>
                          <a:latin typeface="Times New Roman" pitchFamily="18" charset="0"/>
                          <a:cs typeface="Times New Roman" pitchFamily="18" charset="0"/>
                        </a:rPr>
                        <a:t> and 10(23C).</a:t>
                      </a:r>
                      <a:endParaRPr lang="en-US"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IN" altLang="en-US" sz="1600" u="none" strike="noStrike" dirty="0">
                          <a:effectLst/>
                          <a:latin typeface="Times New Roman" pitchFamily="18" charset="0"/>
                          <a:cs typeface="Times New Roman" pitchFamily="18" charset="0"/>
                        </a:rPr>
                        <a:t>U</a:t>
                      </a:r>
                      <a:r>
                        <a:rPr lang="en-US" sz="1600" u="none" strike="noStrike" dirty="0">
                          <a:effectLst/>
                          <a:latin typeface="Times New Roman" pitchFamily="18" charset="0"/>
                          <a:cs typeface="Times New Roman" pitchFamily="18" charset="0"/>
                        </a:rPr>
                        <a:t>/s 139(1) of IT Act</a:t>
                      </a:r>
                      <a:r>
                        <a:rPr lang="en-IN" altLang="en-US" sz="1600" u="none" strike="noStrike" dirty="0">
                          <a:effectLst/>
                          <a:latin typeface="Times New Roman" pitchFamily="18" charset="0"/>
                          <a:cs typeface="Times New Roman" pitchFamily="18" charset="0"/>
                        </a:rPr>
                        <a:t>-</a:t>
                      </a:r>
                    </a:p>
                    <a:p>
                      <a:pPr algn="l" fontAlgn="t"/>
                      <a:endParaRPr lang="en-IN" altLang="en-US" sz="1600" u="none" strike="noStrike" dirty="0">
                        <a:effectLst/>
                        <a:latin typeface="Times New Roman" pitchFamily="18" charset="0"/>
                        <a:cs typeface="Times New Roman" pitchFamily="18" charset="0"/>
                      </a:endParaRPr>
                    </a:p>
                    <a:p>
                      <a:pPr algn="l" fontAlgn="t"/>
                      <a:r>
                        <a:rPr lang="en-US" sz="1600" u="none" strike="noStrike" dirty="0">
                          <a:effectLst/>
                          <a:latin typeface="Times New Roman" pitchFamily="18" charset="0"/>
                          <a:cs typeface="Times New Roman" pitchFamily="18" charset="0"/>
                        </a:rPr>
                        <a:t>Non-audit</a:t>
                      </a:r>
                      <a:r>
                        <a:rPr lang="en-IN" altLang="en-US" sz="1600" u="none" strike="noStrike" dirty="0">
                          <a:effectLst/>
                          <a:latin typeface="Times New Roman" pitchFamily="18" charset="0"/>
                          <a:cs typeface="Times New Roman" pitchFamily="18" charset="0"/>
                        </a:rPr>
                        <a:t>able cases</a:t>
                      </a:r>
                      <a:r>
                        <a:rPr lang="en-US" sz="1600" u="none" strike="noStrike" dirty="0">
                          <a:effectLst/>
                          <a:latin typeface="Times New Roman" pitchFamily="18" charset="0"/>
                          <a:cs typeface="Times New Roman" pitchFamily="18" charset="0"/>
                        </a:rPr>
                        <a:t> </a:t>
                      </a:r>
                      <a:r>
                        <a:rPr lang="en-IN" altLang="en-US" sz="1600" u="none" strike="noStrike" dirty="0">
                          <a:effectLst/>
                          <a:latin typeface="Times New Roman" pitchFamily="18" charset="0"/>
                          <a:cs typeface="Times New Roman" pitchFamily="18" charset="0"/>
                        </a:rPr>
                        <a:t>- </a:t>
                      </a:r>
                    </a:p>
                    <a:p>
                      <a:pPr algn="l" fontAlgn="t"/>
                      <a:r>
                        <a:rPr lang="en-US" sz="1600" u="none" strike="noStrike" dirty="0">
                          <a:effectLst/>
                          <a:latin typeface="Times New Roman" pitchFamily="18" charset="0"/>
                          <a:cs typeface="Times New Roman" pitchFamily="18" charset="0"/>
                        </a:rPr>
                        <a:t>31st July. </a:t>
                      </a:r>
                      <a:br>
                        <a:rPr lang="en-US" sz="1600" u="none" strike="noStrike" dirty="0">
                          <a:effectLst/>
                          <a:latin typeface="Times New Roman" pitchFamily="18" charset="0"/>
                          <a:cs typeface="Times New Roman" pitchFamily="18" charset="0"/>
                        </a:rPr>
                      </a:br>
                      <a:endParaRPr lang="en-US" sz="1600" u="none" strike="noStrike" dirty="0">
                        <a:effectLst/>
                        <a:latin typeface="Times New Roman" pitchFamily="18" charset="0"/>
                        <a:cs typeface="Times New Roman" pitchFamily="18" charset="0"/>
                      </a:endParaRPr>
                    </a:p>
                    <a:p>
                      <a:pPr algn="l" fontAlgn="t"/>
                      <a:r>
                        <a:rPr lang="en-US" sz="1600" u="none" strike="noStrike" dirty="0">
                          <a:effectLst/>
                          <a:latin typeface="Times New Roman" pitchFamily="18" charset="0"/>
                          <a:cs typeface="Times New Roman" pitchFamily="18" charset="0"/>
                        </a:rPr>
                        <a:t>Audit</a:t>
                      </a:r>
                      <a:r>
                        <a:rPr lang="en-IN" altLang="en-US" sz="1600" u="none" strike="noStrike" dirty="0">
                          <a:effectLst/>
                          <a:latin typeface="Times New Roman" pitchFamily="18" charset="0"/>
                          <a:cs typeface="Times New Roman" pitchFamily="18" charset="0"/>
                        </a:rPr>
                        <a:t>able</a:t>
                      </a:r>
                      <a:r>
                        <a:rPr lang="en-US" sz="1600" u="none" strike="noStrike" dirty="0">
                          <a:effectLst/>
                          <a:latin typeface="Times New Roman" pitchFamily="18" charset="0"/>
                          <a:cs typeface="Times New Roman" pitchFamily="18" charset="0"/>
                        </a:rPr>
                        <a:t> cases (Under any law)</a:t>
                      </a:r>
                      <a:r>
                        <a:rPr lang="en-IN" altLang="en-US" sz="1600" u="none" strike="noStrike" dirty="0">
                          <a:effectLst/>
                          <a:latin typeface="Times New Roman" pitchFamily="18" charset="0"/>
                          <a:cs typeface="Times New Roman" pitchFamily="18" charset="0"/>
                        </a:rPr>
                        <a:t>-</a:t>
                      </a:r>
                      <a:r>
                        <a:rPr lang="en-US" sz="1600" u="none" strike="noStrike" dirty="0">
                          <a:effectLst/>
                          <a:latin typeface="Times New Roman" pitchFamily="18" charset="0"/>
                          <a:cs typeface="Times New Roman" pitchFamily="18" charset="0"/>
                        </a:rPr>
                        <a:t> 31st October</a:t>
                      </a:r>
                      <a:r>
                        <a:rPr lang="en-US" sz="1600" u="none" strike="noStrike" dirty="0" smtClean="0">
                          <a:effectLst/>
                          <a:latin typeface="Times New Roman" pitchFamily="18" charset="0"/>
                          <a:cs typeface="Times New Roman" pitchFamily="18" charset="0"/>
                        </a:rPr>
                        <a:t>.</a:t>
                      </a:r>
                    </a:p>
                    <a:p>
                      <a:pPr marL="0" marR="0" indent="0" algn="l" defTabSz="914400" rtl="0" eaLnBrk="1" fontAlgn="t" latinLnBrk="0" hangingPunct="1">
                        <a:lnSpc>
                          <a:spcPct val="100000"/>
                        </a:lnSpc>
                        <a:spcBef>
                          <a:spcPts val="0"/>
                        </a:spcBef>
                        <a:spcAft>
                          <a:spcPts val="0"/>
                        </a:spcAft>
                        <a:buClrTx/>
                        <a:buSzTx/>
                        <a:buFontTx/>
                        <a:buNone/>
                        <a:tabLst/>
                        <a:defRPr/>
                      </a:pPr>
                      <a:r>
                        <a:rPr lang="en-US" sz="1600" u="none" strike="noStrike" dirty="0" smtClean="0">
                          <a:effectLst/>
                          <a:latin typeface="Times New Roman" pitchFamily="18" charset="0"/>
                          <a:cs typeface="Times New Roman" pitchFamily="18" charset="0"/>
                        </a:rPr>
                        <a:t>For AY 2023-24,</a:t>
                      </a:r>
                      <a:r>
                        <a:rPr lang="en-US" sz="1600" u="none" strike="noStrike" baseline="0" dirty="0" smtClean="0">
                          <a:effectLst/>
                          <a:latin typeface="Times New Roman" pitchFamily="18" charset="0"/>
                          <a:cs typeface="Times New Roman" pitchFamily="18" charset="0"/>
                        </a:rPr>
                        <a:t> extended to 30.11.2023 by CBDT Circular No.16/2023 dated 18.09.2023</a:t>
                      </a:r>
                      <a:endParaRPr lang="en-US" sz="1600" b="0" i="0" u="none" strike="noStrike" dirty="0" smtClean="0">
                        <a:solidFill>
                          <a:srgbClr val="000000"/>
                        </a:solidFill>
                        <a:effectLst/>
                        <a:latin typeface="Times New Roman" pitchFamily="18" charset="0"/>
                        <a:cs typeface="Times New Roman" pitchFamily="18" charset="0"/>
                      </a:endParaRPr>
                    </a:p>
                    <a:p>
                      <a:pPr algn="l" fontAlgn="t"/>
                      <a:endParaRPr lang="en-US" sz="1600" b="0" i="0" u="none" strike="noStrike" dirty="0">
                        <a:solidFill>
                          <a:srgbClr val="4D5156"/>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u="none" strike="noStrike" dirty="0">
                          <a:effectLst/>
                          <a:latin typeface="Times New Roman" pitchFamily="18" charset="0"/>
                          <a:cs typeface="Times New Roman" pitchFamily="18" charset="0"/>
                        </a:rPr>
                        <a:t>Benefit of exemption u/s 11 or 10(23C) will not be allowed. </a:t>
                      </a:r>
                      <a:endParaRPr lang="en-US"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u="none" strike="noStrike" dirty="0">
                          <a:effectLst/>
                          <a:latin typeface="Times New Roman" pitchFamily="18" charset="0"/>
                          <a:cs typeface="Times New Roman" pitchFamily="18" charset="0"/>
                        </a:rPr>
                        <a:t>In such cases the beneficial provisions of Sec. 13(10) will apply. </a:t>
                      </a:r>
                    </a:p>
                    <a:p>
                      <a:pPr algn="l" fontAlgn="t"/>
                      <a:endParaRPr lang="en-US" sz="1600" u="none" strike="noStrike" dirty="0">
                        <a:effectLst/>
                        <a:latin typeface="Times New Roman" pitchFamily="18" charset="0"/>
                        <a:cs typeface="Times New Roman" pitchFamily="18" charset="0"/>
                      </a:endParaRPr>
                    </a:p>
                    <a:p>
                      <a:pPr algn="l" fontAlgn="t"/>
                      <a:r>
                        <a:rPr lang="en-US" sz="1600" u="none" strike="noStrike" dirty="0">
                          <a:effectLst/>
                          <a:latin typeface="Times New Roman" pitchFamily="18" charset="0"/>
                          <a:cs typeface="Times New Roman" pitchFamily="18" charset="0"/>
                        </a:rPr>
                        <a:t>Where the income will be computed after allowing deduction for expenditure other than capital expenditure incurred in India for the objects of the trust with subject to fulfillment of certain conditions.   </a:t>
                      </a:r>
                      <a:endParaRPr lang="en-US" sz="1600" b="0" i="0" u="none" strike="noStrike" dirty="0">
                        <a:solidFill>
                          <a:srgbClr val="000000"/>
                        </a:solidFill>
                        <a:effectLst/>
                        <a:latin typeface="Times New Roman" pitchFamily="18" charset="0"/>
                        <a:cs typeface="Times New Roman" pitchFamily="18" charset="0"/>
                      </a:endParaRPr>
                    </a:p>
                  </a:txBody>
                  <a:tcPr marL="4243" marR="4243" marT="56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41</a:t>
            </a:fld>
            <a:endParaRPr lang="en-US">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457200"/>
            <a:ext cx="7498080" cy="838200"/>
          </a:xfrm>
        </p:spPr>
        <p:txBody>
          <a:bodyPr>
            <a:normAutofit fontScale="90000"/>
          </a:bodyPr>
          <a:lstStyle/>
          <a:p>
            <a:pPr algn="ctr"/>
            <a:r>
              <a:rPr lang="en-US" sz="2800" b="1" dirty="0">
                <a:latin typeface="Times New Roman" pitchFamily="18" charset="0"/>
                <a:cs typeface="Times New Roman" pitchFamily="18" charset="0"/>
              </a:rPr>
              <a:t>CHANGES RELATED TO CHARITABLE </a:t>
            </a:r>
            <a:r>
              <a:rPr lang="en-IN" altLang="en-US" sz="2800" b="1" dirty="0">
                <a:latin typeface="Times New Roman" pitchFamily="18" charset="0"/>
                <a:cs typeface="Times New Roman" pitchFamily="18" charset="0"/>
              </a:rPr>
              <a:t>INSTITUTIONS</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 Finance Act </a:t>
            </a:r>
            <a:r>
              <a:rPr lang="en-US" sz="2800" b="1" dirty="0">
                <a:latin typeface="Times New Roman" pitchFamily="18" charset="0"/>
                <a:cs typeface="Times New Roman" pitchFamily="18" charset="0"/>
              </a:rPr>
              <a:t>2023</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489953"/>
            <a:ext cx="7812121" cy="3920247"/>
          </a:xfrm>
        </p:spPr>
        <p:txBody>
          <a:bodyPr>
            <a:normAutofit fontScale="92500" lnSpcReduction="20000"/>
          </a:bodyPr>
          <a:lstStyle/>
          <a:p>
            <a:pPr marL="0" indent="0" algn="just">
              <a:buNone/>
            </a:pPr>
            <a:r>
              <a:rPr lang="en-US" sz="2000" dirty="0">
                <a:latin typeface="Times New Roman" pitchFamily="18" charset="0"/>
                <a:cs typeface="Times New Roman" pitchFamily="18" charset="0"/>
              </a:rPr>
              <a:t>1. </a:t>
            </a:r>
            <a:r>
              <a:rPr lang="en-IN" altLang="en-US" sz="2000" dirty="0">
                <a:latin typeface="Times New Roman" pitchFamily="18" charset="0"/>
                <a:cs typeface="Times New Roman" pitchFamily="18" charset="0"/>
              </a:rPr>
              <a:t>A</a:t>
            </a:r>
            <a:r>
              <a:rPr lang="en-US" sz="2000" dirty="0">
                <a:latin typeface="Times New Roman" pitchFamily="18" charset="0"/>
                <a:cs typeface="Times New Roman" pitchFamily="18" charset="0"/>
              </a:rPr>
              <a:t>ny expenditure </a:t>
            </a:r>
            <a:r>
              <a:rPr lang="en-IN" altLang="en-US" sz="2000" dirty="0">
                <a:latin typeface="Times New Roman" pitchFamily="18" charset="0"/>
                <a:cs typeface="Times New Roman" pitchFamily="18" charset="0"/>
              </a:rPr>
              <a:t>incurred </a:t>
            </a:r>
            <a:r>
              <a:rPr lang="en-US" sz="2000" dirty="0">
                <a:latin typeface="Times New Roman" pitchFamily="18" charset="0"/>
                <a:cs typeface="Times New Roman" pitchFamily="18" charset="0"/>
              </a:rPr>
              <a:t>out of any loan or borrowings, the repayment of such loan must be within 5 years</a:t>
            </a:r>
            <a:r>
              <a:rPr lang="en-IN" altLang="en-US" sz="2000" dirty="0">
                <a:latin typeface="Times New Roman" pitchFamily="18" charset="0"/>
                <a:cs typeface="Times New Roman" pitchFamily="18" charset="0"/>
              </a:rPr>
              <a:t> to make it eligible to be considered as </a:t>
            </a:r>
            <a:r>
              <a:rPr lang="en-US" sz="2000" dirty="0">
                <a:latin typeface="Times New Roman" pitchFamily="18" charset="0"/>
                <a:cs typeface="Times New Roman" pitchFamily="18" charset="0"/>
              </a:rPr>
              <a:t>application of income.</a:t>
            </a:r>
          </a:p>
          <a:p>
            <a:pPr marL="0" indent="0" algn="just">
              <a:buNone/>
            </a:pPr>
            <a:r>
              <a:rPr lang="en-US" sz="2000" dirty="0">
                <a:latin typeface="Times New Roman" pitchFamily="18" charset="0"/>
                <a:cs typeface="Times New Roman" pitchFamily="18" charset="0"/>
              </a:rPr>
              <a:t> </a:t>
            </a:r>
          </a:p>
          <a:p>
            <a:pPr marL="0" indent="0" algn="just">
              <a:buNone/>
            </a:pPr>
            <a:r>
              <a:rPr lang="en-US" sz="2000" dirty="0">
                <a:latin typeface="Times New Roman" pitchFamily="18" charset="0"/>
                <a:cs typeface="Times New Roman" pitchFamily="18" charset="0"/>
              </a:rPr>
              <a:t>2. </a:t>
            </a:r>
            <a:r>
              <a:rPr lang="en-IN" altLang="en-US" sz="2000" dirty="0">
                <a:latin typeface="Times New Roman" pitchFamily="18" charset="0"/>
                <a:cs typeface="Times New Roman" pitchFamily="18" charset="0"/>
              </a:rPr>
              <a:t>A</a:t>
            </a:r>
            <a:r>
              <a:rPr lang="en-US" sz="2000" dirty="0">
                <a:latin typeface="Times New Roman" pitchFamily="18" charset="0"/>
                <a:cs typeface="Times New Roman" pitchFamily="18" charset="0"/>
              </a:rPr>
              <a:t>ny expenditure </a:t>
            </a:r>
            <a:r>
              <a:rPr lang="en-IN" altLang="en-US" sz="2000" dirty="0">
                <a:latin typeface="Times New Roman" pitchFamily="18" charset="0"/>
                <a:cs typeface="Times New Roman" pitchFamily="18" charset="0"/>
              </a:rPr>
              <a:t>incurred </a:t>
            </a:r>
            <a:r>
              <a:rPr lang="en-US" sz="2000" dirty="0">
                <a:latin typeface="Times New Roman" pitchFamily="18" charset="0"/>
                <a:cs typeface="Times New Roman" pitchFamily="18" charset="0"/>
              </a:rPr>
              <a:t>from the corpus fund, the replenishment of such corpus </a:t>
            </a:r>
            <a:r>
              <a:rPr lang="en-IN" altLang="en-US" sz="2000" dirty="0">
                <a:latin typeface="Times New Roman" pitchFamily="18" charset="0"/>
                <a:cs typeface="Times New Roman" pitchFamily="18" charset="0"/>
              </a:rPr>
              <a:t>to</a:t>
            </a:r>
            <a:r>
              <a:rPr lang="en-US" sz="2000" dirty="0">
                <a:latin typeface="Times New Roman" pitchFamily="18" charset="0"/>
                <a:cs typeface="Times New Roman" pitchFamily="18" charset="0"/>
              </a:rPr>
              <a:t> be done within 5 years</a:t>
            </a:r>
            <a:r>
              <a:rPr lang="en-IN" altLang="en-US" sz="2000" dirty="0">
                <a:latin typeface="Times New Roman" pitchFamily="18" charset="0"/>
                <a:cs typeface="Times New Roman" pitchFamily="18" charset="0"/>
              </a:rPr>
              <a:t> </a:t>
            </a:r>
            <a:r>
              <a:rPr lang="en-IN" altLang="en-US" sz="2000" dirty="0">
                <a:latin typeface="Times New Roman" pitchFamily="18" charset="0"/>
                <a:cs typeface="Times New Roman" pitchFamily="18" charset="0"/>
                <a:sym typeface="+mn-ea"/>
              </a:rPr>
              <a:t>to make it eligible to be considered as </a:t>
            </a:r>
            <a:r>
              <a:rPr lang="en-US" sz="2000" dirty="0">
                <a:latin typeface="Times New Roman" pitchFamily="18" charset="0"/>
                <a:cs typeface="Times New Roman" pitchFamily="18" charset="0"/>
                <a:sym typeface="+mn-ea"/>
              </a:rPr>
              <a:t>application of income.</a:t>
            </a:r>
            <a:endParaRPr lang="en-US" sz="2000" dirty="0">
              <a:latin typeface="Times New Roman" pitchFamily="18" charset="0"/>
              <a:cs typeface="Times New Roman" pitchFamily="18" charset="0"/>
            </a:endParaRPr>
          </a:p>
          <a:p>
            <a:pPr marL="0" indent="0" algn="just">
              <a:buNone/>
            </a:pPr>
            <a:r>
              <a:rPr lang="en-US" sz="2000" dirty="0">
                <a:latin typeface="Times New Roman" pitchFamily="18" charset="0"/>
                <a:cs typeface="Times New Roman" pitchFamily="18" charset="0"/>
              </a:rPr>
              <a:t> </a:t>
            </a:r>
          </a:p>
          <a:p>
            <a:pPr marL="0" indent="0" algn="just">
              <a:buNone/>
            </a:pPr>
            <a:r>
              <a:rPr lang="en-US" sz="2000" dirty="0">
                <a:latin typeface="Times New Roman" pitchFamily="18" charset="0"/>
                <a:cs typeface="Times New Roman" pitchFamily="18" charset="0"/>
              </a:rPr>
              <a:t>3. If a </a:t>
            </a:r>
            <a:r>
              <a:rPr lang="en-IN" altLang="en-US" sz="2000" dirty="0">
                <a:latin typeface="Times New Roman" pitchFamily="18" charset="0"/>
                <a:cs typeface="Times New Roman" pitchFamily="18" charset="0"/>
              </a:rPr>
              <a:t>CI</a:t>
            </a:r>
            <a:r>
              <a:rPr lang="en-US" sz="2000" dirty="0">
                <a:latin typeface="Times New Roman" pitchFamily="18" charset="0"/>
                <a:cs typeface="Times New Roman" pitchFamily="18" charset="0"/>
              </a:rPr>
              <a:t> has given donation to another trust, then only 85% of th</a:t>
            </a:r>
            <a:r>
              <a:rPr lang="en-IN" altLang="en-US" sz="2000" dirty="0">
                <a:latin typeface="Times New Roman" pitchFamily="18" charset="0"/>
                <a:cs typeface="Times New Roman" pitchFamily="18" charset="0"/>
              </a:rPr>
              <a:t>e</a:t>
            </a:r>
            <a:r>
              <a:rPr lang="en-US" sz="2000" dirty="0">
                <a:latin typeface="Times New Roman" pitchFamily="18" charset="0"/>
                <a:cs typeface="Times New Roman" pitchFamily="18" charset="0"/>
              </a:rPr>
              <a:t> </a:t>
            </a:r>
            <a:r>
              <a:rPr lang="en-IN" altLang="en-US" sz="2000" dirty="0">
                <a:latin typeface="Times New Roman" pitchFamily="18" charset="0"/>
                <a:cs typeface="Times New Roman" pitchFamily="18" charset="0"/>
              </a:rPr>
              <a:t>same</a:t>
            </a:r>
            <a:r>
              <a:rPr lang="en-US" sz="2000" dirty="0">
                <a:latin typeface="Times New Roman" pitchFamily="18" charset="0"/>
                <a:cs typeface="Times New Roman" pitchFamily="18" charset="0"/>
              </a:rPr>
              <a:t> will be considered as application. </a:t>
            </a:r>
          </a:p>
          <a:p>
            <a:pPr marL="0" indent="0" algn="just">
              <a:buNone/>
            </a:pPr>
            <a:endParaRPr lang="en-US" sz="2000" dirty="0">
              <a:latin typeface="Times New Roman" pitchFamily="18" charset="0"/>
              <a:cs typeface="Times New Roman" pitchFamily="18" charset="0"/>
            </a:endParaRPr>
          </a:p>
          <a:p>
            <a:pPr marL="0" indent="0" algn="just">
              <a:buNone/>
            </a:pPr>
            <a:r>
              <a:rPr lang="en-US" sz="2000" dirty="0">
                <a:latin typeface="Times New Roman" pitchFamily="18" charset="0"/>
                <a:cs typeface="Times New Roman" pitchFamily="18" charset="0"/>
              </a:rPr>
              <a:t>4. Now the benefit of registration of Section 12A will not be available in the </a:t>
            </a:r>
            <a:r>
              <a:rPr lang="en-US" sz="2000" dirty="0" smtClean="0">
                <a:latin typeface="Times New Roman" pitchFamily="18" charset="0"/>
                <a:cs typeface="Times New Roman" pitchFamily="18" charset="0"/>
              </a:rPr>
              <a:t>years prior to the year of fresh registration . </a:t>
            </a:r>
            <a:endParaRPr lang="en-US" sz="2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42</a:t>
            </a:fld>
            <a:endParaRPr lang="en-US">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b="1" dirty="0">
                <a:latin typeface="Times New Roman" pitchFamily="18" charset="0"/>
                <a:cs typeface="Times New Roman" pitchFamily="18" charset="0"/>
              </a:rPr>
              <a:t>CHANGES RELATED TO CHARITABLE TRUSTS </a:t>
            </a:r>
            <a:r>
              <a:rPr lang="en-US" sz="2800" b="1" dirty="0" smtClean="0">
                <a:latin typeface="Times New Roman" pitchFamily="18" charset="0"/>
                <a:cs typeface="Times New Roman" pitchFamily="18" charset="0"/>
              </a:rPr>
              <a:t>– Finance Act </a:t>
            </a:r>
            <a:r>
              <a:rPr lang="en-US" sz="2800" b="1" dirty="0">
                <a:latin typeface="Times New Roman" pitchFamily="18" charset="0"/>
                <a:cs typeface="Times New Roman" pitchFamily="18" charset="0"/>
              </a:rPr>
              <a:t>2023</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219200" y="1295400"/>
            <a:ext cx="7812121" cy="3886200"/>
          </a:xfrm>
        </p:spPr>
        <p:txBody>
          <a:bodyPr>
            <a:noAutofit/>
          </a:bodyPr>
          <a:lstStyle/>
          <a:p>
            <a:pPr marL="0" indent="0" algn="just">
              <a:buNone/>
            </a:pPr>
            <a:r>
              <a:rPr lang="en-US" sz="1700" dirty="0">
                <a:latin typeface="Times New Roman" pitchFamily="18" charset="0"/>
                <a:cs typeface="Times New Roman" pitchFamily="18" charset="0"/>
              </a:rPr>
              <a:t>5. As per present Section 12AB, first provisional registration is done, then permanent registration is granted for 5 years.  But as per Finance Bill 2023, if a trust not registered earlier has </a:t>
            </a:r>
            <a:r>
              <a:rPr lang="en-IN" altLang="en-US" sz="1700" dirty="0">
                <a:latin typeface="Times New Roman" pitchFamily="18" charset="0"/>
                <a:cs typeface="Times New Roman" pitchFamily="18" charset="0"/>
              </a:rPr>
              <a:t>commenced its activities</a:t>
            </a:r>
            <a:r>
              <a:rPr lang="en-US" sz="1700" dirty="0">
                <a:latin typeface="Times New Roman" pitchFamily="18" charset="0"/>
                <a:cs typeface="Times New Roman" pitchFamily="18" charset="0"/>
              </a:rPr>
              <a:t>, it can apply for permanent registration directly. </a:t>
            </a:r>
          </a:p>
          <a:p>
            <a:pPr marL="0" indent="0" algn="just">
              <a:buNone/>
            </a:pPr>
            <a:r>
              <a:rPr lang="en-US" sz="1700" dirty="0">
                <a:latin typeface="Times New Roman" pitchFamily="18" charset="0"/>
                <a:cs typeface="Times New Roman" pitchFamily="18" charset="0"/>
              </a:rPr>
              <a:t>6. Power to cancel the registration of Provisional 12AB has also been inserted in the Act. </a:t>
            </a:r>
          </a:p>
          <a:p>
            <a:pPr marL="0" indent="0" algn="just">
              <a:buNone/>
            </a:pPr>
            <a:r>
              <a:rPr lang="en-US" sz="1700" dirty="0">
                <a:latin typeface="Times New Roman" pitchFamily="18" charset="0"/>
                <a:cs typeface="Times New Roman" pitchFamily="18" charset="0"/>
              </a:rPr>
              <a:t>7. It is clarified by circular no. 06/2023 dated 24.05.2023 that the statement of accumulation in Form No. 10 and Form No. 9A is required to be furnished at least two months prior to the due date of furnishing return of income so that it may be taken into account while auditing the books of account. </a:t>
            </a:r>
            <a:r>
              <a:rPr lang="en-US" sz="1700" b="1" dirty="0">
                <a:latin typeface="Times New Roman" pitchFamily="18" charset="0"/>
                <a:cs typeface="Times New Roman" pitchFamily="18" charset="0"/>
              </a:rPr>
              <a:t>However, the accumulation/deemed application shall not be denied to a trust as long as the statement of accumulation/deemed application is furnished on or before the due date of furnishing the return as provided in sub-section (I) of section 139 of the Act. </a:t>
            </a:r>
          </a:p>
          <a:p>
            <a:pPr marL="0" indent="0" algn="just">
              <a:buNone/>
            </a:pPr>
            <a:endParaRPr lang="en-US" sz="1700" dirty="0">
              <a:latin typeface="Times New Roman" pitchFamily="18" charset="0"/>
              <a:cs typeface="Times New Roman" pitchFamily="18" charset="0"/>
            </a:endParaRPr>
          </a:p>
          <a:p>
            <a:pPr marL="0" indent="0" algn="just">
              <a:buNone/>
            </a:pPr>
            <a:r>
              <a:rPr lang="en-US" sz="1700" dirty="0">
                <a:latin typeface="Times New Roman" pitchFamily="18" charset="0"/>
                <a:cs typeface="Times New Roman" pitchFamily="18" charset="0"/>
              </a:rPr>
              <a:t>8. Trust will have to pay tax under Section 115TD in case of failure to apply for renewal of registration/approval after 3/5 years of registration/approval under section 12AB or 10(23C).</a:t>
            </a:r>
            <a:endParaRPr lang="en-IN" sz="17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43</a:t>
            </a:fld>
            <a:endParaRPr lang="en-US">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0" y="849068"/>
            <a:ext cx="7321061" cy="792162"/>
          </a:xfrm>
        </p:spPr>
        <p:txBody>
          <a:bodyPr/>
          <a:lstStyle/>
          <a:p>
            <a:pPr eaLnBrk="1" hangingPunct="1"/>
            <a:r>
              <a:rPr lang="en-IN" altLang="en-US" b="1" dirty="0" smtClean="0">
                <a:solidFill>
                  <a:srgbClr val="0070C0"/>
                </a:solidFill>
                <a:latin typeface="Times New Roman" pitchFamily="18" charset="0"/>
                <a:cs typeface="Times New Roman" pitchFamily="18" charset="0"/>
              </a:rPr>
              <a:t>FATF- Introduction</a:t>
            </a:r>
            <a:endParaRPr lang="en-IN" altLang="en-US" b="1" dirty="0">
              <a:solidFill>
                <a:srgbClr val="0070C0"/>
              </a:solidFill>
              <a:latin typeface="Times New Roman" pitchFamily="18" charset="0"/>
              <a:cs typeface="Times New Roman" pitchFamily="18" charset="0"/>
            </a:endParaRPr>
          </a:p>
        </p:txBody>
      </p:sp>
      <p:sp>
        <p:nvSpPr>
          <p:cNvPr id="7171" name="Content Placeholder 2"/>
          <p:cNvSpPr>
            <a:spLocks noGrp="1"/>
          </p:cNvSpPr>
          <p:nvPr>
            <p:ph sz="quarter" idx="1"/>
          </p:nvPr>
        </p:nvSpPr>
        <p:spPr>
          <a:xfrm>
            <a:off x="1066800" y="1752600"/>
            <a:ext cx="7376747" cy="4155831"/>
          </a:xfrm>
        </p:spPr>
        <p:txBody>
          <a:bodyPr/>
          <a:lstStyle/>
          <a:p>
            <a:pPr algn="just" eaLnBrk="1" hangingPunct="1"/>
            <a:r>
              <a:rPr lang="en-IN" altLang="en-US" sz="2800" dirty="0">
                <a:latin typeface="Times New Roman" pitchFamily="18" charset="0"/>
                <a:cs typeface="Times New Roman" pitchFamily="18" charset="0"/>
              </a:rPr>
              <a:t>The FATF is an independent inter-governmental body with a mandate to protect the global financial system against- </a:t>
            </a:r>
            <a:endParaRPr lang="en-IN" altLang="en-US" sz="2800" dirty="0" smtClean="0">
              <a:latin typeface="Times New Roman" pitchFamily="18" charset="0"/>
              <a:cs typeface="Times New Roman" pitchFamily="18" charset="0"/>
            </a:endParaRPr>
          </a:p>
          <a:p>
            <a:pPr lvl="1" algn="just"/>
            <a:r>
              <a:rPr lang="en-IN" altLang="en-US" sz="2400" dirty="0" smtClean="0">
                <a:latin typeface="Times New Roman" pitchFamily="18" charset="0"/>
                <a:cs typeface="Times New Roman" pitchFamily="18" charset="0"/>
              </a:rPr>
              <a:t>Money </a:t>
            </a:r>
            <a:r>
              <a:rPr lang="en-IN" altLang="en-US" sz="2400" dirty="0">
                <a:latin typeface="Times New Roman" pitchFamily="18" charset="0"/>
                <a:cs typeface="Times New Roman" pitchFamily="18" charset="0"/>
              </a:rPr>
              <a:t>laundering, </a:t>
            </a:r>
            <a:r>
              <a:rPr lang="en-IN" altLang="en-US" sz="2400" dirty="0" smtClean="0">
                <a:latin typeface="Times New Roman" pitchFamily="18" charset="0"/>
                <a:cs typeface="Times New Roman" pitchFamily="18" charset="0"/>
              </a:rPr>
              <a:t>and</a:t>
            </a:r>
          </a:p>
          <a:p>
            <a:pPr lvl="1" algn="just"/>
            <a:r>
              <a:rPr lang="en-IN" altLang="en-US" sz="2400" dirty="0" smtClean="0">
                <a:latin typeface="Times New Roman" pitchFamily="18" charset="0"/>
                <a:cs typeface="Times New Roman" pitchFamily="18" charset="0"/>
              </a:rPr>
              <a:t>Terrorist </a:t>
            </a:r>
            <a:r>
              <a:rPr lang="en-IN" altLang="en-US" sz="2400" dirty="0">
                <a:latin typeface="Times New Roman" pitchFamily="18" charset="0"/>
                <a:cs typeface="Times New Roman" pitchFamily="18" charset="0"/>
              </a:rPr>
              <a:t>financing </a:t>
            </a:r>
          </a:p>
          <a:p>
            <a:pPr eaLnBrk="1" hangingPunct="1"/>
            <a:endParaRPr lang="en-IN" altLang="en-US" sz="24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44</a:t>
            </a:fld>
            <a:endParaRPr lang="en-US">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752600" y="381000"/>
            <a:ext cx="5829300" cy="715962"/>
          </a:xfrm>
        </p:spPr>
        <p:txBody>
          <a:bodyPr>
            <a:normAutofit fontScale="90000"/>
          </a:bodyPr>
          <a:lstStyle/>
          <a:p>
            <a:pPr algn="ctr" eaLnBrk="1" hangingPunct="1"/>
            <a:r>
              <a:rPr lang="en-IN" altLang="en-US" sz="3400" b="1" dirty="0">
                <a:solidFill>
                  <a:srgbClr val="0070C0"/>
                </a:solidFill>
                <a:latin typeface="Times New Roman" pitchFamily="18" charset="0"/>
                <a:cs typeface="Times New Roman" pitchFamily="18" charset="0"/>
              </a:rPr>
              <a:t>Risk or Vulnerability of NPOs:</a:t>
            </a:r>
          </a:p>
        </p:txBody>
      </p:sp>
      <p:sp>
        <p:nvSpPr>
          <p:cNvPr id="9219" name="Content Placeholder 2"/>
          <p:cNvSpPr>
            <a:spLocks noGrp="1"/>
          </p:cNvSpPr>
          <p:nvPr>
            <p:ph sz="quarter" idx="1"/>
          </p:nvPr>
        </p:nvSpPr>
        <p:spPr>
          <a:xfrm>
            <a:off x="914400" y="1600200"/>
            <a:ext cx="7517423" cy="4097215"/>
          </a:xfrm>
        </p:spPr>
        <p:txBody>
          <a:bodyPr>
            <a:normAutofit fontScale="85000" lnSpcReduction="10000"/>
          </a:bodyPr>
          <a:lstStyle/>
          <a:p>
            <a:pPr algn="just" eaLnBrk="1" hangingPunct="1">
              <a:defRPr/>
            </a:pPr>
            <a:r>
              <a:rPr lang="en-IN" altLang="en-US" sz="2700" b="1" dirty="0">
                <a:latin typeface="Times New Roman" pitchFamily="18" charset="0"/>
                <a:cs typeface="Times New Roman" pitchFamily="18" charset="0"/>
              </a:rPr>
              <a:t>FATF tries to address risk to NPOs as they are vulnerable for a variety of reasons:</a:t>
            </a:r>
          </a:p>
          <a:p>
            <a:pPr marL="274320" indent="-274320" algn="just">
              <a:spcBef>
                <a:spcPts val="580"/>
              </a:spcBef>
              <a:buFont typeface="Wingdings 2" panose="05020102010507070707"/>
              <a:buChar char=""/>
              <a:defRPr/>
            </a:pPr>
            <a:r>
              <a:rPr lang="en-IN" sz="2800" dirty="0">
                <a:latin typeface="Times New Roman" pitchFamily="18" charset="0"/>
                <a:cs typeface="Times New Roman" pitchFamily="18" charset="0"/>
              </a:rPr>
              <a:t>NPOs enjoy the public trust- have access to considerable sources of funds, and are often cash intensive. </a:t>
            </a:r>
          </a:p>
          <a:p>
            <a:pPr marL="274320" indent="-274320" algn="just">
              <a:spcBef>
                <a:spcPts val="580"/>
              </a:spcBef>
              <a:buNone/>
              <a:defRPr/>
            </a:pPr>
            <a:endParaRPr lang="en-IN" sz="2800" dirty="0">
              <a:latin typeface="Times New Roman" pitchFamily="18" charset="0"/>
              <a:cs typeface="Times New Roman" pitchFamily="18" charset="0"/>
            </a:endParaRPr>
          </a:p>
          <a:p>
            <a:pPr marL="274320" indent="-274320" algn="just">
              <a:spcBef>
                <a:spcPts val="580"/>
              </a:spcBef>
              <a:buFont typeface="Wingdings 2" panose="05020102010507070707"/>
              <a:buChar char=""/>
              <a:defRPr/>
            </a:pPr>
            <a:r>
              <a:rPr lang="en-IN" sz="2800" dirty="0">
                <a:latin typeface="Times New Roman" pitchFamily="18" charset="0"/>
                <a:cs typeface="Times New Roman" pitchFamily="18" charset="0"/>
              </a:rPr>
              <a:t>Some NPOs have a global presence- national and international operations and financial transactions, </a:t>
            </a:r>
          </a:p>
          <a:p>
            <a:pPr marL="274320" indent="-274320" algn="just">
              <a:spcBef>
                <a:spcPts val="580"/>
              </a:spcBef>
              <a:buNone/>
              <a:defRPr/>
            </a:pPr>
            <a:endParaRPr lang="en-IN" sz="2800" dirty="0">
              <a:latin typeface="Times New Roman" pitchFamily="18" charset="0"/>
              <a:cs typeface="Times New Roman" pitchFamily="18" charset="0"/>
            </a:endParaRPr>
          </a:p>
          <a:p>
            <a:pPr marL="274320" indent="-274320" algn="just">
              <a:spcBef>
                <a:spcPts val="580"/>
              </a:spcBef>
              <a:buFont typeface="Wingdings 2" panose="05020102010507070707"/>
              <a:buChar char=""/>
              <a:defRPr/>
            </a:pPr>
            <a:r>
              <a:rPr lang="en-IN" sz="2800" dirty="0">
                <a:latin typeface="Times New Roman" pitchFamily="18" charset="0"/>
                <a:cs typeface="Times New Roman" pitchFamily="18" charset="0"/>
              </a:rPr>
              <a:t>In some cases, terrorist organisations have infiltrated some NPOs and misuse funds and operations to cover for, or support, terrorist activity.</a:t>
            </a:r>
          </a:p>
          <a:p>
            <a:pPr marL="0" indent="0">
              <a:buNone/>
              <a:defRPr/>
            </a:pPr>
            <a:endParaRPr lang="en-IN" altLang="en-US" sz="27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45</a:t>
            </a:fld>
            <a:endParaRPr lang="en-US">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524000" y="609600"/>
            <a:ext cx="6571060" cy="706964"/>
          </a:xfrm>
        </p:spPr>
        <p:txBody>
          <a:bodyPr>
            <a:normAutofit fontScale="90000"/>
          </a:bodyPr>
          <a:lstStyle/>
          <a:p>
            <a:pPr eaLnBrk="1" hangingPunct="1"/>
            <a:r>
              <a:rPr lang="en-US" altLang="en-US" b="1" dirty="0">
                <a:solidFill>
                  <a:srgbClr val="0070C0"/>
                </a:solidFill>
              </a:rPr>
              <a:t>Terror risks associated with NPOs</a:t>
            </a:r>
            <a:endParaRPr lang="en-IN" altLang="en-US" dirty="0">
              <a:solidFill>
                <a:srgbClr val="0070C0"/>
              </a:solidFill>
            </a:endParaRPr>
          </a:p>
        </p:txBody>
      </p:sp>
      <p:graphicFrame>
        <p:nvGraphicFramePr>
          <p:cNvPr id="4" name="SmartArt Placeholder 39" descr="Org chart SmartArt graphic"/>
          <p:cNvGraphicFramePr>
            <a:graphicFrameLocks noGrp="1"/>
          </p:cNvGraphicFramePr>
          <p:nvPr>
            <p:ph sz="quarter" idx="1"/>
            <p:extLst>
              <p:ext uri="{D42A27DB-BD31-4B8C-83A1-F6EECF244321}">
                <p14:modId xmlns:p14="http://schemas.microsoft.com/office/powerpoint/2010/main" val="3487941393"/>
              </p:ext>
            </p:extLst>
          </p:nvPr>
        </p:nvGraphicFramePr>
        <p:xfrm>
          <a:off x="1828800" y="1295400"/>
          <a:ext cx="60579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5380CA4D-D16C-6D47-BF3C-C96AA7897C7C}" type="slidenum">
              <a:rPr lang="en-US" smtClean="0"/>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752600" y="76200"/>
            <a:ext cx="5829300" cy="868362"/>
          </a:xfrm>
        </p:spPr>
        <p:txBody>
          <a:bodyPr>
            <a:normAutofit fontScale="90000"/>
          </a:bodyPr>
          <a:lstStyle/>
          <a:p>
            <a:pPr algn="ctr" eaLnBrk="1" hangingPunct="1"/>
            <a:r>
              <a:rPr lang="en-IN" altLang="en-US" sz="2800" b="1" dirty="0">
                <a:solidFill>
                  <a:schemeClr val="tx2">
                    <a:lumMod val="60000"/>
                    <a:lumOff val="40000"/>
                  </a:schemeClr>
                </a:solidFill>
                <a:latin typeface="Times New Roman" pitchFamily="18" charset="0"/>
                <a:cs typeface="Times New Roman" pitchFamily="18" charset="0"/>
              </a:rPr>
              <a:t>Measures to be undertaken by NPOs:</a:t>
            </a:r>
          </a:p>
        </p:txBody>
      </p:sp>
      <p:sp>
        <p:nvSpPr>
          <p:cNvPr id="18435" name="Content Placeholder 2"/>
          <p:cNvSpPr>
            <a:spLocks noGrp="1"/>
          </p:cNvSpPr>
          <p:nvPr>
            <p:ph sz="quarter" idx="1"/>
          </p:nvPr>
        </p:nvSpPr>
        <p:spPr>
          <a:xfrm>
            <a:off x="1143000" y="990600"/>
            <a:ext cx="7526215" cy="5562600"/>
          </a:xfrm>
        </p:spPr>
        <p:txBody>
          <a:bodyPr>
            <a:normAutofit fontScale="92500" lnSpcReduction="20000"/>
          </a:bodyPr>
          <a:lstStyle/>
          <a:p>
            <a:pPr algn="just" eaLnBrk="1" hangingPunct="1">
              <a:defRPr/>
            </a:pPr>
            <a:r>
              <a:rPr lang="en-IN" altLang="en-US" sz="3200" b="1" dirty="0" smtClean="0">
                <a:latin typeface="Times New Roman" pitchFamily="18" charset="0"/>
                <a:cs typeface="Times New Roman" pitchFamily="18" charset="0"/>
              </a:rPr>
              <a:t>Know </a:t>
            </a:r>
            <a:r>
              <a:rPr lang="en-IN" altLang="en-US" sz="3200" b="1" dirty="0">
                <a:latin typeface="Times New Roman" pitchFamily="18" charset="0"/>
                <a:cs typeface="Times New Roman" pitchFamily="18" charset="0"/>
              </a:rPr>
              <a:t>their </a:t>
            </a:r>
            <a:r>
              <a:rPr lang="en-IN" altLang="en-US" sz="3200" b="1" dirty="0" smtClean="0">
                <a:latin typeface="Times New Roman" pitchFamily="18" charset="0"/>
                <a:cs typeface="Times New Roman" pitchFamily="18" charset="0"/>
              </a:rPr>
              <a:t>functionaries-</a:t>
            </a:r>
          </a:p>
          <a:p>
            <a:pPr marL="82550" indent="0" algn="just" eaLnBrk="1" hangingPunct="1">
              <a:buNone/>
              <a:defRPr/>
            </a:pPr>
            <a:endParaRPr lang="en-IN" altLang="en-US" sz="3200" b="1" dirty="0">
              <a:latin typeface="Times New Roman" pitchFamily="18" charset="0"/>
              <a:cs typeface="Times New Roman" pitchFamily="18" charset="0"/>
            </a:endParaRPr>
          </a:p>
          <a:p>
            <a:pPr marL="514350" indent="-514350" algn="just">
              <a:buFont typeface="+mj-lt"/>
              <a:buAutoNum type="arabicPeriod"/>
              <a:defRPr/>
            </a:pPr>
            <a:r>
              <a:rPr lang="en-IN" altLang="en-US" sz="2000" dirty="0">
                <a:latin typeface="Times New Roman" pitchFamily="18" charset="0"/>
                <a:cs typeface="Times New Roman" pitchFamily="18" charset="0"/>
              </a:rPr>
              <a:t>Due diligence about various functionaries e.g. Trustees, Directors, Managers, Accountants, Employees etc</a:t>
            </a:r>
            <a:r>
              <a:rPr lang="en-IN" altLang="en-US" sz="2000" dirty="0" smtClean="0">
                <a:latin typeface="Times New Roman" pitchFamily="18" charset="0"/>
                <a:cs typeface="Times New Roman" pitchFamily="18" charset="0"/>
              </a:rPr>
              <a:t>.</a:t>
            </a:r>
          </a:p>
          <a:p>
            <a:pPr marL="0" indent="0" algn="just">
              <a:buNone/>
              <a:defRPr/>
            </a:pPr>
            <a:endParaRPr lang="en-IN" altLang="en-US" sz="2000" dirty="0">
              <a:latin typeface="Times New Roman" pitchFamily="18" charset="0"/>
              <a:cs typeface="Times New Roman" pitchFamily="18" charset="0"/>
            </a:endParaRPr>
          </a:p>
          <a:p>
            <a:pPr marL="514350" indent="-514350" algn="just">
              <a:buFont typeface="+mj-lt"/>
              <a:buAutoNum type="arabicPeriod"/>
              <a:defRPr/>
            </a:pPr>
            <a:r>
              <a:rPr lang="en-IN" altLang="en-US" sz="2000" dirty="0">
                <a:latin typeface="Times New Roman" pitchFamily="18" charset="0"/>
                <a:cs typeface="Times New Roman" pitchFamily="18" charset="0"/>
              </a:rPr>
              <a:t>Collect their complete details such as current address, Id Proofs, past employments &amp; activities</a:t>
            </a:r>
            <a:r>
              <a:rPr lang="en-IN" altLang="en-US" sz="2000" dirty="0" smtClean="0">
                <a:latin typeface="Times New Roman" pitchFamily="18" charset="0"/>
                <a:cs typeface="Times New Roman" pitchFamily="18" charset="0"/>
              </a:rPr>
              <a:t>.</a:t>
            </a:r>
          </a:p>
          <a:p>
            <a:pPr marL="0" indent="0" algn="just">
              <a:buNone/>
              <a:defRPr/>
            </a:pPr>
            <a:endParaRPr lang="en-IN" altLang="en-US" sz="2000" dirty="0">
              <a:latin typeface="Times New Roman" pitchFamily="18" charset="0"/>
              <a:cs typeface="Times New Roman" pitchFamily="18" charset="0"/>
            </a:endParaRPr>
          </a:p>
          <a:p>
            <a:pPr algn="just">
              <a:buFont typeface="Arial" panose="020B0604020202020204" pitchFamily="34" charset="0"/>
              <a:buChar char="•"/>
              <a:defRPr/>
            </a:pPr>
            <a:r>
              <a:rPr lang="en-IN" altLang="en-US" b="1" dirty="0" smtClean="0">
                <a:latin typeface="Times New Roman" pitchFamily="18" charset="0"/>
                <a:cs typeface="Times New Roman" pitchFamily="18" charset="0"/>
              </a:rPr>
              <a:t>Be </a:t>
            </a:r>
            <a:r>
              <a:rPr lang="en-IN" altLang="en-US" b="1" dirty="0">
                <a:latin typeface="Times New Roman" pitchFamily="18" charset="0"/>
                <a:cs typeface="Times New Roman" pitchFamily="18" charset="0"/>
              </a:rPr>
              <a:t>aware about usage of their </a:t>
            </a:r>
            <a:r>
              <a:rPr lang="en-IN" altLang="en-US" b="1" dirty="0" smtClean="0">
                <a:latin typeface="Times New Roman" pitchFamily="18" charset="0"/>
                <a:cs typeface="Times New Roman" pitchFamily="18" charset="0"/>
              </a:rPr>
              <a:t>facilities</a:t>
            </a:r>
          </a:p>
          <a:p>
            <a:pPr marL="82550" indent="0" algn="just">
              <a:buNone/>
              <a:defRPr/>
            </a:pPr>
            <a:endParaRPr lang="en-IN" altLang="en-US" b="1" dirty="0">
              <a:latin typeface="Times New Roman" pitchFamily="18" charset="0"/>
              <a:cs typeface="Times New Roman" pitchFamily="18" charset="0"/>
            </a:endParaRPr>
          </a:p>
          <a:p>
            <a:pPr marL="742950" indent="-742950" algn="just">
              <a:buFont typeface="+mj-lt"/>
              <a:buAutoNum type="arabicPeriod"/>
              <a:defRPr/>
            </a:pPr>
            <a:r>
              <a:rPr lang="en-IN" altLang="en-US" sz="2000" dirty="0">
                <a:latin typeface="Times New Roman" pitchFamily="18" charset="0"/>
                <a:cs typeface="Times New Roman" pitchFamily="18" charset="0"/>
              </a:rPr>
              <a:t>Facilities may include their names/ brands, space, bank account, credit card, website, Computers, telephone, fax etc</a:t>
            </a:r>
            <a:r>
              <a:rPr lang="en-IN" altLang="en-US" sz="2000" dirty="0" smtClean="0">
                <a:latin typeface="Times New Roman" pitchFamily="18" charset="0"/>
                <a:cs typeface="Times New Roman" pitchFamily="18" charset="0"/>
              </a:rPr>
              <a:t>.</a:t>
            </a:r>
          </a:p>
          <a:p>
            <a:pPr marL="0" indent="0" algn="just">
              <a:buNone/>
              <a:defRPr/>
            </a:pPr>
            <a:endParaRPr lang="en-IN" altLang="en-US" sz="2000" dirty="0">
              <a:latin typeface="Times New Roman" pitchFamily="18" charset="0"/>
              <a:cs typeface="Times New Roman" pitchFamily="18" charset="0"/>
            </a:endParaRPr>
          </a:p>
          <a:p>
            <a:pPr marL="742950" indent="-742950" algn="just">
              <a:buFont typeface="+mj-lt"/>
              <a:buAutoNum type="arabicPeriod"/>
              <a:defRPr/>
            </a:pPr>
            <a:r>
              <a:rPr lang="en-IN" altLang="en-US" sz="2000" dirty="0">
                <a:latin typeface="Times New Roman" pitchFamily="18" charset="0"/>
                <a:cs typeface="Times New Roman" pitchFamily="18" charset="0"/>
              </a:rPr>
              <a:t>What is the purpose of use and contents of materials being used or left after use.</a:t>
            </a:r>
          </a:p>
          <a:p>
            <a:pPr eaLnBrk="1" hangingPunct="1">
              <a:buFont typeface="Wingdings 2" panose="05020102010507070707" pitchFamily="18" charset="2"/>
              <a:buNone/>
              <a:defRPr/>
            </a:pPr>
            <a:r>
              <a:rPr lang="en-IN" altLang="en-US" sz="2000" dirty="0">
                <a:latin typeface="Times New Roman" pitchFamily="18" charset="0"/>
                <a:cs typeface="Times New Roman" pitchFamily="18" charset="0"/>
              </a:rPr>
              <a:t>                              </a:t>
            </a:r>
            <a:r>
              <a:rPr lang="en-IN" altLang="en-US" sz="1600" dirty="0" smtClean="0">
                <a:latin typeface="Times New Roman" pitchFamily="18" charset="0"/>
                <a:cs typeface="Times New Roman" pitchFamily="18" charset="0"/>
              </a:rPr>
              <a:t>                 </a:t>
            </a:r>
            <a:endParaRPr lang="en-IN" altLang="en-US" sz="16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47</a:t>
            </a:fld>
            <a:endParaRPr lang="en-US"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219200" y="381000"/>
            <a:ext cx="5829300" cy="487363"/>
          </a:xfrm>
        </p:spPr>
        <p:txBody>
          <a:bodyPr>
            <a:normAutofit fontScale="90000"/>
          </a:bodyPr>
          <a:lstStyle/>
          <a:p>
            <a:pPr eaLnBrk="1" hangingPunct="1"/>
            <a:r>
              <a:rPr lang="en-IN" altLang="en-US" b="1" dirty="0">
                <a:solidFill>
                  <a:schemeClr val="tx2">
                    <a:lumMod val="60000"/>
                    <a:lumOff val="40000"/>
                  </a:schemeClr>
                </a:solidFill>
                <a:latin typeface="Times New Roman" pitchFamily="18" charset="0"/>
                <a:cs typeface="Times New Roman" pitchFamily="18" charset="0"/>
              </a:rPr>
              <a:t>Measures </a:t>
            </a:r>
            <a:r>
              <a:rPr lang="en-IN" altLang="en-US" sz="1800" b="1" dirty="0" err="1">
                <a:solidFill>
                  <a:schemeClr val="tx2">
                    <a:lumMod val="60000"/>
                    <a:lumOff val="40000"/>
                  </a:schemeClr>
                </a:solidFill>
                <a:latin typeface="Times New Roman" pitchFamily="18" charset="0"/>
                <a:cs typeface="Times New Roman" pitchFamily="18" charset="0"/>
              </a:rPr>
              <a:t>Contd</a:t>
            </a:r>
            <a:r>
              <a:rPr lang="en-IN" altLang="en-US" sz="1800" b="1" dirty="0">
                <a:solidFill>
                  <a:schemeClr val="tx2">
                    <a:lumMod val="60000"/>
                    <a:lumOff val="40000"/>
                  </a:schemeClr>
                </a:solidFill>
                <a:latin typeface="Times New Roman" pitchFamily="18" charset="0"/>
                <a:cs typeface="Times New Roman" pitchFamily="18" charset="0"/>
              </a:rPr>
              <a:t>…</a:t>
            </a:r>
            <a:endParaRPr lang="en-IN" altLang="en-US" sz="1800" dirty="0">
              <a:solidFill>
                <a:schemeClr val="tx2">
                  <a:lumMod val="60000"/>
                  <a:lumOff val="40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1219200" y="1143000"/>
            <a:ext cx="7367954" cy="5486399"/>
          </a:xfrm>
        </p:spPr>
        <p:txBody>
          <a:bodyPr>
            <a:normAutofit fontScale="32500" lnSpcReduction="20000"/>
          </a:bodyPr>
          <a:lstStyle/>
          <a:p>
            <a:pPr marL="274320" indent="-274320" algn="just">
              <a:spcBef>
                <a:spcPts val="580"/>
              </a:spcBef>
              <a:buFont typeface="Wingdings 2" panose="05020102010507070707"/>
              <a:buChar char=""/>
              <a:defRPr/>
            </a:pPr>
            <a:r>
              <a:rPr lang="en-IN" sz="7400" b="1" dirty="0">
                <a:latin typeface="Times New Roman" pitchFamily="18" charset="0"/>
                <a:cs typeface="Times New Roman" pitchFamily="18" charset="0"/>
              </a:rPr>
              <a:t>Know their partners</a:t>
            </a:r>
            <a:r>
              <a:rPr lang="en-IN" sz="7400" b="1" dirty="0" smtClean="0">
                <a:latin typeface="Times New Roman" pitchFamily="18" charset="0"/>
                <a:cs typeface="Times New Roman" pitchFamily="18" charset="0"/>
              </a:rPr>
              <a:t>:</a:t>
            </a:r>
          </a:p>
          <a:p>
            <a:pPr marL="274320" indent="-274320" algn="just">
              <a:spcBef>
                <a:spcPts val="580"/>
              </a:spcBef>
              <a:buFont typeface="Wingdings 2" panose="05020102010507070707"/>
              <a:buChar char=""/>
              <a:defRPr/>
            </a:pPr>
            <a:endParaRPr lang="en-US" sz="3900" b="1" dirty="0">
              <a:latin typeface="Times New Roman" pitchFamily="18" charset="0"/>
              <a:cs typeface="Times New Roman" pitchFamily="18" charset="0"/>
            </a:endParaRPr>
          </a:p>
          <a:p>
            <a:pPr marL="742950" indent="-742950" algn="just">
              <a:spcBef>
                <a:spcPts val="580"/>
              </a:spcBef>
              <a:buFont typeface="+mj-lt"/>
              <a:buAutoNum type="arabicPeriod"/>
              <a:defRPr/>
            </a:pPr>
            <a:r>
              <a:rPr lang="en-IN" sz="6200" dirty="0">
                <a:latin typeface="Times New Roman" pitchFamily="18" charset="0"/>
                <a:cs typeface="Times New Roman" pitchFamily="18" charset="0"/>
              </a:rPr>
              <a:t>Due diligence about partners and their associations/affiliations with other organisations</a:t>
            </a:r>
          </a:p>
          <a:p>
            <a:pPr marL="742950" indent="-742950" algn="just">
              <a:spcBef>
                <a:spcPts val="580"/>
              </a:spcBef>
              <a:buFont typeface="+mj-lt"/>
              <a:buAutoNum type="arabicPeriod"/>
              <a:defRPr/>
            </a:pPr>
            <a:r>
              <a:rPr lang="en-IN" sz="6200" dirty="0">
                <a:latin typeface="Times New Roman" pitchFamily="18" charset="0"/>
                <a:cs typeface="Times New Roman" pitchFamily="18" charset="0"/>
              </a:rPr>
              <a:t>Find out who else might be supporting a person or cause being endorsed by them (NPO)</a:t>
            </a:r>
          </a:p>
          <a:p>
            <a:pPr marL="742950" indent="-742950" algn="just">
              <a:spcBef>
                <a:spcPts val="580"/>
              </a:spcBef>
              <a:buFont typeface="+mj-lt"/>
              <a:buAutoNum type="arabicPeriod"/>
              <a:defRPr/>
            </a:pPr>
            <a:r>
              <a:rPr lang="en-IN" sz="6200" dirty="0">
                <a:latin typeface="Times New Roman" pitchFamily="18" charset="0"/>
                <a:cs typeface="Times New Roman" pitchFamily="18" charset="0"/>
              </a:rPr>
              <a:t>Find out who uses their name as supporter</a:t>
            </a:r>
            <a:r>
              <a:rPr lang="en-IN" sz="3900" dirty="0">
                <a:latin typeface="Times New Roman" pitchFamily="18" charset="0"/>
                <a:cs typeface="Times New Roman" pitchFamily="18" charset="0"/>
              </a:rPr>
              <a:t>.</a:t>
            </a:r>
          </a:p>
          <a:p>
            <a:pPr marL="274320" indent="-274320" algn="just">
              <a:spcBef>
                <a:spcPts val="580"/>
              </a:spcBef>
              <a:buFont typeface="Wingdings 2" panose="05020102010507070707"/>
              <a:buChar char=""/>
              <a:defRPr/>
            </a:pPr>
            <a:endParaRPr lang="en-US" sz="3900" b="1" dirty="0" smtClean="0">
              <a:latin typeface="Times New Roman" pitchFamily="18" charset="0"/>
              <a:cs typeface="Times New Roman" pitchFamily="18" charset="0"/>
            </a:endParaRPr>
          </a:p>
          <a:p>
            <a:pPr marL="82550" indent="0">
              <a:buNone/>
              <a:defRPr/>
            </a:pPr>
            <a:endParaRPr lang="en-IN" altLang="en-US" sz="8600" dirty="0">
              <a:latin typeface="Times New Roman" pitchFamily="18" charset="0"/>
              <a:cs typeface="Times New Roman" pitchFamily="18" charset="0"/>
            </a:endParaRPr>
          </a:p>
          <a:p>
            <a:pPr marL="274320" indent="-274320" algn="just">
              <a:spcBef>
                <a:spcPts val="580"/>
              </a:spcBef>
              <a:defRPr/>
            </a:pPr>
            <a:r>
              <a:rPr lang="en-IN" altLang="en-US" sz="7400" b="1" dirty="0">
                <a:latin typeface="Times New Roman" pitchFamily="18" charset="0"/>
                <a:cs typeface="Times New Roman" pitchFamily="18" charset="0"/>
              </a:rPr>
              <a:t>Ensure their financial trail</a:t>
            </a:r>
          </a:p>
          <a:p>
            <a:pPr marL="82550" indent="0">
              <a:buNone/>
              <a:defRPr/>
            </a:pPr>
            <a:endParaRPr lang="en-IN" altLang="en-US" sz="3800" b="1" dirty="0">
              <a:latin typeface="Times New Roman" pitchFamily="18" charset="0"/>
              <a:cs typeface="Times New Roman" pitchFamily="18" charset="0"/>
            </a:endParaRPr>
          </a:p>
          <a:p>
            <a:pPr marL="742950" indent="-742950" algn="just">
              <a:buFont typeface="+mj-lt"/>
              <a:buAutoNum type="arabicPeriod"/>
              <a:defRPr/>
            </a:pPr>
            <a:r>
              <a:rPr lang="en-IN" altLang="en-US" sz="6200" dirty="0">
                <a:latin typeface="Times New Roman" pitchFamily="18" charset="0"/>
                <a:cs typeface="Times New Roman" pitchFamily="18" charset="0"/>
              </a:rPr>
              <a:t>Encourage transactions only through banking channels/ regulated financial channels only.</a:t>
            </a:r>
          </a:p>
          <a:p>
            <a:pPr marL="742950" indent="-742950" algn="just">
              <a:buFont typeface="+mj-lt"/>
              <a:buAutoNum type="arabicPeriod"/>
              <a:defRPr/>
            </a:pPr>
            <a:r>
              <a:rPr lang="en-IN" altLang="en-US" sz="6200" dirty="0">
                <a:latin typeface="Times New Roman" pitchFamily="18" charset="0"/>
                <a:cs typeface="Times New Roman" pitchFamily="18" charset="0"/>
              </a:rPr>
              <a:t>Discourage cash transactions</a:t>
            </a:r>
          </a:p>
          <a:p>
            <a:pPr marL="742950" indent="-742950" algn="just">
              <a:buFont typeface="+mj-lt"/>
              <a:buAutoNum type="arabicPeriod"/>
              <a:defRPr/>
            </a:pPr>
            <a:r>
              <a:rPr lang="en-IN" altLang="en-US" sz="6200" dirty="0">
                <a:latin typeface="Times New Roman" pitchFamily="18" charset="0"/>
                <a:cs typeface="Times New Roman" pitchFamily="18" charset="0"/>
              </a:rPr>
              <a:t>Keep complete audit trail of transactions.</a:t>
            </a:r>
          </a:p>
          <a:p>
            <a:pPr marL="274320" indent="-274320">
              <a:spcBef>
                <a:spcPts val="580"/>
              </a:spcBef>
              <a:buFont typeface="Arial" panose="020B0604020202020204" pitchFamily="34" charset="0"/>
              <a:buChar char="•"/>
              <a:defRPr/>
            </a:pPr>
            <a:endParaRPr lang="en-IN" sz="6200" dirty="0">
              <a:latin typeface="Times New Roman" pitchFamily="18" charset="0"/>
              <a:cs typeface="Times New Roman" pitchFamily="18" charset="0"/>
            </a:endParaRPr>
          </a:p>
          <a:p>
            <a:pPr marL="274320" indent="-274320">
              <a:spcBef>
                <a:spcPts val="580"/>
              </a:spcBef>
              <a:buNone/>
              <a:defRPr/>
            </a:pPr>
            <a:r>
              <a:rPr lang="en-IN" sz="6200" dirty="0">
                <a:latin typeface="Times New Roman" pitchFamily="18" charset="0"/>
                <a:cs typeface="Times New Roman" pitchFamily="18" charset="0"/>
              </a:rPr>
              <a:t>                                                                                       </a:t>
            </a:r>
          </a:p>
          <a:p>
            <a:pPr marL="274320" indent="-274320">
              <a:spcBef>
                <a:spcPts val="580"/>
              </a:spcBef>
              <a:buFont typeface="Arial" panose="020B0604020202020204" pitchFamily="34" charset="0"/>
              <a:buChar char="•"/>
              <a:defRPr/>
            </a:pPr>
            <a:endParaRPr lang="en-IN"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5380CA4D-D16C-6D47-BF3C-C96AA7897C7C}" type="slidenum">
              <a:rPr lang="en-US" smtClean="0">
                <a:latin typeface="Times New Roman" pitchFamily="18" charset="0"/>
                <a:cs typeface="Times New Roman" pitchFamily="18" charset="0"/>
              </a:rPr>
              <a:t>48</a:t>
            </a:fld>
            <a:endParaRPr lang="en-US">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066800" y="381000"/>
            <a:ext cx="5829300" cy="411163"/>
          </a:xfrm>
        </p:spPr>
        <p:txBody>
          <a:bodyPr>
            <a:normAutofit fontScale="90000"/>
          </a:bodyPr>
          <a:lstStyle/>
          <a:p>
            <a:pPr eaLnBrk="1" hangingPunct="1"/>
            <a:r>
              <a:rPr lang="en-IN" altLang="en-US" b="1" dirty="0">
                <a:solidFill>
                  <a:schemeClr val="tx2">
                    <a:lumMod val="60000"/>
                    <a:lumOff val="40000"/>
                  </a:schemeClr>
                </a:solidFill>
                <a:latin typeface="Times New Roman" pitchFamily="18" charset="0"/>
                <a:cs typeface="Times New Roman" pitchFamily="18" charset="0"/>
              </a:rPr>
              <a:t>Measures </a:t>
            </a:r>
            <a:r>
              <a:rPr lang="en-IN" altLang="en-US" sz="1800" b="1" dirty="0" err="1">
                <a:solidFill>
                  <a:schemeClr val="tx2">
                    <a:lumMod val="60000"/>
                    <a:lumOff val="40000"/>
                  </a:schemeClr>
                </a:solidFill>
                <a:latin typeface="Times New Roman" pitchFamily="18" charset="0"/>
                <a:cs typeface="Times New Roman" pitchFamily="18" charset="0"/>
              </a:rPr>
              <a:t>Contd</a:t>
            </a:r>
            <a:r>
              <a:rPr lang="en-IN" altLang="en-US" sz="1800" b="1" dirty="0">
                <a:solidFill>
                  <a:schemeClr val="tx2">
                    <a:lumMod val="60000"/>
                    <a:lumOff val="40000"/>
                  </a:schemeClr>
                </a:solidFill>
                <a:latin typeface="Times New Roman" pitchFamily="18" charset="0"/>
                <a:cs typeface="Times New Roman" pitchFamily="18" charset="0"/>
              </a:rPr>
              <a:t>…</a:t>
            </a:r>
            <a:endParaRPr lang="en-IN" altLang="en-US" sz="1800" dirty="0">
              <a:solidFill>
                <a:schemeClr val="tx2">
                  <a:lumMod val="60000"/>
                  <a:lumOff val="40000"/>
                </a:schemeClr>
              </a:solidFill>
              <a:latin typeface="Times New Roman" pitchFamily="18" charset="0"/>
              <a:cs typeface="Times New Roman" pitchFamily="18" charset="0"/>
            </a:endParaRPr>
          </a:p>
        </p:txBody>
      </p:sp>
      <p:sp>
        <p:nvSpPr>
          <p:cNvPr id="22531" name="Content Placeholder 2"/>
          <p:cNvSpPr>
            <a:spLocks noGrp="1"/>
          </p:cNvSpPr>
          <p:nvPr>
            <p:ph sz="quarter" idx="1"/>
          </p:nvPr>
        </p:nvSpPr>
        <p:spPr>
          <a:xfrm>
            <a:off x="1143000" y="990600"/>
            <a:ext cx="7447085" cy="5486400"/>
          </a:xfrm>
        </p:spPr>
        <p:txBody>
          <a:bodyPr>
            <a:normAutofit fontScale="85000" lnSpcReduction="20000"/>
          </a:bodyPr>
          <a:lstStyle/>
          <a:p>
            <a:pPr algn="just" eaLnBrk="1" hangingPunct="1">
              <a:defRPr/>
            </a:pPr>
            <a:r>
              <a:rPr lang="en-IN" altLang="en-US" sz="3100" b="1" dirty="0">
                <a:latin typeface="Times New Roman" pitchFamily="18" charset="0"/>
                <a:cs typeface="Times New Roman" pitchFamily="18" charset="0"/>
              </a:rPr>
              <a:t>Know their </a:t>
            </a:r>
            <a:r>
              <a:rPr lang="en-IN" altLang="en-US" sz="3100" b="1" dirty="0" smtClean="0">
                <a:latin typeface="Times New Roman" pitchFamily="18" charset="0"/>
                <a:cs typeface="Times New Roman" pitchFamily="18" charset="0"/>
              </a:rPr>
              <a:t>donors </a:t>
            </a:r>
            <a:r>
              <a:rPr lang="en-IN" altLang="en-US" sz="2800" dirty="0">
                <a:latin typeface="Times New Roman" pitchFamily="18" charset="0"/>
                <a:cs typeface="Times New Roman" pitchFamily="18" charset="0"/>
              </a:rPr>
              <a:t>(Due diligence in respect of their donors)</a:t>
            </a:r>
          </a:p>
          <a:p>
            <a:pPr marL="541338" indent="-541338" algn="just">
              <a:buFont typeface="+mj-lt"/>
              <a:buAutoNum type="arabicPeriod"/>
              <a:tabLst>
                <a:tab pos="541338" algn="l"/>
              </a:tabLst>
              <a:defRPr/>
            </a:pPr>
            <a:r>
              <a:rPr lang="en-IN" altLang="en-US" sz="2800" dirty="0">
                <a:latin typeface="Times New Roman" pitchFamily="18" charset="0"/>
                <a:cs typeface="Times New Roman" pitchFamily="18" charset="0"/>
              </a:rPr>
              <a:t>Complete details of donors</a:t>
            </a:r>
          </a:p>
          <a:p>
            <a:pPr marL="541338" indent="-541338" algn="just">
              <a:buFont typeface="+mj-lt"/>
              <a:buAutoNum type="arabicPeriod"/>
              <a:tabLst>
                <a:tab pos="541338" algn="l"/>
              </a:tabLst>
              <a:defRPr/>
            </a:pPr>
            <a:r>
              <a:rPr lang="en-IN" altLang="en-US" sz="2800" dirty="0">
                <a:latin typeface="Times New Roman" pitchFamily="18" charset="0"/>
                <a:cs typeface="Times New Roman" pitchFamily="18" charset="0"/>
              </a:rPr>
              <a:t>Their area of activities /operations</a:t>
            </a:r>
          </a:p>
          <a:p>
            <a:pPr marL="541338" indent="-541338" algn="just">
              <a:buFont typeface="+mj-lt"/>
              <a:buAutoNum type="arabicPeriod"/>
              <a:tabLst>
                <a:tab pos="541338" algn="l"/>
              </a:tabLst>
              <a:defRPr/>
            </a:pPr>
            <a:r>
              <a:rPr lang="en-IN" altLang="en-US" sz="2800" dirty="0">
                <a:latin typeface="Times New Roman" pitchFamily="18" charset="0"/>
                <a:cs typeface="Times New Roman" pitchFamily="18" charset="0"/>
              </a:rPr>
              <a:t>Their background &amp; antecedents.</a:t>
            </a:r>
          </a:p>
          <a:p>
            <a:pPr marL="0" indent="0" algn="just">
              <a:buNone/>
              <a:defRPr/>
            </a:pPr>
            <a:endParaRPr lang="en-IN" altLang="en-US" sz="2400" dirty="0">
              <a:latin typeface="Times New Roman" pitchFamily="18" charset="0"/>
              <a:cs typeface="Times New Roman" pitchFamily="18" charset="0"/>
            </a:endParaRPr>
          </a:p>
          <a:p>
            <a:pPr marL="457200" indent="-457200" algn="just">
              <a:spcBef>
                <a:spcPts val="580"/>
              </a:spcBef>
              <a:defRPr/>
            </a:pPr>
            <a:r>
              <a:rPr lang="en-IN" sz="3100" b="1" dirty="0">
                <a:latin typeface="Times New Roman" pitchFamily="18" charset="0"/>
                <a:cs typeface="Times New Roman" pitchFamily="18" charset="0"/>
              </a:rPr>
              <a:t>Maintain financial transparency</a:t>
            </a:r>
          </a:p>
          <a:p>
            <a:pPr marL="514350" indent="-514350" algn="just">
              <a:spcBef>
                <a:spcPts val="580"/>
              </a:spcBef>
              <a:buFont typeface="+mj-lt"/>
              <a:buAutoNum type="arabicPeriod"/>
              <a:defRPr/>
            </a:pPr>
            <a:r>
              <a:rPr lang="en-IN" sz="2800" dirty="0">
                <a:latin typeface="Times New Roman" pitchFamily="18" charset="0"/>
                <a:cs typeface="Times New Roman" pitchFamily="18" charset="0"/>
              </a:rPr>
              <a:t>Ensure financial transparency &amp; accountability</a:t>
            </a:r>
          </a:p>
          <a:p>
            <a:pPr marL="514350" indent="-514350" algn="just">
              <a:spcBef>
                <a:spcPts val="580"/>
              </a:spcBef>
              <a:buFont typeface="+mj-lt"/>
              <a:buAutoNum type="arabicPeriod"/>
              <a:defRPr/>
            </a:pPr>
            <a:r>
              <a:rPr lang="en-IN" sz="2800" dirty="0">
                <a:latin typeface="Times New Roman" pitchFamily="18" charset="0"/>
                <a:cs typeface="Times New Roman" pitchFamily="18" charset="0"/>
              </a:rPr>
              <a:t>Ensure strong financial control to track &amp; monitor the source &amp; use of funds</a:t>
            </a:r>
          </a:p>
          <a:p>
            <a:pPr marL="514350" indent="-514350" algn="just">
              <a:spcBef>
                <a:spcPts val="580"/>
              </a:spcBef>
              <a:buFont typeface="+mj-lt"/>
              <a:buAutoNum type="arabicPeriod"/>
              <a:defRPr/>
            </a:pPr>
            <a:r>
              <a:rPr lang="en-IN" sz="2800" dirty="0">
                <a:latin typeface="Times New Roman" pitchFamily="18" charset="0"/>
                <a:cs typeface="Times New Roman" pitchFamily="18" charset="0"/>
              </a:rPr>
              <a:t>Plan and monitor to prevent misappropriation of funds</a:t>
            </a:r>
          </a:p>
          <a:p>
            <a:pPr marL="514350" indent="-514350" algn="just">
              <a:spcBef>
                <a:spcPts val="580"/>
              </a:spcBef>
              <a:buFont typeface="+mj-lt"/>
              <a:buAutoNum type="arabicPeriod"/>
              <a:defRPr/>
            </a:pPr>
            <a:r>
              <a:rPr lang="en-IN" sz="2800" dirty="0">
                <a:latin typeface="Times New Roman" pitchFamily="18" charset="0"/>
                <a:cs typeface="Times New Roman" pitchFamily="18" charset="0"/>
              </a:rPr>
              <a:t>Ensure that the funds are utilised only for the intended objectives.</a:t>
            </a:r>
          </a:p>
          <a:p>
            <a:pPr algn="just" eaLnBrk="1" hangingPunct="1">
              <a:buFont typeface="Wingdings 2" panose="05020102010507070707" pitchFamily="18" charset="2"/>
              <a:buNone/>
              <a:defRPr/>
            </a:pPr>
            <a:r>
              <a:rPr lang="en-IN" altLang="en-US" dirty="0">
                <a:latin typeface="Times New Roman" pitchFamily="18" charset="0"/>
                <a:cs typeface="Times New Roman" pitchFamily="18" charset="0"/>
              </a:rPr>
              <a:t>					</a:t>
            </a:r>
          </a:p>
        </p:txBody>
      </p:sp>
      <p:sp>
        <p:nvSpPr>
          <p:cNvPr id="2" name="Slide Number Placeholder 1"/>
          <p:cNvSpPr>
            <a:spLocks noGrp="1"/>
          </p:cNvSpPr>
          <p:nvPr>
            <p:ph type="sldNum" sz="quarter" idx="12"/>
          </p:nvPr>
        </p:nvSpPr>
        <p:spPr/>
        <p:txBody>
          <a:bodyPr/>
          <a:lstStyle/>
          <a:p>
            <a:fld id="{5380CA4D-D16C-6D47-BF3C-C96AA7897C7C}" type="slidenum">
              <a:rPr lang="en-US" smtClean="0"/>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anose="02020603050405020304" pitchFamily="18" charset="0"/>
              </a:rPr>
              <a:t>Relevant Sections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800" dirty="0" smtClean="0">
                <a:latin typeface="Times New Roman" pitchFamily="18" charset="0"/>
                <a:cs typeface="Times New Roman" panose="02020603050405020304" pitchFamily="18" charset="0"/>
              </a:rPr>
              <a:t>Section</a:t>
            </a:r>
            <a:r>
              <a:rPr lang="en-US" sz="40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2(15)</a:t>
            </a:r>
          </a:p>
          <a:p>
            <a:r>
              <a:rPr lang="en-US" sz="1800" dirty="0" smtClean="0">
                <a:latin typeface="Times New Roman" panose="02020603050405020304" pitchFamily="18" charset="0"/>
                <a:cs typeface="Times New Roman" panose="02020603050405020304" pitchFamily="18" charset="0"/>
              </a:rPr>
              <a:t>Section 10(23C)</a:t>
            </a:r>
          </a:p>
          <a:p>
            <a:r>
              <a:rPr lang="en-US" sz="1800" dirty="0" smtClean="0">
                <a:latin typeface="Times New Roman" panose="02020603050405020304" pitchFamily="18" charset="0"/>
                <a:cs typeface="Times New Roman" panose="02020603050405020304" pitchFamily="18" charset="0"/>
              </a:rPr>
              <a:t>Section 11/12/12A/12AB/13</a:t>
            </a:r>
          </a:p>
          <a:p>
            <a:r>
              <a:rPr lang="en-US" sz="1800" dirty="0" smtClean="0">
                <a:latin typeface="Times New Roman" panose="02020603050405020304" pitchFamily="18" charset="0"/>
                <a:cs typeface="Times New Roman" panose="02020603050405020304" pitchFamily="18" charset="0"/>
              </a:rPr>
              <a:t>Section 80G</a:t>
            </a:r>
            <a:endParaRPr lang="en-US"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708392" cy="1143000"/>
          </a:xfrm>
        </p:spPr>
        <p:txBody>
          <a:bodyPr>
            <a:noAutofit/>
          </a:bodyPr>
          <a:lstStyle/>
          <a:p>
            <a:r>
              <a:rPr lang="en-IN" sz="3200" dirty="0" smtClean="0">
                <a:latin typeface="Times New Roman" pitchFamily="18" charset="0"/>
                <a:cs typeface="Times New Roman" pitchFamily="18" charset="0"/>
              </a:rPr>
              <a:t>Charitable purpose – Section 2(15) - Includes</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447800"/>
            <a:ext cx="7866888" cy="4800600"/>
          </a:xfrm>
        </p:spPr>
        <p:txBody>
          <a:bodyPr>
            <a:normAutofit fontScale="70000" lnSpcReduction="20000"/>
          </a:bodyPr>
          <a:lstStyle/>
          <a:p>
            <a:pPr marL="723900" marR="4725035" indent="-457200">
              <a:lnSpc>
                <a:spcPct val="148000"/>
              </a:lnSpc>
              <a:spcBef>
                <a:spcPts val="100"/>
              </a:spcBef>
              <a:buFont typeface="Arial" pitchFamily="34" charset="0"/>
              <a:buChar char="•"/>
            </a:pPr>
            <a:r>
              <a:rPr lang="en-US" dirty="0" smtClean="0">
                <a:latin typeface="Times New Roman" pitchFamily="18" charset="0"/>
                <a:cs typeface="Times New Roman" pitchFamily="18" charset="0"/>
              </a:rPr>
              <a:t>relief </a:t>
            </a:r>
            <a:r>
              <a:rPr lang="en-US" dirty="0">
                <a:latin typeface="Times New Roman" pitchFamily="18" charset="0"/>
                <a:cs typeface="Times New Roman" pitchFamily="18" charset="0"/>
              </a:rPr>
              <a:t>of </a:t>
            </a:r>
            <a:r>
              <a:rPr lang="en-US" dirty="0" smtClean="0">
                <a:latin typeface="Times New Roman" pitchFamily="18" charset="0"/>
                <a:cs typeface="Times New Roman" pitchFamily="18" charset="0"/>
              </a:rPr>
              <a:t>the poor</a:t>
            </a:r>
          </a:p>
          <a:p>
            <a:pPr marL="719455" marR="4725035" indent="-452755">
              <a:lnSpc>
                <a:spcPct val="148000"/>
              </a:lnSpc>
              <a:spcBef>
                <a:spcPts val="100"/>
              </a:spcBef>
              <a:buFont typeface="Wingdings" panose="05000000000000000000" pitchFamily="2" charset="2"/>
              <a:buChar char="§"/>
            </a:pPr>
            <a:r>
              <a:rPr lang="en-US" dirty="0" smtClean="0">
                <a:latin typeface="Times New Roman" pitchFamily="18" charset="0"/>
                <a:cs typeface="Times New Roman" pitchFamily="18" charset="0"/>
              </a:rPr>
              <a:t>education,</a:t>
            </a:r>
          </a:p>
          <a:p>
            <a:pPr marL="719455" marR="4725035" indent="-452755">
              <a:lnSpc>
                <a:spcPct val="148000"/>
              </a:lnSpc>
              <a:spcBef>
                <a:spcPts val="100"/>
              </a:spcBef>
              <a:buFont typeface="Wingdings" panose="05000000000000000000" pitchFamily="2" charset="2"/>
              <a:buChar char="§"/>
            </a:pPr>
            <a:r>
              <a:rPr lang="en-US" dirty="0" smtClean="0">
                <a:latin typeface="Times New Roman" pitchFamily="18" charset="0"/>
                <a:cs typeface="Times New Roman" pitchFamily="18" charset="0"/>
              </a:rPr>
              <a:t>yoga</a:t>
            </a:r>
            <a:r>
              <a:rPr lang="en-US" dirty="0">
                <a:latin typeface="Times New Roman" pitchFamily="18" charset="0"/>
                <a:cs typeface="Times New Roman" pitchFamily="18" charset="0"/>
              </a:rPr>
              <a:t>,  </a:t>
            </a:r>
          </a:p>
          <a:p>
            <a:pPr marL="719455" marR="4725035" indent="-452755">
              <a:lnSpc>
                <a:spcPct val="148000"/>
              </a:lnSpc>
              <a:spcBef>
                <a:spcPts val="100"/>
              </a:spcBef>
              <a:buFont typeface="Wingdings" panose="05000000000000000000" pitchFamily="2" charset="2"/>
              <a:buChar char="§"/>
            </a:pPr>
            <a:r>
              <a:rPr lang="en-US" dirty="0" smtClean="0">
                <a:latin typeface="Times New Roman" pitchFamily="18" charset="0"/>
                <a:cs typeface="Times New Roman" pitchFamily="18" charset="0"/>
              </a:rPr>
              <a:t>medical </a:t>
            </a:r>
            <a:r>
              <a:rPr lang="en-US" dirty="0">
                <a:latin typeface="Times New Roman" pitchFamily="18" charset="0"/>
                <a:cs typeface="Times New Roman" pitchFamily="18" charset="0"/>
              </a:rPr>
              <a:t>relief,</a:t>
            </a:r>
          </a:p>
          <a:p>
            <a:pPr marL="719455" indent="-452755" algn="just">
              <a:buFont typeface="Wingdings" panose="05000000000000000000" pitchFamily="2" charset="2"/>
              <a:buChar char="§"/>
            </a:pPr>
            <a:r>
              <a:rPr lang="en-IN" dirty="0" smtClean="0">
                <a:latin typeface="Times New Roman" pitchFamily="18" charset="0"/>
                <a:cs typeface="Times New Roman" pitchFamily="18" charset="0"/>
              </a:rPr>
              <a:t>preservation </a:t>
            </a:r>
            <a:r>
              <a:rPr lang="en-IN" dirty="0">
                <a:latin typeface="Times New Roman" pitchFamily="18" charset="0"/>
                <a:cs typeface="Times New Roman" pitchFamily="18" charset="0"/>
              </a:rPr>
              <a:t>of environment (including watersheds, forests and wildlife)</a:t>
            </a:r>
          </a:p>
          <a:p>
            <a:pPr marL="719455" indent="-452755" algn="just">
              <a:buFont typeface="Wingdings" panose="05000000000000000000" pitchFamily="2" charset="2"/>
              <a:buChar char="§"/>
            </a:pPr>
            <a:r>
              <a:rPr lang="en-IN" dirty="0" smtClean="0">
                <a:latin typeface="Times New Roman" pitchFamily="18" charset="0"/>
                <a:cs typeface="Times New Roman" pitchFamily="18" charset="0"/>
              </a:rPr>
              <a:t>preservation </a:t>
            </a:r>
            <a:r>
              <a:rPr lang="en-IN" dirty="0">
                <a:latin typeface="Times New Roman" pitchFamily="18" charset="0"/>
                <a:cs typeface="Times New Roman" pitchFamily="18" charset="0"/>
              </a:rPr>
              <a:t>of monuments or places or objects of artistic or historic interest,</a:t>
            </a:r>
          </a:p>
          <a:p>
            <a:pPr marL="719455" indent="-452755" algn="just">
              <a:buFont typeface="Wingdings" panose="05000000000000000000" pitchFamily="2" charset="2"/>
              <a:buChar char="§"/>
            </a:pPr>
            <a:r>
              <a:rPr lang="en-IN" dirty="0">
                <a:latin typeface="Times New Roman" pitchFamily="18" charset="0"/>
                <a:cs typeface="Times New Roman" pitchFamily="18" charset="0"/>
              </a:rPr>
              <a:t>advancement of any other object of general public </a:t>
            </a:r>
            <a:r>
              <a:rPr lang="en-IN" dirty="0" smtClean="0">
                <a:latin typeface="Times New Roman" pitchFamily="18" charset="0"/>
                <a:cs typeface="Times New Roman" pitchFamily="18" charset="0"/>
              </a:rPr>
              <a:t>utility</a:t>
            </a:r>
          </a:p>
          <a:p>
            <a:pPr marL="993775" lvl="1" indent="-452755" algn="just">
              <a:buFont typeface="Wingdings" panose="05000000000000000000" pitchFamily="2" charset="2"/>
              <a:buChar char="§"/>
            </a:pPr>
            <a:r>
              <a:rPr lang="en-US" sz="2200" dirty="0" smtClean="0">
                <a:latin typeface="Times New Roman" pitchFamily="18" charset="0"/>
                <a:cs typeface="Times New Roman" pitchFamily="18" charset="0"/>
              </a:rPr>
              <a:t>Proviso </a:t>
            </a:r>
            <a:r>
              <a:rPr lang="en-US" sz="2200" dirty="0">
                <a:latin typeface="Times New Roman" pitchFamily="18" charset="0"/>
                <a:cs typeface="Times New Roman" pitchFamily="18" charset="0"/>
              </a:rPr>
              <a:t>to section 2(15) </a:t>
            </a:r>
            <a:endParaRPr lang="en-US" sz="2200" dirty="0" smtClean="0">
              <a:latin typeface="Times New Roman" pitchFamily="18" charset="0"/>
              <a:cs typeface="Times New Roman" pitchFamily="18" charset="0"/>
            </a:endParaRPr>
          </a:p>
          <a:p>
            <a:pPr marL="993775" lvl="1" indent="-452755" algn="just">
              <a:buFont typeface="Wingdings" panose="05000000000000000000" pitchFamily="2" charset="2"/>
              <a:buChar char="§"/>
            </a:pPr>
            <a:r>
              <a:rPr lang="en-US" sz="2200" dirty="0">
                <a:latin typeface="Times New Roman" pitchFamily="18" charset="0"/>
                <a:cs typeface="Times New Roman" pitchFamily="18" charset="0"/>
              </a:rPr>
              <a:t>ACIT (Exemption) Vs. Ahmedabad Urban Development Authority 2022 (SC):</a:t>
            </a:r>
          </a:p>
          <a:p>
            <a:pPr marL="993775" lvl="1" indent="-452755" algn="just">
              <a:buFont typeface="Wingdings" panose="05000000000000000000" pitchFamily="2" charset="2"/>
              <a:buChar char="§"/>
            </a:pPr>
            <a:endParaRPr lang="en-US" dirty="0" smtClean="0">
              <a:latin typeface="Times New Roman" pitchFamily="18" charset="0"/>
              <a:cs typeface="Times New Roman" pitchFamily="18" charset="0"/>
            </a:endParaRPr>
          </a:p>
          <a:p>
            <a:pPr marL="993775" lvl="1" indent="-452755" algn="just">
              <a:buFont typeface="Wingdings" panose="05000000000000000000" pitchFamily="2" charset="2"/>
              <a:buChar char="§"/>
            </a:pPr>
            <a:endParaRPr lang="en-IN" dirty="0">
              <a:solidFill>
                <a:srgbClr val="0070C0"/>
              </a:solidFill>
              <a:latin typeface="Times New Roman" panose="02020603050405020304" pitchFamily="18" charset="0"/>
              <a:ea typeface="Arial Unicode MS" panose="020B0604020202020204" pitchFamily="34" charset="-128"/>
            </a:endParaRPr>
          </a:p>
          <a:p>
            <a:pPr marL="109855" indent="0" algn="just">
              <a:buNone/>
            </a:pPr>
            <a:endParaRPr lang="en-IN" sz="2400" dirty="0"/>
          </a:p>
          <a:p>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tx2"/>
                </a:solidFill>
                <a:latin typeface="Times New Roman" pitchFamily="18" charset="0"/>
                <a:cs typeface="Times New Roman" pitchFamily="18" charset="0"/>
              </a:rPr>
              <a:t>Two regimes: legal provisions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371600"/>
            <a:ext cx="7866888" cy="5029200"/>
          </a:xfrm>
        </p:spPr>
        <p:txBody>
          <a:bodyPr>
            <a:normAutofit/>
          </a:bodyPr>
          <a:lstStyle/>
          <a:p>
            <a:pPr algn="just">
              <a:lnSpc>
                <a:spcPct val="150000"/>
              </a:lnSpc>
              <a:spcBef>
                <a:spcPts val="0"/>
              </a:spcBef>
            </a:pPr>
            <a:r>
              <a:rPr lang="en-US" sz="2400" dirty="0" smtClean="0">
                <a:latin typeface="Times New Roman" pitchFamily="18" charset="0"/>
                <a:ea typeface="Arial Unicode MS" panose="020B0604020202020204" pitchFamily="34" charset="-128"/>
                <a:cs typeface="Times New Roman" pitchFamily="18" charset="0"/>
              </a:rPr>
              <a:t>First </a:t>
            </a:r>
            <a:r>
              <a:rPr lang="en-US" sz="2400" dirty="0">
                <a:latin typeface="Times New Roman" panose="02020603050405020304" pitchFamily="18" charset="0"/>
                <a:ea typeface="Arial Unicode MS" panose="020B0604020202020204" pitchFamily="34" charset="-128"/>
                <a:cs typeface="Times New Roman" pitchFamily="18" charset="0"/>
              </a:rPr>
              <a:t>regime </a:t>
            </a:r>
            <a:r>
              <a:rPr lang="en-US" sz="2400" dirty="0" smtClean="0">
                <a:latin typeface="Times New Roman" panose="02020603050405020304" pitchFamily="18" charset="0"/>
                <a:ea typeface="Arial Unicode MS" panose="020B0604020202020204" pitchFamily="34" charset="-128"/>
                <a:cs typeface="Times New Roman" pitchFamily="18" charset="0"/>
              </a:rPr>
              <a:t> - Under </a:t>
            </a:r>
            <a:r>
              <a:rPr lang="en-US" sz="2400" dirty="0">
                <a:latin typeface="Times New Roman" panose="02020603050405020304" pitchFamily="18" charset="0"/>
                <a:ea typeface="Arial Unicode MS" panose="020B0604020202020204" pitchFamily="34" charset="-128"/>
                <a:cs typeface="Times New Roman" pitchFamily="18" charset="0"/>
              </a:rPr>
              <a:t>section 10(23C) </a:t>
            </a:r>
          </a:p>
          <a:p>
            <a:pPr algn="just">
              <a:lnSpc>
                <a:spcPct val="150000"/>
              </a:lnSpc>
              <a:spcBef>
                <a:spcPts val="0"/>
              </a:spcBef>
            </a:pPr>
            <a:r>
              <a:rPr lang="en-US" sz="2400" dirty="0">
                <a:latin typeface="Times New Roman" panose="02020603050405020304" pitchFamily="18" charset="0"/>
                <a:ea typeface="Arial Unicode MS" panose="020B0604020202020204" pitchFamily="34" charset="-128"/>
                <a:cs typeface="Times New Roman" pitchFamily="18" charset="0"/>
              </a:rPr>
              <a:t>Second regime </a:t>
            </a:r>
            <a:r>
              <a:rPr lang="en-US" sz="2400" dirty="0" smtClean="0">
                <a:latin typeface="Times New Roman" panose="02020603050405020304" pitchFamily="18" charset="0"/>
                <a:ea typeface="Arial Unicode MS" panose="020B0604020202020204" pitchFamily="34" charset="-128"/>
                <a:cs typeface="Times New Roman" pitchFamily="18" charset="0"/>
              </a:rPr>
              <a:t> - Under </a:t>
            </a:r>
            <a:r>
              <a:rPr lang="en-US" sz="2400" dirty="0">
                <a:latin typeface="Times New Roman" panose="02020603050405020304" pitchFamily="18" charset="0"/>
                <a:ea typeface="Arial Unicode MS" panose="020B0604020202020204" pitchFamily="34" charset="-128"/>
                <a:cs typeface="Times New Roman" pitchFamily="18" charset="0"/>
              </a:rPr>
              <a:t>sections 11 and 12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470660" y="491570"/>
            <a:ext cx="7022592" cy="563562"/>
          </a:xfrm>
        </p:spPr>
        <p:txBody>
          <a:bodyPr>
            <a:noAutofit/>
          </a:bodyPr>
          <a:lstStyle/>
          <a:p>
            <a:r>
              <a:rPr lang="en-IN" sz="2800" dirty="0" smtClean="0">
                <a:latin typeface="Times New Roman" pitchFamily="18" charset="0"/>
                <a:cs typeface="Times New Roman" pitchFamily="18" charset="0"/>
              </a:rPr>
              <a:t>Section 10(23C) – The First Regime</a:t>
            </a:r>
            <a:endParaRPr lang="en-IN" sz="2800" dirty="0">
              <a:latin typeface="Times New Roman" pitchFamily="18" charset="0"/>
              <a:cs typeface="Times New Roman" pitchFamily="18" charset="0"/>
            </a:endParaRPr>
          </a:p>
        </p:txBody>
      </p:sp>
      <p:sp>
        <p:nvSpPr>
          <p:cNvPr id="5" name="TextBox 4"/>
          <p:cNvSpPr txBox="1"/>
          <p:nvPr/>
        </p:nvSpPr>
        <p:spPr>
          <a:xfrm>
            <a:off x="1600200" y="1055132"/>
            <a:ext cx="1774845" cy="369332"/>
          </a:xfrm>
          <a:prstGeom prst="rect">
            <a:avLst/>
          </a:prstGeom>
          <a:noFill/>
        </p:spPr>
        <p:txBody>
          <a:bodyPr wrap="none" rtlCol="0">
            <a:spAutoFit/>
          </a:bodyPr>
          <a:lstStyle/>
          <a:p>
            <a:r>
              <a:rPr lang="en-US" b="1" dirty="0" smtClean="0">
                <a:solidFill>
                  <a:schemeClr val="accent3">
                    <a:lumMod val="75000"/>
                  </a:schemeClr>
                </a:solidFill>
                <a:latin typeface="Times New Roman" pitchFamily="18" charset="0"/>
                <a:cs typeface="Times New Roman" pitchFamily="18" charset="0"/>
              </a:rPr>
              <a:t>First category :-</a:t>
            </a:r>
            <a:endParaRPr lang="en-US" dirty="0">
              <a:solidFill>
                <a:schemeClr val="accent3">
                  <a:lumMod val="75000"/>
                </a:schemeClr>
              </a:solidFill>
              <a:latin typeface="Times New Roman" pitchFamily="18" charset="0"/>
              <a:cs typeface="Times New Roman" pitchFamily="18" charset="0"/>
            </a:endParaRPr>
          </a:p>
        </p:txBody>
      </p:sp>
      <p:sp>
        <p:nvSpPr>
          <p:cNvPr id="6" name="TextBox 5"/>
          <p:cNvSpPr txBox="1"/>
          <p:nvPr/>
        </p:nvSpPr>
        <p:spPr>
          <a:xfrm>
            <a:off x="5410200" y="946666"/>
            <a:ext cx="3657600" cy="369332"/>
          </a:xfrm>
          <a:prstGeom prst="rect">
            <a:avLst/>
          </a:prstGeom>
          <a:noFill/>
        </p:spPr>
        <p:txBody>
          <a:bodyPr wrap="square" rtlCol="0">
            <a:spAutoFit/>
          </a:bodyPr>
          <a:lstStyle/>
          <a:p>
            <a:r>
              <a:rPr lang="en-US" b="1" i="1" dirty="0">
                <a:latin typeface="Times New Roman" pitchFamily="18" charset="0"/>
                <a:cs typeface="Times New Roman" pitchFamily="18" charset="0"/>
              </a:rPr>
              <a:t>Sec 10(23C</a:t>
            </a:r>
            <a:r>
              <a:rPr lang="en-US" sz="1400" b="1" i="1" dirty="0">
                <a:latin typeface="Times New Roman" pitchFamily="18" charset="0"/>
                <a:cs typeface="Times New Roman" pitchFamily="18" charset="0"/>
              </a:rPr>
              <a:t>)(</a:t>
            </a:r>
            <a:r>
              <a:rPr lang="en-US" sz="1400" b="1" i="1" dirty="0" err="1">
                <a:latin typeface="Times New Roman" pitchFamily="18" charset="0"/>
                <a:cs typeface="Times New Roman" pitchFamily="18" charset="0"/>
              </a:rPr>
              <a:t>iiiab</a:t>
            </a:r>
            <a:r>
              <a:rPr lang="en-US" sz="1400" b="1" i="1" dirty="0">
                <a:latin typeface="Times New Roman" pitchFamily="18" charset="0"/>
                <a:cs typeface="Times New Roman" pitchFamily="18" charset="0"/>
              </a:rPr>
              <a:t>)/(</a:t>
            </a:r>
            <a:r>
              <a:rPr lang="en-US" sz="1400" b="1" i="1" dirty="0" err="1">
                <a:latin typeface="Times New Roman" pitchFamily="18" charset="0"/>
                <a:cs typeface="Times New Roman" pitchFamily="18" charset="0"/>
              </a:rPr>
              <a:t>iiiac</a:t>
            </a:r>
            <a:r>
              <a:rPr lang="en-US" sz="1400" b="1" i="1" dirty="0" smtClean="0">
                <a:latin typeface="Times New Roman" pitchFamily="18" charset="0"/>
                <a:cs typeface="Times New Roman" pitchFamily="18" charset="0"/>
              </a:rPr>
              <a:t>)/(</a:t>
            </a:r>
            <a:r>
              <a:rPr lang="en-US" sz="1400" b="1" i="1" dirty="0" err="1">
                <a:latin typeface="Times New Roman" pitchFamily="18" charset="0"/>
                <a:cs typeface="Times New Roman" pitchFamily="18" charset="0"/>
              </a:rPr>
              <a:t>iiiad</a:t>
            </a:r>
            <a:r>
              <a:rPr lang="en-US" sz="1400" b="1" i="1" dirty="0" smtClean="0">
                <a:latin typeface="Times New Roman" pitchFamily="18" charset="0"/>
                <a:cs typeface="Times New Roman" pitchFamily="18" charset="0"/>
              </a:rPr>
              <a:t>)/(</a:t>
            </a:r>
            <a:r>
              <a:rPr lang="en-US" sz="1400" b="1" i="1" dirty="0" err="1">
                <a:latin typeface="Times New Roman" pitchFamily="18" charset="0"/>
                <a:cs typeface="Times New Roman" pitchFamily="18" charset="0"/>
              </a:rPr>
              <a:t>iiiae</a:t>
            </a:r>
            <a:r>
              <a:rPr lang="en-US" sz="1400" b="1" i="1" dirty="0">
                <a:latin typeface="Times New Roman" pitchFamily="18" charset="0"/>
                <a:cs typeface="Times New Roman" pitchFamily="18" charset="0"/>
              </a:rPr>
              <a:t>) </a:t>
            </a:r>
          </a:p>
        </p:txBody>
      </p:sp>
      <p:sp>
        <p:nvSpPr>
          <p:cNvPr id="9" name="Rectangle 8"/>
          <p:cNvSpPr/>
          <p:nvPr/>
        </p:nvSpPr>
        <p:spPr>
          <a:xfrm>
            <a:off x="1630680" y="1752600"/>
            <a:ext cx="7010400" cy="954107"/>
          </a:xfrm>
          <a:prstGeom prst="rect">
            <a:avLst/>
          </a:prstGeom>
        </p:spPr>
        <p:txBody>
          <a:bodyPr wrap="square">
            <a:spAutoFit/>
          </a:bodyPr>
          <a:lstStyle/>
          <a:p>
            <a:r>
              <a:rPr lang="en-US" sz="1400" dirty="0" smtClean="0">
                <a:latin typeface="Times New Roman" pitchFamily="18" charset="0"/>
                <a:cs typeface="Times New Roman" pitchFamily="18" charset="0"/>
              </a:rPr>
              <a:t>(</a:t>
            </a:r>
            <a:r>
              <a:rPr lang="en-US" sz="1400" dirty="0">
                <a:latin typeface="Times New Roman" pitchFamily="18" charset="0"/>
                <a:cs typeface="Times New Roman" pitchFamily="18" charset="0"/>
              </a:rPr>
              <a:t>1) Institutions solely or substantially financed by </a:t>
            </a:r>
            <a:r>
              <a:rPr lang="en-US" sz="1400" dirty="0" smtClean="0">
                <a:latin typeface="Times New Roman" pitchFamily="18" charset="0"/>
                <a:cs typeface="Times New Roman" pitchFamily="18" charset="0"/>
              </a:rPr>
              <a:t>Government</a:t>
            </a:r>
          </a:p>
          <a:p>
            <a:r>
              <a:rPr lang="en-US" sz="1400" dirty="0" smtClean="0">
                <a:latin typeface="Times New Roman" pitchFamily="18" charset="0"/>
                <a:cs typeface="Times New Roman" pitchFamily="18" charset="0"/>
              </a:rPr>
              <a:t>	 </a:t>
            </a:r>
          </a:p>
          <a:p>
            <a:r>
              <a:rPr lang="en-US" sz="1400" dirty="0" smtClean="0">
                <a:latin typeface="Times New Roman" pitchFamily="18" charset="0"/>
                <a:cs typeface="Times New Roman" pitchFamily="18" charset="0"/>
              </a:rPr>
              <a:t>(2) Education or Medical Institutions not for profit with gross receipts less than </a:t>
            </a:r>
            <a:r>
              <a:rPr lang="en-US" sz="1400" b="1" dirty="0" err="1" smtClean="0">
                <a:latin typeface="Times New Roman" pitchFamily="18" charset="0"/>
                <a:cs typeface="Times New Roman" pitchFamily="18" charset="0"/>
              </a:rPr>
              <a:t>Rs</a:t>
            </a:r>
            <a:r>
              <a:rPr lang="en-US" sz="1400" b="1" dirty="0" smtClean="0">
                <a:latin typeface="Times New Roman" pitchFamily="18" charset="0"/>
                <a:cs typeface="Times New Roman" pitchFamily="18" charset="0"/>
              </a:rPr>
              <a:t> 5 </a:t>
            </a:r>
            <a:r>
              <a:rPr lang="en-US" sz="1400" b="1" dirty="0" err="1" smtClean="0">
                <a:latin typeface="Times New Roman" pitchFamily="18" charset="0"/>
                <a:cs typeface="Times New Roman" pitchFamily="18" charset="0"/>
              </a:rPr>
              <a:t>Crores</a:t>
            </a:r>
            <a:r>
              <a:rPr lang="en-US" sz="1400" b="1"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a:t>
            </a:r>
            <a:r>
              <a:rPr lang="en-US" sz="1400" b="1" i="1" dirty="0" err="1" smtClean="0">
                <a:latin typeface="Times New Roman" pitchFamily="18" charset="0"/>
                <a:cs typeface="Times New Roman" pitchFamily="18" charset="0"/>
              </a:rPr>
              <a:t>w.e.f</a:t>
            </a:r>
            <a:r>
              <a:rPr lang="en-US" sz="1400" b="1" i="1" dirty="0">
                <a:latin typeface="Times New Roman" pitchFamily="18" charset="0"/>
                <a:cs typeface="Times New Roman" pitchFamily="18" charset="0"/>
              </a:rPr>
              <a:t>.</a:t>
            </a:r>
            <a:r>
              <a:rPr lang="en-US" sz="1400" b="1" dirty="0">
                <a:latin typeface="Times New Roman" pitchFamily="18" charset="0"/>
                <a:cs typeface="Times New Roman" pitchFamily="18" charset="0"/>
              </a:rPr>
              <a:t>  AY 2022-23 onwards)</a:t>
            </a:r>
          </a:p>
        </p:txBody>
      </p:sp>
      <p:sp>
        <p:nvSpPr>
          <p:cNvPr id="11" name="Rectangle 10"/>
          <p:cNvSpPr/>
          <p:nvPr/>
        </p:nvSpPr>
        <p:spPr>
          <a:xfrm>
            <a:off x="1600200" y="2883932"/>
            <a:ext cx="5993949" cy="369332"/>
          </a:xfrm>
          <a:prstGeom prst="rect">
            <a:avLst/>
          </a:prstGeom>
        </p:spPr>
        <p:txBody>
          <a:bodyPr wrap="none">
            <a:spAutoFit/>
          </a:bodyPr>
          <a:lstStyle/>
          <a:p>
            <a:r>
              <a:rPr lang="en-US" b="1" dirty="0">
                <a:solidFill>
                  <a:srgbClr val="FF0000"/>
                </a:solidFill>
                <a:latin typeface="Times New Roman" pitchFamily="18" charset="0"/>
                <a:cs typeface="Times New Roman" pitchFamily="18" charset="0"/>
              </a:rPr>
              <a:t>The only statutory obligation is to file ITR  [u/s 139(4C)(e)]</a:t>
            </a:r>
          </a:p>
        </p:txBody>
      </p:sp>
      <p:sp>
        <p:nvSpPr>
          <p:cNvPr id="12" name="TextBox 11"/>
          <p:cNvSpPr txBox="1"/>
          <p:nvPr/>
        </p:nvSpPr>
        <p:spPr>
          <a:xfrm>
            <a:off x="1478280" y="3429000"/>
            <a:ext cx="7315200" cy="3262432"/>
          </a:xfrm>
          <a:prstGeom prst="rect">
            <a:avLst/>
          </a:prstGeom>
          <a:noFill/>
        </p:spPr>
        <p:txBody>
          <a:bodyPr wrap="square" rtlCol="0">
            <a:spAutoFit/>
          </a:bodyPr>
          <a:lstStyle/>
          <a:p>
            <a:pPr algn="just"/>
            <a:r>
              <a:rPr lang="en-US" dirty="0">
                <a:latin typeface="Times New Roman" pitchFamily="18" charset="0"/>
                <a:cs typeface="Times New Roman" panose="02020603050405020304" pitchFamily="18" charset="0"/>
              </a:rPr>
              <a:t>Note </a:t>
            </a:r>
            <a:r>
              <a:rPr lang="en-US" dirty="0" smtClean="0">
                <a:latin typeface="Times New Roman" panose="02020603050405020304" pitchFamily="18" charset="0"/>
                <a:cs typeface="Times New Roman" panose="02020603050405020304" pitchFamily="18" charset="0"/>
              </a:rPr>
              <a:t> - </a:t>
            </a:r>
          </a:p>
          <a:p>
            <a:pPr marL="285750" indent="-285750" algn="just">
              <a:buFont typeface="Arial" panose="020B0604020202020204" pitchFamily="34" charset="0"/>
              <a:buChar char="•"/>
            </a:pPr>
            <a:r>
              <a:rPr lang="en-US" sz="1600" b="1" dirty="0" smtClean="0">
                <a:latin typeface="Times New Roman" pitchFamily="18" charset="0"/>
                <a:cs typeface="Times New Roman" pitchFamily="18" charset="0"/>
              </a:rPr>
              <a:t>No </a:t>
            </a:r>
            <a:r>
              <a:rPr lang="en-US" sz="1600" b="1" dirty="0">
                <a:latin typeface="Times New Roman" pitchFamily="18" charset="0"/>
                <a:cs typeface="Times New Roman" pitchFamily="18" charset="0"/>
              </a:rPr>
              <a:t>requirement of any </a:t>
            </a:r>
            <a:r>
              <a:rPr lang="en-US" sz="1600" b="1" dirty="0" smtClean="0">
                <a:latin typeface="Times New Roman" pitchFamily="18" charset="0"/>
                <a:cs typeface="Times New Roman" pitchFamily="18" charset="0"/>
              </a:rPr>
              <a:t>approval from Income Tax Department.</a:t>
            </a:r>
          </a:p>
          <a:p>
            <a:pPr marL="285750" indent="-285750" algn="just">
              <a:buFont typeface="Arial" panose="020B0604020202020204" pitchFamily="34" charset="0"/>
              <a:buChar char="•"/>
            </a:pPr>
            <a:r>
              <a:rPr lang="en-US" sz="1600" b="1" dirty="0" smtClean="0">
                <a:latin typeface="Times New Roman" pitchFamily="18" charset="0"/>
                <a:cs typeface="Times New Roman" pitchFamily="18" charset="0"/>
              </a:rPr>
              <a:t>No </a:t>
            </a:r>
            <a:r>
              <a:rPr lang="en-US" sz="1600" b="1" dirty="0">
                <a:latin typeface="Times New Roman" pitchFamily="18" charset="0"/>
                <a:cs typeface="Times New Roman" pitchFamily="18" charset="0"/>
              </a:rPr>
              <a:t>Rules </a:t>
            </a:r>
            <a:r>
              <a:rPr lang="en-US" sz="1600" b="1" dirty="0" smtClean="0">
                <a:latin typeface="Times New Roman" pitchFamily="18" charset="0"/>
                <a:cs typeface="Times New Roman" pitchFamily="18" charset="0"/>
              </a:rPr>
              <a:t>w.r.t </a:t>
            </a:r>
            <a:r>
              <a:rPr lang="en-US" sz="1600" b="1" dirty="0">
                <a:latin typeface="Times New Roman" pitchFamily="18" charset="0"/>
                <a:cs typeface="Times New Roman" pitchFamily="18" charset="0"/>
              </a:rPr>
              <a:t>application, accumulation or investment </a:t>
            </a:r>
            <a:r>
              <a:rPr lang="en-US" sz="1600" b="1" dirty="0" smtClean="0">
                <a:latin typeface="Times New Roman" pitchFamily="18" charset="0"/>
                <a:cs typeface="Times New Roman" pitchFamily="18" charset="0"/>
              </a:rPr>
              <a:t>apply.</a:t>
            </a:r>
          </a:p>
          <a:p>
            <a:pPr marL="285750" indent="-285750" algn="just">
              <a:buFont typeface="Arial" panose="020B0604020202020204" pitchFamily="34" charset="0"/>
              <a:buChar char="•"/>
            </a:pPr>
            <a:r>
              <a:rPr lang="en-US" sz="1600" b="1" dirty="0">
                <a:latin typeface="Times New Roman" pitchFamily="18" charset="0"/>
                <a:cs typeface="Times New Roman" pitchFamily="18" charset="0"/>
              </a:rPr>
              <a:t>If a Charitable Institution runs both medical and </a:t>
            </a:r>
            <a:r>
              <a:rPr lang="en-US" sz="1600" b="1" dirty="0" smtClean="0">
                <a:latin typeface="Times New Roman" pitchFamily="18" charset="0"/>
                <a:cs typeface="Times New Roman" pitchFamily="18" charset="0"/>
              </a:rPr>
              <a:t>educational institutes</a:t>
            </a:r>
            <a:r>
              <a:rPr lang="en-US" sz="1600" b="1" dirty="0">
                <a:latin typeface="Times New Roman" pitchFamily="18" charset="0"/>
                <a:cs typeface="Times New Roman" pitchFamily="18" charset="0"/>
              </a:rPr>
              <a:t>, the annual </a:t>
            </a:r>
            <a:r>
              <a:rPr lang="en-US" sz="1600" b="1" dirty="0" smtClean="0">
                <a:latin typeface="Times New Roman" pitchFamily="18" charset="0"/>
                <a:cs typeface="Times New Roman" pitchFamily="18" charset="0"/>
              </a:rPr>
              <a:t>receipts (under one PAN) </a:t>
            </a:r>
            <a:r>
              <a:rPr lang="en-US" sz="1600" b="1" dirty="0">
                <a:latin typeface="Times New Roman" pitchFamily="18" charset="0"/>
                <a:cs typeface="Times New Roman" pitchFamily="18" charset="0"/>
              </a:rPr>
              <a:t>from all such institutes shall </a:t>
            </a:r>
            <a:r>
              <a:rPr lang="en-US" sz="1600" b="1" dirty="0" smtClean="0">
                <a:latin typeface="Times New Roman" pitchFamily="18" charset="0"/>
                <a:cs typeface="Times New Roman" pitchFamily="18" charset="0"/>
              </a:rPr>
              <a:t>be aggregated and </a:t>
            </a:r>
            <a:r>
              <a:rPr lang="en-US" sz="1600" b="1" dirty="0">
                <a:latin typeface="Times New Roman" pitchFamily="18" charset="0"/>
                <a:cs typeface="Times New Roman" pitchFamily="18" charset="0"/>
              </a:rPr>
              <a:t>Exemption shall be </a:t>
            </a:r>
            <a:r>
              <a:rPr lang="en-US" sz="1600" b="1" dirty="0" smtClean="0">
                <a:latin typeface="Times New Roman" pitchFamily="18" charset="0"/>
                <a:cs typeface="Times New Roman" pitchFamily="18" charset="0"/>
              </a:rPr>
              <a:t>available only if </a:t>
            </a:r>
            <a:r>
              <a:rPr lang="en-US" sz="1600" b="1" dirty="0">
                <a:latin typeface="Times New Roman" pitchFamily="18" charset="0"/>
                <a:cs typeface="Times New Roman" pitchFamily="18" charset="0"/>
              </a:rPr>
              <a:t>it does not </a:t>
            </a:r>
            <a:r>
              <a:rPr lang="en-US" sz="1600" b="1" dirty="0" smtClean="0">
                <a:latin typeface="Times New Roman" pitchFamily="18" charset="0"/>
                <a:cs typeface="Times New Roman" pitchFamily="18" charset="0"/>
              </a:rPr>
              <a:t>exceed </a:t>
            </a:r>
            <a:r>
              <a:rPr lang="en-US" sz="1600" b="1" dirty="0">
                <a:latin typeface="Times New Roman" pitchFamily="18" charset="0"/>
                <a:cs typeface="Times New Roman" pitchFamily="18" charset="0"/>
              </a:rPr>
              <a:t>Rs.5 </a:t>
            </a:r>
            <a:r>
              <a:rPr lang="en-US" sz="1600" b="1" dirty="0" err="1" smtClean="0">
                <a:latin typeface="Times New Roman" pitchFamily="18" charset="0"/>
                <a:cs typeface="Times New Roman" pitchFamily="18" charset="0"/>
              </a:rPr>
              <a:t>crores</a:t>
            </a:r>
            <a:r>
              <a:rPr lang="en-US" sz="1600" b="1" dirty="0" smtClean="0">
                <a:latin typeface="Times New Roman" pitchFamily="18" charset="0"/>
                <a:cs typeface="Times New Roman" pitchFamily="18" charset="0"/>
              </a:rPr>
              <a:t>. </a:t>
            </a:r>
          </a:p>
          <a:p>
            <a:pPr algn="just"/>
            <a:r>
              <a:rPr lang="en-US" b="1" dirty="0" smtClean="0"/>
              <a:t>     </a:t>
            </a:r>
            <a:endParaRPr lang="en-US" b="1" dirty="0"/>
          </a:p>
          <a:p>
            <a:endParaRPr lang="en-US" b="1" dirty="0"/>
          </a:p>
          <a:p>
            <a:endParaRPr lang="en-US" b="1" dirty="0"/>
          </a:p>
          <a:p>
            <a:endParaRPr lang="en-US" b="1" dirty="0"/>
          </a:p>
          <a:p>
            <a:endParaRPr lang="en-US" b="1" dirty="0" smtClean="0"/>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251192" cy="715962"/>
          </a:xfrm>
        </p:spPr>
        <p:txBody>
          <a:bodyPr>
            <a:normAutofit/>
          </a:bodyPr>
          <a:lstStyle/>
          <a:p>
            <a:r>
              <a:rPr lang="en-IN" sz="3200" dirty="0" smtClean="0">
                <a:latin typeface="Times New Roman" pitchFamily="18" charset="0"/>
                <a:cs typeface="Times New Roman" pitchFamily="18" charset="0"/>
              </a:rPr>
              <a:t>Section 10(23C) - </a:t>
            </a:r>
            <a:r>
              <a:rPr lang="en-IN" sz="3200" dirty="0">
                <a:latin typeface="Times New Roman" pitchFamily="18" charset="0"/>
                <a:cs typeface="Times New Roman" pitchFamily="18" charset="0"/>
              </a:rPr>
              <a:t>The First Regime</a:t>
            </a: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endParaRPr lang="en-US" sz="1600" dirty="0" smtClean="0">
              <a:latin typeface="Times New Roman" pitchFamily="18" charset="0"/>
              <a:cs typeface="Times New Roman" pitchFamily="18" charset="0"/>
            </a:endParaRPr>
          </a:p>
          <a:p>
            <a:pPr>
              <a:buFont typeface="Arial" panose="020B0604020202020204" pitchFamily="34" charset="0"/>
              <a:buChar char="•"/>
            </a:pPr>
            <a:r>
              <a:rPr lang="en-US" sz="1600" dirty="0" smtClean="0">
                <a:latin typeface="Times New Roman" pitchFamily="18" charset="0"/>
                <a:cs typeface="Times New Roman" pitchFamily="18" charset="0"/>
              </a:rPr>
              <a:t>Funds/institutions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charitable/religious </a:t>
            </a:r>
            <a:r>
              <a:rPr lang="en-US" sz="1600" dirty="0">
                <a:latin typeface="Times New Roman" pitchFamily="18" charset="0"/>
                <a:cs typeface="Times New Roman" pitchFamily="18" charset="0"/>
              </a:rPr>
              <a:t>purposes </a:t>
            </a:r>
            <a:r>
              <a:rPr lang="en-US" sz="1600" dirty="0" smtClean="0">
                <a:latin typeface="Times New Roman" pitchFamily="18" charset="0"/>
                <a:cs typeface="Times New Roman" pitchFamily="18" charset="0"/>
              </a:rPr>
              <a:t>(can be either religious or charitable after 01.04.1962) </a:t>
            </a:r>
            <a:endParaRPr lang="en-US" sz="1600" dirty="0">
              <a:latin typeface="Times New Roman" pitchFamily="18" charset="0"/>
              <a:cs typeface="Times New Roman" pitchFamily="18" charset="0"/>
            </a:endParaRPr>
          </a:p>
          <a:p>
            <a:pPr>
              <a:buFont typeface="Arial" panose="020B0604020202020204" pitchFamily="34" charset="0"/>
              <a:buChar char="•"/>
            </a:pPr>
            <a:r>
              <a:rPr lang="en-US" sz="1600" dirty="0" smtClean="0">
                <a:latin typeface="Times New Roman" pitchFamily="18" charset="0"/>
                <a:cs typeface="Times New Roman" pitchFamily="18" charset="0"/>
              </a:rPr>
              <a:t>Education </a:t>
            </a:r>
            <a:r>
              <a:rPr lang="en-US" sz="1600" dirty="0">
                <a:latin typeface="Times New Roman" pitchFamily="18" charset="0"/>
                <a:cs typeface="Times New Roman" pitchFamily="18" charset="0"/>
              </a:rPr>
              <a:t>or Medical Institutions not for profit with gross receipts </a:t>
            </a:r>
            <a:r>
              <a:rPr lang="en-US" sz="1600" dirty="0" smtClean="0">
                <a:latin typeface="Times New Roman" pitchFamily="18" charset="0"/>
                <a:cs typeface="Times New Roman" pitchFamily="18" charset="0"/>
              </a:rPr>
              <a:t>more than </a:t>
            </a:r>
            <a:r>
              <a:rPr lang="en-US" sz="1600" b="1" dirty="0" err="1">
                <a:latin typeface="Times New Roman" pitchFamily="18" charset="0"/>
                <a:cs typeface="Times New Roman" pitchFamily="18" charset="0"/>
              </a:rPr>
              <a:t>Rs</a:t>
            </a:r>
            <a:r>
              <a:rPr lang="en-US" sz="1600" b="1" dirty="0">
                <a:latin typeface="Times New Roman" pitchFamily="18" charset="0"/>
                <a:cs typeface="Times New Roman" pitchFamily="18" charset="0"/>
              </a:rPr>
              <a:t> </a:t>
            </a:r>
            <a:r>
              <a:rPr lang="en-US" sz="1600" b="1" dirty="0" smtClean="0">
                <a:latin typeface="Times New Roman" pitchFamily="18" charset="0"/>
                <a:cs typeface="Times New Roman" pitchFamily="18" charset="0"/>
              </a:rPr>
              <a:t>5  </a:t>
            </a:r>
            <a:r>
              <a:rPr lang="en-US" sz="1600" b="1" dirty="0" err="1" smtClean="0">
                <a:latin typeface="Times New Roman" pitchFamily="18" charset="0"/>
                <a:cs typeface="Times New Roman" pitchFamily="18" charset="0"/>
              </a:rPr>
              <a:t>crores</a:t>
            </a:r>
            <a:r>
              <a:rPr lang="en-US" sz="1600" b="1" dirty="0" smtClean="0">
                <a:latin typeface="Times New Roman" pitchFamily="18" charset="0"/>
                <a:cs typeface="Times New Roman" pitchFamily="18" charset="0"/>
              </a:rPr>
              <a:t> </a:t>
            </a:r>
            <a:r>
              <a:rPr lang="en-US" sz="1600" dirty="0">
                <a:latin typeface="Times New Roman" pitchFamily="18" charset="0"/>
                <a:cs typeface="Times New Roman" pitchFamily="18" charset="0"/>
              </a:rPr>
              <a:t>(</a:t>
            </a:r>
            <a:r>
              <a:rPr lang="en-US" sz="1600" b="1" i="1" dirty="0" err="1">
                <a:latin typeface="Times New Roman" pitchFamily="18" charset="0"/>
                <a:cs typeface="Times New Roman" pitchFamily="18" charset="0"/>
              </a:rPr>
              <a:t>w.e.f</a:t>
            </a:r>
            <a:r>
              <a:rPr lang="en-US" sz="1600" b="1" i="1" dirty="0">
                <a:latin typeface="Times New Roman" pitchFamily="18" charset="0"/>
                <a:cs typeface="Times New Roman" pitchFamily="18" charset="0"/>
              </a:rPr>
              <a:t>.</a:t>
            </a:r>
            <a:r>
              <a:rPr lang="en-US" sz="1600" b="1" dirty="0">
                <a:latin typeface="Times New Roman" pitchFamily="18" charset="0"/>
                <a:cs typeface="Times New Roman" pitchFamily="18" charset="0"/>
              </a:rPr>
              <a:t>  AY 2022-23 onwards</a:t>
            </a:r>
            <a:r>
              <a:rPr lang="en-US" sz="1600" b="1" dirty="0" smtClean="0">
                <a:latin typeface="Times New Roman" pitchFamily="18" charset="0"/>
                <a:cs typeface="Times New Roman" pitchFamily="18" charset="0"/>
              </a:rPr>
              <a:t>)</a:t>
            </a:r>
          </a:p>
        </p:txBody>
      </p:sp>
      <p:sp>
        <p:nvSpPr>
          <p:cNvPr id="12" name="object 2"/>
          <p:cNvSpPr txBox="1"/>
          <p:nvPr/>
        </p:nvSpPr>
        <p:spPr>
          <a:xfrm>
            <a:off x="1989200" y="5760010"/>
            <a:ext cx="6248400" cy="228268"/>
          </a:xfrm>
          <a:prstGeom prst="rect">
            <a:avLst/>
          </a:prstGeom>
          <a:solidFill>
            <a:schemeClr val="bg1"/>
          </a:solidFill>
        </p:spPr>
        <p:txBody>
          <a:bodyPr vert="horz" wrap="square" lIns="0" tIns="12700" rIns="0" bIns="0" rtlCol="0" anchor="ctr">
            <a:sp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lstStyle>
          <a:p>
            <a:pPr marL="12700">
              <a:spcBef>
                <a:spcPts val="100"/>
              </a:spcBef>
            </a:pPr>
            <a:endParaRPr lang="en-US" sz="1400" spc="-110" dirty="0">
              <a:solidFill>
                <a:schemeClr val="tx1"/>
              </a:solidFill>
              <a:latin typeface="Times New Roman" pitchFamily="18" charset="0"/>
              <a:cs typeface="Times New Roman" pitchFamily="18" charset="0"/>
            </a:endParaRPr>
          </a:p>
        </p:txBody>
      </p:sp>
      <p:sp>
        <p:nvSpPr>
          <p:cNvPr id="14" name="Rectangle 13"/>
          <p:cNvSpPr/>
          <p:nvPr/>
        </p:nvSpPr>
        <p:spPr>
          <a:xfrm>
            <a:off x="1463801" y="3429000"/>
            <a:ext cx="7299199" cy="1661993"/>
          </a:xfrm>
          <a:prstGeom prst="rect">
            <a:avLst/>
          </a:prstGeom>
        </p:spPr>
        <p:txBody>
          <a:bodyPr wrap="square">
            <a:spAutoFit/>
          </a:bodyPr>
          <a:lstStyle/>
          <a:p>
            <a:r>
              <a:rPr lang="en-US" sz="1400" b="1" dirty="0" smtClean="0">
                <a:solidFill>
                  <a:schemeClr val="tx1">
                    <a:lumMod val="95000"/>
                    <a:lumOff val="5000"/>
                  </a:schemeClr>
                </a:solidFill>
                <a:latin typeface="Times New Roman" pitchFamily="18" charset="0"/>
                <a:cs typeface="Times New Roman" panose="02020603050405020304" pitchFamily="18" charset="0"/>
              </a:rPr>
              <a:t>Note: </a:t>
            </a:r>
          </a:p>
          <a:p>
            <a:pPr marL="342900" indent="-342900">
              <a:buAutoNum type="arabicPeriod"/>
            </a:pPr>
            <a:r>
              <a:rPr lang="en-US" sz="1400" dirty="0">
                <a:latin typeface="Times New Roman" pitchFamily="18" charset="0"/>
                <a:cs typeface="Times New Roman" pitchFamily="18" charset="0"/>
              </a:rPr>
              <a:t>Requires approval of Principal Commissioner (E)/Commissioner (E) in order to avail exemptions.</a:t>
            </a:r>
          </a:p>
          <a:p>
            <a:pPr marL="342900" indent="-342900">
              <a:buFontTx/>
              <a:buAutoNum type="arabicPeriod"/>
            </a:pPr>
            <a:r>
              <a:rPr lang="en-US" sz="1400" dirty="0">
                <a:latin typeface="Times New Roman" pitchFamily="18" charset="0"/>
                <a:cs typeface="Times New Roman" pitchFamily="18" charset="0"/>
              </a:rPr>
              <a:t>Filing of  ITR is mandatory [u/s 139(4C)(e)]</a:t>
            </a:r>
          </a:p>
          <a:p>
            <a:pPr marL="342900" indent="-342900">
              <a:buAutoNum type="arabicPeriod"/>
            </a:pPr>
            <a:r>
              <a:rPr lang="en-US" sz="1400" dirty="0">
                <a:latin typeface="Times New Roman" pitchFamily="18" charset="0"/>
                <a:cs typeface="Times New Roman" pitchFamily="18" charset="0"/>
              </a:rPr>
              <a:t>Objects should be solely for educational purposes - New Noble Educational Society </a:t>
            </a:r>
            <a:r>
              <a:rPr lang="en-US" sz="1400" dirty="0" err="1">
                <a:latin typeface="Times New Roman" pitchFamily="18" charset="0"/>
                <a:cs typeface="Times New Roman" pitchFamily="18" charset="0"/>
              </a:rPr>
              <a:t>vs</a:t>
            </a:r>
            <a:r>
              <a:rPr lang="en-US" sz="1400" dirty="0">
                <a:latin typeface="Times New Roman" pitchFamily="18" charset="0"/>
                <a:cs typeface="Times New Roman" pitchFamily="18" charset="0"/>
              </a:rPr>
              <a:t> CCIT </a:t>
            </a:r>
          </a:p>
          <a:p>
            <a:endParaRPr lang="en-US" sz="1400" b="1" dirty="0">
              <a:solidFill>
                <a:srgbClr val="FF0000"/>
              </a:solidFill>
              <a:latin typeface="Times New Roman" panose="02020603050405020304" pitchFamily="18" charset="0"/>
              <a:cs typeface="Times New Roman" panose="02020603050405020304" pitchFamily="18" charset="0"/>
            </a:endParaRPr>
          </a:p>
          <a:p>
            <a:endParaRPr lang="en-US" b="1" dirty="0">
              <a:solidFill>
                <a:srgbClr val="FF0000"/>
              </a:solidFill>
              <a:latin typeface="Times New Roman" pitchFamily="18" charset="0"/>
              <a:cs typeface="Times New Roman" pitchFamily="18" charset="0"/>
            </a:endParaRPr>
          </a:p>
        </p:txBody>
      </p:sp>
      <p:sp>
        <p:nvSpPr>
          <p:cNvPr id="15" name="TextBox 14"/>
          <p:cNvSpPr txBox="1"/>
          <p:nvPr/>
        </p:nvSpPr>
        <p:spPr>
          <a:xfrm>
            <a:off x="1708150" y="990084"/>
            <a:ext cx="1871025" cy="369332"/>
          </a:xfrm>
          <a:prstGeom prst="rect">
            <a:avLst/>
          </a:prstGeom>
          <a:noFill/>
        </p:spPr>
        <p:txBody>
          <a:bodyPr wrap="none" rtlCol="0">
            <a:spAutoFit/>
          </a:bodyPr>
          <a:lstStyle/>
          <a:p>
            <a:r>
              <a:rPr lang="en-US" b="1" dirty="0">
                <a:solidFill>
                  <a:schemeClr val="accent3">
                    <a:lumMod val="75000"/>
                  </a:schemeClr>
                </a:solidFill>
                <a:latin typeface="Times New Roman" pitchFamily="18" charset="0"/>
                <a:cs typeface="Times New Roman" pitchFamily="18" charset="0"/>
              </a:rPr>
              <a:t>Second category:</a:t>
            </a:r>
            <a:endParaRPr lang="en-US" dirty="0">
              <a:solidFill>
                <a:schemeClr val="accent3">
                  <a:lumMod val="75000"/>
                </a:schemeClr>
              </a:solidFill>
              <a:latin typeface="Times New Roman" pitchFamily="18" charset="0"/>
              <a:cs typeface="Times New Roman" pitchFamily="18" charset="0"/>
            </a:endParaRPr>
          </a:p>
        </p:txBody>
      </p:sp>
      <p:sp>
        <p:nvSpPr>
          <p:cNvPr id="16" name="TextBox 15"/>
          <p:cNvSpPr txBox="1"/>
          <p:nvPr/>
        </p:nvSpPr>
        <p:spPr>
          <a:xfrm>
            <a:off x="5562600" y="987381"/>
            <a:ext cx="3200400" cy="369332"/>
          </a:xfrm>
          <a:prstGeom prst="rect">
            <a:avLst/>
          </a:prstGeom>
          <a:noFill/>
        </p:spPr>
        <p:txBody>
          <a:bodyPr wrap="square" rtlCol="0">
            <a:spAutoFit/>
          </a:bodyPr>
          <a:lstStyle/>
          <a:p>
            <a:r>
              <a:rPr lang="en-US" b="1" i="1" dirty="0">
                <a:latin typeface="Times New Roman" pitchFamily="18" charset="0"/>
                <a:cs typeface="Times New Roman" pitchFamily="18" charset="0"/>
              </a:rPr>
              <a:t>Sec 10(23C)(iv)/(v)/(vi)/(via</a:t>
            </a:r>
            <a:r>
              <a:rPr lang="en-US" b="1" i="1" dirty="0" smtClean="0">
                <a:latin typeface="Times New Roman" pitchFamily="18" charset="0"/>
                <a:cs typeface="Times New Roman" pitchFamily="18" charset="0"/>
              </a:rPr>
              <a:t>)</a:t>
            </a:r>
            <a:endParaRPr lang="en-US"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248</TotalTime>
  <Words>5141</Words>
  <Application>Microsoft Office PowerPoint</Application>
  <PresentationFormat>On-screen Show (4:3)</PresentationFormat>
  <Paragraphs>756</Paragraphs>
  <Slides>49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1" baseType="lpstr">
      <vt:lpstr>Solstice</vt:lpstr>
      <vt:lpstr>Acrobat Document</vt:lpstr>
      <vt:lpstr>IT PROVISIONS FOR  ENTITIES  CLAIMING EXEMPTION  u/s 10(23C) &amp; 11/12 &amp; 80 G</vt:lpstr>
      <vt:lpstr>Brief Background</vt:lpstr>
      <vt:lpstr>PowerPoint Presentation</vt:lpstr>
      <vt:lpstr>Key Features</vt:lpstr>
      <vt:lpstr>Relevant Sections</vt:lpstr>
      <vt:lpstr>Charitable purpose – Section 2(15) - Includes</vt:lpstr>
      <vt:lpstr>Two regimes: legal provisions</vt:lpstr>
      <vt:lpstr>Section 10(23C) – The First Regime</vt:lpstr>
      <vt:lpstr>Section 10(23C) - The First Regime</vt:lpstr>
      <vt:lpstr>  The Second Regime –Exemption u/s 11 Income from property held for charitable or religious purposes. </vt:lpstr>
      <vt:lpstr> The Second Regime –Exemption u/s 11 Income from property held for charitable or religious purposes. </vt:lpstr>
      <vt:lpstr>Income – Exemption u/s 12 Income of trusts or institutions from contributions. </vt:lpstr>
      <vt:lpstr> Section 13 violations  </vt:lpstr>
      <vt:lpstr>Registration/ Approval process - Role of CPC/CIT(E) w.e.f. 01.04.2021</vt:lpstr>
      <vt:lpstr> Time Line for Registration: </vt:lpstr>
      <vt:lpstr>Important aspects  </vt:lpstr>
      <vt:lpstr>Anonymous donations</vt:lpstr>
      <vt:lpstr>Corpus donations</vt:lpstr>
      <vt:lpstr>Replenishment of corpus/Loan</vt:lpstr>
      <vt:lpstr>Donations to other trusts</vt:lpstr>
      <vt:lpstr>Application of income</vt:lpstr>
      <vt:lpstr>Accumulation by Charitable Institutions – w.e.f AY 23-24</vt:lpstr>
      <vt:lpstr>Business by CIs</vt:lpstr>
      <vt:lpstr>Books of account – w.e.f 01.04.2023</vt:lpstr>
      <vt:lpstr>Audit report</vt:lpstr>
      <vt:lpstr>Return of Income</vt:lpstr>
      <vt:lpstr>Violations and consequences</vt:lpstr>
      <vt:lpstr>A) Taxing certain specified income @30% u/s 115BBI</vt:lpstr>
      <vt:lpstr>B) Registration to continue and taxing net income under section 13(10)/(11) and under 22nd /23rd proviso to section 10</vt:lpstr>
      <vt:lpstr>C) Registration to be cancelled in case of specified violations u/s 12AB (4)/(5) or under 15th proviso to section 10(23C)</vt:lpstr>
      <vt:lpstr>Effects of cancellation of registration - Section 115TD/115TE/115TF</vt:lpstr>
      <vt:lpstr>Failure in filing application for registration -Application of section 115TD –- Changes by the Finance Act, 2023</vt:lpstr>
      <vt:lpstr>Special provisions for Religious Institutions</vt:lpstr>
      <vt:lpstr>Other sections in the work area</vt:lpstr>
      <vt:lpstr>Compliances and Amendments:</vt:lpstr>
      <vt:lpstr>Compliances and Amendments:</vt:lpstr>
      <vt:lpstr>Compliances and Amendments:</vt:lpstr>
      <vt:lpstr>Compliances and Amendments:</vt:lpstr>
      <vt:lpstr>Compliances and Amendments:</vt:lpstr>
      <vt:lpstr>Compliances and Amendments:</vt:lpstr>
      <vt:lpstr>Compliances and Amendments:</vt:lpstr>
      <vt:lpstr>CHANGES RELATED TO CHARITABLE INSTITUTIONS – Finance Act 2023 </vt:lpstr>
      <vt:lpstr>CHANGES RELATED TO CHARITABLE TRUSTS – Finance Act 2023 </vt:lpstr>
      <vt:lpstr>FATF- Introduction</vt:lpstr>
      <vt:lpstr>Risk or Vulnerability of NPOs:</vt:lpstr>
      <vt:lpstr>Terror risks associated with NPOs</vt:lpstr>
      <vt:lpstr>Measures to be undertaken by NPOs:</vt:lpstr>
      <vt:lpstr>Measures Contd…</vt:lpstr>
      <vt:lpstr>Measures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expt</cp:lastModifiedBy>
  <cp:revision>443</cp:revision>
  <cp:lastPrinted>2023-09-18T06:22:10Z</cp:lastPrinted>
  <dcterms:created xsi:type="dcterms:W3CDTF">2023-08-28T09:38:00Z</dcterms:created>
  <dcterms:modified xsi:type="dcterms:W3CDTF">2024-02-21T06:47:08Z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CE960DC22132410EB72CFDD87F1CC8AA_13</vt:lpwstr>
  </property>
  <property fmtid="{D5CDD505-2E9C-101B-9397-08002B2CF9AE}" pid="3" name="KSOProductBuildVer">
    <vt:lpwstr>1033-12.2.0.13193</vt:lpwstr>
  </property>
</Properties>
</file>