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handoutMasterIdLst>
    <p:handoutMasterId r:id="rId68"/>
  </p:handoutMasterIdLst>
  <p:sldIdLst>
    <p:sldId id="256" r:id="rId2"/>
    <p:sldId id="265" r:id="rId3"/>
    <p:sldId id="296" r:id="rId4"/>
    <p:sldId id="260" r:id="rId5"/>
    <p:sldId id="262" r:id="rId6"/>
    <p:sldId id="263" r:id="rId7"/>
    <p:sldId id="323" r:id="rId8"/>
    <p:sldId id="324" r:id="rId9"/>
    <p:sldId id="264" r:id="rId10"/>
    <p:sldId id="266" r:id="rId11"/>
    <p:sldId id="267" r:id="rId12"/>
    <p:sldId id="268" r:id="rId13"/>
    <p:sldId id="269" r:id="rId14"/>
    <p:sldId id="270" r:id="rId15"/>
    <p:sldId id="271" r:id="rId16"/>
    <p:sldId id="272" r:id="rId17"/>
    <p:sldId id="274" r:id="rId18"/>
    <p:sldId id="275" r:id="rId19"/>
    <p:sldId id="273" r:id="rId20"/>
    <p:sldId id="276" r:id="rId21"/>
    <p:sldId id="278" r:id="rId22"/>
    <p:sldId id="280" r:id="rId23"/>
    <p:sldId id="281" r:id="rId24"/>
    <p:sldId id="282" r:id="rId25"/>
    <p:sldId id="283" r:id="rId26"/>
    <p:sldId id="325" r:id="rId27"/>
    <p:sldId id="327" r:id="rId28"/>
    <p:sldId id="326" r:id="rId29"/>
    <p:sldId id="284" r:id="rId30"/>
    <p:sldId id="322" r:id="rId31"/>
    <p:sldId id="328" r:id="rId32"/>
    <p:sldId id="286" r:id="rId33"/>
    <p:sldId id="329" r:id="rId34"/>
    <p:sldId id="330" r:id="rId35"/>
    <p:sldId id="287" r:id="rId36"/>
    <p:sldId id="331" r:id="rId37"/>
    <p:sldId id="288" r:id="rId38"/>
    <p:sldId id="332" r:id="rId39"/>
    <p:sldId id="289" r:id="rId40"/>
    <p:sldId id="333" r:id="rId41"/>
    <p:sldId id="334" r:id="rId42"/>
    <p:sldId id="290" r:id="rId43"/>
    <p:sldId id="291" r:id="rId44"/>
    <p:sldId id="292" r:id="rId45"/>
    <p:sldId id="293" r:id="rId46"/>
    <p:sldId id="294" r:id="rId47"/>
    <p:sldId id="335" r:id="rId48"/>
    <p:sldId id="342" r:id="rId49"/>
    <p:sldId id="295" r:id="rId50"/>
    <p:sldId id="346" r:id="rId51"/>
    <p:sldId id="347" r:id="rId52"/>
    <p:sldId id="348" r:id="rId53"/>
    <p:sldId id="349" r:id="rId54"/>
    <p:sldId id="312" r:id="rId55"/>
    <p:sldId id="344" r:id="rId56"/>
    <p:sldId id="345" r:id="rId57"/>
    <p:sldId id="315" r:id="rId58"/>
    <p:sldId id="313" r:id="rId59"/>
    <p:sldId id="314" r:id="rId60"/>
    <p:sldId id="343" r:id="rId61"/>
    <p:sldId id="316" r:id="rId62"/>
    <p:sldId id="320" r:id="rId63"/>
    <p:sldId id="319" r:id="rId64"/>
    <p:sldId id="321" r:id="rId65"/>
    <p:sldId id="261" r:id="rId6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16801D-B2BD-4615-914B-07A81D57AA35}">
          <p14:sldIdLst>
            <p14:sldId id="256"/>
            <p14:sldId id="265"/>
            <p14:sldId id="296"/>
            <p14:sldId id="260"/>
            <p14:sldId id="262"/>
            <p14:sldId id="263"/>
            <p14:sldId id="323"/>
            <p14:sldId id="324"/>
            <p14:sldId id="264"/>
            <p14:sldId id="266"/>
            <p14:sldId id="267"/>
            <p14:sldId id="268"/>
            <p14:sldId id="269"/>
            <p14:sldId id="270"/>
            <p14:sldId id="271"/>
            <p14:sldId id="272"/>
            <p14:sldId id="274"/>
            <p14:sldId id="275"/>
            <p14:sldId id="273"/>
            <p14:sldId id="276"/>
            <p14:sldId id="278"/>
            <p14:sldId id="280"/>
            <p14:sldId id="281"/>
            <p14:sldId id="282"/>
            <p14:sldId id="283"/>
            <p14:sldId id="325"/>
            <p14:sldId id="327"/>
            <p14:sldId id="326"/>
            <p14:sldId id="284"/>
            <p14:sldId id="322"/>
            <p14:sldId id="328"/>
            <p14:sldId id="286"/>
            <p14:sldId id="329"/>
            <p14:sldId id="330"/>
            <p14:sldId id="287"/>
            <p14:sldId id="331"/>
            <p14:sldId id="288"/>
            <p14:sldId id="332"/>
            <p14:sldId id="289"/>
            <p14:sldId id="333"/>
            <p14:sldId id="334"/>
            <p14:sldId id="290"/>
            <p14:sldId id="291"/>
            <p14:sldId id="292"/>
            <p14:sldId id="293"/>
            <p14:sldId id="294"/>
            <p14:sldId id="335"/>
            <p14:sldId id="342"/>
            <p14:sldId id="295"/>
            <p14:sldId id="346"/>
            <p14:sldId id="347"/>
            <p14:sldId id="348"/>
            <p14:sldId id="349"/>
            <p14:sldId id="312"/>
            <p14:sldId id="344"/>
            <p14:sldId id="345"/>
            <p14:sldId id="315"/>
            <p14:sldId id="313"/>
            <p14:sldId id="314"/>
            <p14:sldId id="343"/>
            <p14:sldId id="316"/>
            <p14:sldId id="320"/>
            <p14:sldId id="319"/>
            <p14:sldId id="321"/>
            <p14:sldId id="26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al Khandhar" initials="VK" lastIdx="1" clrIdx="0">
    <p:extLst>
      <p:ext uri="{19B8F6BF-5375-455C-9EA6-DF929625EA0E}">
        <p15:presenceInfo xmlns:p15="http://schemas.microsoft.com/office/powerpoint/2012/main" userId="7b7af803f712a6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8" autoAdjust="0"/>
    <p:restoredTop sz="83400" autoAdjust="0"/>
  </p:normalViewPr>
  <p:slideViewPr>
    <p:cSldViewPr snapToGrid="0">
      <p:cViewPr varScale="1">
        <p:scale>
          <a:sx n="53" d="100"/>
          <a:sy n="53" d="100"/>
        </p:scale>
        <p:origin x="1132" y="72"/>
      </p:cViewPr>
      <p:guideLst>
        <p:guide orient="horz" pos="2160"/>
        <p:guide pos="3840"/>
      </p:guideLst>
    </p:cSldViewPr>
  </p:slideViewPr>
  <p:notesTextViewPr>
    <p:cViewPr>
      <p:scale>
        <a:sx n="1" d="1"/>
        <a:sy n="1" d="1"/>
      </p:scale>
      <p:origin x="0" y="0"/>
    </p:cViewPr>
  </p:notesTextViewPr>
  <p:sorterViewPr>
    <p:cViewPr>
      <p:scale>
        <a:sx n="100" d="100"/>
        <a:sy n="100" d="100"/>
      </p:scale>
      <p:origin x="0" y="-10300"/>
    </p:cViewPr>
  </p:sorterViewPr>
  <p:notesViewPr>
    <p:cSldViewPr snapToGrid="0">
      <p:cViewPr varScale="1">
        <p:scale>
          <a:sx n="45" d="100"/>
          <a:sy n="45" d="100"/>
        </p:scale>
        <p:origin x="2768"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ral Khandhar" userId="7b7af803f712a69d" providerId="LiveId" clId="{8E8010B4-1A9C-4C17-AA41-619F923B1A03}"/>
  </pc:docChgLst>
  <pc:docChgLst>
    <pc:chgData name="Viral Khandhar" userId="7b7af803f712a69d" providerId="LiveId" clId="{DB4D7CCA-B73D-46C7-AA24-356F52F658AC}"/>
  </pc:docChgLst>
  <pc:docChgLst>
    <pc:chgData name="Viral Khandhar" userId="7b7af803f712a69d" providerId="LiveId" clId="{F5F8D30D-68D6-4203-9DFD-4D3EE54EE1F1}"/>
    <pc:docChg chg="modSld sldOrd">
      <pc:chgData name="Viral Khandhar" userId="7b7af803f712a69d" providerId="LiveId" clId="{F5F8D30D-68D6-4203-9DFD-4D3EE54EE1F1}" dt="2022-08-25T08:14:25.701" v="71"/>
      <pc:docMkLst>
        <pc:docMk/>
      </pc:docMkLst>
      <pc:sldChg chg="modSp">
        <pc:chgData name="Viral Khandhar" userId="7b7af803f712a69d" providerId="LiveId" clId="{F5F8D30D-68D6-4203-9DFD-4D3EE54EE1F1}" dt="2022-08-25T06:12:17.205" v="70" actId="1076"/>
        <pc:sldMkLst>
          <pc:docMk/>
          <pc:sldMk cId="1527374749" sldId="256"/>
        </pc:sldMkLst>
        <pc:spChg chg="mod">
          <ac:chgData name="Viral Khandhar" userId="7b7af803f712a69d" providerId="LiveId" clId="{F5F8D30D-68D6-4203-9DFD-4D3EE54EE1F1}" dt="2022-08-25T06:12:17.205" v="70" actId="1076"/>
          <ac:spMkLst>
            <pc:docMk/>
            <pc:sldMk cId="1527374749" sldId="256"/>
            <ac:spMk id="16386" creationId="{00000000-0000-0000-0000-000000000000}"/>
          </ac:spMkLst>
        </pc:spChg>
      </pc:sldChg>
      <pc:sldChg chg="ord">
        <pc:chgData name="Viral Khandhar" userId="7b7af803f712a69d" providerId="LiveId" clId="{F5F8D30D-68D6-4203-9DFD-4D3EE54EE1F1}" dt="2022-08-25T08:14:25.701" v="71"/>
        <pc:sldMkLst>
          <pc:docMk/>
          <pc:sldMk cId="1133921623" sldId="265"/>
        </pc:sldMkLst>
      </pc:sldChg>
    </pc:docChg>
  </pc:docChgLst>
  <pc:docChgLst>
    <pc:chgData name="Viral Khandhar" userId="7b7af803f712a69d" providerId="LiveId" clId="{B824B7F4-8E7B-4A15-B55D-F9E9D6F17560}"/>
  </pc:docChgLst>
  <pc:docChgLst>
    <pc:chgData name="Viral Khandhar" userId="7b7af803f712a69d" providerId="LiveId" clId="{BCD7F98C-168C-4E97-8351-9098FED11C1C}"/>
  </pc:docChgLst>
  <pc:docChgLst>
    <pc:chgData name="Viral Khandhar" userId="7b7af803f712a69d" providerId="LiveId" clId="{9C8181C5-7094-466B-9168-4B298C7BE16C}"/>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7D6420-FA5E-4336-BED3-808B2B5CD014}"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3926206E-7C32-4D82-A45E-F991EF23E578}">
      <dgm:prSet custT="1"/>
      <dgm:spPr/>
      <dgm:t>
        <a:bodyPr/>
        <a:lstStyle/>
        <a:p>
          <a:r>
            <a:rPr lang="en-US" sz="3600" dirty="0"/>
            <a:t>CUSTOMS TARIFF ACT, 1975 </a:t>
          </a:r>
        </a:p>
      </dgm:t>
    </dgm:pt>
    <dgm:pt modelId="{1C849AF2-BAAC-4B32-993A-4F20AEA1D4D8}" type="parTrans" cxnId="{8669B22B-F202-424C-A96F-04CCD90AF213}">
      <dgm:prSet/>
      <dgm:spPr/>
      <dgm:t>
        <a:bodyPr/>
        <a:lstStyle/>
        <a:p>
          <a:endParaRPr lang="en-US" sz="3600"/>
        </a:p>
      </dgm:t>
    </dgm:pt>
    <dgm:pt modelId="{FCEFDD71-CCC3-4367-95F0-ED31C4F2157B}" type="sibTrans" cxnId="{8669B22B-F202-424C-A96F-04CCD90AF213}">
      <dgm:prSet/>
      <dgm:spPr/>
      <dgm:t>
        <a:bodyPr/>
        <a:lstStyle/>
        <a:p>
          <a:endParaRPr lang="en-US" sz="3600"/>
        </a:p>
      </dgm:t>
    </dgm:pt>
    <dgm:pt modelId="{A4DFFBC3-FCBF-473C-A2A3-B67EB5232985}">
      <dgm:prSet custT="1"/>
      <dgm:spPr/>
      <dgm:t>
        <a:bodyPr/>
        <a:lstStyle/>
        <a:p>
          <a:r>
            <a:rPr lang="en-US" sz="3600" dirty="0"/>
            <a:t>FIRST SCHEDULE IMPORT TARIFF </a:t>
          </a:r>
        </a:p>
      </dgm:t>
    </dgm:pt>
    <dgm:pt modelId="{E053D78F-C4EA-4767-8C82-208230AC39E6}" type="parTrans" cxnId="{0C8783E0-83F7-46BA-B2F3-290A0B2A3F83}">
      <dgm:prSet/>
      <dgm:spPr/>
      <dgm:t>
        <a:bodyPr/>
        <a:lstStyle/>
        <a:p>
          <a:endParaRPr lang="en-US" sz="3600"/>
        </a:p>
      </dgm:t>
    </dgm:pt>
    <dgm:pt modelId="{23090135-F01E-45ED-8DB6-CC7BE8D54134}" type="sibTrans" cxnId="{0C8783E0-83F7-46BA-B2F3-290A0B2A3F83}">
      <dgm:prSet/>
      <dgm:spPr/>
      <dgm:t>
        <a:bodyPr/>
        <a:lstStyle/>
        <a:p>
          <a:endParaRPr lang="en-US" sz="3600"/>
        </a:p>
      </dgm:t>
    </dgm:pt>
    <dgm:pt modelId="{68AD0CF6-FCC5-45E5-8DB6-8885399BAB3E}">
      <dgm:prSet custT="1"/>
      <dgm:spPr/>
      <dgm:t>
        <a:bodyPr/>
        <a:lstStyle/>
        <a:p>
          <a:r>
            <a:rPr lang="en-US" sz="3600" dirty="0"/>
            <a:t>SECOND SCHEDULE EXPORT TARIFF</a:t>
          </a:r>
        </a:p>
      </dgm:t>
    </dgm:pt>
    <dgm:pt modelId="{494CF959-498B-43AA-AB08-37A07D8A61C0}" type="parTrans" cxnId="{5BF82522-94BF-4107-B198-10C1B4E366A8}">
      <dgm:prSet/>
      <dgm:spPr/>
      <dgm:t>
        <a:bodyPr/>
        <a:lstStyle/>
        <a:p>
          <a:endParaRPr lang="en-US" sz="3600"/>
        </a:p>
      </dgm:t>
    </dgm:pt>
    <dgm:pt modelId="{B595EBFA-311A-4534-ACD3-41A5A4097526}" type="sibTrans" cxnId="{5BF82522-94BF-4107-B198-10C1B4E366A8}">
      <dgm:prSet/>
      <dgm:spPr/>
      <dgm:t>
        <a:bodyPr/>
        <a:lstStyle/>
        <a:p>
          <a:endParaRPr lang="en-US" sz="3600"/>
        </a:p>
      </dgm:t>
    </dgm:pt>
    <dgm:pt modelId="{FA6DD006-E23A-4598-B0A8-09838983C797}" type="pres">
      <dgm:prSet presAssocID="{967D6420-FA5E-4336-BED3-808B2B5CD014}" presName="composite" presStyleCnt="0">
        <dgm:presLayoutVars>
          <dgm:chMax val="1"/>
          <dgm:dir/>
          <dgm:resizeHandles val="exact"/>
        </dgm:presLayoutVars>
      </dgm:prSet>
      <dgm:spPr/>
    </dgm:pt>
    <dgm:pt modelId="{5490E2D4-1797-4CB2-A64F-5FCD74633098}" type="pres">
      <dgm:prSet presAssocID="{3926206E-7C32-4D82-A45E-F991EF23E578}" presName="roof" presStyleLbl="dkBgShp" presStyleIdx="0" presStyleCnt="2"/>
      <dgm:spPr/>
    </dgm:pt>
    <dgm:pt modelId="{FD01ED23-D39B-49A0-BAAE-2E51C560B394}" type="pres">
      <dgm:prSet presAssocID="{3926206E-7C32-4D82-A45E-F991EF23E578}" presName="pillars" presStyleCnt="0"/>
      <dgm:spPr/>
    </dgm:pt>
    <dgm:pt modelId="{C2F54AD3-4E55-490F-9522-4053B5288C18}" type="pres">
      <dgm:prSet presAssocID="{3926206E-7C32-4D82-A45E-F991EF23E578}" presName="pillar1" presStyleLbl="node1" presStyleIdx="0" presStyleCnt="2" custScaleX="97641">
        <dgm:presLayoutVars>
          <dgm:bulletEnabled val="1"/>
        </dgm:presLayoutVars>
      </dgm:prSet>
      <dgm:spPr/>
    </dgm:pt>
    <dgm:pt modelId="{8A5F8620-177F-4B4F-A1BA-AEC04F09E31C}" type="pres">
      <dgm:prSet presAssocID="{68AD0CF6-FCC5-45E5-8DB6-8885399BAB3E}" presName="pillarX" presStyleLbl="node1" presStyleIdx="1" presStyleCnt="2">
        <dgm:presLayoutVars>
          <dgm:bulletEnabled val="1"/>
        </dgm:presLayoutVars>
      </dgm:prSet>
      <dgm:spPr/>
    </dgm:pt>
    <dgm:pt modelId="{19FDC6ED-736A-4AC9-B312-04CF44685CD7}" type="pres">
      <dgm:prSet presAssocID="{3926206E-7C32-4D82-A45E-F991EF23E578}" presName="base" presStyleLbl="dkBgShp" presStyleIdx="1" presStyleCnt="2"/>
      <dgm:spPr/>
    </dgm:pt>
  </dgm:ptLst>
  <dgm:cxnLst>
    <dgm:cxn modelId="{5BF82522-94BF-4107-B198-10C1B4E366A8}" srcId="{3926206E-7C32-4D82-A45E-F991EF23E578}" destId="{68AD0CF6-FCC5-45E5-8DB6-8885399BAB3E}" srcOrd="1" destOrd="0" parTransId="{494CF959-498B-43AA-AB08-37A07D8A61C0}" sibTransId="{B595EBFA-311A-4534-ACD3-41A5A4097526}"/>
    <dgm:cxn modelId="{8669B22B-F202-424C-A96F-04CCD90AF213}" srcId="{967D6420-FA5E-4336-BED3-808B2B5CD014}" destId="{3926206E-7C32-4D82-A45E-F991EF23E578}" srcOrd="0" destOrd="0" parTransId="{1C849AF2-BAAC-4B32-993A-4F20AEA1D4D8}" sibTransId="{FCEFDD71-CCC3-4367-95F0-ED31C4F2157B}"/>
    <dgm:cxn modelId="{33537452-5989-4D1E-84BB-E014CA505F3F}" type="presOf" srcId="{68AD0CF6-FCC5-45E5-8DB6-8885399BAB3E}" destId="{8A5F8620-177F-4B4F-A1BA-AEC04F09E31C}" srcOrd="0" destOrd="0" presId="urn:microsoft.com/office/officeart/2005/8/layout/hList3"/>
    <dgm:cxn modelId="{6BBBC997-58AA-4BC8-A8F8-CA0DC2BC7CB7}" type="presOf" srcId="{A4DFFBC3-FCBF-473C-A2A3-B67EB5232985}" destId="{C2F54AD3-4E55-490F-9522-4053B5288C18}" srcOrd="0" destOrd="0" presId="urn:microsoft.com/office/officeart/2005/8/layout/hList3"/>
    <dgm:cxn modelId="{BF03C8B2-034F-4098-9C60-A5C6D304C113}" type="presOf" srcId="{967D6420-FA5E-4336-BED3-808B2B5CD014}" destId="{FA6DD006-E23A-4598-B0A8-09838983C797}" srcOrd="0" destOrd="0" presId="urn:microsoft.com/office/officeart/2005/8/layout/hList3"/>
    <dgm:cxn modelId="{CA63BCC4-4DA5-42BB-B5AC-0EE78E58F96A}" type="presOf" srcId="{3926206E-7C32-4D82-A45E-F991EF23E578}" destId="{5490E2D4-1797-4CB2-A64F-5FCD74633098}" srcOrd="0" destOrd="0" presId="urn:microsoft.com/office/officeart/2005/8/layout/hList3"/>
    <dgm:cxn modelId="{0C8783E0-83F7-46BA-B2F3-290A0B2A3F83}" srcId="{3926206E-7C32-4D82-A45E-F991EF23E578}" destId="{A4DFFBC3-FCBF-473C-A2A3-B67EB5232985}" srcOrd="0" destOrd="0" parTransId="{E053D78F-C4EA-4767-8C82-208230AC39E6}" sibTransId="{23090135-F01E-45ED-8DB6-CC7BE8D54134}"/>
    <dgm:cxn modelId="{BDD14B92-4309-48BA-9E16-BD3518A7C0E2}" type="presParOf" srcId="{FA6DD006-E23A-4598-B0A8-09838983C797}" destId="{5490E2D4-1797-4CB2-A64F-5FCD74633098}" srcOrd="0" destOrd="0" presId="urn:microsoft.com/office/officeart/2005/8/layout/hList3"/>
    <dgm:cxn modelId="{692A49D1-F8B2-4DA5-BBCC-13CCBF828E85}" type="presParOf" srcId="{FA6DD006-E23A-4598-B0A8-09838983C797}" destId="{FD01ED23-D39B-49A0-BAAE-2E51C560B394}" srcOrd="1" destOrd="0" presId="urn:microsoft.com/office/officeart/2005/8/layout/hList3"/>
    <dgm:cxn modelId="{90E47E3D-D349-43F3-AB54-48B0EBA11705}" type="presParOf" srcId="{FD01ED23-D39B-49A0-BAAE-2E51C560B394}" destId="{C2F54AD3-4E55-490F-9522-4053B5288C18}" srcOrd="0" destOrd="0" presId="urn:microsoft.com/office/officeart/2005/8/layout/hList3"/>
    <dgm:cxn modelId="{418BC58A-D241-448B-ABBE-B09FE3B5E860}" type="presParOf" srcId="{FD01ED23-D39B-49A0-BAAE-2E51C560B394}" destId="{8A5F8620-177F-4B4F-A1BA-AEC04F09E31C}" srcOrd="1" destOrd="0" presId="urn:microsoft.com/office/officeart/2005/8/layout/hList3"/>
    <dgm:cxn modelId="{AA91DCEE-70DD-4323-A1AE-C1D83719ADE4}" type="presParOf" srcId="{FA6DD006-E23A-4598-B0A8-09838983C797}" destId="{19FDC6ED-736A-4AC9-B312-04CF44685CD7}"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92992E-6C66-4181-A28A-6C77DBB7CC74}"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B4B7C5F1-7932-4D11-A3F2-1C472348DFD6}">
      <dgm:prSet phldrT="[Text]" custT="1"/>
      <dgm:spPr/>
      <dgm:t>
        <a:bodyPr/>
        <a:lstStyle/>
        <a:p>
          <a:r>
            <a:rPr lang="en-US" sz="2000" b="1" dirty="0">
              <a:solidFill>
                <a:schemeClr val="tx2">
                  <a:lumMod val="75000"/>
                </a:schemeClr>
              </a:solidFill>
            </a:rPr>
            <a:t>SECTION</a:t>
          </a:r>
        </a:p>
      </dgm:t>
    </dgm:pt>
    <dgm:pt modelId="{BBD5ECB5-7FD5-4205-93D5-1B55754F3524}" type="parTrans" cxnId="{5405C20E-11B6-4988-A320-3FE691E12B1B}">
      <dgm:prSet/>
      <dgm:spPr/>
      <dgm:t>
        <a:bodyPr/>
        <a:lstStyle/>
        <a:p>
          <a:endParaRPr lang="en-US" sz="2000" b="1">
            <a:solidFill>
              <a:schemeClr val="tx2">
                <a:lumMod val="75000"/>
              </a:schemeClr>
            </a:solidFill>
          </a:endParaRPr>
        </a:p>
      </dgm:t>
    </dgm:pt>
    <dgm:pt modelId="{0CD86025-57FF-4A41-BEB9-2403EBA9DD80}" type="sibTrans" cxnId="{5405C20E-11B6-4988-A320-3FE691E12B1B}">
      <dgm:prSet/>
      <dgm:spPr/>
      <dgm:t>
        <a:bodyPr/>
        <a:lstStyle/>
        <a:p>
          <a:endParaRPr lang="en-US" sz="2000" b="1">
            <a:solidFill>
              <a:schemeClr val="tx2">
                <a:lumMod val="75000"/>
              </a:schemeClr>
            </a:solidFill>
          </a:endParaRPr>
        </a:p>
      </dgm:t>
    </dgm:pt>
    <dgm:pt modelId="{EED3E160-08BC-4829-B21F-6F7E31E05CF7}">
      <dgm:prSet phldrT="[Text]" custT="1"/>
      <dgm:spPr/>
      <dgm:t>
        <a:bodyPr/>
        <a:lstStyle/>
        <a:p>
          <a:r>
            <a:rPr lang="en-US" sz="2000" b="1" dirty="0">
              <a:solidFill>
                <a:schemeClr val="tx2">
                  <a:lumMod val="75000"/>
                </a:schemeClr>
              </a:solidFill>
            </a:rPr>
            <a:t>CHAPTER</a:t>
          </a:r>
        </a:p>
      </dgm:t>
    </dgm:pt>
    <dgm:pt modelId="{2A9D76CB-950B-465F-AACD-7B6D43166B4C}" type="parTrans" cxnId="{BF2D3B69-B29F-4C6D-A182-8C0F2019E1A2}">
      <dgm:prSet/>
      <dgm:spPr/>
      <dgm:t>
        <a:bodyPr/>
        <a:lstStyle/>
        <a:p>
          <a:endParaRPr lang="en-US" sz="2000" b="1">
            <a:solidFill>
              <a:schemeClr val="tx2">
                <a:lumMod val="75000"/>
              </a:schemeClr>
            </a:solidFill>
          </a:endParaRPr>
        </a:p>
      </dgm:t>
    </dgm:pt>
    <dgm:pt modelId="{1DDCAF2D-61F8-41C7-874A-BF4672269525}" type="sibTrans" cxnId="{BF2D3B69-B29F-4C6D-A182-8C0F2019E1A2}">
      <dgm:prSet/>
      <dgm:spPr/>
      <dgm:t>
        <a:bodyPr/>
        <a:lstStyle/>
        <a:p>
          <a:endParaRPr lang="en-US" sz="2000" b="1">
            <a:solidFill>
              <a:schemeClr val="tx2">
                <a:lumMod val="75000"/>
              </a:schemeClr>
            </a:solidFill>
          </a:endParaRPr>
        </a:p>
      </dgm:t>
    </dgm:pt>
    <dgm:pt modelId="{32F4EB22-584D-4FBE-82C7-169321E59B53}">
      <dgm:prSet phldrT="[Text]" custT="1"/>
      <dgm:spPr/>
      <dgm:t>
        <a:bodyPr/>
        <a:lstStyle/>
        <a:p>
          <a:r>
            <a:rPr lang="en-US" sz="2000" b="1" dirty="0">
              <a:solidFill>
                <a:schemeClr val="tx2">
                  <a:lumMod val="75000"/>
                </a:schemeClr>
              </a:solidFill>
            </a:rPr>
            <a:t>HEADING</a:t>
          </a:r>
        </a:p>
      </dgm:t>
    </dgm:pt>
    <dgm:pt modelId="{B8E491D9-7A8A-4815-9847-0B77B4CD831F}" type="parTrans" cxnId="{9A4E4350-6B16-4137-B237-4D30C0EA62C7}">
      <dgm:prSet/>
      <dgm:spPr/>
      <dgm:t>
        <a:bodyPr/>
        <a:lstStyle/>
        <a:p>
          <a:endParaRPr lang="en-US" sz="2000" b="1">
            <a:solidFill>
              <a:schemeClr val="tx2">
                <a:lumMod val="75000"/>
              </a:schemeClr>
            </a:solidFill>
          </a:endParaRPr>
        </a:p>
      </dgm:t>
    </dgm:pt>
    <dgm:pt modelId="{6FDBE5B6-CEF6-4274-A0B6-9463DE2367EC}" type="sibTrans" cxnId="{9A4E4350-6B16-4137-B237-4D30C0EA62C7}">
      <dgm:prSet/>
      <dgm:spPr/>
      <dgm:t>
        <a:bodyPr/>
        <a:lstStyle/>
        <a:p>
          <a:endParaRPr lang="en-US" sz="2000" b="1">
            <a:solidFill>
              <a:schemeClr val="tx2">
                <a:lumMod val="75000"/>
              </a:schemeClr>
            </a:solidFill>
          </a:endParaRPr>
        </a:p>
      </dgm:t>
    </dgm:pt>
    <dgm:pt modelId="{5D4293C6-9C2B-45BA-A307-C65FC2250DF3}">
      <dgm:prSet phldrT="[Text]" custT="1"/>
      <dgm:spPr/>
      <dgm:t>
        <a:bodyPr/>
        <a:lstStyle/>
        <a:p>
          <a:r>
            <a:rPr lang="en-US" sz="2000" b="1" dirty="0">
              <a:solidFill>
                <a:schemeClr val="tx2">
                  <a:lumMod val="75000"/>
                </a:schemeClr>
              </a:solidFill>
            </a:rPr>
            <a:t>SUB-HEADING</a:t>
          </a:r>
        </a:p>
      </dgm:t>
    </dgm:pt>
    <dgm:pt modelId="{12187201-9FA9-4AB9-8A89-E052AF210C76}" type="parTrans" cxnId="{2811A751-BB1F-4D0E-B1E2-4412AAD4FC74}">
      <dgm:prSet/>
      <dgm:spPr/>
      <dgm:t>
        <a:bodyPr/>
        <a:lstStyle/>
        <a:p>
          <a:endParaRPr lang="en-US" sz="2000" b="1">
            <a:solidFill>
              <a:schemeClr val="tx2">
                <a:lumMod val="75000"/>
              </a:schemeClr>
            </a:solidFill>
          </a:endParaRPr>
        </a:p>
      </dgm:t>
    </dgm:pt>
    <dgm:pt modelId="{EA9219B0-885C-4C43-8EB9-887797596E2A}" type="sibTrans" cxnId="{2811A751-BB1F-4D0E-B1E2-4412AAD4FC74}">
      <dgm:prSet/>
      <dgm:spPr/>
      <dgm:t>
        <a:bodyPr/>
        <a:lstStyle/>
        <a:p>
          <a:endParaRPr lang="en-US" sz="2000" b="1">
            <a:solidFill>
              <a:schemeClr val="tx2">
                <a:lumMod val="75000"/>
              </a:schemeClr>
            </a:solidFill>
          </a:endParaRPr>
        </a:p>
      </dgm:t>
    </dgm:pt>
    <dgm:pt modelId="{C19697BA-F0D9-4BFF-A5B9-CDD6E0809225}">
      <dgm:prSet custT="1"/>
      <dgm:spPr/>
      <dgm:t>
        <a:bodyPr/>
        <a:lstStyle/>
        <a:p>
          <a:r>
            <a:rPr lang="en-US" sz="2000" b="1" dirty="0">
              <a:solidFill>
                <a:schemeClr val="tx2">
                  <a:lumMod val="75000"/>
                </a:schemeClr>
              </a:solidFill>
            </a:rPr>
            <a:t>TARIFF ITEM</a:t>
          </a:r>
        </a:p>
      </dgm:t>
    </dgm:pt>
    <dgm:pt modelId="{3299063F-B155-435B-9178-CF41FC96B489}" type="parTrans" cxnId="{9815E8CC-2ECB-4513-9393-3B9DAA20A23B}">
      <dgm:prSet/>
      <dgm:spPr/>
      <dgm:t>
        <a:bodyPr/>
        <a:lstStyle/>
        <a:p>
          <a:endParaRPr lang="en-US" sz="2000" b="1">
            <a:solidFill>
              <a:schemeClr val="tx2">
                <a:lumMod val="75000"/>
              </a:schemeClr>
            </a:solidFill>
          </a:endParaRPr>
        </a:p>
      </dgm:t>
    </dgm:pt>
    <dgm:pt modelId="{8266E069-D26A-4E83-BDE0-E6AD89F3AF5E}" type="sibTrans" cxnId="{9815E8CC-2ECB-4513-9393-3B9DAA20A23B}">
      <dgm:prSet/>
      <dgm:spPr/>
      <dgm:t>
        <a:bodyPr/>
        <a:lstStyle/>
        <a:p>
          <a:endParaRPr lang="en-US" sz="2000" b="1">
            <a:solidFill>
              <a:schemeClr val="tx2">
                <a:lumMod val="75000"/>
              </a:schemeClr>
            </a:solidFill>
          </a:endParaRPr>
        </a:p>
      </dgm:t>
    </dgm:pt>
    <dgm:pt modelId="{B4C1CDAC-4B37-40B8-90A1-9DBAAB9C54DF}" type="pres">
      <dgm:prSet presAssocID="{0092992E-6C66-4181-A28A-6C77DBB7CC74}" presName="Name0" presStyleCnt="0">
        <dgm:presLayoutVars>
          <dgm:chMax val="7"/>
          <dgm:resizeHandles val="exact"/>
        </dgm:presLayoutVars>
      </dgm:prSet>
      <dgm:spPr/>
    </dgm:pt>
    <dgm:pt modelId="{334C18CA-EB4C-4D52-8B18-0AC4D8A856ED}" type="pres">
      <dgm:prSet presAssocID="{0092992E-6C66-4181-A28A-6C77DBB7CC74}" presName="comp1" presStyleCnt="0"/>
      <dgm:spPr/>
    </dgm:pt>
    <dgm:pt modelId="{C2B4D2E4-8B36-42D9-9A6A-E8D6D1F834F8}" type="pres">
      <dgm:prSet presAssocID="{0092992E-6C66-4181-A28A-6C77DBB7CC74}" presName="circle1" presStyleLbl="node1" presStyleIdx="0" presStyleCnt="5"/>
      <dgm:spPr/>
    </dgm:pt>
    <dgm:pt modelId="{2D30AAC1-5A5B-44F1-B08A-FD7BFB1A939E}" type="pres">
      <dgm:prSet presAssocID="{0092992E-6C66-4181-A28A-6C77DBB7CC74}" presName="c1text" presStyleLbl="node1" presStyleIdx="0" presStyleCnt="5">
        <dgm:presLayoutVars>
          <dgm:bulletEnabled val="1"/>
        </dgm:presLayoutVars>
      </dgm:prSet>
      <dgm:spPr/>
    </dgm:pt>
    <dgm:pt modelId="{417C6D90-F158-4CE4-B05B-7BA071728D66}" type="pres">
      <dgm:prSet presAssocID="{0092992E-6C66-4181-A28A-6C77DBB7CC74}" presName="comp2" presStyleCnt="0"/>
      <dgm:spPr/>
    </dgm:pt>
    <dgm:pt modelId="{E60ED542-9827-4DCA-8998-3EFAE94E2746}" type="pres">
      <dgm:prSet presAssocID="{0092992E-6C66-4181-A28A-6C77DBB7CC74}" presName="circle2" presStyleLbl="node1" presStyleIdx="1" presStyleCnt="5"/>
      <dgm:spPr/>
    </dgm:pt>
    <dgm:pt modelId="{0D26F3B3-75F7-440E-9A24-BCE8A5ED8206}" type="pres">
      <dgm:prSet presAssocID="{0092992E-6C66-4181-A28A-6C77DBB7CC74}" presName="c2text" presStyleLbl="node1" presStyleIdx="1" presStyleCnt="5">
        <dgm:presLayoutVars>
          <dgm:bulletEnabled val="1"/>
        </dgm:presLayoutVars>
      </dgm:prSet>
      <dgm:spPr/>
    </dgm:pt>
    <dgm:pt modelId="{BC34DFC7-901A-4985-A464-6B8D09E387A1}" type="pres">
      <dgm:prSet presAssocID="{0092992E-6C66-4181-A28A-6C77DBB7CC74}" presName="comp3" presStyleCnt="0"/>
      <dgm:spPr/>
    </dgm:pt>
    <dgm:pt modelId="{7D2C9877-E219-488E-AB7E-40774861075F}" type="pres">
      <dgm:prSet presAssocID="{0092992E-6C66-4181-A28A-6C77DBB7CC74}" presName="circle3" presStyleLbl="node1" presStyleIdx="2" presStyleCnt="5"/>
      <dgm:spPr/>
    </dgm:pt>
    <dgm:pt modelId="{4E0535B2-715F-4F5A-87A4-A22CE4C7B3F2}" type="pres">
      <dgm:prSet presAssocID="{0092992E-6C66-4181-A28A-6C77DBB7CC74}" presName="c3text" presStyleLbl="node1" presStyleIdx="2" presStyleCnt="5">
        <dgm:presLayoutVars>
          <dgm:bulletEnabled val="1"/>
        </dgm:presLayoutVars>
      </dgm:prSet>
      <dgm:spPr/>
    </dgm:pt>
    <dgm:pt modelId="{E0D7116D-3173-4AC8-A352-9A9FB2AF9C86}" type="pres">
      <dgm:prSet presAssocID="{0092992E-6C66-4181-A28A-6C77DBB7CC74}" presName="comp4" presStyleCnt="0"/>
      <dgm:spPr/>
    </dgm:pt>
    <dgm:pt modelId="{A7A60A19-A4D3-48A1-8EAC-968CDFB0FBAA}" type="pres">
      <dgm:prSet presAssocID="{0092992E-6C66-4181-A28A-6C77DBB7CC74}" presName="circle4" presStyleLbl="node1" presStyleIdx="3" presStyleCnt="5" custScaleX="117796" custScaleY="101936"/>
      <dgm:spPr/>
    </dgm:pt>
    <dgm:pt modelId="{0A7F282A-B7E7-4241-82CC-54196DECA63C}" type="pres">
      <dgm:prSet presAssocID="{0092992E-6C66-4181-A28A-6C77DBB7CC74}" presName="c4text" presStyleLbl="node1" presStyleIdx="3" presStyleCnt="5">
        <dgm:presLayoutVars>
          <dgm:bulletEnabled val="1"/>
        </dgm:presLayoutVars>
      </dgm:prSet>
      <dgm:spPr/>
    </dgm:pt>
    <dgm:pt modelId="{B85521A5-6FF3-4F48-85B0-0737361B0935}" type="pres">
      <dgm:prSet presAssocID="{0092992E-6C66-4181-A28A-6C77DBB7CC74}" presName="comp5" presStyleCnt="0"/>
      <dgm:spPr/>
    </dgm:pt>
    <dgm:pt modelId="{80CF2E7E-8CF3-4168-AE9D-9563B1E326FA}" type="pres">
      <dgm:prSet presAssocID="{0092992E-6C66-4181-A28A-6C77DBB7CC74}" presName="circle5" presStyleLbl="node1" presStyleIdx="4" presStyleCnt="5" custScaleX="112909" custScaleY="95955" custLinFactNeighborX="522" custLinFactNeighborY="5741"/>
      <dgm:spPr/>
    </dgm:pt>
    <dgm:pt modelId="{1591BFB6-3072-4833-A440-606C5EEEC490}" type="pres">
      <dgm:prSet presAssocID="{0092992E-6C66-4181-A28A-6C77DBB7CC74}" presName="c5text" presStyleLbl="node1" presStyleIdx="4" presStyleCnt="5">
        <dgm:presLayoutVars>
          <dgm:bulletEnabled val="1"/>
        </dgm:presLayoutVars>
      </dgm:prSet>
      <dgm:spPr/>
    </dgm:pt>
  </dgm:ptLst>
  <dgm:cxnLst>
    <dgm:cxn modelId="{5405C20E-11B6-4988-A320-3FE691E12B1B}" srcId="{0092992E-6C66-4181-A28A-6C77DBB7CC74}" destId="{B4B7C5F1-7932-4D11-A3F2-1C472348DFD6}" srcOrd="0" destOrd="0" parTransId="{BBD5ECB5-7FD5-4205-93D5-1B55754F3524}" sibTransId="{0CD86025-57FF-4A41-BEB9-2403EBA9DD80}"/>
    <dgm:cxn modelId="{852FA63B-B2BD-411B-85E7-67792F26E8C8}" type="presOf" srcId="{EED3E160-08BC-4829-B21F-6F7E31E05CF7}" destId="{E60ED542-9827-4DCA-8998-3EFAE94E2746}" srcOrd="0" destOrd="0" presId="urn:microsoft.com/office/officeart/2005/8/layout/venn2"/>
    <dgm:cxn modelId="{479C9F41-A4C5-4E26-B46B-BDF183DFDCA4}" type="presOf" srcId="{C19697BA-F0D9-4BFF-A5B9-CDD6E0809225}" destId="{1591BFB6-3072-4833-A440-606C5EEEC490}" srcOrd="1" destOrd="0" presId="urn:microsoft.com/office/officeart/2005/8/layout/venn2"/>
    <dgm:cxn modelId="{861A9E44-02DC-4D7C-8A54-7197C34920C9}" type="presOf" srcId="{0092992E-6C66-4181-A28A-6C77DBB7CC74}" destId="{B4C1CDAC-4B37-40B8-90A1-9DBAAB9C54DF}" srcOrd="0" destOrd="0" presId="urn:microsoft.com/office/officeart/2005/8/layout/venn2"/>
    <dgm:cxn modelId="{BF2D3B69-B29F-4C6D-A182-8C0F2019E1A2}" srcId="{0092992E-6C66-4181-A28A-6C77DBB7CC74}" destId="{EED3E160-08BC-4829-B21F-6F7E31E05CF7}" srcOrd="1" destOrd="0" parTransId="{2A9D76CB-950B-465F-AACD-7B6D43166B4C}" sibTransId="{1DDCAF2D-61F8-41C7-874A-BF4672269525}"/>
    <dgm:cxn modelId="{9A4E4350-6B16-4137-B237-4D30C0EA62C7}" srcId="{0092992E-6C66-4181-A28A-6C77DBB7CC74}" destId="{32F4EB22-584D-4FBE-82C7-169321E59B53}" srcOrd="2" destOrd="0" parTransId="{B8E491D9-7A8A-4815-9847-0B77B4CD831F}" sibTransId="{6FDBE5B6-CEF6-4274-A0B6-9463DE2367EC}"/>
    <dgm:cxn modelId="{2811A751-BB1F-4D0E-B1E2-4412AAD4FC74}" srcId="{0092992E-6C66-4181-A28A-6C77DBB7CC74}" destId="{5D4293C6-9C2B-45BA-A307-C65FC2250DF3}" srcOrd="3" destOrd="0" parTransId="{12187201-9FA9-4AB9-8A89-E052AF210C76}" sibTransId="{EA9219B0-885C-4C43-8EB9-887797596E2A}"/>
    <dgm:cxn modelId="{549B177F-631C-4AA6-A0F9-D219016970DC}" type="presOf" srcId="{32F4EB22-584D-4FBE-82C7-169321E59B53}" destId="{4E0535B2-715F-4F5A-87A4-A22CE4C7B3F2}" srcOrd="1" destOrd="0" presId="urn:microsoft.com/office/officeart/2005/8/layout/venn2"/>
    <dgm:cxn modelId="{E6211385-9AF4-4862-81C2-1576ECA73CF8}" type="presOf" srcId="{5D4293C6-9C2B-45BA-A307-C65FC2250DF3}" destId="{A7A60A19-A4D3-48A1-8EAC-968CDFB0FBAA}" srcOrd="0" destOrd="0" presId="urn:microsoft.com/office/officeart/2005/8/layout/venn2"/>
    <dgm:cxn modelId="{24CC9BA7-F2AF-426A-8340-561A6BE9772E}" type="presOf" srcId="{B4B7C5F1-7932-4D11-A3F2-1C472348DFD6}" destId="{C2B4D2E4-8B36-42D9-9A6A-E8D6D1F834F8}" srcOrd="0" destOrd="0" presId="urn:microsoft.com/office/officeart/2005/8/layout/venn2"/>
    <dgm:cxn modelId="{C3A0F4B8-895C-4F27-B596-09828031D313}" type="presOf" srcId="{5D4293C6-9C2B-45BA-A307-C65FC2250DF3}" destId="{0A7F282A-B7E7-4241-82CC-54196DECA63C}" srcOrd="1" destOrd="0" presId="urn:microsoft.com/office/officeart/2005/8/layout/venn2"/>
    <dgm:cxn modelId="{8BAB2EC3-2110-4B80-9F4E-456165B52E96}" type="presOf" srcId="{B4B7C5F1-7932-4D11-A3F2-1C472348DFD6}" destId="{2D30AAC1-5A5B-44F1-B08A-FD7BFB1A939E}" srcOrd="1" destOrd="0" presId="urn:microsoft.com/office/officeart/2005/8/layout/venn2"/>
    <dgm:cxn modelId="{8223C1C6-6F3D-416A-B29D-A7F3AFB95B97}" type="presOf" srcId="{EED3E160-08BC-4829-B21F-6F7E31E05CF7}" destId="{0D26F3B3-75F7-440E-9A24-BCE8A5ED8206}" srcOrd="1" destOrd="0" presId="urn:microsoft.com/office/officeart/2005/8/layout/venn2"/>
    <dgm:cxn modelId="{9815E8CC-2ECB-4513-9393-3B9DAA20A23B}" srcId="{0092992E-6C66-4181-A28A-6C77DBB7CC74}" destId="{C19697BA-F0D9-4BFF-A5B9-CDD6E0809225}" srcOrd="4" destOrd="0" parTransId="{3299063F-B155-435B-9178-CF41FC96B489}" sibTransId="{8266E069-D26A-4E83-BDE0-E6AD89F3AF5E}"/>
    <dgm:cxn modelId="{26D4E3D2-9526-4104-A62F-19F154BA02AF}" type="presOf" srcId="{32F4EB22-584D-4FBE-82C7-169321E59B53}" destId="{7D2C9877-E219-488E-AB7E-40774861075F}" srcOrd="0" destOrd="0" presId="urn:microsoft.com/office/officeart/2005/8/layout/venn2"/>
    <dgm:cxn modelId="{C7ADD6F1-673E-43AD-A556-AB48936C6A55}" type="presOf" srcId="{C19697BA-F0D9-4BFF-A5B9-CDD6E0809225}" destId="{80CF2E7E-8CF3-4168-AE9D-9563B1E326FA}" srcOrd="0" destOrd="0" presId="urn:microsoft.com/office/officeart/2005/8/layout/venn2"/>
    <dgm:cxn modelId="{0DB8FFB0-C705-4D37-B6AE-150619996982}" type="presParOf" srcId="{B4C1CDAC-4B37-40B8-90A1-9DBAAB9C54DF}" destId="{334C18CA-EB4C-4D52-8B18-0AC4D8A856ED}" srcOrd="0" destOrd="0" presId="urn:microsoft.com/office/officeart/2005/8/layout/venn2"/>
    <dgm:cxn modelId="{7CFD6C4F-3813-4C65-ADB8-EDFC6351F585}" type="presParOf" srcId="{334C18CA-EB4C-4D52-8B18-0AC4D8A856ED}" destId="{C2B4D2E4-8B36-42D9-9A6A-E8D6D1F834F8}" srcOrd="0" destOrd="0" presId="urn:microsoft.com/office/officeart/2005/8/layout/venn2"/>
    <dgm:cxn modelId="{4EC48D71-4DC4-49D9-8C23-F1378641F62F}" type="presParOf" srcId="{334C18CA-EB4C-4D52-8B18-0AC4D8A856ED}" destId="{2D30AAC1-5A5B-44F1-B08A-FD7BFB1A939E}" srcOrd="1" destOrd="0" presId="urn:microsoft.com/office/officeart/2005/8/layout/venn2"/>
    <dgm:cxn modelId="{5B028FBF-8A3D-4739-990E-656DBC45F058}" type="presParOf" srcId="{B4C1CDAC-4B37-40B8-90A1-9DBAAB9C54DF}" destId="{417C6D90-F158-4CE4-B05B-7BA071728D66}" srcOrd="1" destOrd="0" presId="urn:microsoft.com/office/officeart/2005/8/layout/venn2"/>
    <dgm:cxn modelId="{EE1E64D6-5D94-40DD-B86B-A3B31EB84F02}" type="presParOf" srcId="{417C6D90-F158-4CE4-B05B-7BA071728D66}" destId="{E60ED542-9827-4DCA-8998-3EFAE94E2746}" srcOrd="0" destOrd="0" presId="urn:microsoft.com/office/officeart/2005/8/layout/venn2"/>
    <dgm:cxn modelId="{BCEF2DB1-158A-44CC-B5E5-0206FA340EB0}" type="presParOf" srcId="{417C6D90-F158-4CE4-B05B-7BA071728D66}" destId="{0D26F3B3-75F7-440E-9A24-BCE8A5ED8206}" srcOrd="1" destOrd="0" presId="urn:microsoft.com/office/officeart/2005/8/layout/venn2"/>
    <dgm:cxn modelId="{E1766EBC-1631-4C04-9128-CBA7E57E3DFF}" type="presParOf" srcId="{B4C1CDAC-4B37-40B8-90A1-9DBAAB9C54DF}" destId="{BC34DFC7-901A-4985-A464-6B8D09E387A1}" srcOrd="2" destOrd="0" presId="urn:microsoft.com/office/officeart/2005/8/layout/venn2"/>
    <dgm:cxn modelId="{D3B9A2C7-DDAB-4841-B40B-81DED24AA7D1}" type="presParOf" srcId="{BC34DFC7-901A-4985-A464-6B8D09E387A1}" destId="{7D2C9877-E219-488E-AB7E-40774861075F}" srcOrd="0" destOrd="0" presId="urn:microsoft.com/office/officeart/2005/8/layout/venn2"/>
    <dgm:cxn modelId="{DDEE349F-F1C2-4341-A421-5375A4BDB99A}" type="presParOf" srcId="{BC34DFC7-901A-4985-A464-6B8D09E387A1}" destId="{4E0535B2-715F-4F5A-87A4-A22CE4C7B3F2}" srcOrd="1" destOrd="0" presId="urn:microsoft.com/office/officeart/2005/8/layout/venn2"/>
    <dgm:cxn modelId="{E07EC825-DD89-4CD6-B011-B404FF820568}" type="presParOf" srcId="{B4C1CDAC-4B37-40B8-90A1-9DBAAB9C54DF}" destId="{E0D7116D-3173-4AC8-A352-9A9FB2AF9C86}" srcOrd="3" destOrd="0" presId="urn:microsoft.com/office/officeart/2005/8/layout/venn2"/>
    <dgm:cxn modelId="{B2B8C9DA-65A1-458A-88E7-FF338239A94D}" type="presParOf" srcId="{E0D7116D-3173-4AC8-A352-9A9FB2AF9C86}" destId="{A7A60A19-A4D3-48A1-8EAC-968CDFB0FBAA}" srcOrd="0" destOrd="0" presId="urn:microsoft.com/office/officeart/2005/8/layout/venn2"/>
    <dgm:cxn modelId="{FC13F56A-4063-4840-A5F3-5F5773F32FF2}" type="presParOf" srcId="{E0D7116D-3173-4AC8-A352-9A9FB2AF9C86}" destId="{0A7F282A-B7E7-4241-82CC-54196DECA63C}" srcOrd="1" destOrd="0" presId="urn:microsoft.com/office/officeart/2005/8/layout/venn2"/>
    <dgm:cxn modelId="{3B6EC58E-F9E1-44D7-94DE-4583CE7C2769}" type="presParOf" srcId="{B4C1CDAC-4B37-40B8-90A1-9DBAAB9C54DF}" destId="{B85521A5-6FF3-4F48-85B0-0737361B0935}" srcOrd="4" destOrd="0" presId="urn:microsoft.com/office/officeart/2005/8/layout/venn2"/>
    <dgm:cxn modelId="{1A977D26-9C64-42C0-B476-13BC8948B7BE}" type="presParOf" srcId="{B85521A5-6FF3-4F48-85B0-0737361B0935}" destId="{80CF2E7E-8CF3-4168-AE9D-9563B1E326FA}" srcOrd="0" destOrd="0" presId="urn:microsoft.com/office/officeart/2005/8/layout/venn2"/>
    <dgm:cxn modelId="{13B4DFDD-23E7-4DD5-8F06-03F969B8384D}" type="presParOf" srcId="{B85521A5-6FF3-4F48-85B0-0737361B0935}" destId="{1591BFB6-3072-4833-A440-606C5EEEC490}"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C3B6FB-F574-4808-A609-16ACCDD409D7}" type="doc">
      <dgm:prSet loTypeId="urn:microsoft.com/office/officeart/2005/8/layout/orgChart1" loCatId="hierarchy" qsTypeId="urn:microsoft.com/office/officeart/2005/8/quickstyle/simple5" qsCatId="simple" csTypeId="urn:microsoft.com/office/officeart/2005/8/colors/colorful1" csCatId="colorful" phldr="1"/>
      <dgm:spPr/>
      <dgm:t>
        <a:bodyPr/>
        <a:lstStyle/>
        <a:p>
          <a:endParaRPr lang="en-US"/>
        </a:p>
      </dgm:t>
    </dgm:pt>
    <dgm:pt modelId="{FFA3780D-C36A-4B03-96B8-FDCBBC41A381}">
      <dgm:prSet/>
      <dgm:spPr/>
      <dgm:t>
        <a:bodyPr/>
        <a:lstStyle/>
        <a:p>
          <a:r>
            <a:rPr lang="en-US" b="1" dirty="0">
              <a:solidFill>
                <a:schemeClr val="tx1"/>
              </a:solidFill>
            </a:rPr>
            <a:t>ROSES </a:t>
          </a:r>
        </a:p>
        <a:p>
          <a:r>
            <a:rPr lang="en-US" b="1" dirty="0">
              <a:solidFill>
                <a:schemeClr val="tx1"/>
              </a:solidFill>
            </a:rPr>
            <a:t>(HSN 06 03 11 00)</a:t>
          </a:r>
        </a:p>
      </dgm:t>
    </dgm:pt>
    <dgm:pt modelId="{12ACDE52-7BB7-4A4E-A48C-621381DA490D}" type="parTrans" cxnId="{EBFD974B-BC1B-4B27-AEEB-29C8F6B90188}">
      <dgm:prSet/>
      <dgm:spPr/>
      <dgm:t>
        <a:bodyPr/>
        <a:lstStyle/>
        <a:p>
          <a:endParaRPr lang="en-US" b="1">
            <a:solidFill>
              <a:schemeClr val="tx1"/>
            </a:solidFill>
          </a:endParaRPr>
        </a:p>
      </dgm:t>
    </dgm:pt>
    <dgm:pt modelId="{0A46B7FE-5CAE-4691-8175-9629534E43AA}" type="sibTrans" cxnId="{EBFD974B-BC1B-4B27-AEEB-29C8F6B90188}">
      <dgm:prSet/>
      <dgm:spPr/>
      <dgm:t>
        <a:bodyPr/>
        <a:lstStyle/>
        <a:p>
          <a:endParaRPr lang="en-US" b="1">
            <a:solidFill>
              <a:schemeClr val="tx1"/>
            </a:solidFill>
          </a:endParaRPr>
        </a:p>
      </dgm:t>
    </dgm:pt>
    <dgm:pt modelId="{441F36A0-924A-4330-B152-C0AF032B0D8B}">
      <dgm:prSet custT="1"/>
      <dgm:spPr/>
      <dgm:t>
        <a:bodyPr/>
        <a:lstStyle/>
        <a:p>
          <a:r>
            <a:rPr lang="en-US" sz="2400" b="1" dirty="0">
              <a:solidFill>
                <a:schemeClr val="tx1"/>
              </a:solidFill>
            </a:rPr>
            <a:t>06</a:t>
          </a:r>
        </a:p>
        <a:p>
          <a:r>
            <a:rPr lang="en-US" sz="1900" b="0" dirty="0">
              <a:solidFill>
                <a:schemeClr val="tx1"/>
              </a:solidFill>
            </a:rPr>
            <a:t>The First two digits indicates the Chapter Number </a:t>
          </a:r>
        </a:p>
      </dgm:t>
    </dgm:pt>
    <dgm:pt modelId="{7E14CF72-0217-43DA-95A6-7CC297640590}" type="parTrans" cxnId="{F2475584-7CE9-4806-99D3-1D209F61D63C}">
      <dgm:prSet/>
      <dgm:spPr/>
      <dgm:t>
        <a:bodyPr/>
        <a:lstStyle/>
        <a:p>
          <a:endParaRPr lang="en-US" b="1">
            <a:solidFill>
              <a:schemeClr val="tx1"/>
            </a:solidFill>
          </a:endParaRPr>
        </a:p>
      </dgm:t>
    </dgm:pt>
    <dgm:pt modelId="{60731164-6868-42D8-8E5C-BECE803A9B4A}" type="sibTrans" cxnId="{F2475584-7CE9-4806-99D3-1D209F61D63C}">
      <dgm:prSet/>
      <dgm:spPr/>
      <dgm:t>
        <a:bodyPr/>
        <a:lstStyle/>
        <a:p>
          <a:endParaRPr lang="en-US" b="1">
            <a:solidFill>
              <a:schemeClr val="tx1"/>
            </a:solidFill>
          </a:endParaRPr>
        </a:p>
      </dgm:t>
    </dgm:pt>
    <dgm:pt modelId="{1654CED8-B1E3-47A9-B009-561CF82ACEE9}">
      <dgm:prSet custT="1"/>
      <dgm:spPr/>
      <dgm:t>
        <a:bodyPr/>
        <a:lstStyle/>
        <a:p>
          <a:r>
            <a:rPr lang="en-US" sz="2400" b="1" i="0" dirty="0">
              <a:solidFill>
                <a:schemeClr val="tx1"/>
              </a:solidFill>
            </a:rPr>
            <a:t>03</a:t>
          </a:r>
        </a:p>
        <a:p>
          <a:r>
            <a:rPr lang="en-US" sz="1900" b="0" dirty="0">
              <a:solidFill>
                <a:schemeClr val="tx1"/>
              </a:solidFill>
            </a:rPr>
            <a:t>The next two digits indicates the Heading under the Chapter </a:t>
          </a:r>
        </a:p>
      </dgm:t>
    </dgm:pt>
    <dgm:pt modelId="{CFD0657A-3412-4090-9ADB-BA32B5B44366}" type="parTrans" cxnId="{986E58AD-FF4F-4FB5-9D9C-A45FFA217BB6}">
      <dgm:prSet/>
      <dgm:spPr/>
      <dgm:t>
        <a:bodyPr/>
        <a:lstStyle/>
        <a:p>
          <a:endParaRPr lang="en-US" b="1">
            <a:solidFill>
              <a:schemeClr val="tx1"/>
            </a:solidFill>
          </a:endParaRPr>
        </a:p>
      </dgm:t>
    </dgm:pt>
    <dgm:pt modelId="{29275778-D19C-43D4-AB72-9D4F11F81A55}" type="sibTrans" cxnId="{986E58AD-FF4F-4FB5-9D9C-A45FFA217BB6}">
      <dgm:prSet/>
      <dgm:spPr/>
      <dgm:t>
        <a:bodyPr/>
        <a:lstStyle/>
        <a:p>
          <a:endParaRPr lang="en-US" b="1">
            <a:solidFill>
              <a:schemeClr val="tx1"/>
            </a:solidFill>
          </a:endParaRPr>
        </a:p>
      </dgm:t>
    </dgm:pt>
    <dgm:pt modelId="{48FF5531-BA16-416A-8A7A-32F34FFB5D5F}">
      <dgm:prSet custT="1"/>
      <dgm:spPr/>
      <dgm:t>
        <a:bodyPr/>
        <a:lstStyle/>
        <a:p>
          <a:pPr marL="0" lvl="0" indent="0" algn="ctr" defTabSz="1066800">
            <a:lnSpc>
              <a:spcPct val="90000"/>
            </a:lnSpc>
            <a:spcBef>
              <a:spcPct val="0"/>
            </a:spcBef>
            <a:spcAft>
              <a:spcPct val="35000"/>
            </a:spcAft>
            <a:buNone/>
          </a:pPr>
          <a:r>
            <a:rPr lang="en-US" sz="2400" b="1" i="0" kern="1200" dirty="0">
              <a:solidFill>
                <a:prstClr val="black"/>
              </a:solidFill>
              <a:latin typeface="Times New Roman"/>
              <a:ea typeface="+mn-ea"/>
              <a:cs typeface="+mn-cs"/>
            </a:rPr>
            <a:t>11</a:t>
          </a:r>
        </a:p>
        <a:p>
          <a:pPr marL="0" lvl="0" algn="ctr" defTabSz="1066800">
            <a:lnSpc>
              <a:spcPct val="90000"/>
            </a:lnSpc>
            <a:spcBef>
              <a:spcPct val="0"/>
            </a:spcBef>
            <a:spcAft>
              <a:spcPct val="35000"/>
            </a:spcAft>
            <a:buNone/>
          </a:pPr>
          <a:r>
            <a:rPr lang="en-US" sz="1900" b="0" kern="1200" dirty="0">
              <a:solidFill>
                <a:schemeClr val="tx1"/>
              </a:solidFill>
            </a:rPr>
            <a:t>The next two digits indicates the sub-heading under the Heading – 6 digit code </a:t>
          </a:r>
        </a:p>
      </dgm:t>
    </dgm:pt>
    <dgm:pt modelId="{F8A4B694-DC33-4B08-B58D-B5A1622EAD0A}" type="parTrans" cxnId="{A4D83E2B-0E2E-45B2-86DF-D14B84A93061}">
      <dgm:prSet/>
      <dgm:spPr/>
      <dgm:t>
        <a:bodyPr/>
        <a:lstStyle/>
        <a:p>
          <a:endParaRPr lang="en-US" b="1">
            <a:solidFill>
              <a:schemeClr val="tx1"/>
            </a:solidFill>
          </a:endParaRPr>
        </a:p>
      </dgm:t>
    </dgm:pt>
    <dgm:pt modelId="{5D0960F1-6039-4F93-93E5-67DBB5E99C4B}" type="sibTrans" cxnId="{A4D83E2B-0E2E-45B2-86DF-D14B84A93061}">
      <dgm:prSet/>
      <dgm:spPr/>
      <dgm:t>
        <a:bodyPr/>
        <a:lstStyle/>
        <a:p>
          <a:endParaRPr lang="en-US" b="1">
            <a:solidFill>
              <a:schemeClr val="tx1"/>
            </a:solidFill>
          </a:endParaRPr>
        </a:p>
      </dgm:t>
    </dgm:pt>
    <dgm:pt modelId="{47C40A16-B96C-4019-AB6C-F38D65BCFD67}">
      <dgm:prSet custT="1"/>
      <dgm:spPr/>
      <dgm:t>
        <a:bodyPr/>
        <a:lstStyle/>
        <a:p>
          <a:endParaRPr lang="en-US" sz="700" b="1" dirty="0">
            <a:solidFill>
              <a:schemeClr val="tx1"/>
            </a:solidFill>
          </a:endParaRPr>
        </a:p>
        <a:p>
          <a:r>
            <a:rPr lang="en-US" sz="2400" b="1" dirty="0">
              <a:solidFill>
                <a:schemeClr val="tx1"/>
              </a:solidFill>
            </a:rPr>
            <a:t>00</a:t>
          </a:r>
        </a:p>
        <a:p>
          <a:r>
            <a:rPr lang="en-US" sz="1900" b="0" dirty="0">
              <a:solidFill>
                <a:schemeClr val="tx1"/>
              </a:solidFill>
            </a:rPr>
            <a:t>The last two digits classify the product under the sub-heading – Tariff item </a:t>
          </a:r>
        </a:p>
      </dgm:t>
    </dgm:pt>
    <dgm:pt modelId="{164B8B79-A49E-4621-9D35-1B52DF457950}" type="parTrans" cxnId="{B0C15B87-1702-4374-A419-99CE4DE6757F}">
      <dgm:prSet/>
      <dgm:spPr/>
      <dgm:t>
        <a:bodyPr/>
        <a:lstStyle/>
        <a:p>
          <a:endParaRPr lang="en-US" b="1">
            <a:solidFill>
              <a:schemeClr val="tx1"/>
            </a:solidFill>
          </a:endParaRPr>
        </a:p>
      </dgm:t>
    </dgm:pt>
    <dgm:pt modelId="{F074F1B9-244D-4558-A7AF-AF4C9BDCEA1F}" type="sibTrans" cxnId="{B0C15B87-1702-4374-A419-99CE4DE6757F}">
      <dgm:prSet/>
      <dgm:spPr/>
      <dgm:t>
        <a:bodyPr/>
        <a:lstStyle/>
        <a:p>
          <a:endParaRPr lang="en-US" b="1">
            <a:solidFill>
              <a:schemeClr val="tx1"/>
            </a:solidFill>
          </a:endParaRPr>
        </a:p>
      </dgm:t>
    </dgm:pt>
    <dgm:pt modelId="{2CE1A64C-8BFB-49AE-BAD4-E63CEFDBFF0D}" type="pres">
      <dgm:prSet presAssocID="{A9C3B6FB-F574-4808-A609-16ACCDD409D7}" presName="hierChild1" presStyleCnt="0">
        <dgm:presLayoutVars>
          <dgm:orgChart val="1"/>
          <dgm:chPref val="1"/>
          <dgm:dir/>
          <dgm:animOne val="branch"/>
          <dgm:animLvl val="lvl"/>
          <dgm:resizeHandles/>
        </dgm:presLayoutVars>
      </dgm:prSet>
      <dgm:spPr/>
    </dgm:pt>
    <dgm:pt modelId="{485C122F-A8A9-418A-AD2D-0C352D3EF995}" type="pres">
      <dgm:prSet presAssocID="{FFA3780D-C36A-4B03-96B8-FDCBBC41A381}" presName="hierRoot1" presStyleCnt="0">
        <dgm:presLayoutVars>
          <dgm:hierBranch val="init"/>
        </dgm:presLayoutVars>
      </dgm:prSet>
      <dgm:spPr/>
    </dgm:pt>
    <dgm:pt modelId="{124B8EA2-D25E-40E6-9AAF-394912C0A1FD}" type="pres">
      <dgm:prSet presAssocID="{FFA3780D-C36A-4B03-96B8-FDCBBC41A381}" presName="rootComposite1" presStyleCnt="0"/>
      <dgm:spPr/>
    </dgm:pt>
    <dgm:pt modelId="{1712C7AA-7741-48F6-805A-5870A1B8EEF7}" type="pres">
      <dgm:prSet presAssocID="{FFA3780D-C36A-4B03-96B8-FDCBBC41A381}" presName="rootText1" presStyleLbl="node0" presStyleIdx="0" presStyleCnt="1" custScaleX="108647">
        <dgm:presLayoutVars>
          <dgm:chPref val="3"/>
        </dgm:presLayoutVars>
      </dgm:prSet>
      <dgm:spPr/>
    </dgm:pt>
    <dgm:pt modelId="{F429D1FE-CE6C-43B5-B8FC-2E48B19C3D64}" type="pres">
      <dgm:prSet presAssocID="{FFA3780D-C36A-4B03-96B8-FDCBBC41A381}" presName="rootConnector1" presStyleLbl="node1" presStyleIdx="0" presStyleCnt="0"/>
      <dgm:spPr/>
    </dgm:pt>
    <dgm:pt modelId="{D217B588-2608-47F8-81AC-65215F3807C6}" type="pres">
      <dgm:prSet presAssocID="{FFA3780D-C36A-4B03-96B8-FDCBBC41A381}" presName="hierChild2" presStyleCnt="0"/>
      <dgm:spPr/>
    </dgm:pt>
    <dgm:pt modelId="{44CF52BA-C703-49D4-B804-7D66F208712C}" type="pres">
      <dgm:prSet presAssocID="{7E14CF72-0217-43DA-95A6-7CC297640590}" presName="Name37" presStyleLbl="parChTrans1D2" presStyleIdx="0" presStyleCnt="4"/>
      <dgm:spPr/>
    </dgm:pt>
    <dgm:pt modelId="{B60366F1-7A99-4FD8-ACB3-9A5004424E98}" type="pres">
      <dgm:prSet presAssocID="{441F36A0-924A-4330-B152-C0AF032B0D8B}" presName="hierRoot2" presStyleCnt="0">
        <dgm:presLayoutVars>
          <dgm:hierBranch val="init"/>
        </dgm:presLayoutVars>
      </dgm:prSet>
      <dgm:spPr/>
    </dgm:pt>
    <dgm:pt modelId="{5F246AE6-CDD8-464F-9035-321201558EC8}" type="pres">
      <dgm:prSet presAssocID="{441F36A0-924A-4330-B152-C0AF032B0D8B}" presName="rootComposite" presStyleCnt="0"/>
      <dgm:spPr/>
    </dgm:pt>
    <dgm:pt modelId="{9E789C3E-28A5-4953-B7A5-637A78FF1BE2}" type="pres">
      <dgm:prSet presAssocID="{441F36A0-924A-4330-B152-C0AF032B0D8B}" presName="rootText" presStyleLbl="node2" presStyleIdx="0" presStyleCnt="4" custScaleY="152748">
        <dgm:presLayoutVars>
          <dgm:chPref val="3"/>
        </dgm:presLayoutVars>
      </dgm:prSet>
      <dgm:spPr/>
    </dgm:pt>
    <dgm:pt modelId="{8675ACC7-530D-41EC-BD1D-7C1468912222}" type="pres">
      <dgm:prSet presAssocID="{441F36A0-924A-4330-B152-C0AF032B0D8B}" presName="rootConnector" presStyleLbl="node2" presStyleIdx="0" presStyleCnt="4"/>
      <dgm:spPr/>
    </dgm:pt>
    <dgm:pt modelId="{0DFCFA67-FEE9-443F-BC13-08EC5DD4D4B1}" type="pres">
      <dgm:prSet presAssocID="{441F36A0-924A-4330-B152-C0AF032B0D8B}" presName="hierChild4" presStyleCnt="0"/>
      <dgm:spPr/>
    </dgm:pt>
    <dgm:pt modelId="{61E36856-47FA-4DA7-8851-8F0A41BB1C14}" type="pres">
      <dgm:prSet presAssocID="{441F36A0-924A-4330-B152-C0AF032B0D8B}" presName="hierChild5" presStyleCnt="0"/>
      <dgm:spPr/>
    </dgm:pt>
    <dgm:pt modelId="{1B1EFF31-3FD0-41F4-A9F3-CBDFC31E9F6E}" type="pres">
      <dgm:prSet presAssocID="{CFD0657A-3412-4090-9ADB-BA32B5B44366}" presName="Name37" presStyleLbl="parChTrans1D2" presStyleIdx="1" presStyleCnt="4"/>
      <dgm:spPr/>
    </dgm:pt>
    <dgm:pt modelId="{22D3611C-0679-4263-8C89-D95CDCFFF3CB}" type="pres">
      <dgm:prSet presAssocID="{1654CED8-B1E3-47A9-B009-561CF82ACEE9}" presName="hierRoot2" presStyleCnt="0">
        <dgm:presLayoutVars>
          <dgm:hierBranch val="init"/>
        </dgm:presLayoutVars>
      </dgm:prSet>
      <dgm:spPr/>
    </dgm:pt>
    <dgm:pt modelId="{2976B738-B1B0-4DEA-8C9D-FB9E753A5992}" type="pres">
      <dgm:prSet presAssocID="{1654CED8-B1E3-47A9-B009-561CF82ACEE9}" presName="rootComposite" presStyleCnt="0"/>
      <dgm:spPr/>
    </dgm:pt>
    <dgm:pt modelId="{4F786F70-F042-4C7D-B77A-B6DA21E8A9F6}" type="pres">
      <dgm:prSet presAssocID="{1654CED8-B1E3-47A9-B009-561CF82ACEE9}" presName="rootText" presStyleLbl="node2" presStyleIdx="1" presStyleCnt="4" custScaleY="153161" custLinFactNeighborX="2602">
        <dgm:presLayoutVars>
          <dgm:chPref val="3"/>
        </dgm:presLayoutVars>
      </dgm:prSet>
      <dgm:spPr/>
    </dgm:pt>
    <dgm:pt modelId="{FDA96EEB-BFBD-4662-BE15-104D20BC9790}" type="pres">
      <dgm:prSet presAssocID="{1654CED8-B1E3-47A9-B009-561CF82ACEE9}" presName="rootConnector" presStyleLbl="node2" presStyleIdx="1" presStyleCnt="4"/>
      <dgm:spPr/>
    </dgm:pt>
    <dgm:pt modelId="{8DE95DDF-B3E3-4502-A4E4-DEF9800C489F}" type="pres">
      <dgm:prSet presAssocID="{1654CED8-B1E3-47A9-B009-561CF82ACEE9}" presName="hierChild4" presStyleCnt="0"/>
      <dgm:spPr/>
    </dgm:pt>
    <dgm:pt modelId="{4361C408-11D1-4680-A583-89BE98A0C0D8}" type="pres">
      <dgm:prSet presAssocID="{1654CED8-B1E3-47A9-B009-561CF82ACEE9}" presName="hierChild5" presStyleCnt="0"/>
      <dgm:spPr/>
    </dgm:pt>
    <dgm:pt modelId="{9DDA6C28-1297-4D0F-BA77-47A3FC6ADC17}" type="pres">
      <dgm:prSet presAssocID="{F8A4B694-DC33-4B08-B58D-B5A1622EAD0A}" presName="Name37" presStyleLbl="parChTrans1D2" presStyleIdx="2" presStyleCnt="4"/>
      <dgm:spPr/>
    </dgm:pt>
    <dgm:pt modelId="{A2F09B9A-8A94-452F-A37F-8F48DB1B962C}" type="pres">
      <dgm:prSet presAssocID="{48FF5531-BA16-416A-8A7A-32F34FFB5D5F}" presName="hierRoot2" presStyleCnt="0">
        <dgm:presLayoutVars>
          <dgm:hierBranch val="init"/>
        </dgm:presLayoutVars>
      </dgm:prSet>
      <dgm:spPr/>
    </dgm:pt>
    <dgm:pt modelId="{58FD043B-F593-4C4A-808A-0FB4F3E79756}" type="pres">
      <dgm:prSet presAssocID="{48FF5531-BA16-416A-8A7A-32F34FFB5D5F}" presName="rootComposite" presStyleCnt="0"/>
      <dgm:spPr/>
    </dgm:pt>
    <dgm:pt modelId="{3153E614-2EBD-4C57-9AFC-0A8BF72BD75D}" type="pres">
      <dgm:prSet presAssocID="{48FF5531-BA16-416A-8A7A-32F34FFB5D5F}" presName="rootText" presStyleLbl="node2" presStyleIdx="2" presStyleCnt="4" custScaleX="113029" custScaleY="157373">
        <dgm:presLayoutVars>
          <dgm:chPref val="3"/>
        </dgm:presLayoutVars>
      </dgm:prSet>
      <dgm:spPr/>
    </dgm:pt>
    <dgm:pt modelId="{779A00F6-18A2-4BD5-8802-C25EB48B8FFA}" type="pres">
      <dgm:prSet presAssocID="{48FF5531-BA16-416A-8A7A-32F34FFB5D5F}" presName="rootConnector" presStyleLbl="node2" presStyleIdx="2" presStyleCnt="4"/>
      <dgm:spPr/>
    </dgm:pt>
    <dgm:pt modelId="{ACA6E75E-016C-43EC-AD08-6EF893612501}" type="pres">
      <dgm:prSet presAssocID="{48FF5531-BA16-416A-8A7A-32F34FFB5D5F}" presName="hierChild4" presStyleCnt="0"/>
      <dgm:spPr/>
    </dgm:pt>
    <dgm:pt modelId="{1CC79BEB-47AB-4337-8D28-0B6F98E70FEC}" type="pres">
      <dgm:prSet presAssocID="{48FF5531-BA16-416A-8A7A-32F34FFB5D5F}" presName="hierChild5" presStyleCnt="0"/>
      <dgm:spPr/>
    </dgm:pt>
    <dgm:pt modelId="{92FEB9E4-4716-409A-893A-CAB500A3E2A7}" type="pres">
      <dgm:prSet presAssocID="{164B8B79-A49E-4621-9D35-1B52DF457950}" presName="Name37" presStyleLbl="parChTrans1D2" presStyleIdx="3" presStyleCnt="4"/>
      <dgm:spPr/>
    </dgm:pt>
    <dgm:pt modelId="{CB65C620-E98B-47F7-8AEB-F86404777C77}" type="pres">
      <dgm:prSet presAssocID="{47C40A16-B96C-4019-AB6C-F38D65BCFD67}" presName="hierRoot2" presStyleCnt="0">
        <dgm:presLayoutVars>
          <dgm:hierBranch val="init"/>
        </dgm:presLayoutVars>
      </dgm:prSet>
      <dgm:spPr/>
    </dgm:pt>
    <dgm:pt modelId="{A13EBCF1-DED9-4340-A4F1-CC98F268AF62}" type="pres">
      <dgm:prSet presAssocID="{47C40A16-B96C-4019-AB6C-F38D65BCFD67}" presName="rootComposite" presStyleCnt="0"/>
      <dgm:spPr/>
    </dgm:pt>
    <dgm:pt modelId="{284C5976-FBD6-46B2-ABDC-1F58A17D8AE8}" type="pres">
      <dgm:prSet presAssocID="{47C40A16-B96C-4019-AB6C-F38D65BCFD67}" presName="rootText" presStyleLbl="node2" presStyleIdx="3" presStyleCnt="4" custScaleX="117644" custScaleY="159099">
        <dgm:presLayoutVars>
          <dgm:chPref val="3"/>
        </dgm:presLayoutVars>
      </dgm:prSet>
      <dgm:spPr/>
    </dgm:pt>
    <dgm:pt modelId="{6D5367C6-3EA7-4B44-89C4-8F2352F7FC4F}" type="pres">
      <dgm:prSet presAssocID="{47C40A16-B96C-4019-AB6C-F38D65BCFD67}" presName="rootConnector" presStyleLbl="node2" presStyleIdx="3" presStyleCnt="4"/>
      <dgm:spPr/>
    </dgm:pt>
    <dgm:pt modelId="{63354040-4E0A-48DA-B532-83FA9399ECDA}" type="pres">
      <dgm:prSet presAssocID="{47C40A16-B96C-4019-AB6C-F38D65BCFD67}" presName="hierChild4" presStyleCnt="0"/>
      <dgm:spPr/>
    </dgm:pt>
    <dgm:pt modelId="{8C530839-648C-44B7-AFD4-F0083FCF0C55}" type="pres">
      <dgm:prSet presAssocID="{47C40A16-B96C-4019-AB6C-F38D65BCFD67}" presName="hierChild5" presStyleCnt="0"/>
      <dgm:spPr/>
    </dgm:pt>
    <dgm:pt modelId="{85F07E99-B7DD-4C63-B088-D9ECF21F6FDA}" type="pres">
      <dgm:prSet presAssocID="{FFA3780D-C36A-4B03-96B8-FDCBBC41A381}" presName="hierChild3" presStyleCnt="0"/>
      <dgm:spPr/>
    </dgm:pt>
  </dgm:ptLst>
  <dgm:cxnLst>
    <dgm:cxn modelId="{A9599A03-86FF-42C3-BAB5-8D6DFDE170DF}" type="presOf" srcId="{1654CED8-B1E3-47A9-B009-561CF82ACEE9}" destId="{FDA96EEB-BFBD-4662-BE15-104D20BC9790}" srcOrd="1" destOrd="0" presId="urn:microsoft.com/office/officeart/2005/8/layout/orgChart1"/>
    <dgm:cxn modelId="{A4D83E2B-0E2E-45B2-86DF-D14B84A93061}" srcId="{FFA3780D-C36A-4B03-96B8-FDCBBC41A381}" destId="{48FF5531-BA16-416A-8A7A-32F34FFB5D5F}" srcOrd="2" destOrd="0" parTransId="{F8A4B694-DC33-4B08-B58D-B5A1622EAD0A}" sibTransId="{5D0960F1-6039-4F93-93E5-67DBB5E99C4B}"/>
    <dgm:cxn modelId="{8ABB1338-2485-4443-B7AE-0BA24E58A031}" type="presOf" srcId="{441F36A0-924A-4330-B152-C0AF032B0D8B}" destId="{8675ACC7-530D-41EC-BD1D-7C1468912222}" srcOrd="1" destOrd="0" presId="urn:microsoft.com/office/officeart/2005/8/layout/orgChart1"/>
    <dgm:cxn modelId="{5371D65F-35C7-4829-9356-F8E44B55583C}" type="presOf" srcId="{164B8B79-A49E-4621-9D35-1B52DF457950}" destId="{92FEB9E4-4716-409A-893A-CAB500A3E2A7}" srcOrd="0" destOrd="0" presId="urn:microsoft.com/office/officeart/2005/8/layout/orgChart1"/>
    <dgm:cxn modelId="{CAAE5147-1EB2-4761-8FB6-94227D17C602}" type="presOf" srcId="{48FF5531-BA16-416A-8A7A-32F34FFB5D5F}" destId="{779A00F6-18A2-4BD5-8802-C25EB48B8FFA}" srcOrd="1" destOrd="0" presId="urn:microsoft.com/office/officeart/2005/8/layout/orgChart1"/>
    <dgm:cxn modelId="{ADE0276B-8956-4227-8CA6-20BDF3977C78}" type="presOf" srcId="{47C40A16-B96C-4019-AB6C-F38D65BCFD67}" destId="{6D5367C6-3EA7-4B44-89C4-8F2352F7FC4F}" srcOrd="1" destOrd="0" presId="urn:microsoft.com/office/officeart/2005/8/layout/orgChart1"/>
    <dgm:cxn modelId="{EBFD974B-BC1B-4B27-AEEB-29C8F6B90188}" srcId="{A9C3B6FB-F574-4808-A609-16ACCDD409D7}" destId="{FFA3780D-C36A-4B03-96B8-FDCBBC41A381}" srcOrd="0" destOrd="0" parTransId="{12ACDE52-7BB7-4A4E-A48C-621381DA490D}" sibTransId="{0A46B7FE-5CAE-4691-8175-9629534E43AA}"/>
    <dgm:cxn modelId="{6030E96C-025A-481B-AA75-5DD2BD119D22}" type="presOf" srcId="{7E14CF72-0217-43DA-95A6-7CC297640590}" destId="{44CF52BA-C703-49D4-B804-7D66F208712C}" srcOrd="0" destOrd="0" presId="urn:microsoft.com/office/officeart/2005/8/layout/orgChart1"/>
    <dgm:cxn modelId="{05F9CE72-932E-4DB4-B6F1-183F012009AA}" type="presOf" srcId="{441F36A0-924A-4330-B152-C0AF032B0D8B}" destId="{9E789C3E-28A5-4953-B7A5-637A78FF1BE2}" srcOrd="0" destOrd="0" presId="urn:microsoft.com/office/officeart/2005/8/layout/orgChart1"/>
    <dgm:cxn modelId="{6EE1F177-84B0-4373-87B5-8CADAAF9640F}" type="presOf" srcId="{CFD0657A-3412-4090-9ADB-BA32B5B44366}" destId="{1B1EFF31-3FD0-41F4-A9F3-CBDFC31E9F6E}" srcOrd="0" destOrd="0" presId="urn:microsoft.com/office/officeart/2005/8/layout/orgChart1"/>
    <dgm:cxn modelId="{69E8F47A-B47F-4F8C-AB53-0C6D28A1133F}" type="presOf" srcId="{1654CED8-B1E3-47A9-B009-561CF82ACEE9}" destId="{4F786F70-F042-4C7D-B77A-B6DA21E8A9F6}" srcOrd="0" destOrd="0" presId="urn:microsoft.com/office/officeart/2005/8/layout/orgChart1"/>
    <dgm:cxn modelId="{F2475584-7CE9-4806-99D3-1D209F61D63C}" srcId="{FFA3780D-C36A-4B03-96B8-FDCBBC41A381}" destId="{441F36A0-924A-4330-B152-C0AF032B0D8B}" srcOrd="0" destOrd="0" parTransId="{7E14CF72-0217-43DA-95A6-7CC297640590}" sibTransId="{60731164-6868-42D8-8E5C-BECE803A9B4A}"/>
    <dgm:cxn modelId="{B0C15B87-1702-4374-A419-99CE4DE6757F}" srcId="{FFA3780D-C36A-4B03-96B8-FDCBBC41A381}" destId="{47C40A16-B96C-4019-AB6C-F38D65BCFD67}" srcOrd="3" destOrd="0" parTransId="{164B8B79-A49E-4621-9D35-1B52DF457950}" sibTransId="{F074F1B9-244D-4558-A7AF-AF4C9BDCEA1F}"/>
    <dgm:cxn modelId="{B5038FA7-D141-4F09-BCD5-DE20896B6DD6}" type="presOf" srcId="{FFA3780D-C36A-4B03-96B8-FDCBBC41A381}" destId="{1712C7AA-7741-48F6-805A-5870A1B8EEF7}" srcOrd="0" destOrd="0" presId="urn:microsoft.com/office/officeart/2005/8/layout/orgChart1"/>
    <dgm:cxn modelId="{986E58AD-FF4F-4FB5-9D9C-A45FFA217BB6}" srcId="{FFA3780D-C36A-4B03-96B8-FDCBBC41A381}" destId="{1654CED8-B1E3-47A9-B009-561CF82ACEE9}" srcOrd="1" destOrd="0" parTransId="{CFD0657A-3412-4090-9ADB-BA32B5B44366}" sibTransId="{29275778-D19C-43D4-AB72-9D4F11F81A55}"/>
    <dgm:cxn modelId="{682AE9B5-A583-4658-AE72-CB7299B99D23}" type="presOf" srcId="{48FF5531-BA16-416A-8A7A-32F34FFB5D5F}" destId="{3153E614-2EBD-4C57-9AFC-0A8BF72BD75D}" srcOrd="0" destOrd="0" presId="urn:microsoft.com/office/officeart/2005/8/layout/orgChart1"/>
    <dgm:cxn modelId="{3B1588BD-03A5-4102-879D-0F788F6BC772}" type="presOf" srcId="{A9C3B6FB-F574-4808-A609-16ACCDD409D7}" destId="{2CE1A64C-8BFB-49AE-BAD4-E63CEFDBFF0D}" srcOrd="0" destOrd="0" presId="urn:microsoft.com/office/officeart/2005/8/layout/orgChart1"/>
    <dgm:cxn modelId="{94CFA0D6-BAD6-45B3-8A9F-C44EEFD9DB09}" type="presOf" srcId="{FFA3780D-C36A-4B03-96B8-FDCBBC41A381}" destId="{F429D1FE-CE6C-43B5-B8FC-2E48B19C3D64}" srcOrd="1" destOrd="0" presId="urn:microsoft.com/office/officeart/2005/8/layout/orgChart1"/>
    <dgm:cxn modelId="{56B40EE1-B4B9-4029-92C0-28A9F189B2ED}" type="presOf" srcId="{47C40A16-B96C-4019-AB6C-F38D65BCFD67}" destId="{284C5976-FBD6-46B2-ABDC-1F58A17D8AE8}" srcOrd="0" destOrd="0" presId="urn:microsoft.com/office/officeart/2005/8/layout/orgChart1"/>
    <dgm:cxn modelId="{B8A805FF-3DEA-4D43-93A7-B9E59E66CF7D}" type="presOf" srcId="{F8A4B694-DC33-4B08-B58D-B5A1622EAD0A}" destId="{9DDA6C28-1297-4D0F-BA77-47A3FC6ADC17}" srcOrd="0" destOrd="0" presId="urn:microsoft.com/office/officeart/2005/8/layout/orgChart1"/>
    <dgm:cxn modelId="{763CA455-FDF8-4FDC-A14D-98FA3F08951F}" type="presParOf" srcId="{2CE1A64C-8BFB-49AE-BAD4-E63CEFDBFF0D}" destId="{485C122F-A8A9-418A-AD2D-0C352D3EF995}" srcOrd="0" destOrd="0" presId="urn:microsoft.com/office/officeart/2005/8/layout/orgChart1"/>
    <dgm:cxn modelId="{EFE7E1CB-57ED-4290-97A4-3C45429C47BE}" type="presParOf" srcId="{485C122F-A8A9-418A-AD2D-0C352D3EF995}" destId="{124B8EA2-D25E-40E6-9AAF-394912C0A1FD}" srcOrd="0" destOrd="0" presId="urn:microsoft.com/office/officeart/2005/8/layout/orgChart1"/>
    <dgm:cxn modelId="{C82E516E-B42B-4690-B82D-FDA3BE3BFD71}" type="presParOf" srcId="{124B8EA2-D25E-40E6-9AAF-394912C0A1FD}" destId="{1712C7AA-7741-48F6-805A-5870A1B8EEF7}" srcOrd="0" destOrd="0" presId="urn:microsoft.com/office/officeart/2005/8/layout/orgChart1"/>
    <dgm:cxn modelId="{82EF242C-FF94-4691-B7D8-5AD30E9A17A9}" type="presParOf" srcId="{124B8EA2-D25E-40E6-9AAF-394912C0A1FD}" destId="{F429D1FE-CE6C-43B5-B8FC-2E48B19C3D64}" srcOrd="1" destOrd="0" presId="urn:microsoft.com/office/officeart/2005/8/layout/orgChart1"/>
    <dgm:cxn modelId="{DE4397A9-BE1E-4F9C-A8F1-D084FDA5D409}" type="presParOf" srcId="{485C122F-A8A9-418A-AD2D-0C352D3EF995}" destId="{D217B588-2608-47F8-81AC-65215F3807C6}" srcOrd="1" destOrd="0" presId="urn:microsoft.com/office/officeart/2005/8/layout/orgChart1"/>
    <dgm:cxn modelId="{770B4476-273B-4938-AE3B-5740B25DE926}" type="presParOf" srcId="{D217B588-2608-47F8-81AC-65215F3807C6}" destId="{44CF52BA-C703-49D4-B804-7D66F208712C}" srcOrd="0" destOrd="0" presId="urn:microsoft.com/office/officeart/2005/8/layout/orgChart1"/>
    <dgm:cxn modelId="{476C10F2-29B0-461C-83BA-1F4FF1AA6A29}" type="presParOf" srcId="{D217B588-2608-47F8-81AC-65215F3807C6}" destId="{B60366F1-7A99-4FD8-ACB3-9A5004424E98}" srcOrd="1" destOrd="0" presId="urn:microsoft.com/office/officeart/2005/8/layout/orgChart1"/>
    <dgm:cxn modelId="{FBC8101D-2C0D-413E-BCB2-E153380817C7}" type="presParOf" srcId="{B60366F1-7A99-4FD8-ACB3-9A5004424E98}" destId="{5F246AE6-CDD8-464F-9035-321201558EC8}" srcOrd="0" destOrd="0" presId="urn:microsoft.com/office/officeart/2005/8/layout/orgChart1"/>
    <dgm:cxn modelId="{D9E4F342-56C3-4DB0-A829-75E64D58FD06}" type="presParOf" srcId="{5F246AE6-CDD8-464F-9035-321201558EC8}" destId="{9E789C3E-28A5-4953-B7A5-637A78FF1BE2}" srcOrd="0" destOrd="0" presId="urn:microsoft.com/office/officeart/2005/8/layout/orgChart1"/>
    <dgm:cxn modelId="{D5691649-E1A3-46AA-9E28-8B04B97C6C83}" type="presParOf" srcId="{5F246AE6-CDD8-464F-9035-321201558EC8}" destId="{8675ACC7-530D-41EC-BD1D-7C1468912222}" srcOrd="1" destOrd="0" presId="urn:microsoft.com/office/officeart/2005/8/layout/orgChart1"/>
    <dgm:cxn modelId="{FAC024C5-2D0F-4E93-9579-56096CEBC886}" type="presParOf" srcId="{B60366F1-7A99-4FD8-ACB3-9A5004424E98}" destId="{0DFCFA67-FEE9-443F-BC13-08EC5DD4D4B1}" srcOrd="1" destOrd="0" presId="urn:microsoft.com/office/officeart/2005/8/layout/orgChart1"/>
    <dgm:cxn modelId="{22C4907C-3B07-4E81-A3F1-BCF478F6C362}" type="presParOf" srcId="{B60366F1-7A99-4FD8-ACB3-9A5004424E98}" destId="{61E36856-47FA-4DA7-8851-8F0A41BB1C14}" srcOrd="2" destOrd="0" presId="urn:microsoft.com/office/officeart/2005/8/layout/orgChart1"/>
    <dgm:cxn modelId="{46F663EA-C64F-4688-A8D3-3BAC905EC5DB}" type="presParOf" srcId="{D217B588-2608-47F8-81AC-65215F3807C6}" destId="{1B1EFF31-3FD0-41F4-A9F3-CBDFC31E9F6E}" srcOrd="2" destOrd="0" presId="urn:microsoft.com/office/officeart/2005/8/layout/orgChart1"/>
    <dgm:cxn modelId="{0822D30D-12B8-4D54-9522-D920567803DB}" type="presParOf" srcId="{D217B588-2608-47F8-81AC-65215F3807C6}" destId="{22D3611C-0679-4263-8C89-D95CDCFFF3CB}" srcOrd="3" destOrd="0" presId="urn:microsoft.com/office/officeart/2005/8/layout/orgChart1"/>
    <dgm:cxn modelId="{D6DE6D1C-A4A8-40F4-AD5D-06E8305A7ADD}" type="presParOf" srcId="{22D3611C-0679-4263-8C89-D95CDCFFF3CB}" destId="{2976B738-B1B0-4DEA-8C9D-FB9E753A5992}" srcOrd="0" destOrd="0" presId="urn:microsoft.com/office/officeart/2005/8/layout/orgChart1"/>
    <dgm:cxn modelId="{4AD5B0D1-6327-4B50-98E9-DBE9ECE791B8}" type="presParOf" srcId="{2976B738-B1B0-4DEA-8C9D-FB9E753A5992}" destId="{4F786F70-F042-4C7D-B77A-B6DA21E8A9F6}" srcOrd="0" destOrd="0" presId="urn:microsoft.com/office/officeart/2005/8/layout/orgChart1"/>
    <dgm:cxn modelId="{1338BC99-933A-4638-8A9D-DFB7EB0F3F97}" type="presParOf" srcId="{2976B738-B1B0-4DEA-8C9D-FB9E753A5992}" destId="{FDA96EEB-BFBD-4662-BE15-104D20BC9790}" srcOrd="1" destOrd="0" presId="urn:microsoft.com/office/officeart/2005/8/layout/orgChart1"/>
    <dgm:cxn modelId="{06C8B4B9-2F7B-4238-98E7-6BE6E27A64AC}" type="presParOf" srcId="{22D3611C-0679-4263-8C89-D95CDCFFF3CB}" destId="{8DE95DDF-B3E3-4502-A4E4-DEF9800C489F}" srcOrd="1" destOrd="0" presId="urn:microsoft.com/office/officeart/2005/8/layout/orgChart1"/>
    <dgm:cxn modelId="{C3135622-4D6C-4096-8F97-D5EC308A10CB}" type="presParOf" srcId="{22D3611C-0679-4263-8C89-D95CDCFFF3CB}" destId="{4361C408-11D1-4680-A583-89BE98A0C0D8}" srcOrd="2" destOrd="0" presId="urn:microsoft.com/office/officeart/2005/8/layout/orgChart1"/>
    <dgm:cxn modelId="{45B7E08B-0CF5-43BE-BDDA-5CD6544B0F80}" type="presParOf" srcId="{D217B588-2608-47F8-81AC-65215F3807C6}" destId="{9DDA6C28-1297-4D0F-BA77-47A3FC6ADC17}" srcOrd="4" destOrd="0" presId="urn:microsoft.com/office/officeart/2005/8/layout/orgChart1"/>
    <dgm:cxn modelId="{182FEA03-371B-49A8-8A91-1A5DF6117086}" type="presParOf" srcId="{D217B588-2608-47F8-81AC-65215F3807C6}" destId="{A2F09B9A-8A94-452F-A37F-8F48DB1B962C}" srcOrd="5" destOrd="0" presId="urn:microsoft.com/office/officeart/2005/8/layout/orgChart1"/>
    <dgm:cxn modelId="{A683A1D3-7B93-43B9-9228-1C4AFFD3C1E5}" type="presParOf" srcId="{A2F09B9A-8A94-452F-A37F-8F48DB1B962C}" destId="{58FD043B-F593-4C4A-808A-0FB4F3E79756}" srcOrd="0" destOrd="0" presId="urn:microsoft.com/office/officeart/2005/8/layout/orgChart1"/>
    <dgm:cxn modelId="{75C4926F-043A-4DB0-B5FA-EB3CA6085FED}" type="presParOf" srcId="{58FD043B-F593-4C4A-808A-0FB4F3E79756}" destId="{3153E614-2EBD-4C57-9AFC-0A8BF72BD75D}" srcOrd="0" destOrd="0" presId="urn:microsoft.com/office/officeart/2005/8/layout/orgChart1"/>
    <dgm:cxn modelId="{9CE8394D-1F93-4C2F-8587-D4B13D9F346A}" type="presParOf" srcId="{58FD043B-F593-4C4A-808A-0FB4F3E79756}" destId="{779A00F6-18A2-4BD5-8802-C25EB48B8FFA}" srcOrd="1" destOrd="0" presId="urn:microsoft.com/office/officeart/2005/8/layout/orgChart1"/>
    <dgm:cxn modelId="{1E4CAC49-9CDA-413F-ACDA-54A881F0FAE3}" type="presParOf" srcId="{A2F09B9A-8A94-452F-A37F-8F48DB1B962C}" destId="{ACA6E75E-016C-43EC-AD08-6EF893612501}" srcOrd="1" destOrd="0" presId="urn:microsoft.com/office/officeart/2005/8/layout/orgChart1"/>
    <dgm:cxn modelId="{ECB33103-B610-4EB3-8F74-73C96F7A2B7F}" type="presParOf" srcId="{A2F09B9A-8A94-452F-A37F-8F48DB1B962C}" destId="{1CC79BEB-47AB-4337-8D28-0B6F98E70FEC}" srcOrd="2" destOrd="0" presId="urn:microsoft.com/office/officeart/2005/8/layout/orgChart1"/>
    <dgm:cxn modelId="{21378F57-2AD3-463D-93A3-94260466332B}" type="presParOf" srcId="{D217B588-2608-47F8-81AC-65215F3807C6}" destId="{92FEB9E4-4716-409A-893A-CAB500A3E2A7}" srcOrd="6" destOrd="0" presId="urn:microsoft.com/office/officeart/2005/8/layout/orgChart1"/>
    <dgm:cxn modelId="{11029426-8CD3-4519-94ED-DC634865701C}" type="presParOf" srcId="{D217B588-2608-47F8-81AC-65215F3807C6}" destId="{CB65C620-E98B-47F7-8AEB-F86404777C77}" srcOrd="7" destOrd="0" presId="urn:microsoft.com/office/officeart/2005/8/layout/orgChart1"/>
    <dgm:cxn modelId="{AC1AEC35-FEAC-4AFD-BF2C-9CDED39538E8}" type="presParOf" srcId="{CB65C620-E98B-47F7-8AEB-F86404777C77}" destId="{A13EBCF1-DED9-4340-A4F1-CC98F268AF62}" srcOrd="0" destOrd="0" presId="urn:microsoft.com/office/officeart/2005/8/layout/orgChart1"/>
    <dgm:cxn modelId="{C1CB9A76-48FB-4EAF-8471-333B137F1906}" type="presParOf" srcId="{A13EBCF1-DED9-4340-A4F1-CC98F268AF62}" destId="{284C5976-FBD6-46B2-ABDC-1F58A17D8AE8}" srcOrd="0" destOrd="0" presId="urn:microsoft.com/office/officeart/2005/8/layout/orgChart1"/>
    <dgm:cxn modelId="{8813886E-2035-4ED5-8513-B780C3F64535}" type="presParOf" srcId="{A13EBCF1-DED9-4340-A4F1-CC98F268AF62}" destId="{6D5367C6-3EA7-4B44-89C4-8F2352F7FC4F}" srcOrd="1" destOrd="0" presId="urn:microsoft.com/office/officeart/2005/8/layout/orgChart1"/>
    <dgm:cxn modelId="{E358D108-9228-4830-B9DF-5FBAFB00ED78}" type="presParOf" srcId="{CB65C620-E98B-47F7-8AEB-F86404777C77}" destId="{63354040-4E0A-48DA-B532-83FA9399ECDA}" srcOrd="1" destOrd="0" presId="urn:microsoft.com/office/officeart/2005/8/layout/orgChart1"/>
    <dgm:cxn modelId="{572956E7-010C-420F-87A5-50B9DE64F6EA}" type="presParOf" srcId="{CB65C620-E98B-47F7-8AEB-F86404777C77}" destId="{8C530839-648C-44B7-AFD4-F0083FCF0C55}" srcOrd="2" destOrd="0" presId="urn:microsoft.com/office/officeart/2005/8/layout/orgChart1"/>
    <dgm:cxn modelId="{ED241FDA-B538-41C1-BD73-B34400B0E166}" type="presParOf" srcId="{485C122F-A8A9-418A-AD2D-0C352D3EF995}" destId="{85F07E99-B7DD-4C63-B088-D9ECF21F6FD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E15231-141D-40AA-ADB6-6B4616DB21BE}" type="doc">
      <dgm:prSet loTypeId="urn:diagrams.loki3.com/VaryingWidthList" loCatId="list" qsTypeId="urn:microsoft.com/office/officeart/2005/8/quickstyle/simple3" qsCatId="simple" csTypeId="urn:microsoft.com/office/officeart/2005/8/colors/accent1_2" csCatId="accent1" phldr="1"/>
      <dgm:spPr/>
      <dgm:t>
        <a:bodyPr/>
        <a:lstStyle/>
        <a:p>
          <a:endParaRPr lang="en-US"/>
        </a:p>
      </dgm:t>
    </dgm:pt>
    <dgm:pt modelId="{0F94176B-F199-4524-BEF5-A011ED0B5354}">
      <dgm:prSet/>
      <dgm:spPr/>
      <dgm:t>
        <a:bodyPr/>
        <a:lstStyle/>
        <a:p>
          <a:r>
            <a:rPr lang="en-US" b="0" dirty="0"/>
            <a:t>SECTION I</a:t>
          </a:r>
          <a:r>
            <a:rPr lang="en-US" b="1" dirty="0"/>
            <a:t>. LIVE ANIMALS, ANIMAL PRODUCTS</a:t>
          </a:r>
          <a:endParaRPr lang="en-US" dirty="0"/>
        </a:p>
      </dgm:t>
    </dgm:pt>
    <dgm:pt modelId="{EED5E55A-A39A-41DB-95F8-38942E9EB4FF}" type="parTrans" cxnId="{A4CCB135-7814-4E05-B0BA-0AA91B374D3B}">
      <dgm:prSet/>
      <dgm:spPr/>
      <dgm:t>
        <a:bodyPr/>
        <a:lstStyle/>
        <a:p>
          <a:endParaRPr lang="en-US"/>
        </a:p>
      </dgm:t>
    </dgm:pt>
    <dgm:pt modelId="{255D7BAB-5955-481B-8777-06136B13F6C6}" type="sibTrans" cxnId="{A4CCB135-7814-4E05-B0BA-0AA91B374D3B}">
      <dgm:prSet/>
      <dgm:spPr/>
      <dgm:t>
        <a:bodyPr/>
        <a:lstStyle/>
        <a:p>
          <a:endParaRPr lang="en-US"/>
        </a:p>
      </dgm:t>
    </dgm:pt>
    <dgm:pt modelId="{97B2F083-32FD-44D1-BD8B-714E377B279A}">
      <dgm:prSet/>
      <dgm:spPr/>
      <dgm:t>
        <a:bodyPr/>
        <a:lstStyle/>
        <a:p>
          <a:r>
            <a:rPr lang="en-US" b="0" dirty="0"/>
            <a:t>SECTION II</a:t>
          </a:r>
          <a:r>
            <a:rPr lang="en-US" b="1" dirty="0"/>
            <a:t>. VEGETABLE PRODUCTS</a:t>
          </a:r>
          <a:endParaRPr lang="en-US" dirty="0"/>
        </a:p>
      </dgm:t>
    </dgm:pt>
    <dgm:pt modelId="{7FC390F5-02CE-44C2-9DCA-157030137A6A}" type="parTrans" cxnId="{06735B0A-2FBA-4982-BB7D-C1A30291A953}">
      <dgm:prSet/>
      <dgm:spPr/>
      <dgm:t>
        <a:bodyPr/>
        <a:lstStyle/>
        <a:p>
          <a:endParaRPr lang="en-US"/>
        </a:p>
      </dgm:t>
    </dgm:pt>
    <dgm:pt modelId="{C5E2F0C5-94BD-4F0D-8D2D-A1CB31509089}" type="sibTrans" cxnId="{06735B0A-2FBA-4982-BB7D-C1A30291A953}">
      <dgm:prSet/>
      <dgm:spPr/>
      <dgm:t>
        <a:bodyPr/>
        <a:lstStyle/>
        <a:p>
          <a:endParaRPr lang="en-US"/>
        </a:p>
      </dgm:t>
    </dgm:pt>
    <dgm:pt modelId="{24D51B9C-C2A6-4DE9-8EE7-B0038D68DB27}">
      <dgm:prSet/>
      <dgm:spPr/>
      <dgm:t>
        <a:bodyPr/>
        <a:lstStyle/>
        <a:p>
          <a:r>
            <a:rPr lang="en-US" b="0" dirty="0"/>
            <a:t>SECTION VII. </a:t>
          </a:r>
          <a:r>
            <a:rPr lang="en-US" b="1" dirty="0"/>
            <a:t>PLASTICS AND ARTICLES THEREOF, RUBBER AND ARTICLES THEREOF</a:t>
          </a:r>
          <a:endParaRPr lang="en-US" dirty="0"/>
        </a:p>
      </dgm:t>
    </dgm:pt>
    <dgm:pt modelId="{88F45490-1804-4A4B-8F11-D3E105D2EDF1}" type="parTrans" cxnId="{D9D64B45-2185-4197-9C92-08832B730A68}">
      <dgm:prSet/>
      <dgm:spPr/>
      <dgm:t>
        <a:bodyPr/>
        <a:lstStyle/>
        <a:p>
          <a:endParaRPr lang="en-US"/>
        </a:p>
      </dgm:t>
    </dgm:pt>
    <dgm:pt modelId="{6CA078C0-716A-47B1-9ACC-C044C8677DED}" type="sibTrans" cxnId="{D9D64B45-2185-4197-9C92-08832B730A68}">
      <dgm:prSet/>
      <dgm:spPr/>
      <dgm:t>
        <a:bodyPr/>
        <a:lstStyle/>
        <a:p>
          <a:endParaRPr lang="en-US"/>
        </a:p>
      </dgm:t>
    </dgm:pt>
    <dgm:pt modelId="{89897AFF-44B5-4103-AB21-DCDA602FEE3C}">
      <dgm:prSet/>
      <dgm:spPr/>
      <dgm:t>
        <a:bodyPr/>
        <a:lstStyle/>
        <a:p>
          <a:r>
            <a:rPr lang="fr-FR" b="0" dirty="0"/>
            <a:t>SECTION XI. </a:t>
          </a:r>
          <a:r>
            <a:rPr lang="fr-FR" b="1" dirty="0"/>
            <a:t>TEXTILE &amp; TEXTILE ARTICLES</a:t>
          </a:r>
          <a:endParaRPr lang="en-US" dirty="0"/>
        </a:p>
      </dgm:t>
    </dgm:pt>
    <dgm:pt modelId="{0706C183-7F0C-419A-B064-08EFEA903E3B}" type="parTrans" cxnId="{FE9C4340-EFBC-4E5D-808C-D4A626EC148F}">
      <dgm:prSet/>
      <dgm:spPr/>
      <dgm:t>
        <a:bodyPr/>
        <a:lstStyle/>
        <a:p>
          <a:endParaRPr lang="en-US"/>
        </a:p>
      </dgm:t>
    </dgm:pt>
    <dgm:pt modelId="{ACCAE866-C2DB-4D1B-87E0-C3C6577F59D4}" type="sibTrans" cxnId="{FE9C4340-EFBC-4E5D-808C-D4A626EC148F}">
      <dgm:prSet/>
      <dgm:spPr/>
      <dgm:t>
        <a:bodyPr/>
        <a:lstStyle/>
        <a:p>
          <a:endParaRPr lang="en-US"/>
        </a:p>
      </dgm:t>
    </dgm:pt>
    <dgm:pt modelId="{F2DA7ED3-C276-4AD8-B18D-DB9E14E0E7C7}">
      <dgm:prSet/>
      <dgm:spPr/>
      <dgm:t>
        <a:bodyPr/>
        <a:lstStyle/>
        <a:p>
          <a:r>
            <a:rPr lang="en-US" b="0" dirty="0"/>
            <a:t>SECTION XVII</a:t>
          </a:r>
          <a:r>
            <a:rPr lang="en-US" b="1" dirty="0"/>
            <a:t>. VEHICLES; AIRCRAFT; VESSELS &amp; ASSOCIATED TRANSPORT EQUIPMENT</a:t>
          </a:r>
          <a:endParaRPr lang="en-US" dirty="0"/>
        </a:p>
      </dgm:t>
    </dgm:pt>
    <dgm:pt modelId="{A434B073-F36D-48CF-B9F1-642F5FA38E75}" type="parTrans" cxnId="{5CB114DD-CEE7-4523-8AD6-F6BFFB54AD56}">
      <dgm:prSet/>
      <dgm:spPr/>
      <dgm:t>
        <a:bodyPr/>
        <a:lstStyle/>
        <a:p>
          <a:endParaRPr lang="en-US"/>
        </a:p>
      </dgm:t>
    </dgm:pt>
    <dgm:pt modelId="{48CF03E2-92C4-42BA-A78C-CBD1FBEFCFA6}" type="sibTrans" cxnId="{5CB114DD-CEE7-4523-8AD6-F6BFFB54AD56}">
      <dgm:prSet/>
      <dgm:spPr/>
      <dgm:t>
        <a:bodyPr/>
        <a:lstStyle/>
        <a:p>
          <a:endParaRPr lang="en-US"/>
        </a:p>
      </dgm:t>
    </dgm:pt>
    <dgm:pt modelId="{43F04FE3-65ED-430D-9E63-F41F122F54A9}">
      <dgm:prSet/>
      <dgm:spPr/>
      <dgm:t>
        <a:bodyPr/>
        <a:lstStyle/>
        <a:p>
          <a:r>
            <a:rPr lang="en-US" b="0" dirty="0"/>
            <a:t>SECTION XIX</a:t>
          </a:r>
          <a:r>
            <a:rPr lang="en-US" b="1" dirty="0"/>
            <a:t>. ARMS AND AMMUNITION; PARTS AND ACCESSORIES THEREOF</a:t>
          </a:r>
          <a:endParaRPr lang="en-US" dirty="0"/>
        </a:p>
      </dgm:t>
    </dgm:pt>
    <dgm:pt modelId="{3E7DC976-ABE4-40E6-B8AA-6961E5A58498}" type="parTrans" cxnId="{35BB308F-9470-40A6-8C56-52070693642C}">
      <dgm:prSet/>
      <dgm:spPr/>
      <dgm:t>
        <a:bodyPr/>
        <a:lstStyle/>
        <a:p>
          <a:endParaRPr lang="en-US"/>
        </a:p>
      </dgm:t>
    </dgm:pt>
    <dgm:pt modelId="{65A84292-EAD8-4CAF-9A1E-8164A4B7A681}" type="sibTrans" cxnId="{35BB308F-9470-40A6-8C56-52070693642C}">
      <dgm:prSet/>
      <dgm:spPr/>
      <dgm:t>
        <a:bodyPr/>
        <a:lstStyle/>
        <a:p>
          <a:endParaRPr lang="en-US"/>
        </a:p>
      </dgm:t>
    </dgm:pt>
    <dgm:pt modelId="{032B4656-19E6-4D71-BD35-A854285EE513}">
      <dgm:prSet/>
      <dgm:spPr/>
      <dgm:t>
        <a:bodyPr/>
        <a:lstStyle/>
        <a:p>
          <a:r>
            <a:rPr lang="en-US" b="0" dirty="0"/>
            <a:t>SECTION XXI. </a:t>
          </a:r>
          <a:r>
            <a:rPr lang="en-US" b="1" dirty="0"/>
            <a:t>WORKS OF ART, COLLECTORS' PIECES AND ANTIQUES</a:t>
          </a:r>
          <a:endParaRPr lang="en-US" dirty="0"/>
        </a:p>
      </dgm:t>
    </dgm:pt>
    <dgm:pt modelId="{40EA25A6-F456-45B1-88FE-2F87F8D3E668}" type="parTrans" cxnId="{EADECA17-1912-4382-B0AA-F6D5CF8BF6CD}">
      <dgm:prSet/>
      <dgm:spPr/>
      <dgm:t>
        <a:bodyPr/>
        <a:lstStyle/>
        <a:p>
          <a:endParaRPr lang="en-US"/>
        </a:p>
      </dgm:t>
    </dgm:pt>
    <dgm:pt modelId="{5153E6E0-DEFA-42CB-A3C5-2088FD225DCC}" type="sibTrans" cxnId="{EADECA17-1912-4382-B0AA-F6D5CF8BF6CD}">
      <dgm:prSet/>
      <dgm:spPr/>
      <dgm:t>
        <a:bodyPr/>
        <a:lstStyle/>
        <a:p>
          <a:endParaRPr lang="en-US"/>
        </a:p>
      </dgm:t>
    </dgm:pt>
    <dgm:pt modelId="{DED67B06-CC58-4321-A877-99F26537CB91}" type="pres">
      <dgm:prSet presAssocID="{87E15231-141D-40AA-ADB6-6B4616DB21BE}" presName="Name0" presStyleCnt="0">
        <dgm:presLayoutVars>
          <dgm:resizeHandles/>
        </dgm:presLayoutVars>
      </dgm:prSet>
      <dgm:spPr/>
    </dgm:pt>
    <dgm:pt modelId="{6196CA21-AB8C-4763-AFCC-81B504366D11}" type="pres">
      <dgm:prSet presAssocID="{0F94176B-F199-4524-BEF5-A011ED0B5354}" presName="text" presStyleLbl="node1" presStyleIdx="0" presStyleCnt="7" custScaleX="190206" custLinFactY="-27068" custLinFactNeighborX="-843" custLinFactNeighborY="-100000">
        <dgm:presLayoutVars>
          <dgm:bulletEnabled val="1"/>
        </dgm:presLayoutVars>
      </dgm:prSet>
      <dgm:spPr/>
    </dgm:pt>
    <dgm:pt modelId="{154C5FBD-6470-429B-A578-E2CB81FC5E6E}" type="pres">
      <dgm:prSet presAssocID="{255D7BAB-5955-481B-8777-06136B13F6C6}" presName="space" presStyleCnt="0"/>
      <dgm:spPr/>
    </dgm:pt>
    <dgm:pt modelId="{04087A90-38D4-4DC1-B1F7-A05D51994981}" type="pres">
      <dgm:prSet presAssocID="{97B2F083-32FD-44D1-BD8B-714E377B279A}" presName="text" presStyleLbl="node1" presStyleIdx="1" presStyleCnt="7" custScaleX="248095">
        <dgm:presLayoutVars>
          <dgm:bulletEnabled val="1"/>
        </dgm:presLayoutVars>
      </dgm:prSet>
      <dgm:spPr/>
    </dgm:pt>
    <dgm:pt modelId="{2A2BF436-BA45-480E-B85D-D4C0BC4182DA}" type="pres">
      <dgm:prSet presAssocID="{C5E2F0C5-94BD-4F0D-8D2D-A1CB31509089}" presName="space" presStyleCnt="0"/>
      <dgm:spPr/>
    </dgm:pt>
    <dgm:pt modelId="{D6D1324D-3695-45CD-82BB-B9E0CDD61164}" type="pres">
      <dgm:prSet presAssocID="{24D51B9C-C2A6-4DE9-8EE7-B0038D68DB27}" presName="text" presStyleLbl="node1" presStyleIdx="2" presStyleCnt="7" custScaleX="107664">
        <dgm:presLayoutVars>
          <dgm:bulletEnabled val="1"/>
        </dgm:presLayoutVars>
      </dgm:prSet>
      <dgm:spPr/>
    </dgm:pt>
    <dgm:pt modelId="{E21E8D9B-58BF-4D57-943C-0B94CA0C8962}" type="pres">
      <dgm:prSet presAssocID="{6CA078C0-716A-47B1-9ACC-C044C8677DED}" presName="space" presStyleCnt="0"/>
      <dgm:spPr/>
    </dgm:pt>
    <dgm:pt modelId="{46763E47-1896-4E49-A9AB-D3785844A72B}" type="pres">
      <dgm:prSet presAssocID="{89897AFF-44B5-4103-AB21-DCDA602FEE3C}" presName="text" presStyleLbl="node1" presStyleIdx="3" presStyleCnt="7" custScaleX="203414">
        <dgm:presLayoutVars>
          <dgm:bulletEnabled val="1"/>
        </dgm:presLayoutVars>
      </dgm:prSet>
      <dgm:spPr/>
    </dgm:pt>
    <dgm:pt modelId="{1D6153AF-9064-4A77-AD08-519F15ACE57C}" type="pres">
      <dgm:prSet presAssocID="{ACCAE866-C2DB-4D1B-87E0-C3C6577F59D4}" presName="space" presStyleCnt="0"/>
      <dgm:spPr/>
    </dgm:pt>
    <dgm:pt modelId="{35EF0013-B209-405F-BFD1-CAC2737BFD61}" type="pres">
      <dgm:prSet presAssocID="{F2DA7ED3-C276-4AD8-B18D-DB9E14E0E7C7}" presName="text" presStyleLbl="node1" presStyleIdx="4" presStyleCnt="7" custScaleX="101329">
        <dgm:presLayoutVars>
          <dgm:bulletEnabled val="1"/>
        </dgm:presLayoutVars>
      </dgm:prSet>
      <dgm:spPr/>
    </dgm:pt>
    <dgm:pt modelId="{FC9E9DF7-9673-48B6-ABCA-72548F95F56B}" type="pres">
      <dgm:prSet presAssocID="{48CF03E2-92C4-42BA-A78C-CBD1FBEFCFA6}" presName="space" presStyleCnt="0"/>
      <dgm:spPr/>
    </dgm:pt>
    <dgm:pt modelId="{F534842A-E361-4C6A-8855-D92444A8D761}" type="pres">
      <dgm:prSet presAssocID="{43F04FE3-65ED-430D-9E63-F41F122F54A9}" presName="text" presStyleLbl="node1" presStyleIdx="5" presStyleCnt="7" custScaleX="116237">
        <dgm:presLayoutVars>
          <dgm:bulletEnabled val="1"/>
        </dgm:presLayoutVars>
      </dgm:prSet>
      <dgm:spPr/>
    </dgm:pt>
    <dgm:pt modelId="{2D24F8DB-7621-4B87-9628-EB8980EFDC3E}" type="pres">
      <dgm:prSet presAssocID="{65A84292-EAD8-4CAF-9A1E-8164A4B7A681}" presName="space" presStyleCnt="0"/>
      <dgm:spPr/>
    </dgm:pt>
    <dgm:pt modelId="{AAA0ADBB-CAB3-4396-9779-1A0C31D1784C}" type="pres">
      <dgm:prSet presAssocID="{032B4656-19E6-4D71-BD35-A854285EE513}" presName="text" presStyleLbl="node1" presStyleIdx="6" presStyleCnt="7" custScaleX="129205">
        <dgm:presLayoutVars>
          <dgm:bulletEnabled val="1"/>
        </dgm:presLayoutVars>
      </dgm:prSet>
      <dgm:spPr/>
    </dgm:pt>
  </dgm:ptLst>
  <dgm:cxnLst>
    <dgm:cxn modelId="{06735B0A-2FBA-4982-BB7D-C1A30291A953}" srcId="{87E15231-141D-40AA-ADB6-6B4616DB21BE}" destId="{97B2F083-32FD-44D1-BD8B-714E377B279A}" srcOrd="1" destOrd="0" parTransId="{7FC390F5-02CE-44C2-9DCA-157030137A6A}" sibTransId="{C5E2F0C5-94BD-4F0D-8D2D-A1CB31509089}"/>
    <dgm:cxn modelId="{62267914-25B3-401F-8E04-E5584B43B1A6}" type="presOf" srcId="{89897AFF-44B5-4103-AB21-DCDA602FEE3C}" destId="{46763E47-1896-4E49-A9AB-D3785844A72B}" srcOrd="0" destOrd="0" presId="urn:diagrams.loki3.com/VaryingWidthList"/>
    <dgm:cxn modelId="{EADECA17-1912-4382-B0AA-F6D5CF8BF6CD}" srcId="{87E15231-141D-40AA-ADB6-6B4616DB21BE}" destId="{032B4656-19E6-4D71-BD35-A854285EE513}" srcOrd="6" destOrd="0" parTransId="{40EA25A6-F456-45B1-88FE-2F87F8D3E668}" sibTransId="{5153E6E0-DEFA-42CB-A3C5-2088FD225DCC}"/>
    <dgm:cxn modelId="{647B5518-8012-4FEF-B1B9-7748DB2F0A26}" type="presOf" srcId="{F2DA7ED3-C276-4AD8-B18D-DB9E14E0E7C7}" destId="{35EF0013-B209-405F-BFD1-CAC2737BFD61}" srcOrd="0" destOrd="0" presId="urn:diagrams.loki3.com/VaryingWidthList"/>
    <dgm:cxn modelId="{49BA0334-0EBD-4142-A197-2D51964682F7}" type="presOf" srcId="{43F04FE3-65ED-430D-9E63-F41F122F54A9}" destId="{F534842A-E361-4C6A-8855-D92444A8D761}" srcOrd="0" destOrd="0" presId="urn:diagrams.loki3.com/VaryingWidthList"/>
    <dgm:cxn modelId="{A4CCB135-7814-4E05-B0BA-0AA91B374D3B}" srcId="{87E15231-141D-40AA-ADB6-6B4616DB21BE}" destId="{0F94176B-F199-4524-BEF5-A011ED0B5354}" srcOrd="0" destOrd="0" parTransId="{EED5E55A-A39A-41DB-95F8-38942E9EB4FF}" sibTransId="{255D7BAB-5955-481B-8777-06136B13F6C6}"/>
    <dgm:cxn modelId="{FE9C4340-EFBC-4E5D-808C-D4A626EC148F}" srcId="{87E15231-141D-40AA-ADB6-6B4616DB21BE}" destId="{89897AFF-44B5-4103-AB21-DCDA602FEE3C}" srcOrd="3" destOrd="0" parTransId="{0706C183-7F0C-419A-B064-08EFEA903E3B}" sibTransId="{ACCAE866-C2DB-4D1B-87E0-C3C6577F59D4}"/>
    <dgm:cxn modelId="{E2E3B563-4336-4BC1-8414-BC5AAA54D78F}" type="presOf" srcId="{24D51B9C-C2A6-4DE9-8EE7-B0038D68DB27}" destId="{D6D1324D-3695-45CD-82BB-B9E0CDD61164}" srcOrd="0" destOrd="0" presId="urn:diagrams.loki3.com/VaryingWidthList"/>
    <dgm:cxn modelId="{D9D64B45-2185-4197-9C92-08832B730A68}" srcId="{87E15231-141D-40AA-ADB6-6B4616DB21BE}" destId="{24D51B9C-C2A6-4DE9-8EE7-B0038D68DB27}" srcOrd="2" destOrd="0" parTransId="{88F45490-1804-4A4B-8F11-D3E105D2EDF1}" sibTransId="{6CA078C0-716A-47B1-9ACC-C044C8677DED}"/>
    <dgm:cxn modelId="{7B71C157-4F7E-4835-91EA-5162680D5694}" type="presOf" srcId="{87E15231-141D-40AA-ADB6-6B4616DB21BE}" destId="{DED67B06-CC58-4321-A877-99F26537CB91}" srcOrd="0" destOrd="0" presId="urn:diagrams.loki3.com/VaryingWidthList"/>
    <dgm:cxn modelId="{35BB308F-9470-40A6-8C56-52070693642C}" srcId="{87E15231-141D-40AA-ADB6-6B4616DB21BE}" destId="{43F04FE3-65ED-430D-9E63-F41F122F54A9}" srcOrd="5" destOrd="0" parTransId="{3E7DC976-ABE4-40E6-B8AA-6961E5A58498}" sibTransId="{65A84292-EAD8-4CAF-9A1E-8164A4B7A681}"/>
    <dgm:cxn modelId="{7DCE9BC7-584C-405F-A960-3D08C6367BF9}" type="presOf" srcId="{0F94176B-F199-4524-BEF5-A011ED0B5354}" destId="{6196CA21-AB8C-4763-AFCC-81B504366D11}" srcOrd="0" destOrd="0" presId="urn:diagrams.loki3.com/VaryingWidthList"/>
    <dgm:cxn modelId="{5CB114DD-CEE7-4523-8AD6-F6BFFB54AD56}" srcId="{87E15231-141D-40AA-ADB6-6B4616DB21BE}" destId="{F2DA7ED3-C276-4AD8-B18D-DB9E14E0E7C7}" srcOrd="4" destOrd="0" parTransId="{A434B073-F36D-48CF-B9F1-642F5FA38E75}" sibTransId="{48CF03E2-92C4-42BA-A78C-CBD1FBEFCFA6}"/>
    <dgm:cxn modelId="{1AA723DE-7FC2-424F-9249-9A27CA374D06}" type="presOf" srcId="{032B4656-19E6-4D71-BD35-A854285EE513}" destId="{AAA0ADBB-CAB3-4396-9779-1A0C31D1784C}" srcOrd="0" destOrd="0" presId="urn:diagrams.loki3.com/VaryingWidthList"/>
    <dgm:cxn modelId="{C617C3FB-80D9-4C60-9E6F-9C4DBBED485F}" type="presOf" srcId="{97B2F083-32FD-44D1-BD8B-714E377B279A}" destId="{04087A90-38D4-4DC1-B1F7-A05D51994981}" srcOrd="0" destOrd="0" presId="urn:diagrams.loki3.com/VaryingWidthList"/>
    <dgm:cxn modelId="{3E75A428-0834-4B9F-A61E-2B312CFD4AD2}" type="presParOf" srcId="{DED67B06-CC58-4321-A877-99F26537CB91}" destId="{6196CA21-AB8C-4763-AFCC-81B504366D11}" srcOrd="0" destOrd="0" presId="urn:diagrams.loki3.com/VaryingWidthList"/>
    <dgm:cxn modelId="{23FB2813-AAB3-4015-BFBD-364807DD8FB3}" type="presParOf" srcId="{DED67B06-CC58-4321-A877-99F26537CB91}" destId="{154C5FBD-6470-429B-A578-E2CB81FC5E6E}" srcOrd="1" destOrd="0" presId="urn:diagrams.loki3.com/VaryingWidthList"/>
    <dgm:cxn modelId="{006CDD97-1752-473A-BE03-4A312667E555}" type="presParOf" srcId="{DED67B06-CC58-4321-A877-99F26537CB91}" destId="{04087A90-38D4-4DC1-B1F7-A05D51994981}" srcOrd="2" destOrd="0" presId="urn:diagrams.loki3.com/VaryingWidthList"/>
    <dgm:cxn modelId="{61EED721-3234-40F3-AFDA-633ADEE6844D}" type="presParOf" srcId="{DED67B06-CC58-4321-A877-99F26537CB91}" destId="{2A2BF436-BA45-480E-B85D-D4C0BC4182DA}" srcOrd="3" destOrd="0" presId="urn:diagrams.loki3.com/VaryingWidthList"/>
    <dgm:cxn modelId="{725517DC-931D-42CA-9542-35C5AEC3D0E2}" type="presParOf" srcId="{DED67B06-CC58-4321-A877-99F26537CB91}" destId="{D6D1324D-3695-45CD-82BB-B9E0CDD61164}" srcOrd="4" destOrd="0" presId="urn:diagrams.loki3.com/VaryingWidthList"/>
    <dgm:cxn modelId="{C9807002-9247-4D26-BFCF-1310337596CE}" type="presParOf" srcId="{DED67B06-CC58-4321-A877-99F26537CB91}" destId="{E21E8D9B-58BF-4D57-943C-0B94CA0C8962}" srcOrd="5" destOrd="0" presId="urn:diagrams.loki3.com/VaryingWidthList"/>
    <dgm:cxn modelId="{7EDC867A-5ACE-43C3-95C0-4F83189E8329}" type="presParOf" srcId="{DED67B06-CC58-4321-A877-99F26537CB91}" destId="{46763E47-1896-4E49-A9AB-D3785844A72B}" srcOrd="6" destOrd="0" presId="urn:diagrams.loki3.com/VaryingWidthList"/>
    <dgm:cxn modelId="{9D8AE0B4-BF5C-4101-8EB3-A48E519764C0}" type="presParOf" srcId="{DED67B06-CC58-4321-A877-99F26537CB91}" destId="{1D6153AF-9064-4A77-AD08-519F15ACE57C}" srcOrd="7" destOrd="0" presId="urn:diagrams.loki3.com/VaryingWidthList"/>
    <dgm:cxn modelId="{05AED521-D4EF-44A6-9766-5338246DBFE4}" type="presParOf" srcId="{DED67B06-CC58-4321-A877-99F26537CB91}" destId="{35EF0013-B209-405F-BFD1-CAC2737BFD61}" srcOrd="8" destOrd="0" presId="urn:diagrams.loki3.com/VaryingWidthList"/>
    <dgm:cxn modelId="{1FAEF400-4D87-4B1E-8A7A-089DB299FAFB}" type="presParOf" srcId="{DED67B06-CC58-4321-A877-99F26537CB91}" destId="{FC9E9DF7-9673-48B6-ABCA-72548F95F56B}" srcOrd="9" destOrd="0" presId="urn:diagrams.loki3.com/VaryingWidthList"/>
    <dgm:cxn modelId="{F792E676-7E45-4494-9DF4-3A11BFD5527E}" type="presParOf" srcId="{DED67B06-CC58-4321-A877-99F26537CB91}" destId="{F534842A-E361-4C6A-8855-D92444A8D761}" srcOrd="10" destOrd="0" presId="urn:diagrams.loki3.com/VaryingWidthList"/>
    <dgm:cxn modelId="{E25E625A-AB61-4B4B-ABB9-A73ECC71DDB2}" type="presParOf" srcId="{DED67B06-CC58-4321-A877-99F26537CB91}" destId="{2D24F8DB-7621-4B87-9628-EB8980EFDC3E}" srcOrd="11" destOrd="0" presId="urn:diagrams.loki3.com/VaryingWidthList"/>
    <dgm:cxn modelId="{96E1413D-9749-4974-A865-DEB3559C1DAB}" type="presParOf" srcId="{DED67B06-CC58-4321-A877-99F26537CB91}" destId="{AAA0ADBB-CAB3-4396-9779-1A0C31D1784C}" srcOrd="12"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826A33-FDAA-48A3-ADE0-3BF55A2718C8}" type="doc">
      <dgm:prSet loTypeId="urn:microsoft.com/office/officeart/2005/8/layout/hierarchy3" loCatId="hierarchy" qsTypeId="urn:microsoft.com/office/officeart/2005/8/quickstyle/simple5" qsCatId="simple" csTypeId="urn:microsoft.com/office/officeart/2005/8/colors/accent1_2" csCatId="accent1" phldr="1"/>
      <dgm:spPr/>
      <dgm:t>
        <a:bodyPr/>
        <a:lstStyle/>
        <a:p>
          <a:endParaRPr lang="en-US"/>
        </a:p>
      </dgm:t>
    </dgm:pt>
    <dgm:pt modelId="{6CA1BF99-32C8-40ED-A990-9D5C2DF6DE37}">
      <dgm:prSet custT="1"/>
      <dgm:spPr/>
      <dgm:t>
        <a:bodyPr/>
        <a:lstStyle/>
        <a:p>
          <a:pPr algn="ctr"/>
          <a:r>
            <a:rPr lang="en-US" sz="4000" b="1" dirty="0">
              <a:solidFill>
                <a:schemeClr val="tx1"/>
              </a:solidFill>
            </a:rPr>
            <a:t>SECTION II</a:t>
          </a:r>
          <a:endParaRPr lang="en-US" sz="4000" dirty="0">
            <a:solidFill>
              <a:schemeClr val="tx1"/>
            </a:solidFill>
          </a:endParaRPr>
        </a:p>
      </dgm:t>
    </dgm:pt>
    <dgm:pt modelId="{92F9D4AD-1478-468F-9864-516C7CBC4221}" type="parTrans" cxnId="{AB00A847-AD1E-42FA-98CD-9C25423586BE}">
      <dgm:prSet/>
      <dgm:spPr/>
      <dgm:t>
        <a:bodyPr/>
        <a:lstStyle/>
        <a:p>
          <a:pPr algn="ctr"/>
          <a:endParaRPr lang="en-US">
            <a:solidFill>
              <a:schemeClr val="tx1"/>
            </a:solidFill>
          </a:endParaRPr>
        </a:p>
      </dgm:t>
    </dgm:pt>
    <dgm:pt modelId="{3E8EF600-9B81-4868-A42E-6F8B03395347}" type="sibTrans" cxnId="{AB00A847-AD1E-42FA-98CD-9C25423586BE}">
      <dgm:prSet/>
      <dgm:spPr/>
      <dgm:t>
        <a:bodyPr/>
        <a:lstStyle/>
        <a:p>
          <a:pPr algn="ctr"/>
          <a:endParaRPr lang="en-US">
            <a:solidFill>
              <a:schemeClr val="tx1"/>
            </a:solidFill>
          </a:endParaRPr>
        </a:p>
      </dgm:t>
    </dgm:pt>
    <dgm:pt modelId="{F658745B-B767-4E24-9752-4AB80937D640}">
      <dgm:prSet custT="1"/>
      <dgm:spPr/>
      <dgm:t>
        <a:bodyPr/>
        <a:lstStyle/>
        <a:p>
          <a:pPr algn="ctr"/>
          <a:r>
            <a:rPr lang="en-US" sz="2200" dirty="0">
              <a:solidFill>
                <a:schemeClr val="tx1"/>
              </a:solidFill>
            </a:rPr>
            <a:t>Chapter 6 - Live trees and other plants; bulbs, roots and the like; cut flowers and ornamental foliage</a:t>
          </a:r>
        </a:p>
      </dgm:t>
    </dgm:pt>
    <dgm:pt modelId="{7A78B7B2-18D6-4AB0-BC85-09C615539A1B}" type="parTrans" cxnId="{56DBE4CC-D875-4579-851F-87D43E93FA33}">
      <dgm:prSet/>
      <dgm:spPr/>
      <dgm:t>
        <a:bodyPr/>
        <a:lstStyle/>
        <a:p>
          <a:pPr algn="ctr"/>
          <a:endParaRPr lang="en-US">
            <a:solidFill>
              <a:schemeClr val="tx1"/>
            </a:solidFill>
          </a:endParaRPr>
        </a:p>
      </dgm:t>
    </dgm:pt>
    <dgm:pt modelId="{075F4527-98BA-4CE3-B667-6423C70E7D4F}" type="sibTrans" cxnId="{56DBE4CC-D875-4579-851F-87D43E93FA33}">
      <dgm:prSet/>
      <dgm:spPr/>
      <dgm:t>
        <a:bodyPr/>
        <a:lstStyle/>
        <a:p>
          <a:pPr algn="ctr"/>
          <a:endParaRPr lang="en-US">
            <a:solidFill>
              <a:schemeClr val="tx1"/>
            </a:solidFill>
          </a:endParaRPr>
        </a:p>
      </dgm:t>
    </dgm:pt>
    <dgm:pt modelId="{D875B28F-B024-4131-B4D8-E55393A13304}">
      <dgm:prSet custT="1"/>
      <dgm:spPr/>
      <dgm:t>
        <a:bodyPr/>
        <a:lstStyle/>
        <a:p>
          <a:pPr algn="ctr"/>
          <a:r>
            <a:rPr lang="en-US" sz="2200" dirty="0">
              <a:solidFill>
                <a:schemeClr val="tx1"/>
              </a:solidFill>
            </a:rPr>
            <a:t>Chapter 7 - Edible vegetables and certain roots and tubers</a:t>
          </a:r>
        </a:p>
      </dgm:t>
    </dgm:pt>
    <dgm:pt modelId="{73B769BA-B3BE-45D3-B132-B074AF375843}" type="parTrans" cxnId="{B25CB009-0808-44EB-A49F-100ECE0C7DD0}">
      <dgm:prSet/>
      <dgm:spPr/>
      <dgm:t>
        <a:bodyPr/>
        <a:lstStyle/>
        <a:p>
          <a:pPr algn="ctr"/>
          <a:endParaRPr lang="en-US">
            <a:solidFill>
              <a:schemeClr val="tx1"/>
            </a:solidFill>
          </a:endParaRPr>
        </a:p>
      </dgm:t>
    </dgm:pt>
    <dgm:pt modelId="{39D668DE-D229-459D-9B32-91CF54D33D6F}" type="sibTrans" cxnId="{B25CB009-0808-44EB-A49F-100ECE0C7DD0}">
      <dgm:prSet/>
      <dgm:spPr/>
      <dgm:t>
        <a:bodyPr/>
        <a:lstStyle/>
        <a:p>
          <a:pPr algn="ctr"/>
          <a:endParaRPr lang="en-US">
            <a:solidFill>
              <a:schemeClr val="tx1"/>
            </a:solidFill>
          </a:endParaRPr>
        </a:p>
      </dgm:t>
    </dgm:pt>
    <dgm:pt modelId="{F31EEE6A-2E73-4F6A-B918-10929228C6C4}">
      <dgm:prSet custT="1"/>
      <dgm:spPr/>
      <dgm:t>
        <a:bodyPr/>
        <a:lstStyle/>
        <a:p>
          <a:pPr marL="0" lvl="0" indent="0" algn="ctr" defTabSz="977900">
            <a:lnSpc>
              <a:spcPct val="90000"/>
            </a:lnSpc>
            <a:spcBef>
              <a:spcPct val="0"/>
            </a:spcBef>
            <a:spcAft>
              <a:spcPct val="35000"/>
            </a:spcAft>
            <a:buNone/>
          </a:pPr>
          <a:r>
            <a:rPr lang="en-US" sz="2200" kern="1200" dirty="0">
              <a:solidFill>
                <a:schemeClr val="tx1"/>
              </a:solidFill>
              <a:latin typeface="Times New Roman"/>
              <a:ea typeface="+mn-ea"/>
              <a:cs typeface="+mn-cs"/>
            </a:rPr>
            <a:t>Chapter 8- Edible fruit and nuts; peel of citrus fruits or melons</a:t>
          </a:r>
        </a:p>
      </dgm:t>
    </dgm:pt>
    <dgm:pt modelId="{C10593C5-EC28-4C4D-B2B2-32259C7CFF3B}" type="parTrans" cxnId="{86C70BE8-3B97-4ACF-B2C6-DB32C81A997F}">
      <dgm:prSet/>
      <dgm:spPr/>
      <dgm:t>
        <a:bodyPr/>
        <a:lstStyle/>
        <a:p>
          <a:pPr algn="ctr"/>
          <a:endParaRPr lang="en-US">
            <a:solidFill>
              <a:schemeClr val="tx1"/>
            </a:solidFill>
          </a:endParaRPr>
        </a:p>
      </dgm:t>
    </dgm:pt>
    <dgm:pt modelId="{A60B3580-5CCD-4B37-B99F-21DFB5F3280A}" type="sibTrans" cxnId="{86C70BE8-3B97-4ACF-B2C6-DB32C81A997F}">
      <dgm:prSet/>
      <dgm:spPr/>
      <dgm:t>
        <a:bodyPr/>
        <a:lstStyle/>
        <a:p>
          <a:pPr algn="ctr"/>
          <a:endParaRPr lang="en-US">
            <a:solidFill>
              <a:schemeClr val="tx1"/>
            </a:solidFill>
          </a:endParaRPr>
        </a:p>
      </dgm:t>
    </dgm:pt>
    <dgm:pt modelId="{5D04E185-00F4-40D2-B9E6-6D83DAFFD999}">
      <dgm:prSet custT="1"/>
      <dgm:spPr/>
      <dgm:t>
        <a:bodyPr/>
        <a:lstStyle/>
        <a:p>
          <a:pPr marL="0" lvl="0" indent="0" algn="ctr" defTabSz="977900">
            <a:lnSpc>
              <a:spcPct val="90000"/>
            </a:lnSpc>
            <a:spcBef>
              <a:spcPct val="0"/>
            </a:spcBef>
            <a:spcAft>
              <a:spcPct val="35000"/>
            </a:spcAft>
            <a:buNone/>
          </a:pPr>
          <a:r>
            <a:rPr lang="en-US" sz="2200" kern="1200" dirty="0">
              <a:solidFill>
                <a:schemeClr val="tx1"/>
              </a:solidFill>
              <a:latin typeface="Times New Roman"/>
              <a:ea typeface="+mn-ea"/>
              <a:cs typeface="+mn-cs"/>
            </a:rPr>
            <a:t> Chapter 10 - Cereals</a:t>
          </a:r>
        </a:p>
      </dgm:t>
    </dgm:pt>
    <dgm:pt modelId="{D1FA2325-5B47-4F85-A69E-58DBF4FD4E8A}" type="parTrans" cxnId="{595B50F2-2532-467B-B304-3854C7027557}">
      <dgm:prSet/>
      <dgm:spPr/>
      <dgm:t>
        <a:bodyPr/>
        <a:lstStyle/>
        <a:p>
          <a:pPr algn="ctr"/>
          <a:endParaRPr lang="en-US">
            <a:solidFill>
              <a:schemeClr val="tx1"/>
            </a:solidFill>
          </a:endParaRPr>
        </a:p>
      </dgm:t>
    </dgm:pt>
    <dgm:pt modelId="{6C4A0186-B456-4533-BFDB-32900ABEA212}" type="sibTrans" cxnId="{595B50F2-2532-467B-B304-3854C7027557}">
      <dgm:prSet/>
      <dgm:spPr/>
      <dgm:t>
        <a:bodyPr/>
        <a:lstStyle/>
        <a:p>
          <a:pPr algn="ctr"/>
          <a:endParaRPr lang="en-US">
            <a:solidFill>
              <a:schemeClr val="tx1"/>
            </a:solidFill>
          </a:endParaRPr>
        </a:p>
      </dgm:t>
    </dgm:pt>
    <dgm:pt modelId="{A3DACD1D-4194-42D5-82F0-D5D6434ADCDD}">
      <dgm:prSet custT="1"/>
      <dgm:spPr/>
      <dgm:t>
        <a:bodyPr/>
        <a:lstStyle/>
        <a:p>
          <a:pPr algn="ctr"/>
          <a:r>
            <a:rPr lang="en-US" sz="2200" kern="1200" dirty="0">
              <a:solidFill>
                <a:schemeClr val="tx1"/>
              </a:solidFill>
            </a:rPr>
            <a:t>  </a:t>
          </a:r>
          <a:r>
            <a:rPr lang="en-US" sz="2200" kern="1200" dirty="0">
              <a:solidFill>
                <a:schemeClr val="tx1"/>
              </a:solidFill>
              <a:latin typeface="Times New Roman"/>
              <a:ea typeface="+mn-ea"/>
              <a:cs typeface="+mn-cs"/>
            </a:rPr>
            <a:t>Chapter 9 - Coffee, tea, mate and spices</a:t>
          </a:r>
        </a:p>
      </dgm:t>
    </dgm:pt>
    <dgm:pt modelId="{D6AAD4AD-0CA0-46F3-8125-0B34BAAAADAB}" type="parTrans" cxnId="{DAE0E9EF-6F87-40FB-86B7-1FC0329C4837}">
      <dgm:prSet/>
      <dgm:spPr/>
      <dgm:t>
        <a:bodyPr/>
        <a:lstStyle/>
        <a:p>
          <a:pPr algn="ctr"/>
          <a:endParaRPr lang="en-US">
            <a:solidFill>
              <a:schemeClr val="tx1"/>
            </a:solidFill>
          </a:endParaRPr>
        </a:p>
      </dgm:t>
    </dgm:pt>
    <dgm:pt modelId="{E607BAA5-1DA4-4C19-9565-5045CD5CA161}" type="sibTrans" cxnId="{DAE0E9EF-6F87-40FB-86B7-1FC0329C4837}">
      <dgm:prSet/>
      <dgm:spPr/>
      <dgm:t>
        <a:bodyPr/>
        <a:lstStyle/>
        <a:p>
          <a:pPr algn="ctr"/>
          <a:endParaRPr lang="en-US">
            <a:solidFill>
              <a:schemeClr val="tx1"/>
            </a:solidFill>
          </a:endParaRPr>
        </a:p>
      </dgm:t>
    </dgm:pt>
    <dgm:pt modelId="{47A7DDFD-28AD-45DC-9F20-C65D77A243EA}" type="pres">
      <dgm:prSet presAssocID="{AB826A33-FDAA-48A3-ADE0-3BF55A2718C8}" presName="diagram" presStyleCnt="0">
        <dgm:presLayoutVars>
          <dgm:chPref val="1"/>
          <dgm:dir/>
          <dgm:animOne val="branch"/>
          <dgm:animLvl val="lvl"/>
          <dgm:resizeHandles/>
        </dgm:presLayoutVars>
      </dgm:prSet>
      <dgm:spPr/>
    </dgm:pt>
    <dgm:pt modelId="{8A0FAD48-33DE-419B-BA36-6A22A34ED028}" type="pres">
      <dgm:prSet presAssocID="{6CA1BF99-32C8-40ED-A990-9D5C2DF6DE37}" presName="root" presStyleCnt="0"/>
      <dgm:spPr/>
    </dgm:pt>
    <dgm:pt modelId="{6857C4FB-C447-4CCE-A269-78E41590B38F}" type="pres">
      <dgm:prSet presAssocID="{6CA1BF99-32C8-40ED-A990-9D5C2DF6DE37}" presName="rootComposite" presStyleCnt="0"/>
      <dgm:spPr/>
    </dgm:pt>
    <dgm:pt modelId="{C4F9F21E-77E3-447F-A54D-712667A90F58}" type="pres">
      <dgm:prSet presAssocID="{6CA1BF99-32C8-40ED-A990-9D5C2DF6DE37}" presName="rootText" presStyleLbl="node1" presStyleIdx="0" presStyleCnt="1" custScaleX="219322" custLinFactNeighborX="1788" custLinFactNeighborY="-1788"/>
      <dgm:spPr/>
    </dgm:pt>
    <dgm:pt modelId="{82B7A23D-552F-4A00-8C0F-2F45E5659275}" type="pres">
      <dgm:prSet presAssocID="{6CA1BF99-32C8-40ED-A990-9D5C2DF6DE37}" presName="rootConnector" presStyleLbl="node1" presStyleIdx="0" presStyleCnt="1"/>
      <dgm:spPr/>
    </dgm:pt>
    <dgm:pt modelId="{B59F9840-E0A4-4416-AEAC-5BA4A60A9010}" type="pres">
      <dgm:prSet presAssocID="{6CA1BF99-32C8-40ED-A990-9D5C2DF6DE37}" presName="childShape" presStyleCnt="0"/>
      <dgm:spPr/>
    </dgm:pt>
    <dgm:pt modelId="{A45027C4-1DE7-4CF7-944A-D208F656EA96}" type="pres">
      <dgm:prSet presAssocID="{7A78B7B2-18D6-4AB0-BC85-09C615539A1B}" presName="Name13" presStyleLbl="parChTrans1D2" presStyleIdx="0" presStyleCnt="5"/>
      <dgm:spPr/>
    </dgm:pt>
    <dgm:pt modelId="{967519F7-FC5B-4A0A-955E-10322004E94D}" type="pres">
      <dgm:prSet presAssocID="{F658745B-B767-4E24-9752-4AB80937D640}" presName="childText" presStyleLbl="bgAcc1" presStyleIdx="0" presStyleCnt="5" custScaleX="559669">
        <dgm:presLayoutVars>
          <dgm:bulletEnabled val="1"/>
        </dgm:presLayoutVars>
      </dgm:prSet>
      <dgm:spPr/>
    </dgm:pt>
    <dgm:pt modelId="{722FEA10-3718-47DA-B148-9A79983920EC}" type="pres">
      <dgm:prSet presAssocID="{73B769BA-B3BE-45D3-B132-B074AF375843}" presName="Name13" presStyleLbl="parChTrans1D2" presStyleIdx="1" presStyleCnt="5"/>
      <dgm:spPr/>
    </dgm:pt>
    <dgm:pt modelId="{0D208B8B-230D-42D2-A254-B9CDC138F34B}" type="pres">
      <dgm:prSet presAssocID="{D875B28F-B024-4131-B4D8-E55393A13304}" presName="childText" presStyleLbl="bgAcc1" presStyleIdx="1" presStyleCnt="5" custScaleX="562503">
        <dgm:presLayoutVars>
          <dgm:bulletEnabled val="1"/>
        </dgm:presLayoutVars>
      </dgm:prSet>
      <dgm:spPr/>
    </dgm:pt>
    <dgm:pt modelId="{E258D8DE-C767-4380-8D63-673210A972F9}" type="pres">
      <dgm:prSet presAssocID="{C10593C5-EC28-4C4D-B2B2-32259C7CFF3B}" presName="Name13" presStyleLbl="parChTrans1D2" presStyleIdx="2" presStyleCnt="5"/>
      <dgm:spPr/>
    </dgm:pt>
    <dgm:pt modelId="{80B71DC8-DED2-4B78-B77C-068B4D2EE858}" type="pres">
      <dgm:prSet presAssocID="{F31EEE6A-2E73-4F6A-B918-10929228C6C4}" presName="childText" presStyleLbl="bgAcc1" presStyleIdx="2" presStyleCnt="5" custScaleX="561087" custLinFactNeighborX="4960" custLinFactNeighborY="-2296">
        <dgm:presLayoutVars>
          <dgm:bulletEnabled val="1"/>
        </dgm:presLayoutVars>
      </dgm:prSet>
      <dgm:spPr/>
    </dgm:pt>
    <dgm:pt modelId="{A8ECAB27-8000-48FF-B01B-4138894E0E98}" type="pres">
      <dgm:prSet presAssocID="{D6AAD4AD-0CA0-46F3-8125-0B34BAAAADAB}" presName="Name13" presStyleLbl="parChTrans1D2" presStyleIdx="3" presStyleCnt="5"/>
      <dgm:spPr/>
    </dgm:pt>
    <dgm:pt modelId="{73DA3002-4292-4D4D-9336-020CF2574C0C}" type="pres">
      <dgm:prSet presAssocID="{A3DACD1D-4194-42D5-82F0-D5D6434ADCDD}" presName="childText" presStyleLbl="bgAcc1" presStyleIdx="3" presStyleCnt="5" custScaleX="569590" custLinFactNeighborX="-2126" custLinFactNeighborY="1134">
        <dgm:presLayoutVars>
          <dgm:bulletEnabled val="1"/>
        </dgm:presLayoutVars>
      </dgm:prSet>
      <dgm:spPr/>
    </dgm:pt>
    <dgm:pt modelId="{B5F6AEC6-1FD6-494E-9F97-54328B66EC9F}" type="pres">
      <dgm:prSet presAssocID="{D1FA2325-5B47-4F85-A69E-58DBF4FD4E8A}" presName="Name13" presStyleLbl="parChTrans1D2" presStyleIdx="4" presStyleCnt="5"/>
      <dgm:spPr/>
    </dgm:pt>
    <dgm:pt modelId="{1352170D-30E3-4EF4-9637-4E6C0299D8CC}" type="pres">
      <dgm:prSet presAssocID="{5D04E185-00F4-40D2-B9E6-6D83DAFFD999}" presName="childText" presStyleLbl="bgAcc1" presStyleIdx="4" presStyleCnt="5" custScaleX="566364">
        <dgm:presLayoutVars>
          <dgm:bulletEnabled val="1"/>
        </dgm:presLayoutVars>
      </dgm:prSet>
      <dgm:spPr/>
    </dgm:pt>
  </dgm:ptLst>
  <dgm:cxnLst>
    <dgm:cxn modelId="{CCA29300-DA4E-45B0-8996-E44A1C2872C7}" type="presOf" srcId="{6CA1BF99-32C8-40ED-A990-9D5C2DF6DE37}" destId="{C4F9F21E-77E3-447F-A54D-712667A90F58}" srcOrd="0" destOrd="0" presId="urn:microsoft.com/office/officeart/2005/8/layout/hierarchy3"/>
    <dgm:cxn modelId="{B25CB009-0808-44EB-A49F-100ECE0C7DD0}" srcId="{6CA1BF99-32C8-40ED-A990-9D5C2DF6DE37}" destId="{D875B28F-B024-4131-B4D8-E55393A13304}" srcOrd="1" destOrd="0" parTransId="{73B769BA-B3BE-45D3-B132-B074AF375843}" sibTransId="{39D668DE-D229-459D-9B32-91CF54D33D6F}"/>
    <dgm:cxn modelId="{6E37C30B-3333-4674-AA19-00AC08F233A5}" type="presOf" srcId="{A3DACD1D-4194-42D5-82F0-D5D6434ADCDD}" destId="{73DA3002-4292-4D4D-9336-020CF2574C0C}" srcOrd="0" destOrd="0" presId="urn:microsoft.com/office/officeart/2005/8/layout/hierarchy3"/>
    <dgm:cxn modelId="{FDA2A520-A4BE-4BDB-AF37-80A8CDC40FC6}" type="presOf" srcId="{5D04E185-00F4-40D2-B9E6-6D83DAFFD999}" destId="{1352170D-30E3-4EF4-9637-4E6C0299D8CC}" srcOrd="0" destOrd="0" presId="urn:microsoft.com/office/officeart/2005/8/layout/hierarchy3"/>
    <dgm:cxn modelId="{FF968D3E-F6D2-4171-8382-D2A3F469CC2D}" type="presOf" srcId="{D1FA2325-5B47-4F85-A69E-58DBF4FD4E8A}" destId="{B5F6AEC6-1FD6-494E-9F97-54328B66EC9F}" srcOrd="0" destOrd="0" presId="urn:microsoft.com/office/officeart/2005/8/layout/hierarchy3"/>
    <dgm:cxn modelId="{AB00A847-AD1E-42FA-98CD-9C25423586BE}" srcId="{AB826A33-FDAA-48A3-ADE0-3BF55A2718C8}" destId="{6CA1BF99-32C8-40ED-A990-9D5C2DF6DE37}" srcOrd="0" destOrd="0" parTransId="{92F9D4AD-1478-468F-9864-516C7CBC4221}" sibTransId="{3E8EF600-9B81-4868-A42E-6F8B03395347}"/>
    <dgm:cxn modelId="{E74FDC7F-DBB8-415A-A298-8F70DEE0B46C}" type="presOf" srcId="{73B769BA-B3BE-45D3-B132-B074AF375843}" destId="{722FEA10-3718-47DA-B148-9A79983920EC}" srcOrd="0" destOrd="0" presId="urn:microsoft.com/office/officeart/2005/8/layout/hierarchy3"/>
    <dgm:cxn modelId="{7D75FB98-AA7C-4A64-BFD1-2C5D82BBFF24}" type="presOf" srcId="{F31EEE6A-2E73-4F6A-B918-10929228C6C4}" destId="{80B71DC8-DED2-4B78-B77C-068B4D2EE858}" srcOrd="0" destOrd="0" presId="urn:microsoft.com/office/officeart/2005/8/layout/hierarchy3"/>
    <dgm:cxn modelId="{61688CB3-80C9-4D6F-85CA-EA2B18AA3AFD}" type="presOf" srcId="{6CA1BF99-32C8-40ED-A990-9D5C2DF6DE37}" destId="{82B7A23D-552F-4A00-8C0F-2F45E5659275}" srcOrd="1" destOrd="0" presId="urn:microsoft.com/office/officeart/2005/8/layout/hierarchy3"/>
    <dgm:cxn modelId="{2615DFB5-55A8-4308-912E-F653D31C2C4F}" type="presOf" srcId="{D875B28F-B024-4131-B4D8-E55393A13304}" destId="{0D208B8B-230D-42D2-A254-B9CDC138F34B}" srcOrd="0" destOrd="0" presId="urn:microsoft.com/office/officeart/2005/8/layout/hierarchy3"/>
    <dgm:cxn modelId="{E29547C6-6595-49F4-8691-8ADBD2385ACD}" type="presOf" srcId="{D6AAD4AD-0CA0-46F3-8125-0B34BAAAADAB}" destId="{A8ECAB27-8000-48FF-B01B-4138894E0E98}" srcOrd="0" destOrd="0" presId="urn:microsoft.com/office/officeart/2005/8/layout/hierarchy3"/>
    <dgm:cxn modelId="{56DBE4CC-D875-4579-851F-87D43E93FA33}" srcId="{6CA1BF99-32C8-40ED-A990-9D5C2DF6DE37}" destId="{F658745B-B767-4E24-9752-4AB80937D640}" srcOrd="0" destOrd="0" parTransId="{7A78B7B2-18D6-4AB0-BC85-09C615539A1B}" sibTransId="{075F4527-98BA-4CE3-B667-6423C70E7D4F}"/>
    <dgm:cxn modelId="{1A014CCF-A1AB-4714-AE24-92583AAFBAE5}" type="presOf" srcId="{C10593C5-EC28-4C4D-B2B2-32259C7CFF3B}" destId="{E258D8DE-C767-4380-8D63-673210A972F9}" srcOrd="0" destOrd="0" presId="urn:microsoft.com/office/officeart/2005/8/layout/hierarchy3"/>
    <dgm:cxn modelId="{D5E4C0DF-B063-4DFA-B705-A9E33A0B0447}" type="presOf" srcId="{F658745B-B767-4E24-9752-4AB80937D640}" destId="{967519F7-FC5B-4A0A-955E-10322004E94D}" srcOrd="0" destOrd="0" presId="urn:microsoft.com/office/officeart/2005/8/layout/hierarchy3"/>
    <dgm:cxn modelId="{86C70BE8-3B97-4ACF-B2C6-DB32C81A997F}" srcId="{6CA1BF99-32C8-40ED-A990-9D5C2DF6DE37}" destId="{F31EEE6A-2E73-4F6A-B918-10929228C6C4}" srcOrd="2" destOrd="0" parTransId="{C10593C5-EC28-4C4D-B2B2-32259C7CFF3B}" sibTransId="{A60B3580-5CCD-4B37-B99F-21DFB5F3280A}"/>
    <dgm:cxn modelId="{FEAA5AE8-8CF4-418C-A1C6-AC226FA996A0}" type="presOf" srcId="{7A78B7B2-18D6-4AB0-BC85-09C615539A1B}" destId="{A45027C4-1DE7-4CF7-944A-D208F656EA96}" srcOrd="0" destOrd="0" presId="urn:microsoft.com/office/officeart/2005/8/layout/hierarchy3"/>
    <dgm:cxn modelId="{C6281AEC-1A6F-4488-B6F6-DC93BED154F2}" type="presOf" srcId="{AB826A33-FDAA-48A3-ADE0-3BF55A2718C8}" destId="{47A7DDFD-28AD-45DC-9F20-C65D77A243EA}" srcOrd="0" destOrd="0" presId="urn:microsoft.com/office/officeart/2005/8/layout/hierarchy3"/>
    <dgm:cxn modelId="{DAE0E9EF-6F87-40FB-86B7-1FC0329C4837}" srcId="{6CA1BF99-32C8-40ED-A990-9D5C2DF6DE37}" destId="{A3DACD1D-4194-42D5-82F0-D5D6434ADCDD}" srcOrd="3" destOrd="0" parTransId="{D6AAD4AD-0CA0-46F3-8125-0B34BAAAADAB}" sibTransId="{E607BAA5-1DA4-4C19-9565-5045CD5CA161}"/>
    <dgm:cxn modelId="{595B50F2-2532-467B-B304-3854C7027557}" srcId="{6CA1BF99-32C8-40ED-A990-9D5C2DF6DE37}" destId="{5D04E185-00F4-40D2-B9E6-6D83DAFFD999}" srcOrd="4" destOrd="0" parTransId="{D1FA2325-5B47-4F85-A69E-58DBF4FD4E8A}" sibTransId="{6C4A0186-B456-4533-BFDB-32900ABEA212}"/>
    <dgm:cxn modelId="{83CFCF90-6C8F-437F-80C5-7556FF1A1636}" type="presParOf" srcId="{47A7DDFD-28AD-45DC-9F20-C65D77A243EA}" destId="{8A0FAD48-33DE-419B-BA36-6A22A34ED028}" srcOrd="0" destOrd="0" presId="urn:microsoft.com/office/officeart/2005/8/layout/hierarchy3"/>
    <dgm:cxn modelId="{C2FB1AFF-32BF-4CB6-822E-D1C876D7428A}" type="presParOf" srcId="{8A0FAD48-33DE-419B-BA36-6A22A34ED028}" destId="{6857C4FB-C447-4CCE-A269-78E41590B38F}" srcOrd="0" destOrd="0" presId="urn:microsoft.com/office/officeart/2005/8/layout/hierarchy3"/>
    <dgm:cxn modelId="{6AE5491A-3D36-4786-A9AD-625948DB4826}" type="presParOf" srcId="{6857C4FB-C447-4CCE-A269-78E41590B38F}" destId="{C4F9F21E-77E3-447F-A54D-712667A90F58}" srcOrd="0" destOrd="0" presId="urn:microsoft.com/office/officeart/2005/8/layout/hierarchy3"/>
    <dgm:cxn modelId="{2E046C20-3280-472A-B3BF-E548BA191F7A}" type="presParOf" srcId="{6857C4FB-C447-4CCE-A269-78E41590B38F}" destId="{82B7A23D-552F-4A00-8C0F-2F45E5659275}" srcOrd="1" destOrd="0" presId="urn:microsoft.com/office/officeart/2005/8/layout/hierarchy3"/>
    <dgm:cxn modelId="{842FB79B-FC22-49B3-82D4-FEAE8C7277AE}" type="presParOf" srcId="{8A0FAD48-33DE-419B-BA36-6A22A34ED028}" destId="{B59F9840-E0A4-4416-AEAC-5BA4A60A9010}" srcOrd="1" destOrd="0" presId="urn:microsoft.com/office/officeart/2005/8/layout/hierarchy3"/>
    <dgm:cxn modelId="{9A402DA5-C2A5-447B-8FFC-C4EE0BB6C37D}" type="presParOf" srcId="{B59F9840-E0A4-4416-AEAC-5BA4A60A9010}" destId="{A45027C4-1DE7-4CF7-944A-D208F656EA96}" srcOrd="0" destOrd="0" presId="urn:microsoft.com/office/officeart/2005/8/layout/hierarchy3"/>
    <dgm:cxn modelId="{8BA45EBB-C78F-4B63-B599-3E87D7EBFC1A}" type="presParOf" srcId="{B59F9840-E0A4-4416-AEAC-5BA4A60A9010}" destId="{967519F7-FC5B-4A0A-955E-10322004E94D}" srcOrd="1" destOrd="0" presId="urn:microsoft.com/office/officeart/2005/8/layout/hierarchy3"/>
    <dgm:cxn modelId="{CD24FCED-7D16-4EA3-8292-1EBB198D16EE}" type="presParOf" srcId="{B59F9840-E0A4-4416-AEAC-5BA4A60A9010}" destId="{722FEA10-3718-47DA-B148-9A79983920EC}" srcOrd="2" destOrd="0" presId="urn:microsoft.com/office/officeart/2005/8/layout/hierarchy3"/>
    <dgm:cxn modelId="{EFD86420-40D5-48E0-8C33-876F8B219544}" type="presParOf" srcId="{B59F9840-E0A4-4416-AEAC-5BA4A60A9010}" destId="{0D208B8B-230D-42D2-A254-B9CDC138F34B}" srcOrd="3" destOrd="0" presId="urn:microsoft.com/office/officeart/2005/8/layout/hierarchy3"/>
    <dgm:cxn modelId="{7543ABB1-0B1D-484D-BDFD-D0CD8BAC6B71}" type="presParOf" srcId="{B59F9840-E0A4-4416-AEAC-5BA4A60A9010}" destId="{E258D8DE-C767-4380-8D63-673210A972F9}" srcOrd="4" destOrd="0" presId="urn:microsoft.com/office/officeart/2005/8/layout/hierarchy3"/>
    <dgm:cxn modelId="{5CEC1D46-CC5E-4696-A790-59828B4BC931}" type="presParOf" srcId="{B59F9840-E0A4-4416-AEAC-5BA4A60A9010}" destId="{80B71DC8-DED2-4B78-B77C-068B4D2EE858}" srcOrd="5" destOrd="0" presId="urn:microsoft.com/office/officeart/2005/8/layout/hierarchy3"/>
    <dgm:cxn modelId="{1AF0AAF8-F1D3-4AB2-A67E-6B4C7F48AFFB}" type="presParOf" srcId="{B59F9840-E0A4-4416-AEAC-5BA4A60A9010}" destId="{A8ECAB27-8000-48FF-B01B-4138894E0E98}" srcOrd="6" destOrd="0" presId="urn:microsoft.com/office/officeart/2005/8/layout/hierarchy3"/>
    <dgm:cxn modelId="{7C93BA65-AA34-460F-B5FC-FED1E8417746}" type="presParOf" srcId="{B59F9840-E0A4-4416-AEAC-5BA4A60A9010}" destId="{73DA3002-4292-4D4D-9336-020CF2574C0C}" srcOrd="7" destOrd="0" presId="urn:microsoft.com/office/officeart/2005/8/layout/hierarchy3"/>
    <dgm:cxn modelId="{734E68EB-FD58-4EE9-AAB1-1CA4A4D2164B}" type="presParOf" srcId="{B59F9840-E0A4-4416-AEAC-5BA4A60A9010}" destId="{B5F6AEC6-1FD6-494E-9F97-54328B66EC9F}" srcOrd="8" destOrd="0" presId="urn:microsoft.com/office/officeart/2005/8/layout/hierarchy3"/>
    <dgm:cxn modelId="{5A7AA1AC-05BF-4C2F-8E60-F4D8BAF82907}" type="presParOf" srcId="{B59F9840-E0A4-4416-AEAC-5BA4A60A9010}" destId="{1352170D-30E3-4EF4-9637-4E6C0299D8CC}"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826A33-FDAA-48A3-ADE0-3BF55A2718C8}" type="doc">
      <dgm:prSet loTypeId="urn:microsoft.com/office/officeart/2005/8/layout/hierarchy3" loCatId="hierarchy" qsTypeId="urn:microsoft.com/office/officeart/2005/8/quickstyle/simple5" qsCatId="simple" csTypeId="urn:microsoft.com/office/officeart/2005/8/colors/accent1_2" csCatId="accent1" phldr="1"/>
      <dgm:spPr/>
      <dgm:t>
        <a:bodyPr/>
        <a:lstStyle/>
        <a:p>
          <a:endParaRPr lang="en-US"/>
        </a:p>
      </dgm:t>
    </dgm:pt>
    <dgm:pt modelId="{6CA1BF99-32C8-40ED-A990-9D5C2DF6DE37}">
      <dgm:prSet custT="1"/>
      <dgm:spPr/>
      <dgm:t>
        <a:bodyPr/>
        <a:lstStyle/>
        <a:p>
          <a:pPr algn="ctr"/>
          <a:r>
            <a:rPr lang="en-US" sz="3200" b="1" dirty="0">
              <a:solidFill>
                <a:schemeClr val="tx1"/>
              </a:solidFill>
            </a:rPr>
            <a:t>Chapter 10 – Cereals </a:t>
          </a:r>
        </a:p>
      </dgm:t>
    </dgm:pt>
    <dgm:pt modelId="{92F9D4AD-1478-468F-9864-516C7CBC4221}" type="parTrans" cxnId="{AB00A847-AD1E-42FA-98CD-9C25423586BE}">
      <dgm:prSet/>
      <dgm:spPr/>
      <dgm:t>
        <a:bodyPr/>
        <a:lstStyle/>
        <a:p>
          <a:pPr algn="ctr"/>
          <a:endParaRPr lang="en-US">
            <a:solidFill>
              <a:schemeClr val="tx1"/>
            </a:solidFill>
          </a:endParaRPr>
        </a:p>
      </dgm:t>
    </dgm:pt>
    <dgm:pt modelId="{3E8EF600-9B81-4868-A42E-6F8B03395347}" type="sibTrans" cxnId="{AB00A847-AD1E-42FA-98CD-9C25423586BE}">
      <dgm:prSet/>
      <dgm:spPr/>
      <dgm:t>
        <a:bodyPr/>
        <a:lstStyle/>
        <a:p>
          <a:pPr algn="ctr"/>
          <a:endParaRPr lang="en-US">
            <a:solidFill>
              <a:schemeClr val="tx1"/>
            </a:solidFill>
          </a:endParaRPr>
        </a:p>
      </dgm:t>
    </dgm:pt>
    <dgm:pt modelId="{F658745B-B767-4E24-9752-4AB80937D640}">
      <dgm:prSet custT="1"/>
      <dgm:spPr/>
      <dgm:t>
        <a:bodyPr/>
        <a:lstStyle/>
        <a:p>
          <a:pPr algn="l"/>
          <a:r>
            <a:rPr lang="en-US" sz="2200" b="1" dirty="0"/>
            <a:t>1001</a:t>
          </a:r>
          <a:r>
            <a:rPr lang="en-US" sz="2200" dirty="0"/>
            <a:t> – WHEAT AND MESLIN</a:t>
          </a:r>
        </a:p>
      </dgm:t>
    </dgm:pt>
    <dgm:pt modelId="{7A78B7B2-18D6-4AB0-BC85-09C615539A1B}" type="parTrans" cxnId="{56DBE4CC-D875-4579-851F-87D43E93FA33}">
      <dgm:prSet/>
      <dgm:spPr/>
      <dgm:t>
        <a:bodyPr/>
        <a:lstStyle/>
        <a:p>
          <a:pPr algn="ctr"/>
          <a:endParaRPr lang="en-US">
            <a:solidFill>
              <a:schemeClr val="tx1"/>
            </a:solidFill>
          </a:endParaRPr>
        </a:p>
      </dgm:t>
    </dgm:pt>
    <dgm:pt modelId="{075F4527-98BA-4CE3-B667-6423C70E7D4F}" type="sibTrans" cxnId="{56DBE4CC-D875-4579-851F-87D43E93FA33}">
      <dgm:prSet/>
      <dgm:spPr/>
      <dgm:t>
        <a:bodyPr/>
        <a:lstStyle/>
        <a:p>
          <a:pPr algn="ctr"/>
          <a:endParaRPr lang="en-US">
            <a:solidFill>
              <a:schemeClr val="tx1"/>
            </a:solidFill>
          </a:endParaRPr>
        </a:p>
      </dgm:t>
    </dgm:pt>
    <dgm:pt modelId="{D875B28F-B024-4131-B4D8-E55393A13304}">
      <dgm:prSet custT="1"/>
      <dgm:spPr/>
      <dgm:t>
        <a:bodyPr/>
        <a:lstStyle/>
        <a:p>
          <a:pPr algn="l"/>
          <a:r>
            <a:rPr lang="en-US" sz="2200" b="1" dirty="0"/>
            <a:t>1002</a:t>
          </a:r>
          <a:r>
            <a:rPr lang="en-US" sz="2200" dirty="0"/>
            <a:t> - RYE</a:t>
          </a:r>
        </a:p>
      </dgm:t>
    </dgm:pt>
    <dgm:pt modelId="{73B769BA-B3BE-45D3-B132-B074AF375843}" type="parTrans" cxnId="{B25CB009-0808-44EB-A49F-100ECE0C7DD0}">
      <dgm:prSet/>
      <dgm:spPr/>
      <dgm:t>
        <a:bodyPr/>
        <a:lstStyle/>
        <a:p>
          <a:pPr algn="ctr"/>
          <a:endParaRPr lang="en-US">
            <a:solidFill>
              <a:schemeClr val="tx1"/>
            </a:solidFill>
          </a:endParaRPr>
        </a:p>
      </dgm:t>
    </dgm:pt>
    <dgm:pt modelId="{39D668DE-D229-459D-9B32-91CF54D33D6F}" type="sibTrans" cxnId="{B25CB009-0808-44EB-A49F-100ECE0C7DD0}">
      <dgm:prSet/>
      <dgm:spPr/>
      <dgm:t>
        <a:bodyPr/>
        <a:lstStyle/>
        <a:p>
          <a:pPr algn="ctr"/>
          <a:endParaRPr lang="en-US">
            <a:solidFill>
              <a:schemeClr val="tx1"/>
            </a:solidFill>
          </a:endParaRPr>
        </a:p>
      </dgm:t>
    </dgm:pt>
    <dgm:pt modelId="{F31EEE6A-2E73-4F6A-B918-10929228C6C4}">
      <dgm:prSet custT="1"/>
      <dgm:spPr/>
      <dgm:t>
        <a:bodyPr/>
        <a:lstStyle/>
        <a:p>
          <a:pPr marL="0" lvl="0" indent="0" algn="l" defTabSz="977900">
            <a:lnSpc>
              <a:spcPct val="90000"/>
            </a:lnSpc>
            <a:spcBef>
              <a:spcPct val="0"/>
            </a:spcBef>
            <a:spcAft>
              <a:spcPct val="35000"/>
            </a:spcAft>
            <a:buNone/>
          </a:pPr>
          <a:r>
            <a:rPr lang="en-US" sz="2200" b="1" kern="1200" dirty="0">
              <a:latin typeface="Times New Roman"/>
              <a:ea typeface="+mn-ea"/>
              <a:cs typeface="+mn-cs"/>
            </a:rPr>
            <a:t>1003</a:t>
          </a:r>
          <a:r>
            <a:rPr lang="en-US" sz="2200" kern="1200" dirty="0">
              <a:latin typeface="Times New Roman"/>
              <a:ea typeface="+mn-ea"/>
              <a:cs typeface="+mn-cs"/>
            </a:rPr>
            <a:t> - BARLEY</a:t>
          </a:r>
        </a:p>
      </dgm:t>
    </dgm:pt>
    <dgm:pt modelId="{C10593C5-EC28-4C4D-B2B2-32259C7CFF3B}" type="parTrans" cxnId="{86C70BE8-3B97-4ACF-B2C6-DB32C81A997F}">
      <dgm:prSet/>
      <dgm:spPr/>
      <dgm:t>
        <a:bodyPr/>
        <a:lstStyle/>
        <a:p>
          <a:pPr algn="ctr"/>
          <a:endParaRPr lang="en-US">
            <a:solidFill>
              <a:schemeClr val="tx1"/>
            </a:solidFill>
          </a:endParaRPr>
        </a:p>
      </dgm:t>
    </dgm:pt>
    <dgm:pt modelId="{A60B3580-5CCD-4B37-B99F-21DFB5F3280A}" type="sibTrans" cxnId="{86C70BE8-3B97-4ACF-B2C6-DB32C81A997F}">
      <dgm:prSet/>
      <dgm:spPr/>
      <dgm:t>
        <a:bodyPr/>
        <a:lstStyle/>
        <a:p>
          <a:pPr algn="ctr"/>
          <a:endParaRPr lang="en-US">
            <a:solidFill>
              <a:schemeClr val="tx1"/>
            </a:solidFill>
          </a:endParaRPr>
        </a:p>
      </dgm:t>
    </dgm:pt>
    <dgm:pt modelId="{5D04E185-00F4-40D2-B9E6-6D83DAFFD999}">
      <dgm:prSet custT="1"/>
      <dgm:spPr/>
      <dgm:t>
        <a:bodyPr/>
        <a:lstStyle/>
        <a:p>
          <a:pPr marL="0" lvl="0" indent="0" algn="l" defTabSz="977900">
            <a:lnSpc>
              <a:spcPct val="90000"/>
            </a:lnSpc>
            <a:spcBef>
              <a:spcPct val="0"/>
            </a:spcBef>
            <a:spcAft>
              <a:spcPct val="35000"/>
            </a:spcAft>
            <a:buNone/>
          </a:pPr>
          <a:r>
            <a:rPr lang="en-US" sz="2200" kern="1200" dirty="0">
              <a:latin typeface="Times New Roman"/>
              <a:ea typeface="+mn-ea"/>
              <a:cs typeface="+mn-cs"/>
            </a:rPr>
            <a:t> </a:t>
          </a:r>
          <a:r>
            <a:rPr lang="en-US" sz="2200" b="1" kern="1200" dirty="0">
              <a:latin typeface="Times New Roman"/>
              <a:ea typeface="+mn-ea"/>
              <a:cs typeface="+mn-cs"/>
            </a:rPr>
            <a:t>1005</a:t>
          </a:r>
          <a:r>
            <a:rPr lang="en-US" sz="2200" kern="1200" dirty="0">
              <a:latin typeface="Times New Roman"/>
              <a:ea typeface="+mn-ea"/>
              <a:cs typeface="+mn-cs"/>
            </a:rPr>
            <a:t> – MAIZE (CORN)</a:t>
          </a:r>
        </a:p>
      </dgm:t>
    </dgm:pt>
    <dgm:pt modelId="{D1FA2325-5B47-4F85-A69E-58DBF4FD4E8A}" type="parTrans" cxnId="{595B50F2-2532-467B-B304-3854C7027557}">
      <dgm:prSet/>
      <dgm:spPr/>
      <dgm:t>
        <a:bodyPr/>
        <a:lstStyle/>
        <a:p>
          <a:pPr algn="ctr"/>
          <a:endParaRPr lang="en-US">
            <a:solidFill>
              <a:schemeClr val="tx1"/>
            </a:solidFill>
          </a:endParaRPr>
        </a:p>
      </dgm:t>
    </dgm:pt>
    <dgm:pt modelId="{6C4A0186-B456-4533-BFDB-32900ABEA212}" type="sibTrans" cxnId="{595B50F2-2532-467B-B304-3854C7027557}">
      <dgm:prSet/>
      <dgm:spPr/>
      <dgm:t>
        <a:bodyPr/>
        <a:lstStyle/>
        <a:p>
          <a:pPr algn="ctr"/>
          <a:endParaRPr lang="en-US">
            <a:solidFill>
              <a:schemeClr val="tx1"/>
            </a:solidFill>
          </a:endParaRPr>
        </a:p>
      </dgm:t>
    </dgm:pt>
    <dgm:pt modelId="{A3DACD1D-4194-42D5-82F0-D5D6434ADCDD}">
      <dgm:prSet custT="1"/>
      <dgm:spPr/>
      <dgm:t>
        <a:bodyPr/>
        <a:lstStyle/>
        <a:p>
          <a:pPr algn="l"/>
          <a:r>
            <a:rPr lang="en-US" sz="2200" kern="1200" dirty="0"/>
            <a:t>  </a:t>
          </a:r>
          <a:r>
            <a:rPr lang="en-US" sz="2200" b="1" kern="1200" dirty="0">
              <a:latin typeface="Times New Roman"/>
              <a:ea typeface="+mn-ea"/>
              <a:cs typeface="+mn-cs"/>
            </a:rPr>
            <a:t>1004</a:t>
          </a:r>
          <a:r>
            <a:rPr lang="en-US" sz="2200" kern="1200" dirty="0">
              <a:latin typeface="Times New Roman"/>
              <a:ea typeface="+mn-ea"/>
              <a:cs typeface="+mn-cs"/>
            </a:rPr>
            <a:t> – OATS </a:t>
          </a:r>
        </a:p>
      </dgm:t>
    </dgm:pt>
    <dgm:pt modelId="{D6AAD4AD-0CA0-46F3-8125-0B34BAAAADAB}" type="parTrans" cxnId="{DAE0E9EF-6F87-40FB-86B7-1FC0329C4837}">
      <dgm:prSet/>
      <dgm:spPr/>
      <dgm:t>
        <a:bodyPr/>
        <a:lstStyle/>
        <a:p>
          <a:pPr algn="ctr"/>
          <a:endParaRPr lang="en-US">
            <a:solidFill>
              <a:schemeClr val="tx1"/>
            </a:solidFill>
          </a:endParaRPr>
        </a:p>
      </dgm:t>
    </dgm:pt>
    <dgm:pt modelId="{E607BAA5-1DA4-4C19-9565-5045CD5CA161}" type="sibTrans" cxnId="{DAE0E9EF-6F87-40FB-86B7-1FC0329C4837}">
      <dgm:prSet/>
      <dgm:spPr/>
      <dgm:t>
        <a:bodyPr/>
        <a:lstStyle/>
        <a:p>
          <a:pPr algn="ctr"/>
          <a:endParaRPr lang="en-US">
            <a:solidFill>
              <a:schemeClr val="tx1"/>
            </a:solidFill>
          </a:endParaRPr>
        </a:p>
      </dgm:t>
    </dgm:pt>
    <dgm:pt modelId="{DF41546F-EEC6-46F8-9C78-7DFDD46EDB67}">
      <dgm:prSet custT="1"/>
      <dgm:spPr/>
      <dgm:t>
        <a:bodyPr/>
        <a:lstStyle/>
        <a:p>
          <a:pPr algn="l"/>
          <a:r>
            <a:rPr lang="en-US" sz="2200" b="1" kern="1200" dirty="0">
              <a:latin typeface="Times New Roman"/>
              <a:ea typeface="+mn-ea"/>
              <a:cs typeface="+mn-cs"/>
            </a:rPr>
            <a:t>1006</a:t>
          </a:r>
          <a:r>
            <a:rPr lang="en-US" sz="2200" kern="1200" dirty="0">
              <a:latin typeface="Times New Roman"/>
              <a:ea typeface="+mn-ea"/>
              <a:cs typeface="+mn-cs"/>
            </a:rPr>
            <a:t> – RICE </a:t>
          </a:r>
        </a:p>
      </dgm:t>
    </dgm:pt>
    <dgm:pt modelId="{841C9517-FBBD-43B1-8150-A57ABA601BFF}" type="parTrans" cxnId="{0FDE64A3-ACA9-416E-9652-0A70A6D96B2A}">
      <dgm:prSet/>
      <dgm:spPr/>
      <dgm:t>
        <a:bodyPr/>
        <a:lstStyle/>
        <a:p>
          <a:endParaRPr lang="en-US"/>
        </a:p>
      </dgm:t>
    </dgm:pt>
    <dgm:pt modelId="{DC0047EA-681C-47EF-BE63-4FCA254B04F3}" type="sibTrans" cxnId="{0FDE64A3-ACA9-416E-9652-0A70A6D96B2A}">
      <dgm:prSet/>
      <dgm:spPr/>
      <dgm:t>
        <a:bodyPr/>
        <a:lstStyle/>
        <a:p>
          <a:endParaRPr lang="en-US"/>
        </a:p>
      </dgm:t>
    </dgm:pt>
    <dgm:pt modelId="{47A7DDFD-28AD-45DC-9F20-C65D77A243EA}" type="pres">
      <dgm:prSet presAssocID="{AB826A33-FDAA-48A3-ADE0-3BF55A2718C8}" presName="diagram" presStyleCnt="0">
        <dgm:presLayoutVars>
          <dgm:chPref val="1"/>
          <dgm:dir/>
          <dgm:animOne val="branch"/>
          <dgm:animLvl val="lvl"/>
          <dgm:resizeHandles/>
        </dgm:presLayoutVars>
      </dgm:prSet>
      <dgm:spPr/>
    </dgm:pt>
    <dgm:pt modelId="{8A0FAD48-33DE-419B-BA36-6A22A34ED028}" type="pres">
      <dgm:prSet presAssocID="{6CA1BF99-32C8-40ED-A990-9D5C2DF6DE37}" presName="root" presStyleCnt="0"/>
      <dgm:spPr/>
    </dgm:pt>
    <dgm:pt modelId="{6857C4FB-C447-4CCE-A269-78E41590B38F}" type="pres">
      <dgm:prSet presAssocID="{6CA1BF99-32C8-40ED-A990-9D5C2DF6DE37}" presName="rootComposite" presStyleCnt="0"/>
      <dgm:spPr/>
    </dgm:pt>
    <dgm:pt modelId="{C4F9F21E-77E3-447F-A54D-712667A90F58}" type="pres">
      <dgm:prSet presAssocID="{6CA1BF99-32C8-40ED-A990-9D5C2DF6DE37}" presName="rootText" presStyleLbl="node1" presStyleIdx="0" presStyleCnt="1" custScaleX="277841" custLinFactNeighborX="1788" custLinFactNeighborY="-1788"/>
      <dgm:spPr/>
    </dgm:pt>
    <dgm:pt modelId="{82B7A23D-552F-4A00-8C0F-2F45E5659275}" type="pres">
      <dgm:prSet presAssocID="{6CA1BF99-32C8-40ED-A990-9D5C2DF6DE37}" presName="rootConnector" presStyleLbl="node1" presStyleIdx="0" presStyleCnt="1"/>
      <dgm:spPr/>
    </dgm:pt>
    <dgm:pt modelId="{B59F9840-E0A4-4416-AEAC-5BA4A60A9010}" type="pres">
      <dgm:prSet presAssocID="{6CA1BF99-32C8-40ED-A990-9D5C2DF6DE37}" presName="childShape" presStyleCnt="0"/>
      <dgm:spPr/>
    </dgm:pt>
    <dgm:pt modelId="{A45027C4-1DE7-4CF7-944A-D208F656EA96}" type="pres">
      <dgm:prSet presAssocID="{7A78B7B2-18D6-4AB0-BC85-09C615539A1B}" presName="Name13" presStyleLbl="parChTrans1D2" presStyleIdx="0" presStyleCnt="6"/>
      <dgm:spPr/>
    </dgm:pt>
    <dgm:pt modelId="{967519F7-FC5B-4A0A-955E-10322004E94D}" type="pres">
      <dgm:prSet presAssocID="{F658745B-B767-4E24-9752-4AB80937D640}" presName="childText" presStyleLbl="bgAcc1" presStyleIdx="0" presStyleCnt="6" custScaleX="569031">
        <dgm:presLayoutVars>
          <dgm:bulletEnabled val="1"/>
        </dgm:presLayoutVars>
      </dgm:prSet>
      <dgm:spPr/>
    </dgm:pt>
    <dgm:pt modelId="{722FEA10-3718-47DA-B148-9A79983920EC}" type="pres">
      <dgm:prSet presAssocID="{73B769BA-B3BE-45D3-B132-B074AF375843}" presName="Name13" presStyleLbl="parChTrans1D2" presStyleIdx="1" presStyleCnt="6"/>
      <dgm:spPr/>
    </dgm:pt>
    <dgm:pt modelId="{0D208B8B-230D-42D2-A254-B9CDC138F34B}" type="pres">
      <dgm:prSet presAssocID="{D875B28F-B024-4131-B4D8-E55393A13304}" presName="childText" presStyleLbl="bgAcc1" presStyleIdx="1" presStyleCnt="6" custScaleX="564609">
        <dgm:presLayoutVars>
          <dgm:bulletEnabled val="1"/>
        </dgm:presLayoutVars>
      </dgm:prSet>
      <dgm:spPr/>
    </dgm:pt>
    <dgm:pt modelId="{E258D8DE-C767-4380-8D63-673210A972F9}" type="pres">
      <dgm:prSet presAssocID="{C10593C5-EC28-4C4D-B2B2-32259C7CFF3B}" presName="Name13" presStyleLbl="parChTrans1D2" presStyleIdx="2" presStyleCnt="6"/>
      <dgm:spPr/>
    </dgm:pt>
    <dgm:pt modelId="{80B71DC8-DED2-4B78-B77C-068B4D2EE858}" type="pres">
      <dgm:prSet presAssocID="{F31EEE6A-2E73-4F6A-B918-10929228C6C4}" presName="childText" presStyleLbl="bgAcc1" presStyleIdx="2" presStyleCnt="6" custScaleX="561087" custLinFactNeighborX="4960" custLinFactNeighborY="-2296">
        <dgm:presLayoutVars>
          <dgm:bulletEnabled val="1"/>
        </dgm:presLayoutVars>
      </dgm:prSet>
      <dgm:spPr/>
    </dgm:pt>
    <dgm:pt modelId="{A8ECAB27-8000-48FF-B01B-4138894E0E98}" type="pres">
      <dgm:prSet presAssocID="{D6AAD4AD-0CA0-46F3-8125-0B34BAAAADAB}" presName="Name13" presStyleLbl="parChTrans1D2" presStyleIdx="3" presStyleCnt="6"/>
      <dgm:spPr/>
    </dgm:pt>
    <dgm:pt modelId="{73DA3002-4292-4D4D-9336-020CF2574C0C}" type="pres">
      <dgm:prSet presAssocID="{A3DACD1D-4194-42D5-82F0-D5D6434ADCDD}" presName="childText" presStyleLbl="bgAcc1" presStyleIdx="3" presStyleCnt="6" custScaleX="569590" custLinFactNeighborX="-2126" custLinFactNeighborY="1134">
        <dgm:presLayoutVars>
          <dgm:bulletEnabled val="1"/>
        </dgm:presLayoutVars>
      </dgm:prSet>
      <dgm:spPr/>
    </dgm:pt>
    <dgm:pt modelId="{B5F6AEC6-1FD6-494E-9F97-54328B66EC9F}" type="pres">
      <dgm:prSet presAssocID="{D1FA2325-5B47-4F85-A69E-58DBF4FD4E8A}" presName="Name13" presStyleLbl="parChTrans1D2" presStyleIdx="4" presStyleCnt="6"/>
      <dgm:spPr/>
    </dgm:pt>
    <dgm:pt modelId="{1352170D-30E3-4EF4-9637-4E6C0299D8CC}" type="pres">
      <dgm:prSet presAssocID="{5D04E185-00F4-40D2-B9E6-6D83DAFFD999}" presName="childText" presStyleLbl="bgAcc1" presStyleIdx="4" presStyleCnt="6" custScaleX="566364">
        <dgm:presLayoutVars>
          <dgm:bulletEnabled val="1"/>
        </dgm:presLayoutVars>
      </dgm:prSet>
      <dgm:spPr/>
    </dgm:pt>
    <dgm:pt modelId="{726CA780-0872-4129-A891-44AA39EB9A9A}" type="pres">
      <dgm:prSet presAssocID="{841C9517-FBBD-43B1-8150-A57ABA601BFF}" presName="Name13" presStyleLbl="parChTrans1D2" presStyleIdx="5" presStyleCnt="6"/>
      <dgm:spPr/>
    </dgm:pt>
    <dgm:pt modelId="{83287F18-420A-40EE-B679-9B5FE05E021D}" type="pres">
      <dgm:prSet presAssocID="{DF41546F-EEC6-46F8-9C78-7DFDD46EDB67}" presName="childText" presStyleLbl="bgAcc1" presStyleIdx="5" presStyleCnt="6" custScaleX="568437">
        <dgm:presLayoutVars>
          <dgm:bulletEnabled val="1"/>
        </dgm:presLayoutVars>
      </dgm:prSet>
      <dgm:spPr/>
    </dgm:pt>
  </dgm:ptLst>
  <dgm:cxnLst>
    <dgm:cxn modelId="{CCA29300-DA4E-45B0-8996-E44A1C2872C7}" type="presOf" srcId="{6CA1BF99-32C8-40ED-A990-9D5C2DF6DE37}" destId="{C4F9F21E-77E3-447F-A54D-712667A90F58}" srcOrd="0" destOrd="0" presId="urn:microsoft.com/office/officeart/2005/8/layout/hierarchy3"/>
    <dgm:cxn modelId="{B25CB009-0808-44EB-A49F-100ECE0C7DD0}" srcId="{6CA1BF99-32C8-40ED-A990-9D5C2DF6DE37}" destId="{D875B28F-B024-4131-B4D8-E55393A13304}" srcOrd="1" destOrd="0" parTransId="{73B769BA-B3BE-45D3-B132-B074AF375843}" sibTransId="{39D668DE-D229-459D-9B32-91CF54D33D6F}"/>
    <dgm:cxn modelId="{6E37C30B-3333-4674-AA19-00AC08F233A5}" type="presOf" srcId="{A3DACD1D-4194-42D5-82F0-D5D6434ADCDD}" destId="{73DA3002-4292-4D4D-9336-020CF2574C0C}" srcOrd="0" destOrd="0" presId="urn:microsoft.com/office/officeart/2005/8/layout/hierarchy3"/>
    <dgm:cxn modelId="{FDA2A520-A4BE-4BDB-AF37-80A8CDC40FC6}" type="presOf" srcId="{5D04E185-00F4-40D2-B9E6-6D83DAFFD999}" destId="{1352170D-30E3-4EF4-9637-4E6C0299D8CC}" srcOrd="0" destOrd="0" presId="urn:microsoft.com/office/officeart/2005/8/layout/hierarchy3"/>
    <dgm:cxn modelId="{DBA0CC3A-7559-4672-B420-BE245EDD3B73}" type="presOf" srcId="{841C9517-FBBD-43B1-8150-A57ABA601BFF}" destId="{726CA780-0872-4129-A891-44AA39EB9A9A}" srcOrd="0" destOrd="0" presId="urn:microsoft.com/office/officeart/2005/8/layout/hierarchy3"/>
    <dgm:cxn modelId="{FF968D3E-F6D2-4171-8382-D2A3F469CC2D}" type="presOf" srcId="{D1FA2325-5B47-4F85-A69E-58DBF4FD4E8A}" destId="{B5F6AEC6-1FD6-494E-9F97-54328B66EC9F}" srcOrd="0" destOrd="0" presId="urn:microsoft.com/office/officeart/2005/8/layout/hierarchy3"/>
    <dgm:cxn modelId="{F7A56241-3B0E-4646-8ABB-18A980D96430}" type="presOf" srcId="{DF41546F-EEC6-46F8-9C78-7DFDD46EDB67}" destId="{83287F18-420A-40EE-B679-9B5FE05E021D}" srcOrd="0" destOrd="0" presId="urn:microsoft.com/office/officeart/2005/8/layout/hierarchy3"/>
    <dgm:cxn modelId="{AB00A847-AD1E-42FA-98CD-9C25423586BE}" srcId="{AB826A33-FDAA-48A3-ADE0-3BF55A2718C8}" destId="{6CA1BF99-32C8-40ED-A990-9D5C2DF6DE37}" srcOrd="0" destOrd="0" parTransId="{92F9D4AD-1478-468F-9864-516C7CBC4221}" sibTransId="{3E8EF600-9B81-4868-A42E-6F8B03395347}"/>
    <dgm:cxn modelId="{E74FDC7F-DBB8-415A-A298-8F70DEE0B46C}" type="presOf" srcId="{73B769BA-B3BE-45D3-B132-B074AF375843}" destId="{722FEA10-3718-47DA-B148-9A79983920EC}" srcOrd="0" destOrd="0" presId="urn:microsoft.com/office/officeart/2005/8/layout/hierarchy3"/>
    <dgm:cxn modelId="{7D75FB98-AA7C-4A64-BFD1-2C5D82BBFF24}" type="presOf" srcId="{F31EEE6A-2E73-4F6A-B918-10929228C6C4}" destId="{80B71DC8-DED2-4B78-B77C-068B4D2EE858}" srcOrd="0" destOrd="0" presId="urn:microsoft.com/office/officeart/2005/8/layout/hierarchy3"/>
    <dgm:cxn modelId="{0FDE64A3-ACA9-416E-9652-0A70A6D96B2A}" srcId="{6CA1BF99-32C8-40ED-A990-9D5C2DF6DE37}" destId="{DF41546F-EEC6-46F8-9C78-7DFDD46EDB67}" srcOrd="5" destOrd="0" parTransId="{841C9517-FBBD-43B1-8150-A57ABA601BFF}" sibTransId="{DC0047EA-681C-47EF-BE63-4FCA254B04F3}"/>
    <dgm:cxn modelId="{61688CB3-80C9-4D6F-85CA-EA2B18AA3AFD}" type="presOf" srcId="{6CA1BF99-32C8-40ED-A990-9D5C2DF6DE37}" destId="{82B7A23D-552F-4A00-8C0F-2F45E5659275}" srcOrd="1" destOrd="0" presId="urn:microsoft.com/office/officeart/2005/8/layout/hierarchy3"/>
    <dgm:cxn modelId="{2615DFB5-55A8-4308-912E-F653D31C2C4F}" type="presOf" srcId="{D875B28F-B024-4131-B4D8-E55393A13304}" destId="{0D208B8B-230D-42D2-A254-B9CDC138F34B}" srcOrd="0" destOrd="0" presId="urn:microsoft.com/office/officeart/2005/8/layout/hierarchy3"/>
    <dgm:cxn modelId="{E29547C6-6595-49F4-8691-8ADBD2385ACD}" type="presOf" srcId="{D6AAD4AD-0CA0-46F3-8125-0B34BAAAADAB}" destId="{A8ECAB27-8000-48FF-B01B-4138894E0E98}" srcOrd="0" destOrd="0" presId="urn:microsoft.com/office/officeart/2005/8/layout/hierarchy3"/>
    <dgm:cxn modelId="{56DBE4CC-D875-4579-851F-87D43E93FA33}" srcId="{6CA1BF99-32C8-40ED-A990-9D5C2DF6DE37}" destId="{F658745B-B767-4E24-9752-4AB80937D640}" srcOrd="0" destOrd="0" parTransId="{7A78B7B2-18D6-4AB0-BC85-09C615539A1B}" sibTransId="{075F4527-98BA-4CE3-B667-6423C70E7D4F}"/>
    <dgm:cxn modelId="{1A014CCF-A1AB-4714-AE24-92583AAFBAE5}" type="presOf" srcId="{C10593C5-EC28-4C4D-B2B2-32259C7CFF3B}" destId="{E258D8DE-C767-4380-8D63-673210A972F9}" srcOrd="0" destOrd="0" presId="urn:microsoft.com/office/officeart/2005/8/layout/hierarchy3"/>
    <dgm:cxn modelId="{D5E4C0DF-B063-4DFA-B705-A9E33A0B0447}" type="presOf" srcId="{F658745B-B767-4E24-9752-4AB80937D640}" destId="{967519F7-FC5B-4A0A-955E-10322004E94D}" srcOrd="0" destOrd="0" presId="urn:microsoft.com/office/officeart/2005/8/layout/hierarchy3"/>
    <dgm:cxn modelId="{86C70BE8-3B97-4ACF-B2C6-DB32C81A997F}" srcId="{6CA1BF99-32C8-40ED-A990-9D5C2DF6DE37}" destId="{F31EEE6A-2E73-4F6A-B918-10929228C6C4}" srcOrd="2" destOrd="0" parTransId="{C10593C5-EC28-4C4D-B2B2-32259C7CFF3B}" sibTransId="{A60B3580-5CCD-4B37-B99F-21DFB5F3280A}"/>
    <dgm:cxn modelId="{FEAA5AE8-8CF4-418C-A1C6-AC226FA996A0}" type="presOf" srcId="{7A78B7B2-18D6-4AB0-BC85-09C615539A1B}" destId="{A45027C4-1DE7-4CF7-944A-D208F656EA96}" srcOrd="0" destOrd="0" presId="urn:microsoft.com/office/officeart/2005/8/layout/hierarchy3"/>
    <dgm:cxn modelId="{C6281AEC-1A6F-4488-B6F6-DC93BED154F2}" type="presOf" srcId="{AB826A33-FDAA-48A3-ADE0-3BF55A2718C8}" destId="{47A7DDFD-28AD-45DC-9F20-C65D77A243EA}" srcOrd="0" destOrd="0" presId="urn:microsoft.com/office/officeart/2005/8/layout/hierarchy3"/>
    <dgm:cxn modelId="{DAE0E9EF-6F87-40FB-86B7-1FC0329C4837}" srcId="{6CA1BF99-32C8-40ED-A990-9D5C2DF6DE37}" destId="{A3DACD1D-4194-42D5-82F0-D5D6434ADCDD}" srcOrd="3" destOrd="0" parTransId="{D6AAD4AD-0CA0-46F3-8125-0B34BAAAADAB}" sibTransId="{E607BAA5-1DA4-4C19-9565-5045CD5CA161}"/>
    <dgm:cxn modelId="{595B50F2-2532-467B-B304-3854C7027557}" srcId="{6CA1BF99-32C8-40ED-A990-9D5C2DF6DE37}" destId="{5D04E185-00F4-40D2-B9E6-6D83DAFFD999}" srcOrd="4" destOrd="0" parTransId="{D1FA2325-5B47-4F85-A69E-58DBF4FD4E8A}" sibTransId="{6C4A0186-B456-4533-BFDB-32900ABEA212}"/>
    <dgm:cxn modelId="{83CFCF90-6C8F-437F-80C5-7556FF1A1636}" type="presParOf" srcId="{47A7DDFD-28AD-45DC-9F20-C65D77A243EA}" destId="{8A0FAD48-33DE-419B-BA36-6A22A34ED028}" srcOrd="0" destOrd="0" presId="urn:microsoft.com/office/officeart/2005/8/layout/hierarchy3"/>
    <dgm:cxn modelId="{C2FB1AFF-32BF-4CB6-822E-D1C876D7428A}" type="presParOf" srcId="{8A0FAD48-33DE-419B-BA36-6A22A34ED028}" destId="{6857C4FB-C447-4CCE-A269-78E41590B38F}" srcOrd="0" destOrd="0" presId="urn:microsoft.com/office/officeart/2005/8/layout/hierarchy3"/>
    <dgm:cxn modelId="{6AE5491A-3D36-4786-A9AD-625948DB4826}" type="presParOf" srcId="{6857C4FB-C447-4CCE-A269-78E41590B38F}" destId="{C4F9F21E-77E3-447F-A54D-712667A90F58}" srcOrd="0" destOrd="0" presId="urn:microsoft.com/office/officeart/2005/8/layout/hierarchy3"/>
    <dgm:cxn modelId="{2E046C20-3280-472A-B3BF-E548BA191F7A}" type="presParOf" srcId="{6857C4FB-C447-4CCE-A269-78E41590B38F}" destId="{82B7A23D-552F-4A00-8C0F-2F45E5659275}" srcOrd="1" destOrd="0" presId="urn:microsoft.com/office/officeart/2005/8/layout/hierarchy3"/>
    <dgm:cxn modelId="{842FB79B-FC22-49B3-82D4-FEAE8C7277AE}" type="presParOf" srcId="{8A0FAD48-33DE-419B-BA36-6A22A34ED028}" destId="{B59F9840-E0A4-4416-AEAC-5BA4A60A9010}" srcOrd="1" destOrd="0" presId="urn:microsoft.com/office/officeart/2005/8/layout/hierarchy3"/>
    <dgm:cxn modelId="{9A402DA5-C2A5-447B-8FFC-C4EE0BB6C37D}" type="presParOf" srcId="{B59F9840-E0A4-4416-AEAC-5BA4A60A9010}" destId="{A45027C4-1DE7-4CF7-944A-D208F656EA96}" srcOrd="0" destOrd="0" presId="urn:microsoft.com/office/officeart/2005/8/layout/hierarchy3"/>
    <dgm:cxn modelId="{8BA45EBB-C78F-4B63-B599-3E87D7EBFC1A}" type="presParOf" srcId="{B59F9840-E0A4-4416-AEAC-5BA4A60A9010}" destId="{967519F7-FC5B-4A0A-955E-10322004E94D}" srcOrd="1" destOrd="0" presId="urn:microsoft.com/office/officeart/2005/8/layout/hierarchy3"/>
    <dgm:cxn modelId="{CD24FCED-7D16-4EA3-8292-1EBB198D16EE}" type="presParOf" srcId="{B59F9840-E0A4-4416-AEAC-5BA4A60A9010}" destId="{722FEA10-3718-47DA-B148-9A79983920EC}" srcOrd="2" destOrd="0" presId="urn:microsoft.com/office/officeart/2005/8/layout/hierarchy3"/>
    <dgm:cxn modelId="{EFD86420-40D5-48E0-8C33-876F8B219544}" type="presParOf" srcId="{B59F9840-E0A4-4416-AEAC-5BA4A60A9010}" destId="{0D208B8B-230D-42D2-A254-B9CDC138F34B}" srcOrd="3" destOrd="0" presId="urn:microsoft.com/office/officeart/2005/8/layout/hierarchy3"/>
    <dgm:cxn modelId="{7543ABB1-0B1D-484D-BDFD-D0CD8BAC6B71}" type="presParOf" srcId="{B59F9840-E0A4-4416-AEAC-5BA4A60A9010}" destId="{E258D8DE-C767-4380-8D63-673210A972F9}" srcOrd="4" destOrd="0" presId="urn:microsoft.com/office/officeart/2005/8/layout/hierarchy3"/>
    <dgm:cxn modelId="{5CEC1D46-CC5E-4696-A790-59828B4BC931}" type="presParOf" srcId="{B59F9840-E0A4-4416-AEAC-5BA4A60A9010}" destId="{80B71DC8-DED2-4B78-B77C-068B4D2EE858}" srcOrd="5" destOrd="0" presId="urn:microsoft.com/office/officeart/2005/8/layout/hierarchy3"/>
    <dgm:cxn modelId="{1AF0AAF8-F1D3-4AB2-A67E-6B4C7F48AFFB}" type="presParOf" srcId="{B59F9840-E0A4-4416-AEAC-5BA4A60A9010}" destId="{A8ECAB27-8000-48FF-B01B-4138894E0E98}" srcOrd="6" destOrd="0" presId="urn:microsoft.com/office/officeart/2005/8/layout/hierarchy3"/>
    <dgm:cxn modelId="{7C93BA65-AA34-460F-B5FC-FED1E8417746}" type="presParOf" srcId="{B59F9840-E0A4-4416-AEAC-5BA4A60A9010}" destId="{73DA3002-4292-4D4D-9336-020CF2574C0C}" srcOrd="7" destOrd="0" presId="urn:microsoft.com/office/officeart/2005/8/layout/hierarchy3"/>
    <dgm:cxn modelId="{734E68EB-FD58-4EE9-AAB1-1CA4A4D2164B}" type="presParOf" srcId="{B59F9840-E0A4-4416-AEAC-5BA4A60A9010}" destId="{B5F6AEC6-1FD6-494E-9F97-54328B66EC9F}" srcOrd="8" destOrd="0" presId="urn:microsoft.com/office/officeart/2005/8/layout/hierarchy3"/>
    <dgm:cxn modelId="{5A7AA1AC-05BF-4C2F-8E60-F4D8BAF82907}" type="presParOf" srcId="{B59F9840-E0A4-4416-AEAC-5BA4A60A9010}" destId="{1352170D-30E3-4EF4-9637-4E6C0299D8CC}" srcOrd="9" destOrd="0" presId="urn:microsoft.com/office/officeart/2005/8/layout/hierarchy3"/>
    <dgm:cxn modelId="{463C0072-2A06-48E5-8EDE-F7FF12CDA2CF}" type="presParOf" srcId="{B59F9840-E0A4-4416-AEAC-5BA4A60A9010}" destId="{726CA780-0872-4129-A891-44AA39EB9A9A}" srcOrd="10" destOrd="0" presId="urn:microsoft.com/office/officeart/2005/8/layout/hierarchy3"/>
    <dgm:cxn modelId="{A37648F3-7333-4CBE-9BE1-67225D0515ED}" type="presParOf" srcId="{B59F9840-E0A4-4416-AEAC-5BA4A60A9010}" destId="{83287F18-420A-40EE-B679-9B5FE05E021D}" srcOrd="1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826A33-FDAA-48A3-ADE0-3BF55A2718C8}" type="doc">
      <dgm:prSet loTypeId="urn:microsoft.com/office/officeart/2005/8/layout/hierarchy3" loCatId="hierarchy" qsTypeId="urn:microsoft.com/office/officeart/2005/8/quickstyle/simple5" qsCatId="simple" csTypeId="urn:microsoft.com/office/officeart/2005/8/colors/accent1_2" csCatId="accent1" phldr="1"/>
      <dgm:spPr/>
      <dgm:t>
        <a:bodyPr/>
        <a:lstStyle/>
        <a:p>
          <a:endParaRPr lang="en-US"/>
        </a:p>
      </dgm:t>
    </dgm:pt>
    <dgm:pt modelId="{6CA1BF99-32C8-40ED-A990-9D5C2DF6DE37}">
      <dgm:prSet custT="1"/>
      <dgm:spPr/>
      <dgm:t>
        <a:bodyPr/>
        <a:lstStyle/>
        <a:p>
          <a:pPr algn="ctr"/>
          <a:r>
            <a:rPr lang="en-US" sz="3200" b="1" dirty="0">
              <a:solidFill>
                <a:schemeClr val="tx1"/>
              </a:solidFill>
            </a:rPr>
            <a:t>1006 – RICE </a:t>
          </a:r>
        </a:p>
      </dgm:t>
    </dgm:pt>
    <dgm:pt modelId="{92F9D4AD-1478-468F-9864-516C7CBC4221}" type="parTrans" cxnId="{AB00A847-AD1E-42FA-98CD-9C25423586BE}">
      <dgm:prSet/>
      <dgm:spPr/>
      <dgm:t>
        <a:bodyPr/>
        <a:lstStyle/>
        <a:p>
          <a:pPr algn="ctr"/>
          <a:endParaRPr lang="en-US">
            <a:solidFill>
              <a:schemeClr val="tx1"/>
            </a:solidFill>
          </a:endParaRPr>
        </a:p>
      </dgm:t>
    </dgm:pt>
    <dgm:pt modelId="{3E8EF600-9B81-4868-A42E-6F8B03395347}" type="sibTrans" cxnId="{AB00A847-AD1E-42FA-98CD-9C25423586BE}">
      <dgm:prSet/>
      <dgm:spPr/>
      <dgm:t>
        <a:bodyPr/>
        <a:lstStyle/>
        <a:p>
          <a:pPr algn="ctr"/>
          <a:endParaRPr lang="en-US">
            <a:solidFill>
              <a:schemeClr val="tx1"/>
            </a:solidFill>
          </a:endParaRPr>
        </a:p>
      </dgm:t>
    </dgm:pt>
    <dgm:pt modelId="{F658745B-B767-4E24-9752-4AB80937D640}">
      <dgm:prSet custT="1"/>
      <dgm:spPr/>
      <dgm:t>
        <a:bodyPr/>
        <a:lstStyle/>
        <a:p>
          <a:pPr algn="l"/>
          <a:r>
            <a:rPr lang="en-US" sz="1800" b="1" dirty="0"/>
            <a:t>1006 10 – Rice in the husk ( Paddy or rough)</a:t>
          </a:r>
          <a:endParaRPr lang="en-US" sz="1800" dirty="0"/>
        </a:p>
      </dgm:t>
    </dgm:pt>
    <dgm:pt modelId="{7A78B7B2-18D6-4AB0-BC85-09C615539A1B}" type="parTrans" cxnId="{56DBE4CC-D875-4579-851F-87D43E93FA33}">
      <dgm:prSet/>
      <dgm:spPr/>
      <dgm:t>
        <a:bodyPr/>
        <a:lstStyle/>
        <a:p>
          <a:pPr algn="ctr"/>
          <a:endParaRPr lang="en-US">
            <a:solidFill>
              <a:schemeClr val="tx1"/>
            </a:solidFill>
          </a:endParaRPr>
        </a:p>
      </dgm:t>
    </dgm:pt>
    <dgm:pt modelId="{075F4527-98BA-4CE3-B667-6423C70E7D4F}" type="sibTrans" cxnId="{56DBE4CC-D875-4579-851F-87D43E93FA33}">
      <dgm:prSet/>
      <dgm:spPr/>
      <dgm:t>
        <a:bodyPr/>
        <a:lstStyle/>
        <a:p>
          <a:pPr algn="ctr"/>
          <a:endParaRPr lang="en-US">
            <a:solidFill>
              <a:schemeClr val="tx1"/>
            </a:solidFill>
          </a:endParaRPr>
        </a:p>
      </dgm:t>
    </dgm:pt>
    <dgm:pt modelId="{D875B28F-B024-4131-B4D8-E55393A13304}">
      <dgm:prSet custT="1"/>
      <dgm:spPr/>
      <dgm:t>
        <a:bodyPr/>
        <a:lstStyle/>
        <a:p>
          <a:pPr algn="l"/>
          <a:r>
            <a:rPr lang="en-US" sz="1800" b="1" dirty="0"/>
            <a:t>1006 20 </a:t>
          </a:r>
          <a:r>
            <a:rPr lang="en-US" sz="1800" dirty="0"/>
            <a:t> - </a:t>
          </a:r>
          <a:r>
            <a:rPr lang="en-US" sz="1800" b="1" dirty="0"/>
            <a:t>Husked (Brown) Rice </a:t>
          </a:r>
        </a:p>
      </dgm:t>
    </dgm:pt>
    <dgm:pt modelId="{73B769BA-B3BE-45D3-B132-B074AF375843}" type="parTrans" cxnId="{B25CB009-0808-44EB-A49F-100ECE0C7DD0}">
      <dgm:prSet/>
      <dgm:spPr/>
      <dgm:t>
        <a:bodyPr/>
        <a:lstStyle/>
        <a:p>
          <a:pPr algn="ctr"/>
          <a:endParaRPr lang="en-US">
            <a:solidFill>
              <a:schemeClr val="tx1"/>
            </a:solidFill>
          </a:endParaRPr>
        </a:p>
      </dgm:t>
    </dgm:pt>
    <dgm:pt modelId="{39D668DE-D229-459D-9B32-91CF54D33D6F}" type="sibTrans" cxnId="{B25CB009-0808-44EB-A49F-100ECE0C7DD0}">
      <dgm:prSet/>
      <dgm:spPr/>
      <dgm:t>
        <a:bodyPr/>
        <a:lstStyle/>
        <a:p>
          <a:pPr algn="ctr"/>
          <a:endParaRPr lang="en-US">
            <a:solidFill>
              <a:schemeClr val="tx1"/>
            </a:solidFill>
          </a:endParaRPr>
        </a:p>
      </dgm:t>
    </dgm:pt>
    <dgm:pt modelId="{F31EEE6A-2E73-4F6A-B918-10929228C6C4}">
      <dgm:prSet custT="1"/>
      <dgm:spPr/>
      <dgm:t>
        <a:bodyPr/>
        <a:lstStyle/>
        <a:p>
          <a:pPr marL="0" lvl="0" indent="0" algn="l" defTabSz="977900">
            <a:lnSpc>
              <a:spcPct val="90000"/>
            </a:lnSpc>
            <a:spcBef>
              <a:spcPct val="0"/>
            </a:spcBef>
            <a:spcAft>
              <a:spcPct val="35000"/>
            </a:spcAft>
            <a:buNone/>
          </a:pPr>
          <a:endParaRPr lang="en-US" sz="1800" b="1" kern="1200" dirty="0">
            <a:latin typeface="Times New Roman"/>
            <a:ea typeface="+mn-ea"/>
            <a:cs typeface="+mn-cs"/>
          </a:endParaRPr>
        </a:p>
        <a:p>
          <a:pPr marL="0" lvl="0" indent="0" algn="l" defTabSz="977900">
            <a:lnSpc>
              <a:spcPct val="90000"/>
            </a:lnSpc>
            <a:spcBef>
              <a:spcPct val="0"/>
            </a:spcBef>
            <a:spcAft>
              <a:spcPct val="35000"/>
            </a:spcAft>
            <a:buNone/>
          </a:pPr>
          <a:r>
            <a:rPr lang="en-US" sz="1800" b="1" kern="1200" dirty="0">
              <a:latin typeface="Times New Roman"/>
              <a:ea typeface="+mn-ea"/>
              <a:cs typeface="+mn-cs"/>
            </a:rPr>
            <a:t>1006 30 </a:t>
          </a:r>
          <a:r>
            <a:rPr lang="en-US" sz="1800" kern="1200" dirty="0">
              <a:latin typeface="Times New Roman"/>
              <a:ea typeface="+mn-ea"/>
              <a:cs typeface="+mn-cs"/>
            </a:rPr>
            <a:t> - </a:t>
          </a:r>
          <a:r>
            <a:rPr lang="en-US" sz="1800" b="1" kern="1200" dirty="0">
              <a:latin typeface="Times New Roman"/>
              <a:ea typeface="+mn-ea"/>
              <a:cs typeface="+mn-cs"/>
            </a:rPr>
            <a:t>Semi-milled or wholly-milled rice, whether or not polished or glazed </a:t>
          </a:r>
          <a:r>
            <a:rPr lang="en-US" sz="1800" kern="1200" dirty="0">
              <a:latin typeface="Times New Roman"/>
              <a:ea typeface="+mn-ea"/>
              <a:cs typeface="+mn-cs"/>
            </a:rPr>
            <a:t>:</a:t>
          </a:r>
        </a:p>
        <a:p>
          <a:pPr marL="0" lvl="0" indent="0" algn="l" defTabSz="977900">
            <a:lnSpc>
              <a:spcPct val="90000"/>
            </a:lnSpc>
            <a:spcBef>
              <a:spcPct val="0"/>
            </a:spcBef>
            <a:spcAft>
              <a:spcPct val="35000"/>
            </a:spcAft>
            <a:buNone/>
          </a:pPr>
          <a:r>
            <a:rPr lang="en-US" sz="1800" kern="1200" dirty="0">
              <a:latin typeface="Times New Roman"/>
              <a:ea typeface="+mn-ea"/>
              <a:cs typeface="+mn-cs"/>
            </a:rPr>
            <a:t>1006 30 10 - - - Rice, parboiled </a:t>
          </a:r>
        </a:p>
        <a:p>
          <a:pPr marL="0" lvl="0" indent="0" algn="l" defTabSz="977900">
            <a:lnSpc>
              <a:spcPct val="90000"/>
            </a:lnSpc>
            <a:spcBef>
              <a:spcPct val="0"/>
            </a:spcBef>
            <a:spcAft>
              <a:spcPct val="35000"/>
            </a:spcAft>
            <a:buNone/>
          </a:pPr>
          <a:r>
            <a:rPr lang="en-US" sz="1800" kern="1200" dirty="0">
              <a:latin typeface="Times New Roman"/>
              <a:ea typeface="+mn-ea"/>
              <a:cs typeface="+mn-cs"/>
            </a:rPr>
            <a:t>1006 30 20 - - - Basmati Rice </a:t>
          </a:r>
        </a:p>
        <a:p>
          <a:pPr marL="0" lvl="0" indent="0" algn="l" defTabSz="977900">
            <a:lnSpc>
              <a:spcPct val="90000"/>
            </a:lnSpc>
            <a:spcBef>
              <a:spcPct val="0"/>
            </a:spcBef>
            <a:spcAft>
              <a:spcPct val="35000"/>
            </a:spcAft>
            <a:buNone/>
          </a:pPr>
          <a:r>
            <a:rPr lang="en-US" sz="1800" kern="1200" dirty="0">
              <a:latin typeface="Times New Roman"/>
              <a:ea typeface="+mn-ea"/>
              <a:cs typeface="+mn-cs"/>
            </a:rPr>
            <a:t>1006 30 90 - - - Other </a:t>
          </a:r>
        </a:p>
        <a:p>
          <a:pPr marL="0" lvl="0" indent="0" algn="l" defTabSz="977900">
            <a:lnSpc>
              <a:spcPct val="90000"/>
            </a:lnSpc>
            <a:spcBef>
              <a:spcPct val="0"/>
            </a:spcBef>
            <a:spcAft>
              <a:spcPct val="35000"/>
            </a:spcAft>
            <a:buNone/>
          </a:pPr>
          <a:endParaRPr lang="en-US" sz="1800" kern="1200" dirty="0">
            <a:latin typeface="Times New Roman"/>
            <a:ea typeface="+mn-ea"/>
            <a:cs typeface="+mn-cs"/>
          </a:endParaRPr>
        </a:p>
      </dgm:t>
    </dgm:pt>
    <dgm:pt modelId="{C10593C5-EC28-4C4D-B2B2-32259C7CFF3B}" type="parTrans" cxnId="{86C70BE8-3B97-4ACF-B2C6-DB32C81A997F}">
      <dgm:prSet/>
      <dgm:spPr/>
      <dgm:t>
        <a:bodyPr/>
        <a:lstStyle/>
        <a:p>
          <a:pPr algn="ctr"/>
          <a:endParaRPr lang="en-US">
            <a:solidFill>
              <a:schemeClr val="tx1"/>
            </a:solidFill>
          </a:endParaRPr>
        </a:p>
      </dgm:t>
    </dgm:pt>
    <dgm:pt modelId="{A60B3580-5CCD-4B37-B99F-21DFB5F3280A}" type="sibTrans" cxnId="{86C70BE8-3B97-4ACF-B2C6-DB32C81A997F}">
      <dgm:prSet/>
      <dgm:spPr/>
      <dgm:t>
        <a:bodyPr/>
        <a:lstStyle/>
        <a:p>
          <a:pPr algn="ctr"/>
          <a:endParaRPr lang="en-US">
            <a:solidFill>
              <a:schemeClr val="tx1"/>
            </a:solidFill>
          </a:endParaRPr>
        </a:p>
      </dgm:t>
    </dgm:pt>
    <dgm:pt modelId="{47A7DDFD-28AD-45DC-9F20-C65D77A243EA}" type="pres">
      <dgm:prSet presAssocID="{AB826A33-FDAA-48A3-ADE0-3BF55A2718C8}" presName="diagram" presStyleCnt="0">
        <dgm:presLayoutVars>
          <dgm:chPref val="1"/>
          <dgm:dir/>
          <dgm:animOne val="branch"/>
          <dgm:animLvl val="lvl"/>
          <dgm:resizeHandles/>
        </dgm:presLayoutVars>
      </dgm:prSet>
      <dgm:spPr/>
    </dgm:pt>
    <dgm:pt modelId="{8A0FAD48-33DE-419B-BA36-6A22A34ED028}" type="pres">
      <dgm:prSet presAssocID="{6CA1BF99-32C8-40ED-A990-9D5C2DF6DE37}" presName="root" presStyleCnt="0"/>
      <dgm:spPr/>
    </dgm:pt>
    <dgm:pt modelId="{6857C4FB-C447-4CCE-A269-78E41590B38F}" type="pres">
      <dgm:prSet presAssocID="{6CA1BF99-32C8-40ED-A990-9D5C2DF6DE37}" presName="rootComposite" presStyleCnt="0"/>
      <dgm:spPr/>
    </dgm:pt>
    <dgm:pt modelId="{C4F9F21E-77E3-447F-A54D-712667A90F58}" type="pres">
      <dgm:prSet presAssocID="{6CA1BF99-32C8-40ED-A990-9D5C2DF6DE37}" presName="rootText" presStyleLbl="node1" presStyleIdx="0" presStyleCnt="1" custScaleX="134410" custScaleY="23420" custLinFactNeighborX="1788" custLinFactNeighborY="-1788"/>
      <dgm:spPr/>
    </dgm:pt>
    <dgm:pt modelId="{82B7A23D-552F-4A00-8C0F-2F45E5659275}" type="pres">
      <dgm:prSet presAssocID="{6CA1BF99-32C8-40ED-A990-9D5C2DF6DE37}" presName="rootConnector" presStyleLbl="node1" presStyleIdx="0" presStyleCnt="1"/>
      <dgm:spPr/>
    </dgm:pt>
    <dgm:pt modelId="{B59F9840-E0A4-4416-AEAC-5BA4A60A9010}" type="pres">
      <dgm:prSet presAssocID="{6CA1BF99-32C8-40ED-A990-9D5C2DF6DE37}" presName="childShape" presStyleCnt="0"/>
      <dgm:spPr/>
    </dgm:pt>
    <dgm:pt modelId="{A45027C4-1DE7-4CF7-944A-D208F656EA96}" type="pres">
      <dgm:prSet presAssocID="{7A78B7B2-18D6-4AB0-BC85-09C615539A1B}" presName="Name13" presStyleLbl="parChTrans1D2" presStyleIdx="0" presStyleCnt="3"/>
      <dgm:spPr/>
    </dgm:pt>
    <dgm:pt modelId="{967519F7-FC5B-4A0A-955E-10322004E94D}" type="pres">
      <dgm:prSet presAssocID="{F658745B-B767-4E24-9752-4AB80937D640}" presName="childText" presStyleLbl="bgAcc1" presStyleIdx="0" presStyleCnt="3" custScaleX="223170" custScaleY="25271">
        <dgm:presLayoutVars>
          <dgm:bulletEnabled val="1"/>
        </dgm:presLayoutVars>
      </dgm:prSet>
      <dgm:spPr/>
    </dgm:pt>
    <dgm:pt modelId="{722FEA10-3718-47DA-B148-9A79983920EC}" type="pres">
      <dgm:prSet presAssocID="{73B769BA-B3BE-45D3-B132-B074AF375843}" presName="Name13" presStyleLbl="parChTrans1D2" presStyleIdx="1" presStyleCnt="3"/>
      <dgm:spPr/>
    </dgm:pt>
    <dgm:pt modelId="{0D208B8B-230D-42D2-A254-B9CDC138F34B}" type="pres">
      <dgm:prSet presAssocID="{D875B28F-B024-4131-B4D8-E55393A13304}" presName="childText" presStyleLbl="bgAcc1" presStyleIdx="1" presStyleCnt="3" custScaleX="224797" custScaleY="21922">
        <dgm:presLayoutVars>
          <dgm:bulletEnabled val="1"/>
        </dgm:presLayoutVars>
      </dgm:prSet>
      <dgm:spPr/>
    </dgm:pt>
    <dgm:pt modelId="{E258D8DE-C767-4380-8D63-673210A972F9}" type="pres">
      <dgm:prSet presAssocID="{C10593C5-EC28-4C4D-B2B2-32259C7CFF3B}" presName="Name13" presStyleLbl="parChTrans1D2" presStyleIdx="2" presStyleCnt="3"/>
      <dgm:spPr/>
    </dgm:pt>
    <dgm:pt modelId="{80B71DC8-DED2-4B78-B77C-068B4D2EE858}" type="pres">
      <dgm:prSet presAssocID="{F31EEE6A-2E73-4F6A-B918-10929228C6C4}" presName="childText" presStyleLbl="bgAcc1" presStyleIdx="2" presStyleCnt="3" custScaleX="223788" custScaleY="63432" custLinFactNeighborX="4960" custLinFactNeighborY="-2296">
        <dgm:presLayoutVars>
          <dgm:bulletEnabled val="1"/>
        </dgm:presLayoutVars>
      </dgm:prSet>
      <dgm:spPr/>
    </dgm:pt>
  </dgm:ptLst>
  <dgm:cxnLst>
    <dgm:cxn modelId="{CCA29300-DA4E-45B0-8996-E44A1C2872C7}" type="presOf" srcId="{6CA1BF99-32C8-40ED-A990-9D5C2DF6DE37}" destId="{C4F9F21E-77E3-447F-A54D-712667A90F58}" srcOrd="0" destOrd="0" presId="urn:microsoft.com/office/officeart/2005/8/layout/hierarchy3"/>
    <dgm:cxn modelId="{B25CB009-0808-44EB-A49F-100ECE0C7DD0}" srcId="{6CA1BF99-32C8-40ED-A990-9D5C2DF6DE37}" destId="{D875B28F-B024-4131-B4D8-E55393A13304}" srcOrd="1" destOrd="0" parTransId="{73B769BA-B3BE-45D3-B132-B074AF375843}" sibTransId="{39D668DE-D229-459D-9B32-91CF54D33D6F}"/>
    <dgm:cxn modelId="{AB00A847-AD1E-42FA-98CD-9C25423586BE}" srcId="{AB826A33-FDAA-48A3-ADE0-3BF55A2718C8}" destId="{6CA1BF99-32C8-40ED-A990-9D5C2DF6DE37}" srcOrd="0" destOrd="0" parTransId="{92F9D4AD-1478-468F-9864-516C7CBC4221}" sibTransId="{3E8EF600-9B81-4868-A42E-6F8B03395347}"/>
    <dgm:cxn modelId="{E74FDC7F-DBB8-415A-A298-8F70DEE0B46C}" type="presOf" srcId="{73B769BA-B3BE-45D3-B132-B074AF375843}" destId="{722FEA10-3718-47DA-B148-9A79983920EC}" srcOrd="0" destOrd="0" presId="urn:microsoft.com/office/officeart/2005/8/layout/hierarchy3"/>
    <dgm:cxn modelId="{7D75FB98-AA7C-4A64-BFD1-2C5D82BBFF24}" type="presOf" srcId="{F31EEE6A-2E73-4F6A-B918-10929228C6C4}" destId="{80B71DC8-DED2-4B78-B77C-068B4D2EE858}" srcOrd="0" destOrd="0" presId="urn:microsoft.com/office/officeart/2005/8/layout/hierarchy3"/>
    <dgm:cxn modelId="{61688CB3-80C9-4D6F-85CA-EA2B18AA3AFD}" type="presOf" srcId="{6CA1BF99-32C8-40ED-A990-9D5C2DF6DE37}" destId="{82B7A23D-552F-4A00-8C0F-2F45E5659275}" srcOrd="1" destOrd="0" presId="urn:microsoft.com/office/officeart/2005/8/layout/hierarchy3"/>
    <dgm:cxn modelId="{2615DFB5-55A8-4308-912E-F653D31C2C4F}" type="presOf" srcId="{D875B28F-B024-4131-B4D8-E55393A13304}" destId="{0D208B8B-230D-42D2-A254-B9CDC138F34B}" srcOrd="0" destOrd="0" presId="urn:microsoft.com/office/officeart/2005/8/layout/hierarchy3"/>
    <dgm:cxn modelId="{56DBE4CC-D875-4579-851F-87D43E93FA33}" srcId="{6CA1BF99-32C8-40ED-A990-9D5C2DF6DE37}" destId="{F658745B-B767-4E24-9752-4AB80937D640}" srcOrd="0" destOrd="0" parTransId="{7A78B7B2-18D6-4AB0-BC85-09C615539A1B}" sibTransId="{075F4527-98BA-4CE3-B667-6423C70E7D4F}"/>
    <dgm:cxn modelId="{1A014CCF-A1AB-4714-AE24-92583AAFBAE5}" type="presOf" srcId="{C10593C5-EC28-4C4D-B2B2-32259C7CFF3B}" destId="{E258D8DE-C767-4380-8D63-673210A972F9}" srcOrd="0" destOrd="0" presId="urn:microsoft.com/office/officeart/2005/8/layout/hierarchy3"/>
    <dgm:cxn modelId="{D5E4C0DF-B063-4DFA-B705-A9E33A0B0447}" type="presOf" srcId="{F658745B-B767-4E24-9752-4AB80937D640}" destId="{967519F7-FC5B-4A0A-955E-10322004E94D}" srcOrd="0" destOrd="0" presId="urn:microsoft.com/office/officeart/2005/8/layout/hierarchy3"/>
    <dgm:cxn modelId="{86C70BE8-3B97-4ACF-B2C6-DB32C81A997F}" srcId="{6CA1BF99-32C8-40ED-A990-9D5C2DF6DE37}" destId="{F31EEE6A-2E73-4F6A-B918-10929228C6C4}" srcOrd="2" destOrd="0" parTransId="{C10593C5-EC28-4C4D-B2B2-32259C7CFF3B}" sibTransId="{A60B3580-5CCD-4B37-B99F-21DFB5F3280A}"/>
    <dgm:cxn modelId="{FEAA5AE8-8CF4-418C-A1C6-AC226FA996A0}" type="presOf" srcId="{7A78B7B2-18D6-4AB0-BC85-09C615539A1B}" destId="{A45027C4-1DE7-4CF7-944A-D208F656EA96}" srcOrd="0" destOrd="0" presId="urn:microsoft.com/office/officeart/2005/8/layout/hierarchy3"/>
    <dgm:cxn modelId="{C6281AEC-1A6F-4488-B6F6-DC93BED154F2}" type="presOf" srcId="{AB826A33-FDAA-48A3-ADE0-3BF55A2718C8}" destId="{47A7DDFD-28AD-45DC-9F20-C65D77A243EA}" srcOrd="0" destOrd="0" presId="urn:microsoft.com/office/officeart/2005/8/layout/hierarchy3"/>
    <dgm:cxn modelId="{83CFCF90-6C8F-437F-80C5-7556FF1A1636}" type="presParOf" srcId="{47A7DDFD-28AD-45DC-9F20-C65D77A243EA}" destId="{8A0FAD48-33DE-419B-BA36-6A22A34ED028}" srcOrd="0" destOrd="0" presId="urn:microsoft.com/office/officeart/2005/8/layout/hierarchy3"/>
    <dgm:cxn modelId="{C2FB1AFF-32BF-4CB6-822E-D1C876D7428A}" type="presParOf" srcId="{8A0FAD48-33DE-419B-BA36-6A22A34ED028}" destId="{6857C4FB-C447-4CCE-A269-78E41590B38F}" srcOrd="0" destOrd="0" presId="urn:microsoft.com/office/officeart/2005/8/layout/hierarchy3"/>
    <dgm:cxn modelId="{6AE5491A-3D36-4786-A9AD-625948DB4826}" type="presParOf" srcId="{6857C4FB-C447-4CCE-A269-78E41590B38F}" destId="{C4F9F21E-77E3-447F-A54D-712667A90F58}" srcOrd="0" destOrd="0" presId="urn:microsoft.com/office/officeart/2005/8/layout/hierarchy3"/>
    <dgm:cxn modelId="{2E046C20-3280-472A-B3BF-E548BA191F7A}" type="presParOf" srcId="{6857C4FB-C447-4CCE-A269-78E41590B38F}" destId="{82B7A23D-552F-4A00-8C0F-2F45E5659275}" srcOrd="1" destOrd="0" presId="urn:microsoft.com/office/officeart/2005/8/layout/hierarchy3"/>
    <dgm:cxn modelId="{842FB79B-FC22-49B3-82D4-FEAE8C7277AE}" type="presParOf" srcId="{8A0FAD48-33DE-419B-BA36-6A22A34ED028}" destId="{B59F9840-E0A4-4416-AEAC-5BA4A60A9010}" srcOrd="1" destOrd="0" presId="urn:microsoft.com/office/officeart/2005/8/layout/hierarchy3"/>
    <dgm:cxn modelId="{9A402DA5-C2A5-447B-8FFC-C4EE0BB6C37D}" type="presParOf" srcId="{B59F9840-E0A4-4416-AEAC-5BA4A60A9010}" destId="{A45027C4-1DE7-4CF7-944A-D208F656EA96}" srcOrd="0" destOrd="0" presId="urn:microsoft.com/office/officeart/2005/8/layout/hierarchy3"/>
    <dgm:cxn modelId="{8BA45EBB-C78F-4B63-B599-3E87D7EBFC1A}" type="presParOf" srcId="{B59F9840-E0A4-4416-AEAC-5BA4A60A9010}" destId="{967519F7-FC5B-4A0A-955E-10322004E94D}" srcOrd="1" destOrd="0" presId="urn:microsoft.com/office/officeart/2005/8/layout/hierarchy3"/>
    <dgm:cxn modelId="{CD24FCED-7D16-4EA3-8292-1EBB198D16EE}" type="presParOf" srcId="{B59F9840-E0A4-4416-AEAC-5BA4A60A9010}" destId="{722FEA10-3718-47DA-B148-9A79983920EC}" srcOrd="2" destOrd="0" presId="urn:microsoft.com/office/officeart/2005/8/layout/hierarchy3"/>
    <dgm:cxn modelId="{EFD86420-40D5-48E0-8C33-876F8B219544}" type="presParOf" srcId="{B59F9840-E0A4-4416-AEAC-5BA4A60A9010}" destId="{0D208B8B-230D-42D2-A254-B9CDC138F34B}" srcOrd="3" destOrd="0" presId="urn:microsoft.com/office/officeart/2005/8/layout/hierarchy3"/>
    <dgm:cxn modelId="{7543ABB1-0B1D-484D-BDFD-D0CD8BAC6B71}" type="presParOf" srcId="{B59F9840-E0A4-4416-AEAC-5BA4A60A9010}" destId="{E258D8DE-C767-4380-8D63-673210A972F9}" srcOrd="4" destOrd="0" presId="urn:microsoft.com/office/officeart/2005/8/layout/hierarchy3"/>
    <dgm:cxn modelId="{5CEC1D46-CC5E-4696-A790-59828B4BC931}" type="presParOf" srcId="{B59F9840-E0A4-4416-AEAC-5BA4A60A9010}" destId="{80B71DC8-DED2-4B78-B77C-068B4D2EE858}"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607CA19-519A-436E-99B0-74D7DD1B55F8}" type="doc">
      <dgm:prSet loTypeId="urn:microsoft.com/office/officeart/2005/8/layout/radial4" loCatId="relationship" qsTypeId="urn:microsoft.com/office/officeart/2005/8/quickstyle/simple2" qsCatId="simple" csTypeId="urn:microsoft.com/office/officeart/2005/8/colors/colorful1" csCatId="colorful" phldr="1"/>
      <dgm:spPr/>
      <dgm:t>
        <a:bodyPr/>
        <a:lstStyle/>
        <a:p>
          <a:endParaRPr lang="en-IN"/>
        </a:p>
      </dgm:t>
    </dgm:pt>
    <dgm:pt modelId="{21D235E3-5DC1-4E9D-BB92-0995711C10C4}">
      <dgm:prSet phldrT="[Text]" custT="1"/>
      <dgm:spPr/>
      <dgm:t>
        <a:bodyPr/>
        <a:lstStyle/>
        <a:p>
          <a:r>
            <a:rPr lang="en-US" sz="2200" b="1" dirty="0"/>
            <a:t>TOOLS FOR CLASSIFICATION OF GOODS </a:t>
          </a:r>
          <a:endParaRPr lang="en-IN" sz="2200" b="1" dirty="0"/>
        </a:p>
      </dgm:t>
    </dgm:pt>
    <dgm:pt modelId="{6974213D-2A5A-42EA-AB61-BB4C2F7A3C61}" type="parTrans" cxnId="{C878FA4D-EA45-450D-8DBE-09A1AFA86728}">
      <dgm:prSet/>
      <dgm:spPr/>
      <dgm:t>
        <a:bodyPr/>
        <a:lstStyle/>
        <a:p>
          <a:endParaRPr lang="en-IN"/>
        </a:p>
      </dgm:t>
    </dgm:pt>
    <dgm:pt modelId="{41D525A2-6EF6-435E-B1EA-03AC251A9FA9}" type="sibTrans" cxnId="{C878FA4D-EA45-450D-8DBE-09A1AFA86728}">
      <dgm:prSet/>
      <dgm:spPr/>
      <dgm:t>
        <a:bodyPr/>
        <a:lstStyle/>
        <a:p>
          <a:endParaRPr lang="en-IN"/>
        </a:p>
      </dgm:t>
    </dgm:pt>
    <dgm:pt modelId="{DC261762-DFB9-43CB-A0A7-F025CE21272D}">
      <dgm:prSet phldrT="[Text]"/>
      <dgm:spPr/>
      <dgm:t>
        <a:bodyPr/>
        <a:lstStyle/>
        <a:p>
          <a:r>
            <a:rPr lang="en-US" dirty="0"/>
            <a:t>6 RULES OF INTERPRETATION</a:t>
          </a:r>
          <a:endParaRPr lang="en-IN" dirty="0"/>
        </a:p>
      </dgm:t>
    </dgm:pt>
    <dgm:pt modelId="{D71597E3-153A-40CA-8270-F8D109A2544A}" type="parTrans" cxnId="{C0CDA0D5-A9F4-42EE-8429-114825BDB62D}">
      <dgm:prSet/>
      <dgm:spPr/>
      <dgm:t>
        <a:bodyPr/>
        <a:lstStyle/>
        <a:p>
          <a:endParaRPr lang="en-IN"/>
        </a:p>
      </dgm:t>
    </dgm:pt>
    <dgm:pt modelId="{4313C366-46D2-48C1-9A38-494EF7665EF4}" type="sibTrans" cxnId="{C0CDA0D5-A9F4-42EE-8429-114825BDB62D}">
      <dgm:prSet/>
      <dgm:spPr/>
      <dgm:t>
        <a:bodyPr/>
        <a:lstStyle/>
        <a:p>
          <a:endParaRPr lang="en-IN"/>
        </a:p>
      </dgm:t>
    </dgm:pt>
    <dgm:pt modelId="{067B414A-65C6-489F-A3D1-C02D80A5FDE6}">
      <dgm:prSet phldrT="[Text]"/>
      <dgm:spPr/>
      <dgm:t>
        <a:bodyPr/>
        <a:lstStyle/>
        <a:p>
          <a:r>
            <a:rPr lang="en-US" dirty="0"/>
            <a:t>SECTION AND CHAPTER NOTES</a:t>
          </a:r>
          <a:endParaRPr lang="en-IN" dirty="0"/>
        </a:p>
      </dgm:t>
    </dgm:pt>
    <dgm:pt modelId="{6FB78864-5B5C-46F4-98D9-24A47898414A}" type="parTrans" cxnId="{D77FF15C-A459-4058-A077-2DB8874E8C35}">
      <dgm:prSet/>
      <dgm:spPr/>
      <dgm:t>
        <a:bodyPr/>
        <a:lstStyle/>
        <a:p>
          <a:endParaRPr lang="en-IN"/>
        </a:p>
      </dgm:t>
    </dgm:pt>
    <dgm:pt modelId="{90C83723-5A23-42B6-B840-230851E52F9A}" type="sibTrans" cxnId="{D77FF15C-A459-4058-A077-2DB8874E8C35}">
      <dgm:prSet/>
      <dgm:spPr/>
      <dgm:t>
        <a:bodyPr/>
        <a:lstStyle/>
        <a:p>
          <a:endParaRPr lang="en-IN"/>
        </a:p>
      </dgm:t>
    </dgm:pt>
    <dgm:pt modelId="{C4ABBC48-CF63-4E22-9031-3DB9F5D29F97}">
      <dgm:prSet phldrT="[Text]"/>
      <dgm:spPr/>
      <dgm:t>
        <a:bodyPr/>
        <a:lstStyle/>
        <a:p>
          <a:r>
            <a:rPr lang="en-US" dirty="0"/>
            <a:t>HSN EXPLANATORY NOTES BY WCO</a:t>
          </a:r>
          <a:endParaRPr lang="en-IN" dirty="0"/>
        </a:p>
      </dgm:t>
    </dgm:pt>
    <dgm:pt modelId="{E53F0A84-58D9-4BB3-864E-3B82A58FD6B1}" type="parTrans" cxnId="{60123A61-D1C9-4182-A6B3-3E2E5238C429}">
      <dgm:prSet/>
      <dgm:spPr/>
      <dgm:t>
        <a:bodyPr/>
        <a:lstStyle/>
        <a:p>
          <a:endParaRPr lang="en-IN"/>
        </a:p>
      </dgm:t>
    </dgm:pt>
    <dgm:pt modelId="{282501E3-2D16-4E56-A34C-59A884E14F74}" type="sibTrans" cxnId="{60123A61-D1C9-4182-A6B3-3E2E5238C429}">
      <dgm:prSet/>
      <dgm:spPr/>
      <dgm:t>
        <a:bodyPr/>
        <a:lstStyle/>
        <a:p>
          <a:endParaRPr lang="en-IN"/>
        </a:p>
      </dgm:t>
    </dgm:pt>
    <dgm:pt modelId="{A056CC7C-AAB4-4C0F-B94F-F87411E05FF3}" type="pres">
      <dgm:prSet presAssocID="{9607CA19-519A-436E-99B0-74D7DD1B55F8}" presName="cycle" presStyleCnt="0">
        <dgm:presLayoutVars>
          <dgm:chMax val="1"/>
          <dgm:dir/>
          <dgm:animLvl val="ctr"/>
          <dgm:resizeHandles val="exact"/>
        </dgm:presLayoutVars>
      </dgm:prSet>
      <dgm:spPr/>
    </dgm:pt>
    <dgm:pt modelId="{3DAE3F50-DCE2-47A3-ACC3-B459EA88ED6F}" type="pres">
      <dgm:prSet presAssocID="{21D235E3-5DC1-4E9D-BB92-0995711C10C4}" presName="centerShape" presStyleLbl="node0" presStyleIdx="0" presStyleCnt="1" custScaleX="170610" custScaleY="102308"/>
      <dgm:spPr/>
    </dgm:pt>
    <dgm:pt modelId="{E09E491B-950E-46FC-B65F-7E53EF312627}" type="pres">
      <dgm:prSet presAssocID="{D71597E3-153A-40CA-8270-F8D109A2544A}" presName="parTrans" presStyleLbl="bgSibTrans2D1" presStyleIdx="0" presStyleCnt="3"/>
      <dgm:spPr/>
    </dgm:pt>
    <dgm:pt modelId="{1B44140A-AB3B-47F9-98CF-EE83D9EA650A}" type="pres">
      <dgm:prSet presAssocID="{DC261762-DFB9-43CB-A0A7-F025CE21272D}" presName="node" presStyleLbl="node1" presStyleIdx="0" presStyleCnt="3" custRadScaleRad="124577" custRadScaleInc="-1996">
        <dgm:presLayoutVars>
          <dgm:bulletEnabled val="1"/>
        </dgm:presLayoutVars>
      </dgm:prSet>
      <dgm:spPr/>
    </dgm:pt>
    <dgm:pt modelId="{C34E91CF-9150-4410-9F5E-F38F87F0DD5C}" type="pres">
      <dgm:prSet presAssocID="{6FB78864-5B5C-46F4-98D9-24A47898414A}" presName="parTrans" presStyleLbl="bgSibTrans2D1" presStyleIdx="1" presStyleCnt="3"/>
      <dgm:spPr/>
    </dgm:pt>
    <dgm:pt modelId="{CCF8AD61-B004-4E79-BCE1-676562F6337D}" type="pres">
      <dgm:prSet presAssocID="{067B414A-65C6-489F-A3D1-C02D80A5FDE6}" presName="node" presStyleLbl="node1" presStyleIdx="1" presStyleCnt="3">
        <dgm:presLayoutVars>
          <dgm:bulletEnabled val="1"/>
        </dgm:presLayoutVars>
      </dgm:prSet>
      <dgm:spPr/>
    </dgm:pt>
    <dgm:pt modelId="{494AD227-1025-4FF8-962B-C0DADD9A8F4B}" type="pres">
      <dgm:prSet presAssocID="{E53F0A84-58D9-4BB3-864E-3B82A58FD6B1}" presName="parTrans" presStyleLbl="bgSibTrans2D1" presStyleIdx="2" presStyleCnt="3"/>
      <dgm:spPr/>
    </dgm:pt>
    <dgm:pt modelId="{6071310A-425B-451D-A14D-23E34397614C}" type="pres">
      <dgm:prSet presAssocID="{C4ABBC48-CF63-4E22-9031-3DB9F5D29F97}" presName="node" presStyleLbl="node1" presStyleIdx="2" presStyleCnt="3" custRadScaleRad="123879" custRadScaleInc="675">
        <dgm:presLayoutVars>
          <dgm:bulletEnabled val="1"/>
        </dgm:presLayoutVars>
      </dgm:prSet>
      <dgm:spPr/>
    </dgm:pt>
  </dgm:ptLst>
  <dgm:cxnLst>
    <dgm:cxn modelId="{C324D308-1B7C-4BC4-B41E-4F779F6EAA70}" type="presOf" srcId="{E53F0A84-58D9-4BB3-864E-3B82A58FD6B1}" destId="{494AD227-1025-4FF8-962B-C0DADD9A8F4B}" srcOrd="0" destOrd="0" presId="urn:microsoft.com/office/officeart/2005/8/layout/radial4"/>
    <dgm:cxn modelId="{D77FF15C-A459-4058-A077-2DB8874E8C35}" srcId="{21D235E3-5DC1-4E9D-BB92-0995711C10C4}" destId="{067B414A-65C6-489F-A3D1-C02D80A5FDE6}" srcOrd="1" destOrd="0" parTransId="{6FB78864-5B5C-46F4-98D9-24A47898414A}" sibTransId="{90C83723-5A23-42B6-B840-230851E52F9A}"/>
    <dgm:cxn modelId="{60123A61-D1C9-4182-A6B3-3E2E5238C429}" srcId="{21D235E3-5DC1-4E9D-BB92-0995711C10C4}" destId="{C4ABBC48-CF63-4E22-9031-3DB9F5D29F97}" srcOrd="2" destOrd="0" parTransId="{E53F0A84-58D9-4BB3-864E-3B82A58FD6B1}" sibTransId="{282501E3-2D16-4E56-A34C-59A884E14F74}"/>
    <dgm:cxn modelId="{05103362-7DDE-487D-B412-A85C99252101}" type="presOf" srcId="{DC261762-DFB9-43CB-A0A7-F025CE21272D}" destId="{1B44140A-AB3B-47F9-98CF-EE83D9EA650A}" srcOrd="0" destOrd="0" presId="urn:microsoft.com/office/officeart/2005/8/layout/radial4"/>
    <dgm:cxn modelId="{5F5E7863-B4FB-4C81-9D97-9DBA1A052B30}" type="presOf" srcId="{6FB78864-5B5C-46F4-98D9-24A47898414A}" destId="{C34E91CF-9150-4410-9F5E-F38F87F0DD5C}" srcOrd="0" destOrd="0" presId="urn:microsoft.com/office/officeart/2005/8/layout/radial4"/>
    <dgm:cxn modelId="{EACADD64-4624-461B-9B9B-2DB5874BD94D}" type="presOf" srcId="{067B414A-65C6-489F-A3D1-C02D80A5FDE6}" destId="{CCF8AD61-B004-4E79-BCE1-676562F6337D}" srcOrd="0" destOrd="0" presId="urn:microsoft.com/office/officeart/2005/8/layout/radial4"/>
    <dgm:cxn modelId="{9CFBEB47-1BFB-4838-81B7-A947747E9BC7}" type="presOf" srcId="{21D235E3-5DC1-4E9D-BB92-0995711C10C4}" destId="{3DAE3F50-DCE2-47A3-ACC3-B459EA88ED6F}" srcOrd="0" destOrd="0" presId="urn:microsoft.com/office/officeart/2005/8/layout/radial4"/>
    <dgm:cxn modelId="{ABA0F74A-FEB4-4772-B8EF-442580156934}" type="presOf" srcId="{C4ABBC48-CF63-4E22-9031-3DB9F5D29F97}" destId="{6071310A-425B-451D-A14D-23E34397614C}" srcOrd="0" destOrd="0" presId="urn:microsoft.com/office/officeart/2005/8/layout/radial4"/>
    <dgm:cxn modelId="{C878FA4D-EA45-450D-8DBE-09A1AFA86728}" srcId="{9607CA19-519A-436E-99B0-74D7DD1B55F8}" destId="{21D235E3-5DC1-4E9D-BB92-0995711C10C4}" srcOrd="0" destOrd="0" parTransId="{6974213D-2A5A-42EA-AB61-BB4C2F7A3C61}" sibTransId="{41D525A2-6EF6-435E-B1EA-03AC251A9FA9}"/>
    <dgm:cxn modelId="{8C0F64C4-161F-40C5-BCE7-7A3969B4229F}" type="presOf" srcId="{D71597E3-153A-40CA-8270-F8D109A2544A}" destId="{E09E491B-950E-46FC-B65F-7E53EF312627}" srcOrd="0" destOrd="0" presId="urn:microsoft.com/office/officeart/2005/8/layout/radial4"/>
    <dgm:cxn modelId="{C0CDA0D5-A9F4-42EE-8429-114825BDB62D}" srcId="{21D235E3-5DC1-4E9D-BB92-0995711C10C4}" destId="{DC261762-DFB9-43CB-A0A7-F025CE21272D}" srcOrd="0" destOrd="0" parTransId="{D71597E3-153A-40CA-8270-F8D109A2544A}" sibTransId="{4313C366-46D2-48C1-9A38-494EF7665EF4}"/>
    <dgm:cxn modelId="{1FE8D6FF-3517-4B40-A016-96691D6C5BB6}" type="presOf" srcId="{9607CA19-519A-436E-99B0-74D7DD1B55F8}" destId="{A056CC7C-AAB4-4C0F-B94F-F87411E05FF3}" srcOrd="0" destOrd="0" presId="urn:microsoft.com/office/officeart/2005/8/layout/radial4"/>
    <dgm:cxn modelId="{434A88E7-B9A2-4226-8681-21934EA6987E}" type="presParOf" srcId="{A056CC7C-AAB4-4C0F-B94F-F87411E05FF3}" destId="{3DAE3F50-DCE2-47A3-ACC3-B459EA88ED6F}" srcOrd="0" destOrd="0" presId="urn:microsoft.com/office/officeart/2005/8/layout/radial4"/>
    <dgm:cxn modelId="{36B000F1-12E1-439C-BF48-64042BB4E7BA}" type="presParOf" srcId="{A056CC7C-AAB4-4C0F-B94F-F87411E05FF3}" destId="{E09E491B-950E-46FC-B65F-7E53EF312627}" srcOrd="1" destOrd="0" presId="urn:microsoft.com/office/officeart/2005/8/layout/radial4"/>
    <dgm:cxn modelId="{BFBDD16A-FC98-410A-B1CE-E524BCC8902E}" type="presParOf" srcId="{A056CC7C-AAB4-4C0F-B94F-F87411E05FF3}" destId="{1B44140A-AB3B-47F9-98CF-EE83D9EA650A}" srcOrd="2" destOrd="0" presId="urn:microsoft.com/office/officeart/2005/8/layout/radial4"/>
    <dgm:cxn modelId="{237636BB-7947-4A39-810C-D2A9B1875B0F}" type="presParOf" srcId="{A056CC7C-AAB4-4C0F-B94F-F87411E05FF3}" destId="{C34E91CF-9150-4410-9F5E-F38F87F0DD5C}" srcOrd="3" destOrd="0" presId="urn:microsoft.com/office/officeart/2005/8/layout/radial4"/>
    <dgm:cxn modelId="{3EF5B656-A895-45A7-8531-30CB5A8123AE}" type="presParOf" srcId="{A056CC7C-AAB4-4C0F-B94F-F87411E05FF3}" destId="{CCF8AD61-B004-4E79-BCE1-676562F6337D}" srcOrd="4" destOrd="0" presId="urn:microsoft.com/office/officeart/2005/8/layout/radial4"/>
    <dgm:cxn modelId="{6FFD08D5-0BC1-45FC-A237-B1A0341F2C23}" type="presParOf" srcId="{A056CC7C-AAB4-4C0F-B94F-F87411E05FF3}" destId="{494AD227-1025-4FF8-962B-C0DADD9A8F4B}" srcOrd="5" destOrd="0" presId="urn:microsoft.com/office/officeart/2005/8/layout/radial4"/>
    <dgm:cxn modelId="{96539933-BF98-47E6-8862-7F6C76D4811C}" type="presParOf" srcId="{A056CC7C-AAB4-4C0F-B94F-F87411E05FF3}" destId="{6071310A-425B-451D-A14D-23E34397614C}"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0E2D4-1797-4CB2-A64F-5FCD74633098}">
      <dsp:nvSpPr>
        <dsp:cNvPr id="0" name=""/>
        <dsp:cNvSpPr/>
      </dsp:nvSpPr>
      <dsp:spPr>
        <a:xfrm>
          <a:off x="0" y="0"/>
          <a:ext cx="10668000" cy="1148715"/>
        </a:xfrm>
        <a:prstGeom prst="rect">
          <a:avLst/>
        </a:prstGeom>
        <a:solidFill>
          <a:schemeClr val="accent1">
            <a:shade val="80000"/>
            <a:hueOff val="0"/>
            <a:satOff val="0"/>
            <a:lumOff val="0"/>
            <a:alphaOff val="0"/>
          </a:schemeClr>
        </a:solid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CUSTOMS TARIFF ACT, 1975 </a:t>
          </a:r>
        </a:p>
      </dsp:txBody>
      <dsp:txXfrm>
        <a:off x="0" y="0"/>
        <a:ext cx="10668000" cy="1148715"/>
      </dsp:txXfrm>
    </dsp:sp>
    <dsp:sp modelId="{C2F54AD3-4E55-490F-9522-4053B5288C18}">
      <dsp:nvSpPr>
        <dsp:cNvPr id="0" name=""/>
        <dsp:cNvSpPr/>
      </dsp:nvSpPr>
      <dsp:spPr>
        <a:xfrm>
          <a:off x="1143" y="1148715"/>
          <a:ext cx="5269204" cy="2412301"/>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FIRST SCHEDULE IMPORT TARIFF </a:t>
          </a:r>
        </a:p>
      </dsp:txBody>
      <dsp:txXfrm>
        <a:off x="1143" y="1148715"/>
        <a:ext cx="5269204" cy="2412301"/>
      </dsp:txXfrm>
    </dsp:sp>
    <dsp:sp modelId="{8A5F8620-177F-4B4F-A1BA-AEC04F09E31C}">
      <dsp:nvSpPr>
        <dsp:cNvPr id="0" name=""/>
        <dsp:cNvSpPr/>
      </dsp:nvSpPr>
      <dsp:spPr>
        <a:xfrm>
          <a:off x="5270348" y="1148715"/>
          <a:ext cx="5396507" cy="2412301"/>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SECOND SCHEDULE EXPORT TARIFF</a:t>
          </a:r>
        </a:p>
      </dsp:txBody>
      <dsp:txXfrm>
        <a:off x="5270348" y="1148715"/>
        <a:ext cx="5396507" cy="2412301"/>
      </dsp:txXfrm>
    </dsp:sp>
    <dsp:sp modelId="{19FDC6ED-736A-4AC9-B312-04CF44685CD7}">
      <dsp:nvSpPr>
        <dsp:cNvPr id="0" name=""/>
        <dsp:cNvSpPr/>
      </dsp:nvSpPr>
      <dsp:spPr>
        <a:xfrm>
          <a:off x="0" y="3561016"/>
          <a:ext cx="10668000" cy="268033"/>
        </a:xfrm>
        <a:prstGeom prst="rect">
          <a:avLst/>
        </a:prstGeom>
        <a:solidFill>
          <a:schemeClr val="accent1">
            <a:shade val="80000"/>
            <a:hueOff val="0"/>
            <a:satOff val="0"/>
            <a:lumOff val="0"/>
            <a:alphaOff val="0"/>
          </a:schemeClr>
        </a:solid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4D2E4-8B36-42D9-9A6A-E8D6D1F834F8}">
      <dsp:nvSpPr>
        <dsp:cNvPr id="0" name=""/>
        <dsp:cNvSpPr/>
      </dsp:nvSpPr>
      <dsp:spPr>
        <a:xfrm>
          <a:off x="2739231" y="-12394"/>
          <a:ext cx="4656138" cy="4656138"/>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2">
                  <a:lumMod val="75000"/>
                </a:schemeClr>
              </a:solidFill>
            </a:rPr>
            <a:t>SECTION</a:t>
          </a:r>
        </a:p>
      </dsp:txBody>
      <dsp:txXfrm>
        <a:off x="4194274" y="220412"/>
        <a:ext cx="1746051" cy="465613"/>
      </dsp:txXfrm>
    </dsp:sp>
    <dsp:sp modelId="{E60ED542-9827-4DCA-8998-3EFAE94E2746}">
      <dsp:nvSpPr>
        <dsp:cNvPr id="0" name=""/>
        <dsp:cNvSpPr/>
      </dsp:nvSpPr>
      <dsp:spPr>
        <a:xfrm>
          <a:off x="3088441" y="686026"/>
          <a:ext cx="3957717" cy="395771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2">
                  <a:lumMod val="75000"/>
                </a:schemeClr>
              </a:solidFill>
            </a:rPr>
            <a:t>CHAPTER</a:t>
          </a:r>
        </a:p>
      </dsp:txBody>
      <dsp:txXfrm>
        <a:off x="4213917" y="913594"/>
        <a:ext cx="1706765" cy="455137"/>
      </dsp:txXfrm>
    </dsp:sp>
    <dsp:sp modelId="{7D2C9877-E219-488E-AB7E-40774861075F}">
      <dsp:nvSpPr>
        <dsp:cNvPr id="0" name=""/>
        <dsp:cNvSpPr/>
      </dsp:nvSpPr>
      <dsp:spPr>
        <a:xfrm>
          <a:off x="3437652" y="1384446"/>
          <a:ext cx="3259296" cy="325929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2">
                  <a:lumMod val="75000"/>
                </a:schemeClr>
              </a:solidFill>
            </a:rPr>
            <a:t>HEADING</a:t>
          </a:r>
        </a:p>
      </dsp:txBody>
      <dsp:txXfrm>
        <a:off x="4223957" y="1609338"/>
        <a:ext cx="1686685" cy="449782"/>
      </dsp:txXfrm>
    </dsp:sp>
    <dsp:sp modelId="{A7A60A19-A4D3-48A1-8EAC-968CDFB0FBAA}">
      <dsp:nvSpPr>
        <dsp:cNvPr id="0" name=""/>
        <dsp:cNvSpPr/>
      </dsp:nvSpPr>
      <dsp:spPr>
        <a:xfrm>
          <a:off x="3558995" y="2058078"/>
          <a:ext cx="3016609" cy="261045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2">
                  <a:lumMod val="75000"/>
                </a:schemeClr>
              </a:solidFill>
            </a:rPr>
            <a:t>SUB-HEADING</a:t>
          </a:r>
        </a:p>
      </dsp:txBody>
      <dsp:txXfrm>
        <a:off x="4252815" y="2293019"/>
        <a:ext cx="1628969" cy="469881"/>
      </dsp:txXfrm>
    </dsp:sp>
    <dsp:sp modelId="{80CF2E7E-8CF3-4168-AE9D-9563B1E326FA}">
      <dsp:nvSpPr>
        <dsp:cNvPr id="0" name=""/>
        <dsp:cNvSpPr/>
      </dsp:nvSpPr>
      <dsp:spPr>
        <a:xfrm>
          <a:off x="4025582" y="2869019"/>
          <a:ext cx="2102879" cy="1787118"/>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2">
                  <a:lumMod val="75000"/>
                </a:schemeClr>
              </a:solidFill>
            </a:rPr>
            <a:t>TARIFF ITEM</a:t>
          </a:r>
        </a:p>
      </dsp:txBody>
      <dsp:txXfrm>
        <a:off x="4333542" y="3315798"/>
        <a:ext cx="1486960" cy="8935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EB9E4-4716-409A-893A-CAB500A3E2A7}">
      <dsp:nvSpPr>
        <dsp:cNvPr id="0" name=""/>
        <dsp:cNvSpPr/>
      </dsp:nvSpPr>
      <dsp:spPr>
        <a:xfrm>
          <a:off x="5378450" y="1689074"/>
          <a:ext cx="4092060" cy="457056"/>
        </a:xfrm>
        <a:custGeom>
          <a:avLst/>
          <a:gdLst/>
          <a:ahLst/>
          <a:cxnLst/>
          <a:rect l="0" t="0" r="0" b="0"/>
          <a:pathLst>
            <a:path>
              <a:moveTo>
                <a:pt x="0" y="0"/>
              </a:moveTo>
              <a:lnTo>
                <a:pt x="0" y="228528"/>
              </a:lnTo>
              <a:lnTo>
                <a:pt x="4092060" y="228528"/>
              </a:lnTo>
              <a:lnTo>
                <a:pt x="4092060" y="457056"/>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DA6C28-1297-4D0F-BA77-47A3FC6ADC17}">
      <dsp:nvSpPr>
        <dsp:cNvPr id="0" name=""/>
        <dsp:cNvSpPr/>
      </dsp:nvSpPr>
      <dsp:spPr>
        <a:xfrm>
          <a:off x="5378450" y="1689074"/>
          <a:ext cx="1124751" cy="457056"/>
        </a:xfrm>
        <a:custGeom>
          <a:avLst/>
          <a:gdLst/>
          <a:ahLst/>
          <a:cxnLst/>
          <a:rect l="0" t="0" r="0" b="0"/>
          <a:pathLst>
            <a:path>
              <a:moveTo>
                <a:pt x="0" y="0"/>
              </a:moveTo>
              <a:lnTo>
                <a:pt x="0" y="228528"/>
              </a:lnTo>
              <a:lnTo>
                <a:pt x="1124751" y="228528"/>
              </a:lnTo>
              <a:lnTo>
                <a:pt x="1124751" y="457056"/>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1EFF31-3FD0-41F4-A9F3-CBDFC31E9F6E}">
      <dsp:nvSpPr>
        <dsp:cNvPr id="0" name=""/>
        <dsp:cNvSpPr/>
      </dsp:nvSpPr>
      <dsp:spPr>
        <a:xfrm>
          <a:off x="3784530" y="1689074"/>
          <a:ext cx="1593919" cy="457056"/>
        </a:xfrm>
        <a:custGeom>
          <a:avLst/>
          <a:gdLst/>
          <a:ahLst/>
          <a:cxnLst/>
          <a:rect l="0" t="0" r="0" b="0"/>
          <a:pathLst>
            <a:path>
              <a:moveTo>
                <a:pt x="1593919" y="0"/>
              </a:moveTo>
              <a:lnTo>
                <a:pt x="1593919" y="228528"/>
              </a:lnTo>
              <a:lnTo>
                <a:pt x="0" y="228528"/>
              </a:lnTo>
              <a:lnTo>
                <a:pt x="0" y="457056"/>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CF52BA-C703-49D4-B804-7D66F208712C}">
      <dsp:nvSpPr>
        <dsp:cNvPr id="0" name=""/>
        <dsp:cNvSpPr/>
      </dsp:nvSpPr>
      <dsp:spPr>
        <a:xfrm>
          <a:off x="1094381" y="1689074"/>
          <a:ext cx="4284068" cy="457056"/>
        </a:xfrm>
        <a:custGeom>
          <a:avLst/>
          <a:gdLst/>
          <a:ahLst/>
          <a:cxnLst/>
          <a:rect l="0" t="0" r="0" b="0"/>
          <a:pathLst>
            <a:path>
              <a:moveTo>
                <a:pt x="4284068" y="0"/>
              </a:moveTo>
              <a:lnTo>
                <a:pt x="4284068" y="228528"/>
              </a:lnTo>
              <a:lnTo>
                <a:pt x="0" y="228528"/>
              </a:lnTo>
              <a:lnTo>
                <a:pt x="0" y="457056"/>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12C7AA-7741-48F6-805A-5870A1B8EEF7}">
      <dsp:nvSpPr>
        <dsp:cNvPr id="0" name=""/>
        <dsp:cNvSpPr/>
      </dsp:nvSpPr>
      <dsp:spPr>
        <a:xfrm>
          <a:off x="4196120" y="600844"/>
          <a:ext cx="2364658" cy="1088230"/>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solidFill>
            </a:rPr>
            <a:t>ROSES </a:t>
          </a:r>
        </a:p>
        <a:p>
          <a:pPr marL="0" lvl="0" indent="0" algn="ctr" defTabSz="1022350">
            <a:lnSpc>
              <a:spcPct val="90000"/>
            </a:lnSpc>
            <a:spcBef>
              <a:spcPct val="0"/>
            </a:spcBef>
            <a:spcAft>
              <a:spcPct val="35000"/>
            </a:spcAft>
            <a:buNone/>
          </a:pPr>
          <a:r>
            <a:rPr lang="en-US" sz="2300" b="1" kern="1200" dirty="0">
              <a:solidFill>
                <a:schemeClr val="tx1"/>
              </a:solidFill>
            </a:rPr>
            <a:t>(HSN 06 03 11 00)</a:t>
          </a:r>
        </a:p>
      </dsp:txBody>
      <dsp:txXfrm>
        <a:off x="4196120" y="600844"/>
        <a:ext cx="2364658" cy="1088230"/>
      </dsp:txXfrm>
    </dsp:sp>
    <dsp:sp modelId="{9E789C3E-28A5-4953-B7A5-637A78FF1BE2}">
      <dsp:nvSpPr>
        <dsp:cNvPr id="0" name=""/>
        <dsp:cNvSpPr/>
      </dsp:nvSpPr>
      <dsp:spPr>
        <a:xfrm>
          <a:off x="6151" y="2146130"/>
          <a:ext cx="2176460" cy="1662249"/>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06</a:t>
          </a:r>
        </a:p>
        <a:p>
          <a:pPr marL="0" lvl="0" indent="0" algn="ctr" defTabSz="1066800">
            <a:lnSpc>
              <a:spcPct val="90000"/>
            </a:lnSpc>
            <a:spcBef>
              <a:spcPct val="0"/>
            </a:spcBef>
            <a:spcAft>
              <a:spcPct val="35000"/>
            </a:spcAft>
            <a:buNone/>
          </a:pPr>
          <a:r>
            <a:rPr lang="en-US" sz="1900" b="0" kern="1200" dirty="0">
              <a:solidFill>
                <a:schemeClr val="tx1"/>
              </a:solidFill>
            </a:rPr>
            <a:t>The First two digits indicates the Chapter Number </a:t>
          </a:r>
        </a:p>
      </dsp:txBody>
      <dsp:txXfrm>
        <a:off x="6151" y="2146130"/>
        <a:ext cx="2176460" cy="1662249"/>
      </dsp:txXfrm>
    </dsp:sp>
    <dsp:sp modelId="{4F786F70-F042-4C7D-B77A-B6DA21E8A9F6}">
      <dsp:nvSpPr>
        <dsp:cNvPr id="0" name=""/>
        <dsp:cNvSpPr/>
      </dsp:nvSpPr>
      <dsp:spPr>
        <a:xfrm>
          <a:off x="2696300" y="2146130"/>
          <a:ext cx="2176460" cy="166674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chemeClr val="tx1"/>
              </a:solidFill>
            </a:rPr>
            <a:t>03</a:t>
          </a:r>
        </a:p>
        <a:p>
          <a:pPr marL="0" lvl="0" indent="0" algn="ctr" defTabSz="1066800">
            <a:lnSpc>
              <a:spcPct val="90000"/>
            </a:lnSpc>
            <a:spcBef>
              <a:spcPct val="0"/>
            </a:spcBef>
            <a:spcAft>
              <a:spcPct val="35000"/>
            </a:spcAft>
            <a:buNone/>
          </a:pPr>
          <a:r>
            <a:rPr lang="en-US" sz="1900" b="0" kern="1200" dirty="0">
              <a:solidFill>
                <a:schemeClr val="tx1"/>
              </a:solidFill>
            </a:rPr>
            <a:t>The next two digits indicates the Heading under the Chapter </a:t>
          </a:r>
        </a:p>
      </dsp:txBody>
      <dsp:txXfrm>
        <a:off x="2696300" y="2146130"/>
        <a:ext cx="2176460" cy="1666744"/>
      </dsp:txXfrm>
    </dsp:sp>
    <dsp:sp modelId="{3153E614-2EBD-4C57-9AFC-0A8BF72BD75D}">
      <dsp:nvSpPr>
        <dsp:cNvPr id="0" name=""/>
        <dsp:cNvSpPr/>
      </dsp:nvSpPr>
      <dsp:spPr>
        <a:xfrm>
          <a:off x="5273185" y="2146130"/>
          <a:ext cx="2460031" cy="1712580"/>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prstClr val="black"/>
              </a:solidFill>
              <a:latin typeface="Times New Roman"/>
              <a:ea typeface="+mn-ea"/>
              <a:cs typeface="+mn-cs"/>
            </a:rPr>
            <a:t>11</a:t>
          </a:r>
        </a:p>
        <a:p>
          <a:pPr marL="0" lvl="0" algn="ctr" defTabSz="1066800">
            <a:lnSpc>
              <a:spcPct val="90000"/>
            </a:lnSpc>
            <a:spcBef>
              <a:spcPct val="0"/>
            </a:spcBef>
            <a:spcAft>
              <a:spcPct val="35000"/>
            </a:spcAft>
            <a:buNone/>
          </a:pPr>
          <a:r>
            <a:rPr lang="en-US" sz="1900" b="0" kern="1200" dirty="0">
              <a:solidFill>
                <a:schemeClr val="tx1"/>
              </a:solidFill>
            </a:rPr>
            <a:t>The next two digits indicates the sub-heading under the Heading – 6 digit code </a:t>
          </a:r>
        </a:p>
      </dsp:txBody>
      <dsp:txXfrm>
        <a:off x="5273185" y="2146130"/>
        <a:ext cx="2460031" cy="1712580"/>
      </dsp:txXfrm>
    </dsp:sp>
    <dsp:sp modelId="{284C5976-FBD6-46B2-ABDC-1F58A17D8AE8}">
      <dsp:nvSpPr>
        <dsp:cNvPr id="0" name=""/>
        <dsp:cNvSpPr/>
      </dsp:nvSpPr>
      <dsp:spPr>
        <a:xfrm>
          <a:off x="8190273" y="2146130"/>
          <a:ext cx="2560474" cy="1731363"/>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endParaRPr lang="en-US" sz="700" b="1" kern="1200" dirty="0">
            <a:solidFill>
              <a:schemeClr val="tx1"/>
            </a:solidFill>
          </a:endParaRPr>
        </a:p>
        <a:p>
          <a:pPr marL="0" lvl="0" indent="0" algn="ctr" defTabSz="311150">
            <a:lnSpc>
              <a:spcPct val="90000"/>
            </a:lnSpc>
            <a:spcBef>
              <a:spcPct val="0"/>
            </a:spcBef>
            <a:spcAft>
              <a:spcPct val="35000"/>
            </a:spcAft>
            <a:buNone/>
          </a:pPr>
          <a:r>
            <a:rPr lang="en-US" sz="2400" b="1" kern="1200" dirty="0">
              <a:solidFill>
                <a:schemeClr val="tx1"/>
              </a:solidFill>
            </a:rPr>
            <a:t>00</a:t>
          </a:r>
        </a:p>
        <a:p>
          <a:pPr marL="0" lvl="0" indent="0" algn="ctr" defTabSz="311150">
            <a:lnSpc>
              <a:spcPct val="90000"/>
            </a:lnSpc>
            <a:spcBef>
              <a:spcPct val="0"/>
            </a:spcBef>
            <a:spcAft>
              <a:spcPct val="35000"/>
            </a:spcAft>
            <a:buNone/>
          </a:pPr>
          <a:r>
            <a:rPr lang="en-US" sz="1900" b="0" kern="1200" dirty="0">
              <a:solidFill>
                <a:schemeClr val="tx1"/>
              </a:solidFill>
            </a:rPr>
            <a:t>The last two digits classify the product under the sub-heading – Tariff item </a:t>
          </a:r>
        </a:p>
      </dsp:txBody>
      <dsp:txXfrm>
        <a:off x="8190273" y="2146130"/>
        <a:ext cx="2560474" cy="17313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6CA21-AB8C-4763-AFCC-81B504366D11}">
      <dsp:nvSpPr>
        <dsp:cNvPr id="0" name=""/>
        <dsp:cNvSpPr/>
      </dsp:nvSpPr>
      <dsp:spPr>
        <a:xfrm>
          <a:off x="0" y="0"/>
          <a:ext cx="10744199" cy="577664"/>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b="0" kern="1200" dirty="0"/>
            <a:t>SECTION I</a:t>
          </a:r>
          <a:r>
            <a:rPr lang="en-US" sz="1900" b="1" kern="1200" dirty="0"/>
            <a:t>. LIVE ANIMALS, ANIMAL PRODUCTS</a:t>
          </a:r>
          <a:endParaRPr lang="en-US" sz="1900" kern="1200" dirty="0"/>
        </a:p>
      </dsp:txBody>
      <dsp:txXfrm>
        <a:off x="0" y="0"/>
        <a:ext cx="10744199" cy="577664"/>
      </dsp:txXfrm>
    </dsp:sp>
    <dsp:sp modelId="{04087A90-38D4-4DC1-B1F7-A05D51994981}">
      <dsp:nvSpPr>
        <dsp:cNvPr id="0" name=""/>
        <dsp:cNvSpPr/>
      </dsp:nvSpPr>
      <dsp:spPr>
        <a:xfrm>
          <a:off x="0" y="606907"/>
          <a:ext cx="10744199" cy="577664"/>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b="0" kern="1200" dirty="0"/>
            <a:t>SECTION II</a:t>
          </a:r>
          <a:r>
            <a:rPr lang="en-US" sz="1900" b="1" kern="1200" dirty="0"/>
            <a:t>. VEGETABLE PRODUCTS</a:t>
          </a:r>
          <a:endParaRPr lang="en-US" sz="1900" kern="1200" dirty="0"/>
        </a:p>
      </dsp:txBody>
      <dsp:txXfrm>
        <a:off x="0" y="606907"/>
        <a:ext cx="10744199" cy="577664"/>
      </dsp:txXfrm>
    </dsp:sp>
    <dsp:sp modelId="{D6D1324D-3695-45CD-82BB-B9E0CDD61164}">
      <dsp:nvSpPr>
        <dsp:cNvPr id="0" name=""/>
        <dsp:cNvSpPr/>
      </dsp:nvSpPr>
      <dsp:spPr>
        <a:xfrm>
          <a:off x="0" y="1213455"/>
          <a:ext cx="10744199" cy="577664"/>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b="0" kern="1200" dirty="0"/>
            <a:t>SECTION VII. </a:t>
          </a:r>
          <a:r>
            <a:rPr lang="en-US" sz="1900" b="1" kern="1200" dirty="0"/>
            <a:t>PLASTICS AND ARTICLES THEREOF, RUBBER AND ARTICLES THEREOF</a:t>
          </a:r>
          <a:endParaRPr lang="en-US" sz="1900" kern="1200" dirty="0"/>
        </a:p>
      </dsp:txBody>
      <dsp:txXfrm>
        <a:off x="0" y="1213455"/>
        <a:ext cx="10744199" cy="577664"/>
      </dsp:txXfrm>
    </dsp:sp>
    <dsp:sp modelId="{46763E47-1896-4E49-A9AB-D3785844A72B}">
      <dsp:nvSpPr>
        <dsp:cNvPr id="0" name=""/>
        <dsp:cNvSpPr/>
      </dsp:nvSpPr>
      <dsp:spPr>
        <a:xfrm>
          <a:off x="0" y="1820002"/>
          <a:ext cx="10744199" cy="577664"/>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fr-FR" sz="1900" b="0" kern="1200" dirty="0"/>
            <a:t>SECTION XI. </a:t>
          </a:r>
          <a:r>
            <a:rPr lang="fr-FR" sz="1900" b="1" kern="1200" dirty="0"/>
            <a:t>TEXTILE &amp; TEXTILE ARTICLES</a:t>
          </a:r>
          <a:endParaRPr lang="en-US" sz="1900" kern="1200" dirty="0"/>
        </a:p>
      </dsp:txBody>
      <dsp:txXfrm>
        <a:off x="0" y="1820002"/>
        <a:ext cx="10744199" cy="577664"/>
      </dsp:txXfrm>
    </dsp:sp>
    <dsp:sp modelId="{35EF0013-B209-405F-BFD1-CAC2737BFD61}">
      <dsp:nvSpPr>
        <dsp:cNvPr id="0" name=""/>
        <dsp:cNvSpPr/>
      </dsp:nvSpPr>
      <dsp:spPr>
        <a:xfrm>
          <a:off x="0" y="2426550"/>
          <a:ext cx="10744199" cy="577664"/>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b="0" kern="1200" dirty="0"/>
            <a:t>SECTION XVII</a:t>
          </a:r>
          <a:r>
            <a:rPr lang="en-US" sz="1900" b="1" kern="1200" dirty="0"/>
            <a:t>. VEHICLES; AIRCRAFT; VESSELS &amp; ASSOCIATED TRANSPORT EQUIPMENT</a:t>
          </a:r>
          <a:endParaRPr lang="en-US" sz="1900" kern="1200" dirty="0"/>
        </a:p>
      </dsp:txBody>
      <dsp:txXfrm>
        <a:off x="0" y="2426550"/>
        <a:ext cx="10744199" cy="577664"/>
      </dsp:txXfrm>
    </dsp:sp>
    <dsp:sp modelId="{F534842A-E361-4C6A-8855-D92444A8D761}">
      <dsp:nvSpPr>
        <dsp:cNvPr id="0" name=""/>
        <dsp:cNvSpPr/>
      </dsp:nvSpPr>
      <dsp:spPr>
        <a:xfrm>
          <a:off x="0" y="3033097"/>
          <a:ext cx="10744199" cy="577664"/>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b="0" kern="1200" dirty="0"/>
            <a:t>SECTION XIX</a:t>
          </a:r>
          <a:r>
            <a:rPr lang="en-US" sz="1900" b="1" kern="1200" dirty="0"/>
            <a:t>. ARMS AND AMMUNITION; PARTS AND ACCESSORIES THEREOF</a:t>
          </a:r>
          <a:endParaRPr lang="en-US" sz="1900" kern="1200" dirty="0"/>
        </a:p>
      </dsp:txBody>
      <dsp:txXfrm>
        <a:off x="0" y="3033097"/>
        <a:ext cx="10744199" cy="577664"/>
      </dsp:txXfrm>
    </dsp:sp>
    <dsp:sp modelId="{AAA0ADBB-CAB3-4396-9779-1A0C31D1784C}">
      <dsp:nvSpPr>
        <dsp:cNvPr id="0" name=""/>
        <dsp:cNvSpPr/>
      </dsp:nvSpPr>
      <dsp:spPr>
        <a:xfrm>
          <a:off x="23012" y="3639645"/>
          <a:ext cx="10698174" cy="577664"/>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b="0" kern="1200" dirty="0"/>
            <a:t>SECTION XXI. </a:t>
          </a:r>
          <a:r>
            <a:rPr lang="en-US" sz="1900" b="1" kern="1200" dirty="0"/>
            <a:t>WORKS OF ART, COLLECTORS' PIECES AND ANTIQUES</a:t>
          </a:r>
          <a:endParaRPr lang="en-US" sz="1900" kern="1200" dirty="0"/>
        </a:p>
      </dsp:txBody>
      <dsp:txXfrm>
        <a:off x="23012" y="3639645"/>
        <a:ext cx="10698174" cy="5776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9F21E-77E3-447F-A54D-712667A90F58}">
      <dsp:nvSpPr>
        <dsp:cNvPr id="0" name=""/>
        <dsp:cNvSpPr/>
      </dsp:nvSpPr>
      <dsp:spPr>
        <a:xfrm>
          <a:off x="1428624" y="0"/>
          <a:ext cx="3685009" cy="840091"/>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tx1"/>
              </a:solidFill>
            </a:rPr>
            <a:t>SECTION II</a:t>
          </a:r>
          <a:endParaRPr lang="en-US" sz="4000" kern="1200" dirty="0">
            <a:solidFill>
              <a:schemeClr val="tx1"/>
            </a:solidFill>
          </a:endParaRPr>
        </a:p>
      </dsp:txBody>
      <dsp:txXfrm>
        <a:off x="1453229" y="24605"/>
        <a:ext cx="3635799" cy="790881"/>
      </dsp:txXfrm>
    </dsp:sp>
    <dsp:sp modelId="{A45027C4-1DE7-4CF7-944A-D208F656EA96}">
      <dsp:nvSpPr>
        <dsp:cNvPr id="0" name=""/>
        <dsp:cNvSpPr/>
      </dsp:nvSpPr>
      <dsp:spPr>
        <a:xfrm>
          <a:off x="1797125" y="840091"/>
          <a:ext cx="338459" cy="632737"/>
        </a:xfrm>
        <a:custGeom>
          <a:avLst/>
          <a:gdLst/>
          <a:ahLst/>
          <a:cxnLst/>
          <a:rect l="0" t="0" r="0" b="0"/>
          <a:pathLst>
            <a:path>
              <a:moveTo>
                <a:pt x="0" y="0"/>
              </a:moveTo>
              <a:lnTo>
                <a:pt x="0" y="632737"/>
              </a:lnTo>
              <a:lnTo>
                <a:pt x="338459" y="632737"/>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7519F7-FC5B-4A0A-955E-10322004E94D}">
      <dsp:nvSpPr>
        <dsp:cNvPr id="0" name=""/>
        <dsp:cNvSpPr/>
      </dsp:nvSpPr>
      <dsp:spPr>
        <a:xfrm>
          <a:off x="2135584" y="1052783"/>
          <a:ext cx="7522768" cy="84009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Chapter 6 - Live trees and other plants; bulbs, roots and the like; cut flowers and ornamental foliage</a:t>
          </a:r>
        </a:p>
      </dsp:txBody>
      <dsp:txXfrm>
        <a:off x="2160189" y="1077388"/>
        <a:ext cx="7473558" cy="790881"/>
      </dsp:txXfrm>
    </dsp:sp>
    <dsp:sp modelId="{722FEA10-3718-47DA-B148-9A79983920EC}">
      <dsp:nvSpPr>
        <dsp:cNvPr id="0" name=""/>
        <dsp:cNvSpPr/>
      </dsp:nvSpPr>
      <dsp:spPr>
        <a:xfrm>
          <a:off x="1797125" y="840091"/>
          <a:ext cx="338459" cy="1682851"/>
        </a:xfrm>
        <a:custGeom>
          <a:avLst/>
          <a:gdLst/>
          <a:ahLst/>
          <a:cxnLst/>
          <a:rect l="0" t="0" r="0" b="0"/>
          <a:pathLst>
            <a:path>
              <a:moveTo>
                <a:pt x="0" y="0"/>
              </a:moveTo>
              <a:lnTo>
                <a:pt x="0" y="1682851"/>
              </a:lnTo>
              <a:lnTo>
                <a:pt x="338459" y="168285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208B8B-230D-42D2-A254-B9CDC138F34B}">
      <dsp:nvSpPr>
        <dsp:cNvPr id="0" name=""/>
        <dsp:cNvSpPr/>
      </dsp:nvSpPr>
      <dsp:spPr>
        <a:xfrm>
          <a:off x="2135584" y="2102897"/>
          <a:ext cx="7560861" cy="84009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Chapter 7 - Edible vegetables and certain roots and tubers</a:t>
          </a:r>
        </a:p>
      </dsp:txBody>
      <dsp:txXfrm>
        <a:off x="2160189" y="2127502"/>
        <a:ext cx="7511651" cy="790881"/>
      </dsp:txXfrm>
    </dsp:sp>
    <dsp:sp modelId="{E258D8DE-C767-4380-8D63-673210A972F9}">
      <dsp:nvSpPr>
        <dsp:cNvPr id="0" name=""/>
        <dsp:cNvSpPr/>
      </dsp:nvSpPr>
      <dsp:spPr>
        <a:xfrm>
          <a:off x="1797125" y="840091"/>
          <a:ext cx="405128" cy="2713677"/>
        </a:xfrm>
        <a:custGeom>
          <a:avLst/>
          <a:gdLst/>
          <a:ahLst/>
          <a:cxnLst/>
          <a:rect l="0" t="0" r="0" b="0"/>
          <a:pathLst>
            <a:path>
              <a:moveTo>
                <a:pt x="0" y="0"/>
              </a:moveTo>
              <a:lnTo>
                <a:pt x="0" y="2713677"/>
              </a:lnTo>
              <a:lnTo>
                <a:pt x="405128" y="2713677"/>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B71DC8-DED2-4B78-B77C-068B4D2EE858}">
      <dsp:nvSpPr>
        <dsp:cNvPr id="0" name=""/>
        <dsp:cNvSpPr/>
      </dsp:nvSpPr>
      <dsp:spPr>
        <a:xfrm>
          <a:off x="2202254" y="3133722"/>
          <a:ext cx="7541828" cy="84009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latin typeface="Times New Roman"/>
              <a:ea typeface="+mn-ea"/>
              <a:cs typeface="+mn-cs"/>
            </a:rPr>
            <a:t>Chapter 8- Edible fruit and nuts; peel of citrus fruits or melons</a:t>
          </a:r>
        </a:p>
      </dsp:txBody>
      <dsp:txXfrm>
        <a:off x="2226859" y="3158327"/>
        <a:ext cx="7492618" cy="790881"/>
      </dsp:txXfrm>
    </dsp:sp>
    <dsp:sp modelId="{A8ECAB27-8000-48FF-B01B-4138894E0E98}">
      <dsp:nvSpPr>
        <dsp:cNvPr id="0" name=""/>
        <dsp:cNvSpPr/>
      </dsp:nvSpPr>
      <dsp:spPr>
        <a:xfrm>
          <a:off x="1797125" y="840091"/>
          <a:ext cx="309882" cy="3792606"/>
        </a:xfrm>
        <a:custGeom>
          <a:avLst/>
          <a:gdLst/>
          <a:ahLst/>
          <a:cxnLst/>
          <a:rect l="0" t="0" r="0" b="0"/>
          <a:pathLst>
            <a:path>
              <a:moveTo>
                <a:pt x="0" y="0"/>
              </a:moveTo>
              <a:lnTo>
                <a:pt x="0" y="3792606"/>
              </a:lnTo>
              <a:lnTo>
                <a:pt x="309882" y="379260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DA3002-4292-4D4D-9336-020CF2574C0C}">
      <dsp:nvSpPr>
        <dsp:cNvPr id="0" name=""/>
        <dsp:cNvSpPr/>
      </dsp:nvSpPr>
      <dsp:spPr>
        <a:xfrm>
          <a:off x="2107008" y="4212652"/>
          <a:ext cx="7656120" cy="84009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  </a:t>
          </a:r>
          <a:r>
            <a:rPr lang="en-US" sz="2200" kern="1200" dirty="0">
              <a:solidFill>
                <a:schemeClr val="tx1"/>
              </a:solidFill>
              <a:latin typeface="Times New Roman"/>
              <a:ea typeface="+mn-ea"/>
              <a:cs typeface="+mn-cs"/>
            </a:rPr>
            <a:t>Chapter 9 - Coffee, tea, mate and spices</a:t>
          </a:r>
        </a:p>
      </dsp:txBody>
      <dsp:txXfrm>
        <a:off x="2131613" y="4237257"/>
        <a:ext cx="7606910" cy="790881"/>
      </dsp:txXfrm>
    </dsp:sp>
    <dsp:sp modelId="{B5F6AEC6-1FD6-494E-9F97-54328B66EC9F}">
      <dsp:nvSpPr>
        <dsp:cNvPr id="0" name=""/>
        <dsp:cNvSpPr/>
      </dsp:nvSpPr>
      <dsp:spPr>
        <a:xfrm>
          <a:off x="1797125" y="840091"/>
          <a:ext cx="338459" cy="4833193"/>
        </a:xfrm>
        <a:custGeom>
          <a:avLst/>
          <a:gdLst/>
          <a:ahLst/>
          <a:cxnLst/>
          <a:rect l="0" t="0" r="0" b="0"/>
          <a:pathLst>
            <a:path>
              <a:moveTo>
                <a:pt x="0" y="0"/>
              </a:moveTo>
              <a:lnTo>
                <a:pt x="0" y="4833193"/>
              </a:lnTo>
              <a:lnTo>
                <a:pt x="338459" y="4833193"/>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52170D-30E3-4EF4-9637-4E6C0299D8CC}">
      <dsp:nvSpPr>
        <dsp:cNvPr id="0" name=""/>
        <dsp:cNvSpPr/>
      </dsp:nvSpPr>
      <dsp:spPr>
        <a:xfrm>
          <a:off x="2135584" y="5253239"/>
          <a:ext cx="7612758" cy="84009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latin typeface="Times New Roman"/>
              <a:ea typeface="+mn-ea"/>
              <a:cs typeface="+mn-cs"/>
            </a:rPr>
            <a:t> Chapter 10 - Cereals</a:t>
          </a:r>
        </a:p>
      </dsp:txBody>
      <dsp:txXfrm>
        <a:off x="2160189" y="5277844"/>
        <a:ext cx="7563548" cy="7908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9F21E-77E3-447F-A54D-712667A90F58}">
      <dsp:nvSpPr>
        <dsp:cNvPr id="0" name=""/>
        <dsp:cNvSpPr/>
      </dsp:nvSpPr>
      <dsp:spPr>
        <a:xfrm>
          <a:off x="1954424" y="0"/>
          <a:ext cx="3985079" cy="717151"/>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Chapter 10 – Cereals </a:t>
          </a:r>
        </a:p>
      </dsp:txBody>
      <dsp:txXfrm>
        <a:off x="1975429" y="21005"/>
        <a:ext cx="3943069" cy="675141"/>
      </dsp:txXfrm>
    </dsp:sp>
    <dsp:sp modelId="{A45027C4-1DE7-4CF7-944A-D208F656EA96}">
      <dsp:nvSpPr>
        <dsp:cNvPr id="0" name=""/>
        <dsp:cNvSpPr/>
      </dsp:nvSpPr>
      <dsp:spPr>
        <a:xfrm>
          <a:off x="2352932" y="717151"/>
          <a:ext cx="372862" cy="537971"/>
        </a:xfrm>
        <a:custGeom>
          <a:avLst/>
          <a:gdLst/>
          <a:ahLst/>
          <a:cxnLst/>
          <a:rect l="0" t="0" r="0" b="0"/>
          <a:pathLst>
            <a:path>
              <a:moveTo>
                <a:pt x="0" y="0"/>
              </a:moveTo>
              <a:lnTo>
                <a:pt x="0" y="537971"/>
              </a:lnTo>
              <a:lnTo>
                <a:pt x="372862" y="53797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7519F7-FC5B-4A0A-955E-10322004E94D}">
      <dsp:nvSpPr>
        <dsp:cNvPr id="0" name=""/>
        <dsp:cNvSpPr/>
      </dsp:nvSpPr>
      <dsp:spPr>
        <a:xfrm>
          <a:off x="2725795" y="896546"/>
          <a:ext cx="6529298" cy="71715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l" defTabSz="977900">
            <a:lnSpc>
              <a:spcPct val="90000"/>
            </a:lnSpc>
            <a:spcBef>
              <a:spcPct val="0"/>
            </a:spcBef>
            <a:spcAft>
              <a:spcPct val="35000"/>
            </a:spcAft>
            <a:buNone/>
          </a:pPr>
          <a:r>
            <a:rPr lang="en-US" sz="2200" b="1" kern="1200" dirty="0"/>
            <a:t>1001</a:t>
          </a:r>
          <a:r>
            <a:rPr lang="en-US" sz="2200" kern="1200" dirty="0"/>
            <a:t> – WHEAT AND MESLIN</a:t>
          </a:r>
        </a:p>
      </dsp:txBody>
      <dsp:txXfrm>
        <a:off x="2746800" y="917551"/>
        <a:ext cx="6487288" cy="675141"/>
      </dsp:txXfrm>
    </dsp:sp>
    <dsp:sp modelId="{722FEA10-3718-47DA-B148-9A79983920EC}">
      <dsp:nvSpPr>
        <dsp:cNvPr id="0" name=""/>
        <dsp:cNvSpPr/>
      </dsp:nvSpPr>
      <dsp:spPr>
        <a:xfrm>
          <a:off x="2352932" y="717151"/>
          <a:ext cx="372862" cy="1434410"/>
        </a:xfrm>
        <a:custGeom>
          <a:avLst/>
          <a:gdLst/>
          <a:ahLst/>
          <a:cxnLst/>
          <a:rect l="0" t="0" r="0" b="0"/>
          <a:pathLst>
            <a:path>
              <a:moveTo>
                <a:pt x="0" y="0"/>
              </a:moveTo>
              <a:lnTo>
                <a:pt x="0" y="1434410"/>
              </a:lnTo>
              <a:lnTo>
                <a:pt x="372862" y="143441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208B8B-230D-42D2-A254-B9CDC138F34B}">
      <dsp:nvSpPr>
        <dsp:cNvPr id="0" name=""/>
        <dsp:cNvSpPr/>
      </dsp:nvSpPr>
      <dsp:spPr>
        <a:xfrm>
          <a:off x="2725795" y="1792985"/>
          <a:ext cx="6478558" cy="71715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l" defTabSz="977900">
            <a:lnSpc>
              <a:spcPct val="90000"/>
            </a:lnSpc>
            <a:spcBef>
              <a:spcPct val="0"/>
            </a:spcBef>
            <a:spcAft>
              <a:spcPct val="35000"/>
            </a:spcAft>
            <a:buNone/>
          </a:pPr>
          <a:r>
            <a:rPr lang="en-US" sz="2200" b="1" kern="1200" dirty="0"/>
            <a:t>1002</a:t>
          </a:r>
          <a:r>
            <a:rPr lang="en-US" sz="2200" kern="1200" dirty="0"/>
            <a:t> - RYE</a:t>
          </a:r>
        </a:p>
      </dsp:txBody>
      <dsp:txXfrm>
        <a:off x="2746800" y="1813990"/>
        <a:ext cx="6436548" cy="675141"/>
      </dsp:txXfrm>
    </dsp:sp>
    <dsp:sp modelId="{E258D8DE-C767-4380-8D63-673210A972F9}">
      <dsp:nvSpPr>
        <dsp:cNvPr id="0" name=""/>
        <dsp:cNvSpPr/>
      </dsp:nvSpPr>
      <dsp:spPr>
        <a:xfrm>
          <a:off x="2352932" y="717151"/>
          <a:ext cx="429775" cy="2314383"/>
        </a:xfrm>
        <a:custGeom>
          <a:avLst/>
          <a:gdLst/>
          <a:ahLst/>
          <a:cxnLst/>
          <a:rect l="0" t="0" r="0" b="0"/>
          <a:pathLst>
            <a:path>
              <a:moveTo>
                <a:pt x="0" y="0"/>
              </a:moveTo>
              <a:lnTo>
                <a:pt x="0" y="2314383"/>
              </a:lnTo>
              <a:lnTo>
                <a:pt x="429775" y="2314383"/>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B71DC8-DED2-4B78-B77C-068B4D2EE858}">
      <dsp:nvSpPr>
        <dsp:cNvPr id="0" name=""/>
        <dsp:cNvSpPr/>
      </dsp:nvSpPr>
      <dsp:spPr>
        <a:xfrm>
          <a:off x="2782708" y="2672958"/>
          <a:ext cx="6438145" cy="71715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Times New Roman"/>
              <a:ea typeface="+mn-ea"/>
              <a:cs typeface="+mn-cs"/>
            </a:rPr>
            <a:t>1003</a:t>
          </a:r>
          <a:r>
            <a:rPr lang="en-US" sz="2200" kern="1200" dirty="0">
              <a:latin typeface="Times New Roman"/>
              <a:ea typeface="+mn-ea"/>
              <a:cs typeface="+mn-cs"/>
            </a:rPr>
            <a:t> - BARLEY</a:t>
          </a:r>
        </a:p>
      </dsp:txBody>
      <dsp:txXfrm>
        <a:off x="2803713" y="2693963"/>
        <a:ext cx="6396135" cy="675141"/>
      </dsp:txXfrm>
    </dsp:sp>
    <dsp:sp modelId="{A8ECAB27-8000-48FF-B01B-4138894E0E98}">
      <dsp:nvSpPr>
        <dsp:cNvPr id="0" name=""/>
        <dsp:cNvSpPr/>
      </dsp:nvSpPr>
      <dsp:spPr>
        <a:xfrm>
          <a:off x="2352932" y="717151"/>
          <a:ext cx="348467" cy="3235420"/>
        </a:xfrm>
        <a:custGeom>
          <a:avLst/>
          <a:gdLst/>
          <a:ahLst/>
          <a:cxnLst/>
          <a:rect l="0" t="0" r="0" b="0"/>
          <a:pathLst>
            <a:path>
              <a:moveTo>
                <a:pt x="0" y="0"/>
              </a:moveTo>
              <a:lnTo>
                <a:pt x="0" y="3235420"/>
              </a:lnTo>
              <a:lnTo>
                <a:pt x="348467" y="323542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DA3002-4292-4D4D-9336-020CF2574C0C}">
      <dsp:nvSpPr>
        <dsp:cNvPr id="0" name=""/>
        <dsp:cNvSpPr/>
      </dsp:nvSpPr>
      <dsp:spPr>
        <a:xfrm>
          <a:off x="2701400" y="3593995"/>
          <a:ext cx="6535712" cy="71715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l" defTabSz="977900">
            <a:lnSpc>
              <a:spcPct val="90000"/>
            </a:lnSpc>
            <a:spcBef>
              <a:spcPct val="0"/>
            </a:spcBef>
            <a:spcAft>
              <a:spcPct val="35000"/>
            </a:spcAft>
            <a:buNone/>
          </a:pPr>
          <a:r>
            <a:rPr lang="en-US" sz="2200" kern="1200" dirty="0"/>
            <a:t>  </a:t>
          </a:r>
          <a:r>
            <a:rPr lang="en-US" sz="2200" b="1" kern="1200" dirty="0">
              <a:latin typeface="Times New Roman"/>
              <a:ea typeface="+mn-ea"/>
              <a:cs typeface="+mn-cs"/>
            </a:rPr>
            <a:t>1004</a:t>
          </a:r>
          <a:r>
            <a:rPr lang="en-US" sz="2200" kern="1200" dirty="0">
              <a:latin typeface="Times New Roman"/>
              <a:ea typeface="+mn-ea"/>
              <a:cs typeface="+mn-cs"/>
            </a:rPr>
            <a:t> – OATS </a:t>
          </a:r>
        </a:p>
      </dsp:txBody>
      <dsp:txXfrm>
        <a:off x="2722405" y="3615000"/>
        <a:ext cx="6493702" cy="675141"/>
      </dsp:txXfrm>
    </dsp:sp>
    <dsp:sp modelId="{B5F6AEC6-1FD6-494E-9F97-54328B66EC9F}">
      <dsp:nvSpPr>
        <dsp:cNvPr id="0" name=""/>
        <dsp:cNvSpPr/>
      </dsp:nvSpPr>
      <dsp:spPr>
        <a:xfrm>
          <a:off x="2352932" y="717151"/>
          <a:ext cx="372862" cy="4123726"/>
        </a:xfrm>
        <a:custGeom>
          <a:avLst/>
          <a:gdLst/>
          <a:ahLst/>
          <a:cxnLst/>
          <a:rect l="0" t="0" r="0" b="0"/>
          <a:pathLst>
            <a:path>
              <a:moveTo>
                <a:pt x="0" y="0"/>
              </a:moveTo>
              <a:lnTo>
                <a:pt x="0" y="4123726"/>
              </a:lnTo>
              <a:lnTo>
                <a:pt x="372862" y="412372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52170D-30E3-4EF4-9637-4E6C0299D8CC}">
      <dsp:nvSpPr>
        <dsp:cNvPr id="0" name=""/>
        <dsp:cNvSpPr/>
      </dsp:nvSpPr>
      <dsp:spPr>
        <a:xfrm>
          <a:off x="2725795" y="4482302"/>
          <a:ext cx="6498696" cy="71715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a:ea typeface="+mn-ea"/>
              <a:cs typeface="+mn-cs"/>
            </a:rPr>
            <a:t> </a:t>
          </a:r>
          <a:r>
            <a:rPr lang="en-US" sz="2200" b="1" kern="1200" dirty="0">
              <a:latin typeface="Times New Roman"/>
              <a:ea typeface="+mn-ea"/>
              <a:cs typeface="+mn-cs"/>
            </a:rPr>
            <a:t>1005</a:t>
          </a:r>
          <a:r>
            <a:rPr lang="en-US" sz="2200" kern="1200" dirty="0">
              <a:latin typeface="Times New Roman"/>
              <a:ea typeface="+mn-ea"/>
              <a:cs typeface="+mn-cs"/>
            </a:rPr>
            <a:t> – MAIZE (CORN)</a:t>
          </a:r>
        </a:p>
      </dsp:txBody>
      <dsp:txXfrm>
        <a:off x="2746800" y="4503307"/>
        <a:ext cx="6456686" cy="675141"/>
      </dsp:txXfrm>
    </dsp:sp>
    <dsp:sp modelId="{726CA780-0872-4129-A891-44AA39EB9A9A}">
      <dsp:nvSpPr>
        <dsp:cNvPr id="0" name=""/>
        <dsp:cNvSpPr/>
      </dsp:nvSpPr>
      <dsp:spPr>
        <a:xfrm>
          <a:off x="2352932" y="717151"/>
          <a:ext cx="372862" cy="5020165"/>
        </a:xfrm>
        <a:custGeom>
          <a:avLst/>
          <a:gdLst/>
          <a:ahLst/>
          <a:cxnLst/>
          <a:rect l="0" t="0" r="0" b="0"/>
          <a:pathLst>
            <a:path>
              <a:moveTo>
                <a:pt x="0" y="0"/>
              </a:moveTo>
              <a:lnTo>
                <a:pt x="0" y="5020165"/>
              </a:lnTo>
              <a:lnTo>
                <a:pt x="372862" y="502016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287F18-420A-40EE-B679-9B5FE05E021D}">
      <dsp:nvSpPr>
        <dsp:cNvPr id="0" name=""/>
        <dsp:cNvSpPr/>
      </dsp:nvSpPr>
      <dsp:spPr>
        <a:xfrm>
          <a:off x="2725795" y="5378740"/>
          <a:ext cx="6522482" cy="71715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Times New Roman"/>
              <a:ea typeface="+mn-ea"/>
              <a:cs typeface="+mn-cs"/>
            </a:rPr>
            <a:t>1006</a:t>
          </a:r>
          <a:r>
            <a:rPr lang="en-US" sz="2200" kern="1200" dirty="0">
              <a:latin typeface="Times New Roman"/>
              <a:ea typeface="+mn-ea"/>
              <a:cs typeface="+mn-cs"/>
            </a:rPr>
            <a:t> – RICE </a:t>
          </a:r>
        </a:p>
      </dsp:txBody>
      <dsp:txXfrm>
        <a:off x="2746800" y="5399745"/>
        <a:ext cx="6480472" cy="6751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9F21E-77E3-447F-A54D-712667A90F58}">
      <dsp:nvSpPr>
        <dsp:cNvPr id="0" name=""/>
        <dsp:cNvSpPr/>
      </dsp:nvSpPr>
      <dsp:spPr>
        <a:xfrm>
          <a:off x="90167" y="31782"/>
          <a:ext cx="6506938" cy="566894"/>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1006 – RICE </a:t>
          </a:r>
        </a:p>
      </dsp:txBody>
      <dsp:txXfrm>
        <a:off x="106771" y="48386"/>
        <a:ext cx="6473730" cy="533686"/>
      </dsp:txXfrm>
    </dsp:sp>
    <dsp:sp modelId="{A45027C4-1DE7-4CF7-944A-D208F656EA96}">
      <dsp:nvSpPr>
        <dsp:cNvPr id="0" name=""/>
        <dsp:cNvSpPr/>
      </dsp:nvSpPr>
      <dsp:spPr>
        <a:xfrm>
          <a:off x="740861" y="598676"/>
          <a:ext cx="564134" cy="954267"/>
        </a:xfrm>
        <a:custGeom>
          <a:avLst/>
          <a:gdLst/>
          <a:ahLst/>
          <a:cxnLst/>
          <a:rect l="0" t="0" r="0" b="0"/>
          <a:pathLst>
            <a:path>
              <a:moveTo>
                <a:pt x="0" y="0"/>
              </a:moveTo>
              <a:lnTo>
                <a:pt x="0" y="954267"/>
              </a:lnTo>
              <a:lnTo>
                <a:pt x="564134" y="954267"/>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7519F7-FC5B-4A0A-955E-10322004E94D}">
      <dsp:nvSpPr>
        <dsp:cNvPr id="0" name=""/>
        <dsp:cNvSpPr/>
      </dsp:nvSpPr>
      <dsp:spPr>
        <a:xfrm>
          <a:off x="1304996" y="1247095"/>
          <a:ext cx="8643127" cy="611698"/>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b="1" kern="1200" dirty="0"/>
            <a:t>1006 10 – Rice in the husk ( Paddy or rough)</a:t>
          </a:r>
          <a:endParaRPr lang="en-US" sz="1800" kern="1200" dirty="0"/>
        </a:p>
      </dsp:txBody>
      <dsp:txXfrm>
        <a:off x="1322912" y="1265011"/>
        <a:ext cx="8607295" cy="575866"/>
      </dsp:txXfrm>
    </dsp:sp>
    <dsp:sp modelId="{722FEA10-3718-47DA-B148-9A79983920EC}">
      <dsp:nvSpPr>
        <dsp:cNvPr id="0" name=""/>
        <dsp:cNvSpPr/>
      </dsp:nvSpPr>
      <dsp:spPr>
        <a:xfrm>
          <a:off x="740861" y="598676"/>
          <a:ext cx="564134" cy="2130573"/>
        </a:xfrm>
        <a:custGeom>
          <a:avLst/>
          <a:gdLst/>
          <a:ahLst/>
          <a:cxnLst/>
          <a:rect l="0" t="0" r="0" b="0"/>
          <a:pathLst>
            <a:path>
              <a:moveTo>
                <a:pt x="0" y="0"/>
              </a:moveTo>
              <a:lnTo>
                <a:pt x="0" y="2130573"/>
              </a:lnTo>
              <a:lnTo>
                <a:pt x="564134" y="2130573"/>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208B8B-230D-42D2-A254-B9CDC138F34B}">
      <dsp:nvSpPr>
        <dsp:cNvPr id="0" name=""/>
        <dsp:cNvSpPr/>
      </dsp:nvSpPr>
      <dsp:spPr>
        <a:xfrm>
          <a:off x="1304996" y="2463932"/>
          <a:ext cx="8706139" cy="530634"/>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b="1" kern="1200" dirty="0"/>
            <a:t>1006 20 </a:t>
          </a:r>
          <a:r>
            <a:rPr lang="en-US" sz="1800" kern="1200" dirty="0"/>
            <a:t> - </a:t>
          </a:r>
          <a:r>
            <a:rPr lang="en-US" sz="1800" b="1" kern="1200" dirty="0"/>
            <a:t>Husked (Brown) Rice </a:t>
          </a:r>
        </a:p>
      </dsp:txBody>
      <dsp:txXfrm>
        <a:off x="1320538" y="2479474"/>
        <a:ext cx="8675055" cy="499550"/>
      </dsp:txXfrm>
    </dsp:sp>
    <dsp:sp modelId="{E258D8DE-C767-4380-8D63-673210A972F9}">
      <dsp:nvSpPr>
        <dsp:cNvPr id="0" name=""/>
        <dsp:cNvSpPr/>
      </dsp:nvSpPr>
      <dsp:spPr>
        <a:xfrm>
          <a:off x="740861" y="598676"/>
          <a:ext cx="606820" cy="3713157"/>
        </a:xfrm>
        <a:custGeom>
          <a:avLst/>
          <a:gdLst/>
          <a:ahLst/>
          <a:cxnLst/>
          <a:rect l="0" t="0" r="0" b="0"/>
          <a:pathLst>
            <a:path>
              <a:moveTo>
                <a:pt x="0" y="0"/>
              </a:moveTo>
              <a:lnTo>
                <a:pt x="0" y="3713157"/>
              </a:lnTo>
              <a:lnTo>
                <a:pt x="606820" y="3713157"/>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B71DC8-DED2-4B78-B77C-068B4D2EE858}">
      <dsp:nvSpPr>
        <dsp:cNvPr id="0" name=""/>
        <dsp:cNvSpPr/>
      </dsp:nvSpPr>
      <dsp:spPr>
        <a:xfrm>
          <a:off x="1347682" y="3544130"/>
          <a:ext cx="8667062" cy="1535407"/>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l" defTabSz="977900">
            <a:lnSpc>
              <a:spcPct val="90000"/>
            </a:lnSpc>
            <a:spcBef>
              <a:spcPct val="0"/>
            </a:spcBef>
            <a:spcAft>
              <a:spcPct val="35000"/>
            </a:spcAft>
            <a:buNone/>
          </a:pPr>
          <a:endParaRPr lang="en-US" sz="1800" b="1" kern="1200" dirty="0">
            <a:latin typeface="Times New Roman"/>
            <a:ea typeface="+mn-ea"/>
            <a:cs typeface="+mn-cs"/>
          </a:endParaRPr>
        </a:p>
        <a:p>
          <a:pPr marL="0" lvl="0" indent="0" algn="l" defTabSz="977900">
            <a:lnSpc>
              <a:spcPct val="90000"/>
            </a:lnSpc>
            <a:spcBef>
              <a:spcPct val="0"/>
            </a:spcBef>
            <a:spcAft>
              <a:spcPct val="35000"/>
            </a:spcAft>
            <a:buNone/>
          </a:pPr>
          <a:r>
            <a:rPr lang="en-US" sz="1800" b="1" kern="1200" dirty="0">
              <a:latin typeface="Times New Roman"/>
              <a:ea typeface="+mn-ea"/>
              <a:cs typeface="+mn-cs"/>
            </a:rPr>
            <a:t>1006 30 </a:t>
          </a:r>
          <a:r>
            <a:rPr lang="en-US" sz="1800" kern="1200" dirty="0">
              <a:latin typeface="Times New Roman"/>
              <a:ea typeface="+mn-ea"/>
              <a:cs typeface="+mn-cs"/>
            </a:rPr>
            <a:t> - </a:t>
          </a:r>
          <a:r>
            <a:rPr lang="en-US" sz="1800" b="1" kern="1200" dirty="0">
              <a:latin typeface="Times New Roman"/>
              <a:ea typeface="+mn-ea"/>
              <a:cs typeface="+mn-cs"/>
            </a:rPr>
            <a:t>Semi-milled or wholly-milled rice, whether or not polished or glazed </a:t>
          </a:r>
          <a:r>
            <a:rPr lang="en-US" sz="1800" kern="1200" dirty="0">
              <a:latin typeface="Times New Roman"/>
              <a:ea typeface="+mn-ea"/>
              <a:cs typeface="+mn-cs"/>
            </a:rPr>
            <a:t>:</a:t>
          </a:r>
        </a:p>
        <a:p>
          <a:pPr marL="0" lvl="0" indent="0" algn="l" defTabSz="977900">
            <a:lnSpc>
              <a:spcPct val="90000"/>
            </a:lnSpc>
            <a:spcBef>
              <a:spcPct val="0"/>
            </a:spcBef>
            <a:spcAft>
              <a:spcPct val="35000"/>
            </a:spcAft>
            <a:buNone/>
          </a:pPr>
          <a:r>
            <a:rPr lang="en-US" sz="1800" kern="1200" dirty="0">
              <a:latin typeface="Times New Roman"/>
              <a:ea typeface="+mn-ea"/>
              <a:cs typeface="+mn-cs"/>
            </a:rPr>
            <a:t>1006 30 10 - - - Rice, parboiled </a:t>
          </a:r>
        </a:p>
        <a:p>
          <a:pPr marL="0" lvl="0" indent="0" algn="l" defTabSz="977900">
            <a:lnSpc>
              <a:spcPct val="90000"/>
            </a:lnSpc>
            <a:spcBef>
              <a:spcPct val="0"/>
            </a:spcBef>
            <a:spcAft>
              <a:spcPct val="35000"/>
            </a:spcAft>
            <a:buNone/>
          </a:pPr>
          <a:r>
            <a:rPr lang="en-US" sz="1800" kern="1200" dirty="0">
              <a:latin typeface="Times New Roman"/>
              <a:ea typeface="+mn-ea"/>
              <a:cs typeface="+mn-cs"/>
            </a:rPr>
            <a:t>1006 30 20 - - - Basmati Rice </a:t>
          </a:r>
        </a:p>
        <a:p>
          <a:pPr marL="0" lvl="0" indent="0" algn="l" defTabSz="977900">
            <a:lnSpc>
              <a:spcPct val="90000"/>
            </a:lnSpc>
            <a:spcBef>
              <a:spcPct val="0"/>
            </a:spcBef>
            <a:spcAft>
              <a:spcPct val="35000"/>
            </a:spcAft>
            <a:buNone/>
          </a:pPr>
          <a:r>
            <a:rPr lang="en-US" sz="1800" kern="1200" dirty="0">
              <a:latin typeface="Times New Roman"/>
              <a:ea typeface="+mn-ea"/>
              <a:cs typeface="+mn-cs"/>
            </a:rPr>
            <a:t>1006 30 90 - - - Other </a:t>
          </a:r>
        </a:p>
        <a:p>
          <a:pPr marL="0" lvl="0" indent="0" algn="l" defTabSz="977900">
            <a:lnSpc>
              <a:spcPct val="90000"/>
            </a:lnSpc>
            <a:spcBef>
              <a:spcPct val="0"/>
            </a:spcBef>
            <a:spcAft>
              <a:spcPct val="35000"/>
            </a:spcAft>
            <a:buNone/>
          </a:pPr>
          <a:endParaRPr lang="en-US" sz="1800" kern="1200" dirty="0">
            <a:latin typeface="Times New Roman"/>
            <a:ea typeface="+mn-ea"/>
            <a:cs typeface="+mn-cs"/>
          </a:endParaRPr>
        </a:p>
      </dsp:txBody>
      <dsp:txXfrm>
        <a:off x="1392653" y="3589101"/>
        <a:ext cx="8577120" cy="14454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E3F50-DCE2-47A3-ACC3-B459EA88ED6F}">
      <dsp:nvSpPr>
        <dsp:cNvPr id="0" name=""/>
        <dsp:cNvSpPr/>
      </dsp:nvSpPr>
      <dsp:spPr>
        <a:xfrm>
          <a:off x="2750539" y="2608946"/>
          <a:ext cx="3791510" cy="2273617"/>
        </a:xfrm>
        <a:prstGeom prst="ellipse">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t>TOOLS FOR CLASSIFICATION OF GOODS </a:t>
          </a:r>
          <a:endParaRPr lang="en-IN" sz="2200" b="1" kern="1200" dirty="0"/>
        </a:p>
      </dsp:txBody>
      <dsp:txXfrm>
        <a:off x="3305793" y="2941910"/>
        <a:ext cx="2681002" cy="1607689"/>
      </dsp:txXfrm>
    </dsp:sp>
    <dsp:sp modelId="{E09E491B-950E-46FC-B65F-7E53EF312627}">
      <dsp:nvSpPr>
        <dsp:cNvPr id="0" name=""/>
        <dsp:cNvSpPr/>
      </dsp:nvSpPr>
      <dsp:spPr>
        <a:xfrm rot="12828144">
          <a:off x="1462806" y="1964091"/>
          <a:ext cx="1990643" cy="633362"/>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B44140A-AB3B-47F9-98CF-EE83D9EA650A}">
      <dsp:nvSpPr>
        <dsp:cNvPr id="0" name=""/>
        <dsp:cNvSpPr/>
      </dsp:nvSpPr>
      <dsp:spPr>
        <a:xfrm>
          <a:off x="575449" y="882561"/>
          <a:ext cx="2111209" cy="1688967"/>
        </a:xfrm>
        <a:prstGeom prst="roundRect">
          <a:avLst>
            <a:gd name="adj" fmla="val 10000"/>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6 RULES OF INTERPRETATION</a:t>
          </a:r>
          <a:endParaRPr lang="en-IN" sz="1800" kern="1200" dirty="0"/>
        </a:p>
      </dsp:txBody>
      <dsp:txXfrm>
        <a:off x="624917" y="932029"/>
        <a:ext cx="2012273" cy="1590031"/>
      </dsp:txXfrm>
    </dsp:sp>
    <dsp:sp modelId="{C34E91CF-9150-4410-9F5E-F38F87F0DD5C}">
      <dsp:nvSpPr>
        <dsp:cNvPr id="0" name=""/>
        <dsp:cNvSpPr/>
      </dsp:nvSpPr>
      <dsp:spPr>
        <a:xfrm rot="16200000">
          <a:off x="3807162" y="1355455"/>
          <a:ext cx="1678264" cy="633362"/>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CCF8AD61-B004-4E79-BCE1-676562F6337D}">
      <dsp:nvSpPr>
        <dsp:cNvPr id="0" name=""/>
        <dsp:cNvSpPr/>
      </dsp:nvSpPr>
      <dsp:spPr>
        <a:xfrm>
          <a:off x="3590689" y="-11479"/>
          <a:ext cx="2111209" cy="1688967"/>
        </a:xfrm>
        <a:prstGeom prst="roundRect">
          <a:avLst>
            <a:gd name="adj" fmla="val 10000"/>
          </a:avLst>
        </a:prstGeom>
        <a:solidFill>
          <a:schemeClr val="accent3">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SECTION AND CHAPTER NOTES</a:t>
          </a:r>
          <a:endParaRPr lang="en-IN" sz="1800" kern="1200" dirty="0"/>
        </a:p>
      </dsp:txBody>
      <dsp:txXfrm>
        <a:off x="3640157" y="37989"/>
        <a:ext cx="2012273" cy="1590031"/>
      </dsp:txXfrm>
    </dsp:sp>
    <dsp:sp modelId="{494AD227-1025-4FF8-962B-C0DADD9A8F4B}">
      <dsp:nvSpPr>
        <dsp:cNvPr id="0" name=""/>
        <dsp:cNvSpPr/>
      </dsp:nvSpPr>
      <dsp:spPr>
        <a:xfrm rot="19524300">
          <a:off x="5809867" y="1943033"/>
          <a:ext cx="1981933" cy="633362"/>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6071310A-425B-451D-A14D-23E34397614C}">
      <dsp:nvSpPr>
        <dsp:cNvPr id="0" name=""/>
        <dsp:cNvSpPr/>
      </dsp:nvSpPr>
      <dsp:spPr>
        <a:xfrm>
          <a:off x="6560979" y="852587"/>
          <a:ext cx="2111209" cy="1688967"/>
        </a:xfrm>
        <a:prstGeom prst="roundRect">
          <a:avLst>
            <a:gd name="adj" fmla="val 10000"/>
          </a:avLst>
        </a:prstGeom>
        <a:solidFill>
          <a:schemeClr val="accent4">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HSN EXPLANATORY NOTES BY WCO</a:t>
          </a:r>
          <a:endParaRPr lang="en-IN" sz="1800" kern="1200" dirty="0"/>
        </a:p>
      </dsp:txBody>
      <dsp:txXfrm>
        <a:off x="6610447" y="902055"/>
        <a:ext cx="2012273" cy="1590031"/>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353B55-687F-43B0-8DE5-A7D3C9CC630F}"/>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7CBA4DE-0CB8-4F8B-921E-59AFEDD07AF0}"/>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8EC65FE-64F4-4206-B231-A18D78FA3992}" type="datetimeFigureOut">
              <a:rPr lang="en-US" smtClean="0"/>
              <a:t>8/25/2022</a:t>
            </a:fld>
            <a:endParaRPr lang="en-US"/>
          </a:p>
        </p:txBody>
      </p:sp>
      <p:sp>
        <p:nvSpPr>
          <p:cNvPr id="4" name="Footer Placeholder 3">
            <a:extLst>
              <a:ext uri="{FF2B5EF4-FFF2-40B4-BE49-F238E27FC236}">
                <a16:creationId xmlns:a16="http://schemas.microsoft.com/office/drawing/2014/main" id="{2A2A9DA0-6ED0-4561-8D1D-CDC8F041476D}"/>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r>
              <a:rPr lang="en-US"/>
              <a:t>CA. Viral M Khandhar</a:t>
            </a:r>
          </a:p>
        </p:txBody>
      </p:sp>
      <p:sp>
        <p:nvSpPr>
          <p:cNvPr id="5" name="Slide Number Placeholder 4">
            <a:extLst>
              <a:ext uri="{FF2B5EF4-FFF2-40B4-BE49-F238E27FC236}">
                <a16:creationId xmlns:a16="http://schemas.microsoft.com/office/drawing/2014/main" id="{AEDFF2C1-82B8-4AA7-B1FB-B979425F578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34AC2AE-A98A-4CF6-BDD1-0776CFADCE3D}" type="slidenum">
              <a:rPr lang="en-US" smtClean="0"/>
              <a:t>‹#›</a:t>
            </a:fld>
            <a:endParaRPr lang="en-US"/>
          </a:p>
        </p:txBody>
      </p:sp>
    </p:spTree>
    <p:extLst>
      <p:ext uri="{BB962C8B-B14F-4D97-AF65-F5344CB8AC3E}">
        <p14:creationId xmlns:p14="http://schemas.microsoft.com/office/powerpoint/2010/main" val="162002497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5FB01A1-D623-452D-B813-A7C1937F8A50}" type="datetimeFigureOut">
              <a:rPr lang="en-IN" smtClean="0"/>
              <a:pPr/>
              <a:t>25-08-2022</a:t>
            </a:fld>
            <a:endParaRPr lang="en-IN"/>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r>
              <a:rPr lang="en-IN"/>
              <a:t>CA. Viral M Khandhar</a:t>
            </a:r>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B3C6969-EC14-4422-B9BA-B6EF84FD7FFE}" type="slidenum">
              <a:rPr lang="en-IN" smtClean="0"/>
              <a:pPr/>
              <a:t>‹#›</a:t>
            </a:fld>
            <a:endParaRPr lang="en-IN"/>
          </a:p>
        </p:txBody>
      </p:sp>
    </p:spTree>
    <p:extLst>
      <p:ext uri="{BB962C8B-B14F-4D97-AF65-F5344CB8AC3E}">
        <p14:creationId xmlns:p14="http://schemas.microsoft.com/office/powerpoint/2010/main" val="250498804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778676-10C6-4C39-8026-ED3245729754}" type="slidenum">
              <a:rPr lang="en-IN" altLang="en-US" smtClean="0"/>
              <a:pPr/>
              <a:t>1</a:t>
            </a:fld>
            <a:endParaRPr lang="en-IN" altLang="en-US" dirty="0"/>
          </a:p>
        </p:txBody>
      </p:sp>
      <p:sp>
        <p:nvSpPr>
          <p:cNvPr id="5" name="Footer Placeholder 4">
            <a:extLst>
              <a:ext uri="{FF2B5EF4-FFF2-40B4-BE49-F238E27FC236}">
                <a16:creationId xmlns:a16="http://schemas.microsoft.com/office/drawing/2014/main" id="{BF29730A-0FD9-4E60-9E87-7FD3A37FCC33}"/>
              </a:ext>
            </a:extLst>
          </p:cNvPr>
          <p:cNvSpPr>
            <a:spLocks noGrp="1"/>
          </p:cNvSpPr>
          <p:nvPr>
            <p:ph type="ftr" sz="quarter" idx="4"/>
          </p:nvPr>
        </p:nvSpPr>
        <p:spPr/>
        <p:txBody>
          <a:bodyPr/>
          <a:lstStyle/>
          <a:p>
            <a:r>
              <a:rPr lang="en-IN"/>
              <a:t>CA. Viral M Khandhar</a:t>
            </a:r>
          </a:p>
        </p:txBody>
      </p:sp>
    </p:spTree>
    <p:extLst>
      <p:ext uri="{BB962C8B-B14F-4D97-AF65-F5344CB8AC3E}">
        <p14:creationId xmlns:p14="http://schemas.microsoft.com/office/powerpoint/2010/main" val="638973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2 made redundant </a:t>
            </a:r>
          </a:p>
          <a:p>
            <a:r>
              <a:rPr lang="en-US" dirty="0"/>
              <a:t>Effects automobile industry </a:t>
            </a:r>
          </a:p>
          <a:p>
            <a:r>
              <a:rPr lang="en-US" dirty="0"/>
              <a:t>Divergent view taken in </a:t>
            </a:r>
            <a:r>
              <a:rPr lang="en-US" dirty="0" err="1"/>
              <a:t>Uniproducts</a:t>
            </a:r>
            <a:r>
              <a:rPr lang="en-US" dirty="0"/>
              <a:t> India Ltd case wherein car mats where considered as textile floor coverings and not an accessory of a motor vehicle </a:t>
            </a:r>
          </a:p>
        </p:txBody>
      </p:sp>
      <p:sp>
        <p:nvSpPr>
          <p:cNvPr id="4" name="Slide Number Placeholder 3"/>
          <p:cNvSpPr>
            <a:spLocks noGrp="1"/>
          </p:cNvSpPr>
          <p:nvPr>
            <p:ph type="sldNum" sz="quarter" idx="5"/>
          </p:nvPr>
        </p:nvSpPr>
        <p:spPr/>
        <p:txBody>
          <a:bodyPr/>
          <a:lstStyle/>
          <a:p>
            <a:fld id="{0B3C6969-EC14-4422-B9BA-B6EF84FD7FFE}" type="slidenum">
              <a:rPr lang="en-IN" smtClean="0"/>
              <a:pPr/>
              <a:t>53</a:t>
            </a:fld>
            <a:endParaRPr lang="en-IN"/>
          </a:p>
        </p:txBody>
      </p:sp>
      <p:sp>
        <p:nvSpPr>
          <p:cNvPr id="5" name="Footer Placeholder 4">
            <a:extLst>
              <a:ext uri="{FF2B5EF4-FFF2-40B4-BE49-F238E27FC236}">
                <a16:creationId xmlns:a16="http://schemas.microsoft.com/office/drawing/2014/main" id="{80CF8E28-0A3D-4881-A2C9-C3E3DD5BDA47}"/>
              </a:ext>
            </a:extLst>
          </p:cNvPr>
          <p:cNvSpPr>
            <a:spLocks noGrp="1"/>
          </p:cNvSpPr>
          <p:nvPr>
            <p:ph type="ftr" sz="quarter" idx="4"/>
          </p:nvPr>
        </p:nvSpPr>
        <p:spPr/>
        <p:txBody>
          <a:bodyPr/>
          <a:lstStyle/>
          <a:p>
            <a:r>
              <a:rPr lang="en-IN"/>
              <a:t>CA. Viral M Khandhar</a:t>
            </a:r>
          </a:p>
        </p:txBody>
      </p:sp>
    </p:spTree>
    <p:extLst>
      <p:ext uri="{BB962C8B-B14F-4D97-AF65-F5344CB8AC3E}">
        <p14:creationId xmlns:p14="http://schemas.microsoft.com/office/powerpoint/2010/main" val="3303025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Renting of </a:t>
            </a:r>
            <a:r>
              <a:rPr lang="en-US" dirty="0" err="1"/>
              <a:t>godown</a:t>
            </a:r>
            <a:r>
              <a:rPr lang="en-US" dirty="0"/>
              <a:t> for storage of </a:t>
            </a:r>
            <a:r>
              <a:rPr lang="en-US" dirty="0" err="1"/>
              <a:t>agri</a:t>
            </a:r>
            <a:r>
              <a:rPr lang="en-US" dirty="0"/>
              <a:t> produce</a:t>
            </a:r>
          </a:p>
          <a:p>
            <a:endParaRPr lang="en-US" dirty="0"/>
          </a:p>
        </p:txBody>
      </p:sp>
      <p:sp>
        <p:nvSpPr>
          <p:cNvPr id="4" name="Slide Number Placeholder 3"/>
          <p:cNvSpPr>
            <a:spLocks noGrp="1"/>
          </p:cNvSpPr>
          <p:nvPr>
            <p:ph type="sldNum" sz="quarter" idx="5"/>
          </p:nvPr>
        </p:nvSpPr>
        <p:spPr/>
        <p:txBody>
          <a:bodyPr/>
          <a:lstStyle/>
          <a:p>
            <a:fld id="{0B3C6969-EC14-4422-B9BA-B6EF84FD7FFE}" type="slidenum">
              <a:rPr lang="en-IN" smtClean="0"/>
              <a:pPr/>
              <a:t>62</a:t>
            </a:fld>
            <a:endParaRPr lang="en-IN"/>
          </a:p>
        </p:txBody>
      </p:sp>
      <p:sp>
        <p:nvSpPr>
          <p:cNvPr id="5" name="Footer Placeholder 4">
            <a:extLst>
              <a:ext uri="{FF2B5EF4-FFF2-40B4-BE49-F238E27FC236}">
                <a16:creationId xmlns:a16="http://schemas.microsoft.com/office/drawing/2014/main" id="{941668CB-B9F6-4B46-99DA-A1C99F267594}"/>
              </a:ext>
            </a:extLst>
          </p:cNvPr>
          <p:cNvSpPr>
            <a:spLocks noGrp="1"/>
          </p:cNvSpPr>
          <p:nvPr>
            <p:ph type="ftr" sz="quarter" idx="4"/>
          </p:nvPr>
        </p:nvSpPr>
        <p:spPr/>
        <p:txBody>
          <a:bodyPr/>
          <a:lstStyle/>
          <a:p>
            <a:r>
              <a:rPr lang="en-IN"/>
              <a:t>CA. Viral M Khandhar</a:t>
            </a:r>
          </a:p>
        </p:txBody>
      </p:sp>
    </p:spTree>
    <p:extLst>
      <p:ext uri="{BB962C8B-B14F-4D97-AF65-F5344CB8AC3E}">
        <p14:creationId xmlns:p14="http://schemas.microsoft.com/office/powerpoint/2010/main" val="2042034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3C6969-EC14-4422-B9BA-B6EF84FD7FFE}" type="slidenum">
              <a:rPr lang="en-IN" smtClean="0"/>
              <a:pPr/>
              <a:t>64</a:t>
            </a:fld>
            <a:endParaRPr lang="en-IN"/>
          </a:p>
        </p:txBody>
      </p:sp>
      <p:sp>
        <p:nvSpPr>
          <p:cNvPr id="5" name="Footer Placeholder 4">
            <a:extLst>
              <a:ext uri="{FF2B5EF4-FFF2-40B4-BE49-F238E27FC236}">
                <a16:creationId xmlns:a16="http://schemas.microsoft.com/office/drawing/2014/main" id="{A2601DA9-2260-4F6C-BCB7-8C689EED2CC2}"/>
              </a:ext>
            </a:extLst>
          </p:cNvPr>
          <p:cNvSpPr>
            <a:spLocks noGrp="1"/>
          </p:cNvSpPr>
          <p:nvPr>
            <p:ph type="ftr" sz="quarter" idx="4"/>
          </p:nvPr>
        </p:nvSpPr>
        <p:spPr/>
        <p:txBody>
          <a:bodyPr/>
          <a:lstStyle/>
          <a:p>
            <a:r>
              <a:rPr lang="en-IN"/>
              <a:t>CA. Viral M Khandhar</a:t>
            </a:r>
          </a:p>
        </p:txBody>
      </p:sp>
    </p:spTree>
    <p:extLst>
      <p:ext uri="{BB962C8B-B14F-4D97-AF65-F5344CB8AC3E}">
        <p14:creationId xmlns:p14="http://schemas.microsoft.com/office/powerpoint/2010/main" val="750332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Lato"/>
              </a:rPr>
              <a:t>Taxpayers should undertake proper research and meticulous study before arriving upon the classification of their goods/services. A revisit to the classifications is also warranted in case of any amendment/judicial pronouncements affecting the product/service of the Taxpayer. In case the taxpayer is of the view that the classification adopted is incorrect, the taxpayer should carefully evaluate the future course of action to be adopted which will involve minimal financial burden on the taxpayer/their recipient and is also within the four corners of the law.</a:t>
            </a:r>
            <a:endParaRPr lang="en-US" dirty="0"/>
          </a:p>
        </p:txBody>
      </p:sp>
      <p:sp>
        <p:nvSpPr>
          <p:cNvPr id="4" name="Slide Number Placeholder 3"/>
          <p:cNvSpPr>
            <a:spLocks noGrp="1"/>
          </p:cNvSpPr>
          <p:nvPr>
            <p:ph type="sldNum" sz="quarter" idx="5"/>
          </p:nvPr>
        </p:nvSpPr>
        <p:spPr/>
        <p:txBody>
          <a:bodyPr/>
          <a:lstStyle/>
          <a:p>
            <a:fld id="{0B3C6969-EC14-4422-B9BA-B6EF84FD7FFE}" type="slidenum">
              <a:rPr lang="en-IN" smtClean="0"/>
              <a:pPr/>
              <a:t>65</a:t>
            </a:fld>
            <a:endParaRPr lang="en-IN"/>
          </a:p>
        </p:txBody>
      </p:sp>
      <p:sp>
        <p:nvSpPr>
          <p:cNvPr id="5" name="Footer Placeholder 4">
            <a:extLst>
              <a:ext uri="{FF2B5EF4-FFF2-40B4-BE49-F238E27FC236}">
                <a16:creationId xmlns:a16="http://schemas.microsoft.com/office/drawing/2014/main" id="{FED1947D-A25D-4370-84EC-974E8602F119}"/>
              </a:ext>
            </a:extLst>
          </p:cNvPr>
          <p:cNvSpPr>
            <a:spLocks noGrp="1"/>
          </p:cNvSpPr>
          <p:nvPr>
            <p:ph type="ftr" sz="quarter" idx="4"/>
          </p:nvPr>
        </p:nvSpPr>
        <p:spPr/>
        <p:txBody>
          <a:bodyPr/>
          <a:lstStyle/>
          <a:p>
            <a:r>
              <a:rPr lang="en-IN"/>
              <a:t>CA. Viral M Khandhar</a:t>
            </a:r>
          </a:p>
        </p:txBody>
      </p:sp>
    </p:spTree>
    <p:extLst>
      <p:ext uri="{BB962C8B-B14F-4D97-AF65-F5344CB8AC3E}">
        <p14:creationId xmlns:p14="http://schemas.microsoft.com/office/powerpoint/2010/main" val="3097451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666666"/>
                </a:solidFill>
                <a:effectLst/>
                <a:latin typeface="LatoRegular"/>
              </a:rPr>
              <a:t>The Amritsar bench of ITAT in a recent ruling held that iPads are communicating devices and thus, not a substitute for computers, which had sparked a debate among tax professionals warranting a discussion. </a:t>
            </a:r>
          </a:p>
          <a:p>
            <a:r>
              <a:rPr lang="en-US" b="0" i="1">
                <a:solidFill>
                  <a:srgbClr val="666666"/>
                </a:solidFill>
                <a:effectLst/>
                <a:latin typeface="LatoRegular"/>
              </a:rPr>
              <a:t>There is apprehension about whether the dominance test must be evaluated from the taxpayer's perspective or through common parlance”</a:t>
            </a:r>
            <a:r>
              <a:rPr lang="en-US" b="0" i="0">
                <a:solidFill>
                  <a:srgbClr val="666666"/>
                </a:solidFill>
                <a:effectLst/>
                <a:latin typeface="LatoRegular"/>
              </a:rPr>
              <a:t>.</a:t>
            </a:r>
            <a:endParaRPr lang="en-US" dirty="0"/>
          </a:p>
        </p:txBody>
      </p:sp>
      <p:sp>
        <p:nvSpPr>
          <p:cNvPr id="4" name="Slide Number Placeholder 3"/>
          <p:cNvSpPr>
            <a:spLocks noGrp="1"/>
          </p:cNvSpPr>
          <p:nvPr>
            <p:ph type="sldNum" sz="quarter" idx="5"/>
          </p:nvPr>
        </p:nvSpPr>
        <p:spPr/>
        <p:txBody>
          <a:bodyPr/>
          <a:lstStyle/>
          <a:p>
            <a:fld id="{0B3C6969-EC14-4422-B9BA-B6EF84FD7FFE}" type="slidenum">
              <a:rPr lang="en-IN" smtClean="0"/>
              <a:pPr/>
              <a:t>3</a:t>
            </a:fld>
            <a:endParaRPr lang="en-IN"/>
          </a:p>
        </p:txBody>
      </p:sp>
      <p:sp>
        <p:nvSpPr>
          <p:cNvPr id="5" name="Footer Placeholder 4">
            <a:extLst>
              <a:ext uri="{FF2B5EF4-FFF2-40B4-BE49-F238E27FC236}">
                <a16:creationId xmlns:a16="http://schemas.microsoft.com/office/drawing/2014/main" id="{E1976085-A85F-4B6B-B220-9F1787553D49}"/>
              </a:ext>
            </a:extLst>
          </p:cNvPr>
          <p:cNvSpPr>
            <a:spLocks noGrp="1"/>
          </p:cNvSpPr>
          <p:nvPr>
            <p:ph type="ftr" sz="quarter" idx="4"/>
          </p:nvPr>
        </p:nvSpPr>
        <p:spPr/>
        <p:txBody>
          <a:bodyPr/>
          <a:lstStyle/>
          <a:p>
            <a:r>
              <a:rPr lang="en-IN"/>
              <a:t>CA. Viral M Khandhar</a:t>
            </a:r>
          </a:p>
        </p:txBody>
      </p:sp>
    </p:spTree>
    <p:extLst>
      <p:ext uri="{BB962C8B-B14F-4D97-AF65-F5344CB8AC3E}">
        <p14:creationId xmlns:p14="http://schemas.microsoft.com/office/powerpoint/2010/main" val="1280452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778676-10C6-4C39-8026-ED3245729754}" type="slidenum">
              <a:rPr lang="en-IN" altLang="en-US" smtClean="0"/>
              <a:pPr/>
              <a:t>4</a:t>
            </a:fld>
            <a:endParaRPr lang="en-IN" altLang="en-US" dirty="0"/>
          </a:p>
        </p:txBody>
      </p:sp>
      <p:sp>
        <p:nvSpPr>
          <p:cNvPr id="5" name="Footer Placeholder 4">
            <a:extLst>
              <a:ext uri="{FF2B5EF4-FFF2-40B4-BE49-F238E27FC236}">
                <a16:creationId xmlns:a16="http://schemas.microsoft.com/office/drawing/2014/main" id="{B02EBE62-0D0E-4BC2-B6C2-EB689D182863}"/>
              </a:ext>
            </a:extLst>
          </p:cNvPr>
          <p:cNvSpPr>
            <a:spLocks noGrp="1"/>
          </p:cNvSpPr>
          <p:nvPr>
            <p:ph type="ftr" sz="quarter" idx="4"/>
          </p:nvPr>
        </p:nvSpPr>
        <p:spPr/>
        <p:txBody>
          <a:bodyPr/>
          <a:lstStyle/>
          <a:p>
            <a:r>
              <a:rPr lang="en-IN"/>
              <a:t>CA. Viral M Khandhar</a:t>
            </a:r>
          </a:p>
        </p:txBody>
      </p:sp>
    </p:spTree>
    <p:extLst>
      <p:ext uri="{BB962C8B-B14F-4D97-AF65-F5344CB8AC3E}">
        <p14:creationId xmlns:p14="http://schemas.microsoft.com/office/powerpoint/2010/main" val="2937694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778676-10C6-4C39-8026-ED3245729754}" type="slidenum">
              <a:rPr lang="en-IN" altLang="en-US" smtClean="0"/>
              <a:pPr/>
              <a:t>5</a:t>
            </a:fld>
            <a:endParaRPr lang="en-IN" altLang="en-US" dirty="0"/>
          </a:p>
        </p:txBody>
      </p:sp>
      <p:sp>
        <p:nvSpPr>
          <p:cNvPr id="5" name="Footer Placeholder 4">
            <a:extLst>
              <a:ext uri="{FF2B5EF4-FFF2-40B4-BE49-F238E27FC236}">
                <a16:creationId xmlns:a16="http://schemas.microsoft.com/office/drawing/2014/main" id="{26F7D2E3-01DB-4100-B3A2-78C64D90696C}"/>
              </a:ext>
            </a:extLst>
          </p:cNvPr>
          <p:cNvSpPr>
            <a:spLocks noGrp="1"/>
          </p:cNvSpPr>
          <p:nvPr>
            <p:ph type="ftr" sz="quarter" idx="4"/>
          </p:nvPr>
        </p:nvSpPr>
        <p:spPr/>
        <p:txBody>
          <a:bodyPr/>
          <a:lstStyle/>
          <a:p>
            <a:r>
              <a:rPr lang="en-IN"/>
              <a:t>CA. Viral M Khandhar</a:t>
            </a:r>
          </a:p>
        </p:txBody>
      </p:sp>
    </p:spTree>
    <p:extLst>
      <p:ext uri="{BB962C8B-B14F-4D97-AF65-F5344CB8AC3E}">
        <p14:creationId xmlns:p14="http://schemas.microsoft.com/office/powerpoint/2010/main" val="1876356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eb garamond" panose="020B0604020202020204" pitchFamily="2" charset="0"/>
              </a:rPr>
              <a:t>s laid down by this Court in Commissioner of Central Excise Vs. Simplex Mills Co. Ltd, the General Rules of Interpretation will come into play, as mandated in Rule 1 itself, only when no clear picture emerges from the terms of the Headings and the relevant section or chapter notes;</a:t>
            </a:r>
            <a:endParaRPr lang="en-US" dirty="0"/>
          </a:p>
        </p:txBody>
      </p:sp>
      <p:sp>
        <p:nvSpPr>
          <p:cNvPr id="4" name="Slide Number Placeholder 3"/>
          <p:cNvSpPr>
            <a:spLocks noGrp="1"/>
          </p:cNvSpPr>
          <p:nvPr>
            <p:ph type="sldNum" sz="quarter" idx="5"/>
          </p:nvPr>
        </p:nvSpPr>
        <p:spPr/>
        <p:txBody>
          <a:bodyPr/>
          <a:lstStyle/>
          <a:p>
            <a:fld id="{0B3C6969-EC14-4422-B9BA-B6EF84FD7FFE}" type="slidenum">
              <a:rPr lang="en-IN" smtClean="0"/>
              <a:pPr/>
              <a:t>28</a:t>
            </a:fld>
            <a:endParaRPr lang="en-IN"/>
          </a:p>
        </p:txBody>
      </p:sp>
      <p:sp>
        <p:nvSpPr>
          <p:cNvPr id="5" name="Footer Placeholder 4">
            <a:extLst>
              <a:ext uri="{FF2B5EF4-FFF2-40B4-BE49-F238E27FC236}">
                <a16:creationId xmlns:a16="http://schemas.microsoft.com/office/drawing/2014/main" id="{15C7DB8A-208F-4022-81E5-338E3044977D}"/>
              </a:ext>
            </a:extLst>
          </p:cNvPr>
          <p:cNvSpPr>
            <a:spLocks noGrp="1"/>
          </p:cNvSpPr>
          <p:nvPr>
            <p:ph type="ftr" sz="quarter" idx="4"/>
          </p:nvPr>
        </p:nvSpPr>
        <p:spPr/>
        <p:txBody>
          <a:bodyPr/>
          <a:lstStyle/>
          <a:p>
            <a:r>
              <a:rPr lang="en-IN"/>
              <a:t>CA. Viral M Khandhar</a:t>
            </a:r>
          </a:p>
        </p:txBody>
      </p:sp>
    </p:spTree>
    <p:extLst>
      <p:ext uri="{BB962C8B-B14F-4D97-AF65-F5344CB8AC3E}">
        <p14:creationId xmlns:p14="http://schemas.microsoft.com/office/powerpoint/2010/main" val="92420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mixture of rye and barley (50/50) can be included in heading 1002 (rye) but also in heading 1003 (barley) according to GR 2b) sentence1 because the heading is also applicable for mixtures. A steel spoon with a wooden handle can be placed in heading 4419 and in heading 8215, because the terms of the headings are also applicable for goods which are made in part of a certain material</a:t>
            </a:r>
          </a:p>
        </p:txBody>
      </p:sp>
      <p:sp>
        <p:nvSpPr>
          <p:cNvPr id="4" name="Slide Number Placeholder 3"/>
          <p:cNvSpPr>
            <a:spLocks noGrp="1"/>
          </p:cNvSpPr>
          <p:nvPr>
            <p:ph type="sldNum" sz="quarter" idx="5"/>
          </p:nvPr>
        </p:nvSpPr>
        <p:spPr/>
        <p:txBody>
          <a:bodyPr/>
          <a:lstStyle/>
          <a:p>
            <a:fld id="{0B3C6969-EC14-4422-B9BA-B6EF84FD7FFE}" type="slidenum">
              <a:rPr lang="en-IN" smtClean="0"/>
              <a:pPr/>
              <a:t>35</a:t>
            </a:fld>
            <a:endParaRPr lang="en-IN"/>
          </a:p>
        </p:txBody>
      </p:sp>
      <p:sp>
        <p:nvSpPr>
          <p:cNvPr id="5" name="Footer Placeholder 4">
            <a:extLst>
              <a:ext uri="{FF2B5EF4-FFF2-40B4-BE49-F238E27FC236}">
                <a16:creationId xmlns:a16="http://schemas.microsoft.com/office/drawing/2014/main" id="{E77F6726-C1E9-402E-B93F-9D516E0E18E6}"/>
              </a:ext>
            </a:extLst>
          </p:cNvPr>
          <p:cNvSpPr>
            <a:spLocks noGrp="1"/>
          </p:cNvSpPr>
          <p:nvPr>
            <p:ph type="ftr" sz="quarter" idx="4"/>
          </p:nvPr>
        </p:nvSpPr>
        <p:spPr/>
        <p:txBody>
          <a:bodyPr/>
          <a:lstStyle/>
          <a:p>
            <a:r>
              <a:rPr lang="en-IN"/>
              <a:t>CA. Viral M Khandhar</a:t>
            </a:r>
          </a:p>
        </p:txBody>
      </p:sp>
    </p:spTree>
    <p:extLst>
      <p:ext uri="{BB962C8B-B14F-4D97-AF65-F5344CB8AC3E}">
        <p14:creationId xmlns:p14="http://schemas.microsoft.com/office/powerpoint/2010/main" val="3725671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3C6969-EC14-4422-B9BA-B6EF84FD7FFE}" type="slidenum">
              <a:rPr lang="en-IN" smtClean="0"/>
              <a:pPr/>
              <a:t>36</a:t>
            </a:fld>
            <a:endParaRPr lang="en-IN"/>
          </a:p>
        </p:txBody>
      </p:sp>
      <p:sp>
        <p:nvSpPr>
          <p:cNvPr id="5" name="Footer Placeholder 4">
            <a:extLst>
              <a:ext uri="{FF2B5EF4-FFF2-40B4-BE49-F238E27FC236}">
                <a16:creationId xmlns:a16="http://schemas.microsoft.com/office/drawing/2014/main" id="{AB5FE6F6-14E1-4FE3-870E-458F6407C654}"/>
              </a:ext>
            </a:extLst>
          </p:cNvPr>
          <p:cNvSpPr>
            <a:spLocks noGrp="1"/>
          </p:cNvSpPr>
          <p:nvPr>
            <p:ph type="ftr" sz="quarter" idx="4"/>
          </p:nvPr>
        </p:nvSpPr>
        <p:spPr/>
        <p:txBody>
          <a:bodyPr/>
          <a:lstStyle/>
          <a:p>
            <a:r>
              <a:rPr lang="en-IN"/>
              <a:t>CA. Viral M Khandhar</a:t>
            </a:r>
          </a:p>
        </p:txBody>
      </p:sp>
    </p:spTree>
    <p:extLst>
      <p:ext uri="{BB962C8B-B14F-4D97-AF65-F5344CB8AC3E}">
        <p14:creationId xmlns:p14="http://schemas.microsoft.com/office/powerpoint/2010/main" val="718597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3C6969-EC14-4422-B9BA-B6EF84FD7FFE}" type="slidenum">
              <a:rPr lang="en-IN" smtClean="0"/>
              <a:pPr/>
              <a:t>46</a:t>
            </a:fld>
            <a:endParaRPr lang="en-IN"/>
          </a:p>
        </p:txBody>
      </p:sp>
      <p:sp>
        <p:nvSpPr>
          <p:cNvPr id="5" name="Footer Placeholder 4">
            <a:extLst>
              <a:ext uri="{FF2B5EF4-FFF2-40B4-BE49-F238E27FC236}">
                <a16:creationId xmlns:a16="http://schemas.microsoft.com/office/drawing/2014/main" id="{E3F2212C-1E88-4FC2-AD03-1A51CBE0DABE}"/>
              </a:ext>
            </a:extLst>
          </p:cNvPr>
          <p:cNvSpPr>
            <a:spLocks noGrp="1"/>
          </p:cNvSpPr>
          <p:nvPr>
            <p:ph type="ftr" sz="quarter" idx="4"/>
          </p:nvPr>
        </p:nvSpPr>
        <p:spPr/>
        <p:txBody>
          <a:bodyPr/>
          <a:lstStyle/>
          <a:p>
            <a:r>
              <a:rPr lang="en-IN"/>
              <a:t>CA. Viral M Khandhar</a:t>
            </a:r>
          </a:p>
        </p:txBody>
      </p:sp>
    </p:spTree>
    <p:extLst>
      <p:ext uri="{BB962C8B-B14F-4D97-AF65-F5344CB8AC3E}">
        <p14:creationId xmlns:p14="http://schemas.microsoft.com/office/powerpoint/2010/main" val="1552144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"Scrabble" there is an element of chance and skill. The player in "Scrabble" gets lettered tiles to create words by chance. These tiles are initially kept in a pouch from which every player picks up the tiles. This is pure matter of chance. Further, apart from the element of chance there is also an element of skill involved in "Scrabble". Each lettered tile has an assigned value and the player has to create words. He tries to create words which attain maximum value; tries to gain maximum value from the lettered tiles which come by chance to him.</a:t>
            </a:r>
          </a:p>
          <a:p>
            <a:endParaRPr lang="en-US" dirty="0"/>
          </a:p>
        </p:txBody>
      </p:sp>
      <p:sp>
        <p:nvSpPr>
          <p:cNvPr id="4" name="Slide Number Placeholder 3"/>
          <p:cNvSpPr>
            <a:spLocks noGrp="1"/>
          </p:cNvSpPr>
          <p:nvPr>
            <p:ph type="sldNum" sz="quarter" idx="5"/>
          </p:nvPr>
        </p:nvSpPr>
        <p:spPr/>
        <p:txBody>
          <a:bodyPr/>
          <a:lstStyle/>
          <a:p>
            <a:fld id="{0B3C6969-EC14-4422-B9BA-B6EF84FD7FFE}" type="slidenum">
              <a:rPr lang="en-IN" smtClean="0"/>
              <a:pPr/>
              <a:t>48</a:t>
            </a:fld>
            <a:endParaRPr lang="en-IN"/>
          </a:p>
        </p:txBody>
      </p:sp>
      <p:sp>
        <p:nvSpPr>
          <p:cNvPr id="5" name="Footer Placeholder 4">
            <a:extLst>
              <a:ext uri="{FF2B5EF4-FFF2-40B4-BE49-F238E27FC236}">
                <a16:creationId xmlns:a16="http://schemas.microsoft.com/office/drawing/2014/main" id="{45A80B66-2E87-4EAB-8F19-031C3190EBCB}"/>
              </a:ext>
            </a:extLst>
          </p:cNvPr>
          <p:cNvSpPr>
            <a:spLocks noGrp="1"/>
          </p:cNvSpPr>
          <p:nvPr>
            <p:ph type="ftr" sz="quarter" idx="4"/>
          </p:nvPr>
        </p:nvSpPr>
        <p:spPr/>
        <p:txBody>
          <a:bodyPr/>
          <a:lstStyle/>
          <a:p>
            <a:r>
              <a:rPr lang="en-IN"/>
              <a:t>CA. Viral M Khandhar</a:t>
            </a:r>
          </a:p>
        </p:txBody>
      </p:sp>
    </p:spTree>
    <p:extLst>
      <p:ext uri="{BB962C8B-B14F-4D97-AF65-F5344CB8AC3E}">
        <p14:creationId xmlns:p14="http://schemas.microsoft.com/office/powerpoint/2010/main" val="4077619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3"/>
          <p:cNvGrpSpPr>
            <a:grpSpLocks/>
          </p:cNvGrpSpPr>
          <p:nvPr/>
        </p:nvGrpSpPr>
        <p:grpSpPr bwMode="auto">
          <a:xfrm>
            <a:off x="0" y="-1588"/>
            <a:ext cx="12192000" cy="6865938"/>
            <a:chOff x="0" y="-2373"/>
            <a:chExt cx="12192000" cy="6867027"/>
          </a:xfrm>
        </p:grpSpPr>
        <p:sp>
          <p:nvSpPr>
            <p:cNvPr id="5" name="Rectangle 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2" name="Rectangle 1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3" name="Picture 12"/>
          <p:cNvPicPr>
            <a:picLocks noChangeAspect="1"/>
          </p:cNvPicPr>
          <p:nvPr userDrawn="1"/>
        </p:nvPicPr>
        <p:blipFill rotWithShape="1">
          <a:blip r:embed="rId3"/>
          <a:srcRect l="-1170" r="9237"/>
          <a:stretch/>
        </p:blipFill>
        <p:spPr>
          <a:xfrm>
            <a:off x="639260" y="614078"/>
            <a:ext cx="1429085" cy="1330610"/>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Date Placeholder 3"/>
          <p:cNvSpPr>
            <a:spLocks noGrp="1"/>
          </p:cNvSpPr>
          <p:nvPr>
            <p:ph type="dt" sz="half" idx="10"/>
          </p:nvPr>
        </p:nvSpPr>
        <p:spPr>
          <a:xfrm rot="5400000">
            <a:off x="10090150" y="1792288"/>
            <a:ext cx="990600" cy="304800"/>
          </a:xfrm>
        </p:spPr>
        <p:txBody>
          <a:bodyPr/>
          <a:lstStyle>
            <a:lvl1pPr algn="l">
              <a:defRPr b="0" i="0">
                <a:solidFill>
                  <a:schemeClr val="bg1"/>
                </a:solidFill>
              </a:defRPr>
            </a:lvl1pPr>
          </a:lstStyle>
          <a:p>
            <a:pPr>
              <a:defRPr/>
            </a:pPr>
            <a:fld id="{C9356630-8852-4F69-BEC2-8BBDEC816570}" type="datetime1">
              <a:rPr lang="en-IN" smtClean="0"/>
              <a:t>25-08-2022</a:t>
            </a:fld>
            <a:endParaRPr lang="en-IN"/>
          </a:p>
        </p:txBody>
      </p:sp>
      <p:sp>
        <p:nvSpPr>
          <p:cNvPr id="15" name="Footer Placeholder 4"/>
          <p:cNvSpPr>
            <a:spLocks noGrp="1"/>
          </p:cNvSpPr>
          <p:nvPr>
            <p:ph type="ftr" sz="quarter" idx="11"/>
          </p:nvPr>
        </p:nvSpPr>
        <p:spPr>
          <a:xfrm rot="5400000">
            <a:off x="8960644" y="3226594"/>
            <a:ext cx="3859212" cy="304800"/>
          </a:xfrm>
        </p:spPr>
        <p:txBody>
          <a:bodyPr/>
          <a:lstStyle>
            <a:lvl1pPr>
              <a:defRPr b="0" i="0">
                <a:solidFill>
                  <a:schemeClr val="bg1"/>
                </a:solidFill>
              </a:defRPr>
            </a:lvl1pPr>
          </a:lstStyle>
          <a:p>
            <a:pPr>
              <a:defRPr/>
            </a:pPr>
            <a:r>
              <a:rPr lang="en-IN"/>
              <a:t>© Indirect Taxes Committee, ICAI</a:t>
            </a:r>
          </a:p>
        </p:txBody>
      </p:sp>
      <p:sp>
        <p:nvSpPr>
          <p:cNvPr id="16" name="Slide Number Placeholder 5"/>
          <p:cNvSpPr>
            <a:spLocks noGrp="1"/>
          </p:cNvSpPr>
          <p:nvPr>
            <p:ph type="sldNum" sz="quarter" idx="12"/>
          </p:nvPr>
        </p:nvSpPr>
        <p:spPr>
          <a:xfrm>
            <a:off x="10350500" y="292100"/>
            <a:ext cx="838200" cy="768350"/>
          </a:xfrm>
        </p:spPr>
        <p:txBody>
          <a:bodyPr/>
          <a:lstStyle>
            <a:lvl1pPr>
              <a:defRPr>
                <a:latin typeface="Palatino Linotype" panose="02040502050505030304" pitchFamily="18" charset="0"/>
              </a:defRPr>
            </a:lvl1pPr>
          </a:lstStyle>
          <a:p>
            <a:fld id="{56FCA643-ADDA-4CE8-B4FF-7AA2A8ED4A7D}" type="slidenum">
              <a:rPr lang="en-IN" altLang="en-US"/>
              <a:pPr/>
              <a:t>‹#›</a:t>
            </a:fld>
            <a:endParaRPr lang="en-IN" altLang="en-US"/>
          </a:p>
        </p:txBody>
      </p:sp>
    </p:spTree>
    <p:extLst>
      <p:ext uri="{BB962C8B-B14F-4D97-AF65-F5344CB8AC3E}">
        <p14:creationId xmlns:p14="http://schemas.microsoft.com/office/powerpoint/2010/main" val="2281491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5" name="Group 23"/>
          <p:cNvGrpSpPr>
            <a:grpSpLocks/>
          </p:cNvGrpSpPr>
          <p:nvPr/>
        </p:nvGrpSpPr>
        <p:grpSpPr bwMode="auto">
          <a:xfrm>
            <a:off x="0" y="-1588"/>
            <a:ext cx="12192000" cy="6865938"/>
            <a:chOff x="0" y="-2373"/>
            <a:chExt cx="12192000" cy="6867027"/>
          </a:xfrm>
        </p:grpSpPr>
        <p:sp>
          <p:nvSpPr>
            <p:cNvPr id="6" name="Rectangle 5"/>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p:cNvSpPr>
            <p:nvPr/>
          </p:nvSpPr>
          <p:spPr bwMode="gray">
            <a:xfrm rot="10371525">
              <a:off x="263767" y="4438254"/>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3" name="Freeform 5"/>
            <p:cNvSpPr>
              <a:spLocks/>
            </p:cNvSpPr>
            <p:nvPr/>
          </p:nvSpPr>
          <p:spPr bwMode="gray">
            <a:xfrm rot="10800000">
              <a:off x="459506" y="321130"/>
              <a:ext cx="11277600" cy="4533900"/>
            </a:xfrm>
            <a:custGeom>
              <a:avLst/>
              <a:gdLst>
                <a:gd name="T0" fmla="*/ 0 w 7104"/>
                <a:gd name="T1" fmla="*/ 0 h 2856"/>
                <a:gd name="T2" fmla="*/ 0 w 7104"/>
                <a:gd name="T3" fmla="*/ 2147483647 h 2856"/>
                <a:gd name="T4" fmla="*/ 2147483647 w 7104"/>
                <a:gd name="T5" fmla="*/ 2147483647 h 2856"/>
                <a:gd name="T6" fmla="*/ 2147483647 w 7104"/>
                <a:gd name="T7" fmla="*/ 2147483647 h 2856"/>
                <a:gd name="T8" fmla="*/ 2147483647 w 7104"/>
                <a:gd name="T9" fmla="*/ 2147483647 h 2856"/>
                <a:gd name="T10" fmla="*/ 2147483647 w 7104"/>
                <a:gd name="T11" fmla="*/ 2147483647 h 2856"/>
                <a:gd name="T12" fmla="*/ 2147483647 w 7104"/>
                <a:gd name="T13" fmla="*/ 2147483647 h 2856"/>
                <a:gd name="T14" fmla="*/ 2147483647 w 7104"/>
                <a:gd name="T15" fmla="*/ 2147483647 h 2856"/>
                <a:gd name="T16" fmla="*/ 2147483647 w 7104"/>
                <a:gd name="T17" fmla="*/ 2147483647 h 2856"/>
                <a:gd name="T18" fmla="*/ 2147483647 w 7104"/>
                <a:gd name="T19" fmla="*/ 2147483647 h 2856"/>
                <a:gd name="T20" fmla="*/ 2147483647 w 7104"/>
                <a:gd name="T21" fmla="*/ 2147483647 h 2856"/>
                <a:gd name="T22" fmla="*/ 2147483647 w 7104"/>
                <a:gd name="T23" fmla="*/ 2147483647 h 2856"/>
                <a:gd name="T24" fmla="*/ 2147483647 w 7104"/>
                <a:gd name="T25" fmla="*/ 2147483647 h 2856"/>
                <a:gd name="T26" fmla="*/ 2147483647 w 7104"/>
                <a:gd name="T27" fmla="*/ 2147483647 h 2856"/>
                <a:gd name="T28" fmla="*/ 2147483647 w 7104"/>
                <a:gd name="T29" fmla="*/ 2147483647 h 2856"/>
                <a:gd name="T30" fmla="*/ 2147483647 w 7104"/>
                <a:gd name="T31" fmla="*/ 2147483647 h 2856"/>
                <a:gd name="T32" fmla="*/ 2147483647 w 7104"/>
                <a:gd name="T33" fmla="*/ 2147483647 h 2856"/>
                <a:gd name="T34" fmla="*/ 2147483647 w 7104"/>
                <a:gd name="T35" fmla="*/ 2147483647 h 2856"/>
                <a:gd name="T36" fmla="*/ 2147483647 w 7104"/>
                <a:gd name="T37" fmla="*/ 2147483647 h 2856"/>
                <a:gd name="T38" fmla="*/ 2147483647 w 7104"/>
                <a:gd name="T39" fmla="*/ 2147483647 h 2856"/>
                <a:gd name="T40" fmla="*/ 2147483647 w 7104"/>
                <a:gd name="T41" fmla="*/ 2147483647 h 2856"/>
                <a:gd name="T42" fmla="*/ 2147483647 w 7104"/>
                <a:gd name="T43" fmla="*/ 2147483647 h 2856"/>
                <a:gd name="T44" fmla="*/ 2147483647 w 7104"/>
                <a:gd name="T45" fmla="*/ 2147483647 h 2856"/>
                <a:gd name="T46" fmla="*/ 2147483647 w 7104"/>
                <a:gd name="T47" fmla="*/ 2147483647 h 2856"/>
                <a:gd name="T48" fmla="*/ 2147483647 w 7104"/>
                <a:gd name="T49" fmla="*/ 2147483647 h 2856"/>
                <a:gd name="T50" fmla="*/ 2147483647 w 7104"/>
                <a:gd name="T51" fmla="*/ 2147483647 h 2856"/>
                <a:gd name="T52" fmla="*/ 2147483647 w 7104"/>
                <a:gd name="T53" fmla="*/ 2147483647 h 2856"/>
                <a:gd name="T54" fmla="*/ 2147483647 w 7104"/>
                <a:gd name="T55" fmla="*/ 2147483647 h 2856"/>
                <a:gd name="T56" fmla="*/ 2147483647 w 7104"/>
                <a:gd name="T57" fmla="*/ 2147483647 h 2856"/>
                <a:gd name="T58" fmla="*/ 2147483647 w 7104"/>
                <a:gd name="T59" fmla="*/ 2147483647 h 2856"/>
                <a:gd name="T60" fmla="*/ 2147483647 w 7104"/>
                <a:gd name="T61" fmla="*/ 2147483647 h 2856"/>
                <a:gd name="T62" fmla="*/ 2147483647 w 7104"/>
                <a:gd name="T63" fmla="*/ 2147483647 h 2856"/>
                <a:gd name="T64" fmla="*/ 2147483647 w 7104"/>
                <a:gd name="T65" fmla="*/ 2147483647 h 2856"/>
                <a:gd name="T66" fmla="*/ 2147483647 w 7104"/>
                <a:gd name="T67" fmla="*/ 2147483647 h 2856"/>
                <a:gd name="T68" fmla="*/ 2147483647 w 7104"/>
                <a:gd name="T69" fmla="*/ 2147483647 h 2856"/>
                <a:gd name="T70" fmla="*/ 2147483647 w 7104"/>
                <a:gd name="T71" fmla="*/ 2147483647 h 2856"/>
                <a:gd name="T72" fmla="*/ 2147483647 w 7104"/>
                <a:gd name="T73" fmla="*/ 2147483647 h 2856"/>
                <a:gd name="T74" fmla="*/ 2147483647 w 7104"/>
                <a:gd name="T75" fmla="*/ 2147483647 h 2856"/>
                <a:gd name="T76" fmla="*/ 2147483647 w 7104"/>
                <a:gd name="T77" fmla="*/ 2147483647 h 2856"/>
                <a:gd name="T78" fmla="*/ 2147483647 w 7104"/>
                <a:gd name="T79" fmla="*/ 2147483647 h 2856"/>
                <a:gd name="T80" fmla="*/ 2147483647 w 7104"/>
                <a:gd name="T81" fmla="*/ 2147483647 h 2856"/>
                <a:gd name="T82" fmla="*/ 2147483647 w 7104"/>
                <a:gd name="T83" fmla="*/ 2147483647 h 2856"/>
                <a:gd name="T84" fmla="*/ 2147483647 w 7104"/>
                <a:gd name="T85" fmla="*/ 2147483647 h 2856"/>
                <a:gd name="T86" fmla="*/ 2147483647 w 7104"/>
                <a:gd name="T87" fmla="*/ 2147483647 h 2856"/>
                <a:gd name="T88" fmla="*/ 2147483647 w 7104"/>
                <a:gd name="T89" fmla="*/ 2147483647 h 2856"/>
                <a:gd name="T90" fmla="*/ 2147483647 w 7104"/>
                <a:gd name="T91" fmla="*/ 2147483647 h 2856"/>
                <a:gd name="T92" fmla="*/ 2147483647 w 7104"/>
                <a:gd name="T93" fmla="*/ 2147483647 h 2856"/>
                <a:gd name="T94" fmla="*/ 2147483647 w 7104"/>
                <a:gd name="T95" fmla="*/ 2147483647 h 2856"/>
                <a:gd name="T96" fmla="*/ 2147483647 w 7104"/>
                <a:gd name="T97" fmla="*/ 2147483647 h 2856"/>
                <a:gd name="T98" fmla="*/ 0 w 7104"/>
                <a:gd name="T99" fmla="*/ 0 h 2856"/>
                <a:gd name="T100" fmla="*/ 0 w 7104"/>
                <a:gd name="T101" fmla="*/ 0 h 28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4"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5" name="Rectangle 14"/>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Date Placeholder 4"/>
          <p:cNvSpPr>
            <a:spLocks noGrp="1"/>
          </p:cNvSpPr>
          <p:nvPr>
            <p:ph type="dt" sz="half" idx="10"/>
          </p:nvPr>
        </p:nvSpPr>
        <p:spPr/>
        <p:txBody>
          <a:bodyPr/>
          <a:lstStyle>
            <a:lvl1pPr>
              <a:defRPr/>
            </a:lvl1pPr>
          </a:lstStyle>
          <a:p>
            <a:pPr>
              <a:defRPr/>
            </a:pPr>
            <a:fld id="{067F20CC-B0BE-43EF-B275-27C53BF00E39}" type="datetime1">
              <a:rPr lang="en-IN" smtClean="0"/>
              <a:t>25-08-2022</a:t>
            </a:fld>
            <a:endParaRPr lang="en-IN"/>
          </a:p>
        </p:txBody>
      </p:sp>
      <p:sp>
        <p:nvSpPr>
          <p:cNvPr id="17" name="Footer Placeholder 5"/>
          <p:cNvSpPr>
            <a:spLocks noGrp="1"/>
          </p:cNvSpPr>
          <p:nvPr>
            <p:ph type="ftr" sz="quarter" idx="11"/>
          </p:nvPr>
        </p:nvSpPr>
        <p:spPr/>
        <p:txBody>
          <a:bodyPr/>
          <a:lstStyle>
            <a:lvl1pPr>
              <a:defRPr/>
            </a:lvl1pPr>
          </a:lstStyle>
          <a:p>
            <a:pPr>
              <a:defRPr/>
            </a:pPr>
            <a:r>
              <a:rPr lang="en-IN"/>
              <a:t>© Indirect Taxes Committee, ICAI</a:t>
            </a:r>
          </a:p>
        </p:txBody>
      </p:sp>
      <p:sp>
        <p:nvSpPr>
          <p:cNvPr id="18" name="Slide Number Placeholder 6"/>
          <p:cNvSpPr>
            <a:spLocks noGrp="1"/>
          </p:cNvSpPr>
          <p:nvPr>
            <p:ph type="sldNum" sz="quarter" idx="12"/>
          </p:nvPr>
        </p:nvSpPr>
        <p:spPr/>
        <p:txBody>
          <a:bodyPr/>
          <a:lstStyle>
            <a:lvl1pPr>
              <a:defRPr/>
            </a:lvl1pPr>
          </a:lstStyle>
          <a:p>
            <a:fld id="{1A6100AD-F474-43A9-974D-3AB9D7A9C538}" type="slidenum">
              <a:rPr lang="en-IN" altLang="en-US"/>
              <a:pPr/>
              <a:t>‹#›</a:t>
            </a:fld>
            <a:endParaRPr lang="en-IN" altLang="en-US"/>
          </a:p>
        </p:txBody>
      </p:sp>
    </p:spTree>
    <p:extLst>
      <p:ext uri="{BB962C8B-B14F-4D97-AF65-F5344CB8AC3E}">
        <p14:creationId xmlns:p14="http://schemas.microsoft.com/office/powerpoint/2010/main" val="3688071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4" name="Group 23"/>
          <p:cNvGrpSpPr>
            <a:grpSpLocks/>
          </p:cNvGrpSpPr>
          <p:nvPr/>
        </p:nvGrpSpPr>
        <p:grpSpPr bwMode="auto">
          <a:xfrm>
            <a:off x="0" y="-1588"/>
            <a:ext cx="12192000" cy="6865938"/>
            <a:chOff x="0" y="-2373"/>
            <a:chExt cx="12192000" cy="6867027"/>
          </a:xfrm>
        </p:grpSpPr>
        <p:sp>
          <p:nvSpPr>
            <p:cNvPr id="5" name="Rectangle 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p:cNvSpPr>
            <p:nvPr/>
          </p:nvSpPr>
          <p:spPr bwMode="gray">
            <a:xfrm rot="-589932">
              <a:off x="8490951" y="2714874"/>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3" name="Freeform 5"/>
            <p:cNvSpPr>
              <a:spLocks/>
            </p:cNvSpPr>
            <p:nvPr/>
          </p:nvSpPr>
          <p:spPr bwMode="gray">
            <a:xfrm>
              <a:off x="455612" y="2801319"/>
              <a:ext cx="11277600" cy="3602637"/>
            </a:xfrm>
            <a:custGeom>
              <a:avLst/>
              <a:gdLst>
                <a:gd name="T0" fmla="*/ 0 w 10000"/>
                <a:gd name="T1" fmla="*/ 0 h 7946"/>
                <a:gd name="T2" fmla="*/ 0 w 10000"/>
                <a:gd name="T3" fmla="*/ 2147483647 h 7946"/>
                <a:gd name="T4" fmla="*/ 2147483647 w 10000"/>
                <a:gd name="T5" fmla="*/ 2147483647 h 7946"/>
                <a:gd name="T6" fmla="*/ 2147483647 w 10000"/>
                <a:gd name="T7" fmla="*/ 2147483647 h 7946"/>
                <a:gd name="T8" fmla="*/ 2147483647 w 10000"/>
                <a:gd name="T9" fmla="*/ 2147483647 h 7946"/>
                <a:gd name="T10" fmla="*/ 2147483647 w 10000"/>
                <a:gd name="T11" fmla="*/ 2147483647 h 7946"/>
                <a:gd name="T12" fmla="*/ 2147483647 w 10000"/>
                <a:gd name="T13" fmla="*/ 2147483647 h 7946"/>
                <a:gd name="T14" fmla="*/ 2147483647 w 10000"/>
                <a:gd name="T15" fmla="*/ 2147483647 h 7946"/>
                <a:gd name="T16" fmla="*/ 2147483647 w 10000"/>
                <a:gd name="T17" fmla="*/ 2147483647 h 7946"/>
                <a:gd name="T18" fmla="*/ 2147483647 w 10000"/>
                <a:gd name="T19" fmla="*/ 2147483647 h 7946"/>
                <a:gd name="T20" fmla="*/ 2147483647 w 10000"/>
                <a:gd name="T21" fmla="*/ 2147483647 h 7946"/>
                <a:gd name="T22" fmla="*/ 2147483647 w 10000"/>
                <a:gd name="T23" fmla="*/ 2147483647 h 7946"/>
                <a:gd name="T24" fmla="*/ 2147483647 w 10000"/>
                <a:gd name="T25" fmla="*/ 2147483647 h 7946"/>
                <a:gd name="T26" fmla="*/ 2147483647 w 10000"/>
                <a:gd name="T27" fmla="*/ 2147483647 h 7946"/>
                <a:gd name="T28" fmla="*/ 2147483647 w 10000"/>
                <a:gd name="T29" fmla="*/ 2147483647 h 7946"/>
                <a:gd name="T30" fmla="*/ 2147483647 w 10000"/>
                <a:gd name="T31" fmla="*/ 2147483647 h 7946"/>
                <a:gd name="T32" fmla="*/ 2147483647 w 10000"/>
                <a:gd name="T33" fmla="*/ 2147483647 h 7946"/>
                <a:gd name="T34" fmla="*/ 2147483647 w 10000"/>
                <a:gd name="T35" fmla="*/ 2147483647 h 7946"/>
                <a:gd name="T36" fmla="*/ 2147483647 w 10000"/>
                <a:gd name="T37" fmla="*/ 2147483647 h 7946"/>
                <a:gd name="T38" fmla="*/ 2147483647 w 10000"/>
                <a:gd name="T39" fmla="*/ 2147483647 h 7946"/>
                <a:gd name="T40" fmla="*/ 2147483647 w 10000"/>
                <a:gd name="T41" fmla="*/ 2147483647 h 7946"/>
                <a:gd name="T42" fmla="*/ 2147483647 w 10000"/>
                <a:gd name="T43" fmla="*/ 2147483647 h 7946"/>
                <a:gd name="T44" fmla="*/ 2147483647 w 10000"/>
                <a:gd name="T45" fmla="*/ 2147483647 h 7946"/>
                <a:gd name="T46" fmla="*/ 2147483647 w 10000"/>
                <a:gd name="T47" fmla="*/ 2147483647 h 7946"/>
                <a:gd name="T48" fmla="*/ 2147483647 w 10000"/>
                <a:gd name="T49" fmla="*/ 2147483647 h 7946"/>
                <a:gd name="T50" fmla="*/ 2147483647 w 10000"/>
                <a:gd name="T51" fmla="*/ 2147483647 h 7946"/>
                <a:gd name="T52" fmla="*/ 2147483647 w 10000"/>
                <a:gd name="T53" fmla="*/ 2147483647 h 7946"/>
                <a:gd name="T54" fmla="*/ 2147483647 w 10000"/>
                <a:gd name="T55" fmla="*/ 2147483647 h 7946"/>
                <a:gd name="T56" fmla="*/ 2147483647 w 10000"/>
                <a:gd name="T57" fmla="*/ 2147483647 h 7946"/>
                <a:gd name="T58" fmla="*/ 2147483647 w 10000"/>
                <a:gd name="T59" fmla="*/ 2147483647 h 7946"/>
                <a:gd name="T60" fmla="*/ 2147483647 w 10000"/>
                <a:gd name="T61" fmla="*/ 2147483647 h 7946"/>
                <a:gd name="T62" fmla="*/ 2147483647 w 10000"/>
                <a:gd name="T63" fmla="*/ 2147483647 h 7946"/>
                <a:gd name="T64" fmla="*/ 2147483647 w 10000"/>
                <a:gd name="T65" fmla="*/ 2147483647 h 7946"/>
                <a:gd name="T66" fmla="*/ 2147483647 w 10000"/>
                <a:gd name="T67" fmla="*/ 2147483647 h 7946"/>
                <a:gd name="T68" fmla="*/ 2147483647 w 10000"/>
                <a:gd name="T69" fmla="*/ 2147483647 h 7946"/>
                <a:gd name="T70" fmla="*/ 2147483647 w 10000"/>
                <a:gd name="T71" fmla="*/ 2147483647 h 7946"/>
                <a:gd name="T72" fmla="*/ 2147483647 w 10000"/>
                <a:gd name="T73" fmla="*/ 2147483647 h 7946"/>
                <a:gd name="T74" fmla="*/ 2147483647 w 10000"/>
                <a:gd name="T75" fmla="*/ 2147483647 h 7946"/>
                <a:gd name="T76" fmla="*/ 2147483647 w 10000"/>
                <a:gd name="T77" fmla="*/ 2147483647 h 7946"/>
                <a:gd name="T78" fmla="*/ 2147483647 w 10000"/>
                <a:gd name="T79" fmla="*/ 2147483647 h 7946"/>
                <a:gd name="T80" fmla="*/ 2147483647 w 10000"/>
                <a:gd name="T81" fmla="*/ 2147483647 h 7946"/>
                <a:gd name="T82" fmla="*/ 2147483647 w 10000"/>
                <a:gd name="T83" fmla="*/ 2147483647 h 7946"/>
                <a:gd name="T84" fmla="*/ 2147483647 w 10000"/>
                <a:gd name="T85" fmla="*/ 2147483647 h 7946"/>
                <a:gd name="T86" fmla="*/ 2147483647 w 10000"/>
                <a:gd name="T87" fmla="*/ 2147483647 h 7946"/>
                <a:gd name="T88" fmla="*/ 2147483647 w 10000"/>
                <a:gd name="T89" fmla="*/ 2147483647 h 7946"/>
                <a:gd name="T90" fmla="*/ 2147483647 w 10000"/>
                <a:gd name="T91" fmla="*/ 2147483647 h 7946"/>
                <a:gd name="T92" fmla="*/ 2147483647 w 10000"/>
                <a:gd name="T93" fmla="*/ 2147483647 h 7946"/>
                <a:gd name="T94" fmla="*/ 2147483647 w 10000"/>
                <a:gd name="T95" fmla="*/ 2147483647 h 7946"/>
                <a:gd name="T96" fmla="*/ 2147483647 w 10000"/>
                <a:gd name="T97" fmla="*/ 2147483647 h 7946"/>
                <a:gd name="T98" fmla="*/ 0 w 10000"/>
                <a:gd name="T99" fmla="*/ 0 h 7946"/>
                <a:gd name="T100" fmla="*/ 0 w 10000"/>
                <a:gd name="T101" fmla="*/ 0 h 79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7946">
                  <a:moveTo>
                    <a:pt x="0" y="0"/>
                  </a:moveTo>
                  <a:lnTo>
                    <a:pt x="0" y="7945"/>
                  </a:lnTo>
                  <a:lnTo>
                    <a:pt x="10000" y="7946"/>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4"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5" name="Rectangle 14"/>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Date Placeholder 3"/>
          <p:cNvSpPr>
            <a:spLocks noGrp="1"/>
          </p:cNvSpPr>
          <p:nvPr>
            <p:ph type="dt" sz="half" idx="10"/>
          </p:nvPr>
        </p:nvSpPr>
        <p:spPr/>
        <p:txBody>
          <a:bodyPr/>
          <a:lstStyle>
            <a:lvl1pPr>
              <a:defRPr/>
            </a:lvl1pPr>
          </a:lstStyle>
          <a:p>
            <a:pPr>
              <a:defRPr/>
            </a:pPr>
            <a:fld id="{540BA770-6786-45F0-BEF9-6B6CA7219CC0}" type="datetime1">
              <a:rPr lang="en-IN" smtClean="0"/>
              <a:t>25-08-2022</a:t>
            </a:fld>
            <a:endParaRPr lang="en-IN"/>
          </a:p>
        </p:txBody>
      </p:sp>
      <p:sp>
        <p:nvSpPr>
          <p:cNvPr id="17" name="Footer Placeholder 4"/>
          <p:cNvSpPr>
            <a:spLocks noGrp="1"/>
          </p:cNvSpPr>
          <p:nvPr>
            <p:ph type="ftr" sz="quarter" idx="11"/>
          </p:nvPr>
        </p:nvSpPr>
        <p:spPr/>
        <p:txBody>
          <a:bodyPr/>
          <a:lstStyle>
            <a:lvl1pPr>
              <a:defRPr/>
            </a:lvl1pPr>
          </a:lstStyle>
          <a:p>
            <a:pPr>
              <a:defRPr/>
            </a:pPr>
            <a:r>
              <a:rPr lang="en-IN"/>
              <a:t>© Indirect Taxes Committee, ICAI</a:t>
            </a:r>
          </a:p>
        </p:txBody>
      </p:sp>
      <p:sp>
        <p:nvSpPr>
          <p:cNvPr id="18" name="Slide Number Placeholder 5"/>
          <p:cNvSpPr>
            <a:spLocks noGrp="1"/>
          </p:cNvSpPr>
          <p:nvPr>
            <p:ph type="sldNum" sz="quarter" idx="12"/>
          </p:nvPr>
        </p:nvSpPr>
        <p:spPr/>
        <p:txBody>
          <a:bodyPr/>
          <a:lstStyle>
            <a:lvl1pPr>
              <a:defRPr/>
            </a:lvl1pPr>
          </a:lstStyle>
          <a:p>
            <a:fld id="{5AFD0E14-DDFE-4B91-9CFC-2A11E8825529}" type="slidenum">
              <a:rPr lang="en-IN" altLang="en-US"/>
              <a:pPr/>
              <a:t>‹#›</a:t>
            </a:fld>
            <a:endParaRPr lang="en-IN" altLang="en-US"/>
          </a:p>
        </p:txBody>
      </p:sp>
    </p:spTree>
    <p:extLst>
      <p:ext uri="{BB962C8B-B14F-4D97-AF65-F5344CB8AC3E}">
        <p14:creationId xmlns:p14="http://schemas.microsoft.com/office/powerpoint/2010/main" val="4132165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5" name="Group 23"/>
          <p:cNvGrpSpPr>
            <a:grpSpLocks/>
          </p:cNvGrpSpPr>
          <p:nvPr/>
        </p:nvGrpSpPr>
        <p:grpSpPr bwMode="auto">
          <a:xfrm>
            <a:off x="0" y="-1588"/>
            <a:ext cx="12192000" cy="6865938"/>
            <a:chOff x="0" y="-2373"/>
            <a:chExt cx="12192000" cy="6867027"/>
          </a:xfrm>
        </p:grpSpPr>
        <p:sp>
          <p:nvSpPr>
            <p:cNvPr id="6" name="Rectangle 5"/>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p:cNvSpPr>
            <p:nvPr/>
          </p:nvSpPr>
          <p:spPr bwMode="gray">
            <a:xfrm rot="-589932">
              <a:off x="8490951" y="4185117"/>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5" name="Freeform 5"/>
            <p:cNvSpPr>
              <a:spLocks/>
            </p:cNvSpPr>
            <p:nvPr/>
          </p:nvSpPr>
          <p:spPr bwMode="gray">
            <a:xfrm>
              <a:off x="455612" y="4241801"/>
              <a:ext cx="11277600" cy="2337161"/>
            </a:xfrm>
            <a:custGeom>
              <a:avLst/>
              <a:gdLst>
                <a:gd name="T0" fmla="*/ 0 w 10000"/>
                <a:gd name="T1" fmla="*/ 0 h 8000"/>
                <a:gd name="T2" fmla="*/ 0 w 10000"/>
                <a:gd name="T3" fmla="*/ 2147483647 h 8000"/>
                <a:gd name="T4" fmla="*/ 2147483647 w 10000"/>
                <a:gd name="T5" fmla="*/ 2147483647 h 8000"/>
                <a:gd name="T6" fmla="*/ 2147483647 w 10000"/>
                <a:gd name="T7" fmla="*/ 2147483647 h 8000"/>
                <a:gd name="T8" fmla="*/ 2147483647 w 10000"/>
                <a:gd name="T9" fmla="*/ 2147483647 h 8000"/>
                <a:gd name="T10" fmla="*/ 2147483647 w 10000"/>
                <a:gd name="T11" fmla="*/ 2147483647 h 8000"/>
                <a:gd name="T12" fmla="*/ 2147483647 w 10000"/>
                <a:gd name="T13" fmla="*/ 2147483647 h 8000"/>
                <a:gd name="T14" fmla="*/ 2147483647 w 10000"/>
                <a:gd name="T15" fmla="*/ 2147483647 h 8000"/>
                <a:gd name="T16" fmla="*/ 2147483647 w 10000"/>
                <a:gd name="T17" fmla="*/ 2147483647 h 8000"/>
                <a:gd name="T18" fmla="*/ 2147483647 w 10000"/>
                <a:gd name="T19" fmla="*/ 2147483647 h 8000"/>
                <a:gd name="T20" fmla="*/ 2147483647 w 10000"/>
                <a:gd name="T21" fmla="*/ 2147483647 h 8000"/>
                <a:gd name="T22" fmla="*/ 2147483647 w 10000"/>
                <a:gd name="T23" fmla="*/ 2147483647 h 8000"/>
                <a:gd name="T24" fmla="*/ 2147483647 w 10000"/>
                <a:gd name="T25" fmla="*/ 2147483647 h 8000"/>
                <a:gd name="T26" fmla="*/ 2147483647 w 10000"/>
                <a:gd name="T27" fmla="*/ 2147483647 h 8000"/>
                <a:gd name="T28" fmla="*/ 2147483647 w 10000"/>
                <a:gd name="T29" fmla="*/ 2147483647 h 8000"/>
                <a:gd name="T30" fmla="*/ 2147483647 w 10000"/>
                <a:gd name="T31" fmla="*/ 2147483647 h 8000"/>
                <a:gd name="T32" fmla="*/ 2147483647 w 10000"/>
                <a:gd name="T33" fmla="*/ 2147483647 h 8000"/>
                <a:gd name="T34" fmla="*/ 2147483647 w 10000"/>
                <a:gd name="T35" fmla="*/ 2147483647 h 8000"/>
                <a:gd name="T36" fmla="*/ 2147483647 w 10000"/>
                <a:gd name="T37" fmla="*/ 2147483647 h 8000"/>
                <a:gd name="T38" fmla="*/ 2147483647 w 10000"/>
                <a:gd name="T39" fmla="*/ 2147483647 h 8000"/>
                <a:gd name="T40" fmla="*/ 2147483647 w 10000"/>
                <a:gd name="T41" fmla="*/ 2147483647 h 8000"/>
                <a:gd name="T42" fmla="*/ 2147483647 w 10000"/>
                <a:gd name="T43" fmla="*/ 2147483647 h 8000"/>
                <a:gd name="T44" fmla="*/ 2147483647 w 10000"/>
                <a:gd name="T45" fmla="*/ 2147483647 h 8000"/>
                <a:gd name="T46" fmla="*/ 2147483647 w 10000"/>
                <a:gd name="T47" fmla="*/ 2147483647 h 8000"/>
                <a:gd name="T48" fmla="*/ 2147483647 w 10000"/>
                <a:gd name="T49" fmla="*/ 2147483647 h 8000"/>
                <a:gd name="T50" fmla="*/ 2147483647 w 10000"/>
                <a:gd name="T51" fmla="*/ 2147483647 h 8000"/>
                <a:gd name="T52" fmla="*/ 2147483647 w 10000"/>
                <a:gd name="T53" fmla="*/ 2147483647 h 8000"/>
                <a:gd name="T54" fmla="*/ 2147483647 w 10000"/>
                <a:gd name="T55" fmla="*/ 2147483647 h 8000"/>
                <a:gd name="T56" fmla="*/ 2147483647 w 10000"/>
                <a:gd name="T57" fmla="*/ 2147483647 h 8000"/>
                <a:gd name="T58" fmla="*/ 2147483647 w 10000"/>
                <a:gd name="T59" fmla="*/ 2147483647 h 8000"/>
                <a:gd name="T60" fmla="*/ 2147483647 w 10000"/>
                <a:gd name="T61" fmla="*/ 2147483647 h 8000"/>
                <a:gd name="T62" fmla="*/ 2147483647 w 10000"/>
                <a:gd name="T63" fmla="*/ 2147483647 h 8000"/>
                <a:gd name="T64" fmla="*/ 2147483647 w 10000"/>
                <a:gd name="T65" fmla="*/ 2147483647 h 8000"/>
                <a:gd name="T66" fmla="*/ 2147483647 w 10000"/>
                <a:gd name="T67" fmla="*/ 2147483647 h 8000"/>
                <a:gd name="T68" fmla="*/ 2147483647 w 10000"/>
                <a:gd name="T69" fmla="*/ 2147483647 h 8000"/>
                <a:gd name="T70" fmla="*/ 2147483647 w 10000"/>
                <a:gd name="T71" fmla="*/ 2147483647 h 8000"/>
                <a:gd name="T72" fmla="*/ 2147483647 w 10000"/>
                <a:gd name="T73" fmla="*/ 2147483647 h 8000"/>
                <a:gd name="T74" fmla="*/ 2147483647 w 10000"/>
                <a:gd name="T75" fmla="*/ 2147483647 h 8000"/>
                <a:gd name="T76" fmla="*/ 2147483647 w 10000"/>
                <a:gd name="T77" fmla="*/ 2147483647 h 8000"/>
                <a:gd name="T78" fmla="*/ 2147483647 w 10000"/>
                <a:gd name="T79" fmla="*/ 2147483647 h 8000"/>
                <a:gd name="T80" fmla="*/ 2147483647 w 10000"/>
                <a:gd name="T81" fmla="*/ 2147483647 h 8000"/>
                <a:gd name="T82" fmla="*/ 2147483647 w 10000"/>
                <a:gd name="T83" fmla="*/ 2147483647 h 8000"/>
                <a:gd name="T84" fmla="*/ 2147483647 w 10000"/>
                <a:gd name="T85" fmla="*/ 2147483647 h 8000"/>
                <a:gd name="T86" fmla="*/ 2147483647 w 10000"/>
                <a:gd name="T87" fmla="*/ 2147483647 h 8000"/>
                <a:gd name="T88" fmla="*/ 2147483647 w 10000"/>
                <a:gd name="T89" fmla="*/ 2147483647 h 8000"/>
                <a:gd name="T90" fmla="*/ 2147483647 w 10000"/>
                <a:gd name="T91" fmla="*/ 2147483647 h 8000"/>
                <a:gd name="T92" fmla="*/ 2147483647 w 10000"/>
                <a:gd name="T93" fmla="*/ 2147483647 h 8000"/>
                <a:gd name="T94" fmla="*/ 2147483647 w 10000"/>
                <a:gd name="T95" fmla="*/ 2147483647 h 8000"/>
                <a:gd name="T96" fmla="*/ 2147483647 w 10000"/>
                <a:gd name="T97" fmla="*/ 2147483647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6"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7" name="TextBox 16"/>
          <p:cNvSpPr txBox="1"/>
          <p:nvPr/>
        </p:nvSpPr>
        <p:spPr>
          <a:xfrm>
            <a:off x="9718675" y="2632075"/>
            <a:ext cx="803275" cy="1570038"/>
          </a:xfrm>
          <a:prstGeom prst="rect">
            <a:avLst/>
          </a:prstGeom>
          <a:noFill/>
        </p:spPr>
        <p:txBody>
          <a:bodyPr>
            <a:spAutoFit/>
          </a:bodyPr>
          <a:lstStyle>
            <a:defPPr>
              <a:defRPr lang="en-US"/>
            </a:defPPr>
            <a:lvl1pPr algn="r">
              <a:defRPr sz="12200" b="0" i="0">
                <a:solidFill>
                  <a:schemeClr val="accent1"/>
                </a:solidFill>
                <a:latin typeface="Arial"/>
                <a:cs typeface="Arial"/>
              </a:defRPr>
            </a:lvl1pPr>
          </a:lstStyle>
          <a:p>
            <a:pPr>
              <a:defRPr/>
            </a:pPr>
            <a:r>
              <a:rPr lang="en-US" sz="9600" dirty="0"/>
              <a:t>”</a:t>
            </a:r>
          </a:p>
        </p:txBody>
      </p:sp>
      <p:sp>
        <p:nvSpPr>
          <p:cNvPr id="18" name="TextBox 17"/>
          <p:cNvSpPr txBox="1"/>
          <p:nvPr/>
        </p:nvSpPr>
        <p:spPr>
          <a:xfrm>
            <a:off x="898525" y="590550"/>
            <a:ext cx="801688" cy="1570038"/>
          </a:xfrm>
          <a:prstGeom prst="rect">
            <a:avLst/>
          </a:prstGeom>
          <a:noFill/>
        </p:spPr>
        <p:txBody>
          <a:bodyPr>
            <a:spAutoFit/>
          </a:bodyPr>
          <a:lstStyle>
            <a:defPPr>
              <a:defRPr lang="en-US"/>
            </a:defPPr>
            <a:lvl1pPr algn="r">
              <a:defRPr sz="12200" b="0" i="0">
                <a:solidFill>
                  <a:schemeClr val="accent1"/>
                </a:solidFill>
                <a:latin typeface="Arial"/>
                <a:cs typeface="Arial"/>
              </a:defRPr>
            </a:lvl1pPr>
          </a:lstStyle>
          <a:p>
            <a:pPr>
              <a:defRPr/>
            </a:pPr>
            <a:r>
              <a:rPr lang="en-US" sz="9600" dirty="0"/>
              <a:t>“</a:t>
            </a:r>
          </a:p>
        </p:txBody>
      </p:sp>
      <p:sp>
        <p:nvSpPr>
          <p:cNvPr id="19" name="Rectangle 18"/>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Date Placeholder 3"/>
          <p:cNvSpPr>
            <a:spLocks noGrp="1"/>
          </p:cNvSpPr>
          <p:nvPr>
            <p:ph type="dt" sz="half" idx="14"/>
          </p:nvPr>
        </p:nvSpPr>
        <p:spPr/>
        <p:txBody>
          <a:bodyPr/>
          <a:lstStyle>
            <a:lvl1pPr>
              <a:defRPr/>
            </a:lvl1pPr>
          </a:lstStyle>
          <a:p>
            <a:pPr>
              <a:defRPr/>
            </a:pPr>
            <a:fld id="{E81D1B58-6D8A-4C2C-8F26-459E8DAC0731}" type="datetime1">
              <a:rPr lang="en-IN" smtClean="0"/>
              <a:t>25-08-2022</a:t>
            </a:fld>
            <a:endParaRPr lang="en-IN"/>
          </a:p>
        </p:txBody>
      </p:sp>
      <p:sp>
        <p:nvSpPr>
          <p:cNvPr id="21" name="Footer Placeholder 4"/>
          <p:cNvSpPr>
            <a:spLocks noGrp="1"/>
          </p:cNvSpPr>
          <p:nvPr>
            <p:ph type="ftr" sz="quarter" idx="15"/>
          </p:nvPr>
        </p:nvSpPr>
        <p:spPr/>
        <p:txBody>
          <a:bodyPr/>
          <a:lstStyle>
            <a:lvl1pPr>
              <a:defRPr/>
            </a:lvl1pPr>
          </a:lstStyle>
          <a:p>
            <a:pPr>
              <a:defRPr/>
            </a:pPr>
            <a:r>
              <a:rPr lang="en-IN"/>
              <a:t>© Indirect Taxes Committee, ICAI</a:t>
            </a:r>
          </a:p>
        </p:txBody>
      </p:sp>
      <p:sp>
        <p:nvSpPr>
          <p:cNvPr id="22" name="Slide Number Placeholder 5"/>
          <p:cNvSpPr>
            <a:spLocks noGrp="1"/>
          </p:cNvSpPr>
          <p:nvPr>
            <p:ph type="sldNum" sz="quarter" idx="16"/>
          </p:nvPr>
        </p:nvSpPr>
        <p:spPr/>
        <p:txBody>
          <a:bodyPr/>
          <a:lstStyle>
            <a:lvl1pPr>
              <a:defRPr/>
            </a:lvl1pPr>
          </a:lstStyle>
          <a:p>
            <a:fld id="{D6E41A05-1421-4F57-B0A7-8763FCC724F5}" type="slidenum">
              <a:rPr lang="en-IN" altLang="en-US"/>
              <a:pPr/>
              <a:t>‹#›</a:t>
            </a:fld>
            <a:endParaRPr lang="en-IN" altLang="en-US"/>
          </a:p>
        </p:txBody>
      </p:sp>
    </p:spTree>
    <p:extLst>
      <p:ext uri="{BB962C8B-B14F-4D97-AF65-F5344CB8AC3E}">
        <p14:creationId xmlns:p14="http://schemas.microsoft.com/office/powerpoint/2010/main" val="1408164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4" name="Group 23"/>
          <p:cNvGrpSpPr>
            <a:grpSpLocks/>
          </p:cNvGrpSpPr>
          <p:nvPr/>
        </p:nvGrpSpPr>
        <p:grpSpPr bwMode="auto">
          <a:xfrm>
            <a:off x="0" y="-1588"/>
            <a:ext cx="12192000" cy="6865938"/>
            <a:chOff x="0" y="-2373"/>
            <a:chExt cx="12192000" cy="6867027"/>
          </a:xfrm>
        </p:grpSpPr>
        <p:sp>
          <p:nvSpPr>
            <p:cNvPr id="5" name="Rectangle 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a:spLocks/>
            </p:cNvSpPr>
            <p:nvPr/>
          </p:nvSpPr>
          <p:spPr bwMode="gray">
            <a:xfrm rot="-589932">
              <a:off x="8490951" y="4193583"/>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2" name="Freeform 5"/>
            <p:cNvSpPr>
              <a:spLocks/>
            </p:cNvSpPr>
            <p:nvPr/>
          </p:nvSpPr>
          <p:spPr bwMode="gray">
            <a:xfrm>
              <a:off x="455612" y="4241801"/>
              <a:ext cx="11277600" cy="2337161"/>
            </a:xfrm>
            <a:custGeom>
              <a:avLst/>
              <a:gdLst>
                <a:gd name="T0" fmla="*/ 0 w 10000"/>
                <a:gd name="T1" fmla="*/ 0 h 8000"/>
                <a:gd name="T2" fmla="*/ 0 w 10000"/>
                <a:gd name="T3" fmla="*/ 2147483647 h 8000"/>
                <a:gd name="T4" fmla="*/ 2147483647 w 10000"/>
                <a:gd name="T5" fmla="*/ 2147483647 h 8000"/>
                <a:gd name="T6" fmla="*/ 2147483647 w 10000"/>
                <a:gd name="T7" fmla="*/ 2147483647 h 8000"/>
                <a:gd name="T8" fmla="*/ 2147483647 w 10000"/>
                <a:gd name="T9" fmla="*/ 2147483647 h 8000"/>
                <a:gd name="T10" fmla="*/ 2147483647 w 10000"/>
                <a:gd name="T11" fmla="*/ 2147483647 h 8000"/>
                <a:gd name="T12" fmla="*/ 2147483647 w 10000"/>
                <a:gd name="T13" fmla="*/ 2147483647 h 8000"/>
                <a:gd name="T14" fmla="*/ 2147483647 w 10000"/>
                <a:gd name="T15" fmla="*/ 2147483647 h 8000"/>
                <a:gd name="T16" fmla="*/ 2147483647 w 10000"/>
                <a:gd name="T17" fmla="*/ 2147483647 h 8000"/>
                <a:gd name="T18" fmla="*/ 2147483647 w 10000"/>
                <a:gd name="T19" fmla="*/ 2147483647 h 8000"/>
                <a:gd name="T20" fmla="*/ 2147483647 w 10000"/>
                <a:gd name="T21" fmla="*/ 2147483647 h 8000"/>
                <a:gd name="T22" fmla="*/ 2147483647 w 10000"/>
                <a:gd name="T23" fmla="*/ 2147483647 h 8000"/>
                <a:gd name="T24" fmla="*/ 2147483647 w 10000"/>
                <a:gd name="T25" fmla="*/ 2147483647 h 8000"/>
                <a:gd name="T26" fmla="*/ 2147483647 w 10000"/>
                <a:gd name="T27" fmla="*/ 2147483647 h 8000"/>
                <a:gd name="T28" fmla="*/ 2147483647 w 10000"/>
                <a:gd name="T29" fmla="*/ 2147483647 h 8000"/>
                <a:gd name="T30" fmla="*/ 2147483647 w 10000"/>
                <a:gd name="T31" fmla="*/ 2147483647 h 8000"/>
                <a:gd name="T32" fmla="*/ 2147483647 w 10000"/>
                <a:gd name="T33" fmla="*/ 2147483647 h 8000"/>
                <a:gd name="T34" fmla="*/ 2147483647 w 10000"/>
                <a:gd name="T35" fmla="*/ 2147483647 h 8000"/>
                <a:gd name="T36" fmla="*/ 2147483647 w 10000"/>
                <a:gd name="T37" fmla="*/ 2147483647 h 8000"/>
                <a:gd name="T38" fmla="*/ 2147483647 w 10000"/>
                <a:gd name="T39" fmla="*/ 2147483647 h 8000"/>
                <a:gd name="T40" fmla="*/ 2147483647 w 10000"/>
                <a:gd name="T41" fmla="*/ 2147483647 h 8000"/>
                <a:gd name="T42" fmla="*/ 2147483647 w 10000"/>
                <a:gd name="T43" fmla="*/ 2147483647 h 8000"/>
                <a:gd name="T44" fmla="*/ 2147483647 w 10000"/>
                <a:gd name="T45" fmla="*/ 2147483647 h 8000"/>
                <a:gd name="T46" fmla="*/ 2147483647 w 10000"/>
                <a:gd name="T47" fmla="*/ 2147483647 h 8000"/>
                <a:gd name="T48" fmla="*/ 2147483647 w 10000"/>
                <a:gd name="T49" fmla="*/ 2147483647 h 8000"/>
                <a:gd name="T50" fmla="*/ 2147483647 w 10000"/>
                <a:gd name="T51" fmla="*/ 2147483647 h 8000"/>
                <a:gd name="T52" fmla="*/ 2147483647 w 10000"/>
                <a:gd name="T53" fmla="*/ 2147483647 h 8000"/>
                <a:gd name="T54" fmla="*/ 2147483647 w 10000"/>
                <a:gd name="T55" fmla="*/ 2147483647 h 8000"/>
                <a:gd name="T56" fmla="*/ 2147483647 w 10000"/>
                <a:gd name="T57" fmla="*/ 2147483647 h 8000"/>
                <a:gd name="T58" fmla="*/ 2147483647 w 10000"/>
                <a:gd name="T59" fmla="*/ 2147483647 h 8000"/>
                <a:gd name="T60" fmla="*/ 2147483647 w 10000"/>
                <a:gd name="T61" fmla="*/ 2147483647 h 8000"/>
                <a:gd name="T62" fmla="*/ 2147483647 w 10000"/>
                <a:gd name="T63" fmla="*/ 2147483647 h 8000"/>
                <a:gd name="T64" fmla="*/ 2147483647 w 10000"/>
                <a:gd name="T65" fmla="*/ 2147483647 h 8000"/>
                <a:gd name="T66" fmla="*/ 2147483647 w 10000"/>
                <a:gd name="T67" fmla="*/ 2147483647 h 8000"/>
                <a:gd name="T68" fmla="*/ 2147483647 w 10000"/>
                <a:gd name="T69" fmla="*/ 2147483647 h 8000"/>
                <a:gd name="T70" fmla="*/ 2147483647 w 10000"/>
                <a:gd name="T71" fmla="*/ 2147483647 h 8000"/>
                <a:gd name="T72" fmla="*/ 2147483647 w 10000"/>
                <a:gd name="T73" fmla="*/ 2147483647 h 8000"/>
                <a:gd name="T74" fmla="*/ 2147483647 w 10000"/>
                <a:gd name="T75" fmla="*/ 2147483647 h 8000"/>
                <a:gd name="T76" fmla="*/ 2147483647 w 10000"/>
                <a:gd name="T77" fmla="*/ 2147483647 h 8000"/>
                <a:gd name="T78" fmla="*/ 2147483647 w 10000"/>
                <a:gd name="T79" fmla="*/ 2147483647 h 8000"/>
                <a:gd name="T80" fmla="*/ 2147483647 w 10000"/>
                <a:gd name="T81" fmla="*/ 2147483647 h 8000"/>
                <a:gd name="T82" fmla="*/ 2147483647 w 10000"/>
                <a:gd name="T83" fmla="*/ 2147483647 h 8000"/>
                <a:gd name="T84" fmla="*/ 2147483647 w 10000"/>
                <a:gd name="T85" fmla="*/ 2147483647 h 8000"/>
                <a:gd name="T86" fmla="*/ 2147483647 w 10000"/>
                <a:gd name="T87" fmla="*/ 2147483647 h 8000"/>
                <a:gd name="T88" fmla="*/ 2147483647 w 10000"/>
                <a:gd name="T89" fmla="*/ 2147483647 h 8000"/>
                <a:gd name="T90" fmla="*/ 2147483647 w 10000"/>
                <a:gd name="T91" fmla="*/ 2147483647 h 8000"/>
                <a:gd name="T92" fmla="*/ 2147483647 w 10000"/>
                <a:gd name="T93" fmla="*/ 2147483647 h 8000"/>
                <a:gd name="T94" fmla="*/ 2147483647 w 10000"/>
                <a:gd name="T95" fmla="*/ 2147483647 h 8000"/>
                <a:gd name="T96" fmla="*/ 2147483647 w 10000"/>
                <a:gd name="T97" fmla="*/ 2147483647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3"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4"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Date Placeholder 3"/>
          <p:cNvSpPr>
            <a:spLocks noGrp="1"/>
          </p:cNvSpPr>
          <p:nvPr>
            <p:ph type="dt" sz="half" idx="10"/>
          </p:nvPr>
        </p:nvSpPr>
        <p:spPr/>
        <p:txBody>
          <a:bodyPr/>
          <a:lstStyle>
            <a:lvl1pPr>
              <a:defRPr/>
            </a:lvl1pPr>
          </a:lstStyle>
          <a:p>
            <a:pPr>
              <a:defRPr/>
            </a:pPr>
            <a:fld id="{777858AC-C1A9-4025-8731-D25D88FEB29D}" type="datetime1">
              <a:rPr lang="en-IN" smtClean="0"/>
              <a:t>25-08-2022</a:t>
            </a:fld>
            <a:endParaRPr lang="en-IN"/>
          </a:p>
        </p:txBody>
      </p:sp>
      <p:sp>
        <p:nvSpPr>
          <p:cNvPr id="16" name="Footer Placeholder 4"/>
          <p:cNvSpPr>
            <a:spLocks noGrp="1"/>
          </p:cNvSpPr>
          <p:nvPr>
            <p:ph type="ftr" sz="quarter" idx="11"/>
          </p:nvPr>
        </p:nvSpPr>
        <p:spPr/>
        <p:txBody>
          <a:bodyPr/>
          <a:lstStyle>
            <a:lvl1pPr>
              <a:defRPr/>
            </a:lvl1pPr>
          </a:lstStyle>
          <a:p>
            <a:pPr>
              <a:defRPr/>
            </a:pPr>
            <a:r>
              <a:rPr lang="en-IN"/>
              <a:t>© Indirect Taxes Committee, ICAI</a:t>
            </a:r>
          </a:p>
        </p:txBody>
      </p:sp>
      <p:sp>
        <p:nvSpPr>
          <p:cNvPr id="17" name="Slide Number Placeholder 5"/>
          <p:cNvSpPr>
            <a:spLocks noGrp="1"/>
          </p:cNvSpPr>
          <p:nvPr>
            <p:ph type="sldNum" sz="quarter" idx="12"/>
          </p:nvPr>
        </p:nvSpPr>
        <p:spPr/>
        <p:txBody>
          <a:bodyPr/>
          <a:lstStyle>
            <a:lvl1pPr>
              <a:defRPr/>
            </a:lvl1pPr>
          </a:lstStyle>
          <a:p>
            <a:fld id="{2608514E-F3E7-47FB-B688-67757E047F9D}" type="slidenum">
              <a:rPr lang="en-IN" altLang="en-US"/>
              <a:pPr/>
              <a:t>‹#›</a:t>
            </a:fld>
            <a:endParaRPr lang="en-IN" altLang="en-US"/>
          </a:p>
        </p:txBody>
      </p:sp>
    </p:spTree>
    <p:extLst>
      <p:ext uri="{BB962C8B-B14F-4D97-AF65-F5344CB8AC3E}">
        <p14:creationId xmlns:p14="http://schemas.microsoft.com/office/powerpoint/2010/main" val="641303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p:cNvCxnSpPr/>
          <p:nvPr/>
        </p:nvCxnSpPr>
        <p:spPr>
          <a:xfrm>
            <a:off x="4403725" y="2570163"/>
            <a:ext cx="0" cy="3492500"/>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772400" y="2570163"/>
            <a:ext cx="0" cy="3492500"/>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6"/>
          <p:cNvSpPr>
            <a:spLocks noGrp="1"/>
          </p:cNvSpPr>
          <p:nvPr>
            <p:ph type="dt" sz="half" idx="18"/>
          </p:nvPr>
        </p:nvSpPr>
        <p:spPr/>
        <p:txBody>
          <a:bodyPr/>
          <a:lstStyle>
            <a:lvl1pPr>
              <a:defRPr/>
            </a:lvl1pPr>
          </a:lstStyle>
          <a:p>
            <a:pPr>
              <a:defRPr/>
            </a:pPr>
            <a:fld id="{6B6C54A4-ADCB-48EB-9F8E-28867CD16EF9}" type="datetime1">
              <a:rPr lang="en-IN" smtClean="0"/>
              <a:t>25-08-2022</a:t>
            </a:fld>
            <a:endParaRPr lang="en-IN"/>
          </a:p>
        </p:txBody>
      </p:sp>
      <p:sp>
        <p:nvSpPr>
          <p:cNvPr id="12" name="Footer Placeholder 7"/>
          <p:cNvSpPr>
            <a:spLocks noGrp="1"/>
          </p:cNvSpPr>
          <p:nvPr>
            <p:ph type="ftr" sz="quarter" idx="19"/>
          </p:nvPr>
        </p:nvSpPr>
        <p:spPr/>
        <p:txBody>
          <a:bodyPr/>
          <a:lstStyle>
            <a:lvl1pPr>
              <a:defRPr/>
            </a:lvl1pPr>
          </a:lstStyle>
          <a:p>
            <a:pPr>
              <a:defRPr/>
            </a:pPr>
            <a:r>
              <a:rPr lang="en-IN"/>
              <a:t>© Indirect Taxes Committee, ICAI</a:t>
            </a:r>
          </a:p>
        </p:txBody>
      </p:sp>
      <p:sp>
        <p:nvSpPr>
          <p:cNvPr id="13" name="Slide Number Placeholder 8"/>
          <p:cNvSpPr>
            <a:spLocks noGrp="1"/>
          </p:cNvSpPr>
          <p:nvPr>
            <p:ph type="sldNum" sz="quarter" idx="20"/>
          </p:nvPr>
        </p:nvSpPr>
        <p:spPr/>
        <p:txBody>
          <a:bodyPr/>
          <a:lstStyle>
            <a:lvl1pPr>
              <a:defRPr/>
            </a:lvl1pPr>
          </a:lstStyle>
          <a:p>
            <a:fld id="{1620C496-F8B4-4670-8A02-CCE82A5CF0CE}" type="slidenum">
              <a:rPr lang="en-IN" altLang="en-US"/>
              <a:pPr/>
              <a:t>‹#›</a:t>
            </a:fld>
            <a:endParaRPr lang="en-IN" altLang="en-US"/>
          </a:p>
        </p:txBody>
      </p:sp>
    </p:spTree>
    <p:extLst>
      <p:ext uri="{BB962C8B-B14F-4D97-AF65-F5344CB8AC3E}">
        <p14:creationId xmlns:p14="http://schemas.microsoft.com/office/powerpoint/2010/main" val="3893325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p:cNvCxnSpPr/>
          <p:nvPr/>
        </p:nvCxnSpPr>
        <p:spPr>
          <a:xfrm>
            <a:off x="4387850" y="2603500"/>
            <a:ext cx="0" cy="35179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802563"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2" name="Text Placeholder 3"/>
          <p:cNvSpPr>
            <a:spLocks noGrp="1"/>
          </p:cNvSpPr>
          <p:nvPr>
            <p:ph type="body" sz="half" idx="18"/>
          </p:nvPr>
        </p:nvSpPr>
        <p:spPr>
          <a:xfrm>
            <a:off x="1154953" y="5109107"/>
            <a:ext cx="3050437" cy="91794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3" name="Text Placeholder 3"/>
          <p:cNvSpPr>
            <a:spLocks noGrp="1"/>
          </p:cNvSpPr>
          <p:nvPr>
            <p:ph type="body" sz="half" idx="19"/>
          </p:nvPr>
        </p:nvSpPr>
        <p:spPr>
          <a:xfrm>
            <a:off x="4568865" y="5184002"/>
            <a:ext cx="3050438" cy="843056"/>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20"/>
          </p:nvPr>
        </p:nvSpPr>
        <p:spPr>
          <a:xfrm>
            <a:off x="7983434" y="5184001"/>
            <a:ext cx="3050437" cy="843054"/>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6"/>
          <p:cNvSpPr>
            <a:spLocks noGrp="1"/>
          </p:cNvSpPr>
          <p:nvPr>
            <p:ph type="dt" sz="half" idx="23"/>
          </p:nvPr>
        </p:nvSpPr>
        <p:spPr/>
        <p:txBody>
          <a:bodyPr/>
          <a:lstStyle>
            <a:lvl1pPr>
              <a:defRPr/>
            </a:lvl1pPr>
          </a:lstStyle>
          <a:p>
            <a:pPr>
              <a:defRPr/>
            </a:pPr>
            <a:fld id="{611DC222-B449-4325-A614-105F200D831A}" type="datetime1">
              <a:rPr lang="en-IN" smtClean="0"/>
              <a:t>25-08-2022</a:t>
            </a:fld>
            <a:endParaRPr lang="en-IN"/>
          </a:p>
        </p:txBody>
      </p:sp>
      <p:sp>
        <p:nvSpPr>
          <p:cNvPr id="16" name="Footer Placeholder 7"/>
          <p:cNvSpPr>
            <a:spLocks noGrp="1"/>
          </p:cNvSpPr>
          <p:nvPr>
            <p:ph type="ftr" sz="quarter" idx="24"/>
          </p:nvPr>
        </p:nvSpPr>
        <p:spPr/>
        <p:txBody>
          <a:bodyPr/>
          <a:lstStyle>
            <a:lvl1pPr>
              <a:defRPr/>
            </a:lvl1pPr>
          </a:lstStyle>
          <a:p>
            <a:pPr>
              <a:defRPr/>
            </a:pPr>
            <a:r>
              <a:rPr lang="en-IN"/>
              <a:t>© Indirect Taxes Committee, ICAI</a:t>
            </a:r>
          </a:p>
        </p:txBody>
      </p:sp>
      <p:sp>
        <p:nvSpPr>
          <p:cNvPr id="17" name="Slide Number Placeholder 8"/>
          <p:cNvSpPr>
            <a:spLocks noGrp="1"/>
          </p:cNvSpPr>
          <p:nvPr>
            <p:ph type="sldNum" sz="quarter" idx="25"/>
          </p:nvPr>
        </p:nvSpPr>
        <p:spPr/>
        <p:txBody>
          <a:bodyPr/>
          <a:lstStyle>
            <a:lvl1pPr>
              <a:defRPr/>
            </a:lvl1pPr>
          </a:lstStyle>
          <a:p>
            <a:fld id="{5BC3E0FD-2AEC-4DD7-95CC-467168B9DD3D}" type="slidenum">
              <a:rPr lang="en-IN" altLang="en-US"/>
              <a:pPr/>
              <a:t>‹#›</a:t>
            </a:fld>
            <a:endParaRPr lang="en-IN" altLang="en-US"/>
          </a:p>
        </p:txBody>
      </p:sp>
    </p:spTree>
    <p:extLst>
      <p:ext uri="{BB962C8B-B14F-4D97-AF65-F5344CB8AC3E}">
        <p14:creationId xmlns:p14="http://schemas.microsoft.com/office/powerpoint/2010/main" val="3109987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0E349F1-E4AB-4CDA-9761-368040193EA6}" type="datetime1">
              <a:rPr lang="en-IN" smtClean="0"/>
              <a:t>25-08-2022</a:t>
            </a:fld>
            <a:endParaRPr lang="en-IN"/>
          </a:p>
        </p:txBody>
      </p:sp>
      <p:sp>
        <p:nvSpPr>
          <p:cNvPr id="5" name="Footer Placeholder 4"/>
          <p:cNvSpPr>
            <a:spLocks noGrp="1"/>
          </p:cNvSpPr>
          <p:nvPr>
            <p:ph type="ftr" sz="quarter" idx="11"/>
          </p:nvPr>
        </p:nvSpPr>
        <p:spPr/>
        <p:txBody>
          <a:bodyPr/>
          <a:lstStyle>
            <a:lvl1pPr>
              <a:defRPr>
                <a:solidFill>
                  <a:schemeClr val="tx2">
                    <a:lumMod val="75000"/>
                  </a:schemeClr>
                </a:solidFill>
              </a:defRPr>
            </a:lvl1pPr>
          </a:lstStyle>
          <a:p>
            <a:pPr>
              <a:defRPr/>
            </a:pPr>
            <a:r>
              <a:rPr lang="en-IN"/>
              <a:t>© Indirect Taxes Committee, ICAI</a:t>
            </a:r>
          </a:p>
        </p:txBody>
      </p:sp>
      <p:sp>
        <p:nvSpPr>
          <p:cNvPr id="6" name="Slide Number Placeholder 5"/>
          <p:cNvSpPr>
            <a:spLocks noGrp="1"/>
          </p:cNvSpPr>
          <p:nvPr>
            <p:ph type="sldNum" sz="quarter" idx="12"/>
          </p:nvPr>
        </p:nvSpPr>
        <p:spPr/>
        <p:txBody>
          <a:bodyPr/>
          <a:lstStyle>
            <a:lvl1pPr>
              <a:defRPr/>
            </a:lvl1pPr>
          </a:lstStyle>
          <a:p>
            <a:fld id="{26F85DBC-F82B-4C9B-92D1-797032BD7430}" type="slidenum">
              <a:rPr lang="en-IN" altLang="en-US"/>
              <a:pPr/>
              <a:t>‹#›</a:t>
            </a:fld>
            <a:endParaRPr lang="en-IN" altLang="en-US"/>
          </a:p>
        </p:txBody>
      </p:sp>
    </p:spTree>
    <p:extLst>
      <p:ext uri="{BB962C8B-B14F-4D97-AF65-F5344CB8AC3E}">
        <p14:creationId xmlns:p14="http://schemas.microsoft.com/office/powerpoint/2010/main" val="2263159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4" name="Group 23"/>
          <p:cNvGrpSpPr>
            <a:grpSpLocks/>
          </p:cNvGrpSpPr>
          <p:nvPr/>
        </p:nvGrpSpPr>
        <p:grpSpPr bwMode="auto">
          <a:xfrm>
            <a:off x="0" y="-1588"/>
            <a:ext cx="12192000" cy="6865938"/>
            <a:chOff x="0" y="-2373"/>
            <a:chExt cx="12192000" cy="6867027"/>
          </a:xfrm>
        </p:grpSpPr>
        <p:sp>
          <p:nvSpPr>
            <p:cNvPr id="5" name="Rectangle 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a:spLocks/>
            </p:cNvSpPr>
            <p:nvPr/>
          </p:nvSpPr>
          <p:spPr bwMode="gray">
            <a:xfrm rot="5101749">
              <a:off x="6294738" y="4577737"/>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2" name="Rectangle 11"/>
            <p:cNvSpPr/>
            <p:nvPr/>
          </p:nvSpPr>
          <p:spPr>
            <a:xfrm>
              <a:off x="414338" y="402504"/>
              <a:ext cx="6511925" cy="6054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p:cNvSpPr>
            <p:nvPr/>
          </p:nvSpPr>
          <p:spPr bwMode="gray">
            <a:xfrm rot="5400000">
              <a:off x="4449232" y="2801721"/>
              <a:ext cx="6053670" cy="1254558"/>
            </a:xfrm>
            <a:custGeom>
              <a:avLst/>
              <a:gdLst>
                <a:gd name="T0" fmla="*/ 0 w 10000"/>
                <a:gd name="T1" fmla="*/ 0 h 8000"/>
                <a:gd name="T2" fmla="*/ 0 w 10000"/>
                <a:gd name="T3" fmla="*/ 2147483647 h 8000"/>
                <a:gd name="T4" fmla="*/ 2147483647 w 10000"/>
                <a:gd name="T5" fmla="*/ 2147483647 h 8000"/>
                <a:gd name="T6" fmla="*/ 2147483647 w 10000"/>
                <a:gd name="T7" fmla="*/ 2147483647 h 8000"/>
                <a:gd name="T8" fmla="*/ 2147483647 w 10000"/>
                <a:gd name="T9" fmla="*/ 2147483647 h 8000"/>
                <a:gd name="T10" fmla="*/ 2147483647 w 10000"/>
                <a:gd name="T11" fmla="*/ 2147483647 h 8000"/>
                <a:gd name="T12" fmla="*/ 2147483647 w 10000"/>
                <a:gd name="T13" fmla="*/ 2147483647 h 8000"/>
                <a:gd name="T14" fmla="*/ 2147483647 w 10000"/>
                <a:gd name="T15" fmla="*/ 2147483647 h 8000"/>
                <a:gd name="T16" fmla="*/ 2147483647 w 10000"/>
                <a:gd name="T17" fmla="*/ 2147483647 h 8000"/>
                <a:gd name="T18" fmla="*/ 2147483647 w 10000"/>
                <a:gd name="T19" fmla="*/ 2147483647 h 8000"/>
                <a:gd name="T20" fmla="*/ 2147483647 w 10000"/>
                <a:gd name="T21" fmla="*/ 2147483647 h 8000"/>
                <a:gd name="T22" fmla="*/ 2147483647 w 10000"/>
                <a:gd name="T23" fmla="*/ 2147483647 h 8000"/>
                <a:gd name="T24" fmla="*/ 2147483647 w 10000"/>
                <a:gd name="T25" fmla="*/ 2147483647 h 8000"/>
                <a:gd name="T26" fmla="*/ 2147483647 w 10000"/>
                <a:gd name="T27" fmla="*/ 2147483647 h 8000"/>
                <a:gd name="T28" fmla="*/ 2147483647 w 10000"/>
                <a:gd name="T29" fmla="*/ 2147483647 h 8000"/>
                <a:gd name="T30" fmla="*/ 2147483647 w 10000"/>
                <a:gd name="T31" fmla="*/ 2147483647 h 8000"/>
                <a:gd name="T32" fmla="*/ 2147483647 w 10000"/>
                <a:gd name="T33" fmla="*/ 2147483647 h 8000"/>
                <a:gd name="T34" fmla="*/ 2147483647 w 10000"/>
                <a:gd name="T35" fmla="*/ 2147483647 h 8000"/>
                <a:gd name="T36" fmla="*/ 2147483647 w 10000"/>
                <a:gd name="T37" fmla="*/ 2147483647 h 8000"/>
                <a:gd name="T38" fmla="*/ 2147483647 w 10000"/>
                <a:gd name="T39" fmla="*/ 2147483647 h 8000"/>
                <a:gd name="T40" fmla="*/ 2147483647 w 10000"/>
                <a:gd name="T41" fmla="*/ 2147483647 h 8000"/>
                <a:gd name="T42" fmla="*/ 2147483647 w 10000"/>
                <a:gd name="T43" fmla="*/ 2147483647 h 8000"/>
                <a:gd name="T44" fmla="*/ 2147483647 w 10000"/>
                <a:gd name="T45" fmla="*/ 2147483647 h 8000"/>
                <a:gd name="T46" fmla="*/ 2147483647 w 10000"/>
                <a:gd name="T47" fmla="*/ 2147483647 h 8000"/>
                <a:gd name="T48" fmla="*/ 2147483647 w 10000"/>
                <a:gd name="T49" fmla="*/ 2147483647 h 8000"/>
                <a:gd name="T50" fmla="*/ 2147483647 w 10000"/>
                <a:gd name="T51" fmla="*/ 2147483647 h 8000"/>
                <a:gd name="T52" fmla="*/ 2147483647 w 10000"/>
                <a:gd name="T53" fmla="*/ 2147483647 h 8000"/>
                <a:gd name="T54" fmla="*/ 2147483647 w 10000"/>
                <a:gd name="T55" fmla="*/ 2147483647 h 8000"/>
                <a:gd name="T56" fmla="*/ 2147483647 w 10000"/>
                <a:gd name="T57" fmla="*/ 2147483647 h 8000"/>
                <a:gd name="T58" fmla="*/ 2147483647 w 10000"/>
                <a:gd name="T59" fmla="*/ 2147483647 h 8000"/>
                <a:gd name="T60" fmla="*/ 2147483647 w 10000"/>
                <a:gd name="T61" fmla="*/ 2147483647 h 8000"/>
                <a:gd name="T62" fmla="*/ 2147483647 w 10000"/>
                <a:gd name="T63" fmla="*/ 2147483647 h 8000"/>
                <a:gd name="T64" fmla="*/ 2147483647 w 10000"/>
                <a:gd name="T65" fmla="*/ 2147483647 h 8000"/>
                <a:gd name="T66" fmla="*/ 2147483647 w 10000"/>
                <a:gd name="T67" fmla="*/ 2147483647 h 8000"/>
                <a:gd name="T68" fmla="*/ 2147483647 w 10000"/>
                <a:gd name="T69" fmla="*/ 2147483647 h 8000"/>
                <a:gd name="T70" fmla="*/ 2147483647 w 10000"/>
                <a:gd name="T71" fmla="*/ 2147483647 h 8000"/>
                <a:gd name="T72" fmla="*/ 2147483647 w 10000"/>
                <a:gd name="T73" fmla="*/ 2147483647 h 8000"/>
                <a:gd name="T74" fmla="*/ 2147483647 w 10000"/>
                <a:gd name="T75" fmla="*/ 2147483647 h 8000"/>
                <a:gd name="T76" fmla="*/ 2147483647 w 10000"/>
                <a:gd name="T77" fmla="*/ 2147483647 h 8000"/>
                <a:gd name="T78" fmla="*/ 2147483647 w 10000"/>
                <a:gd name="T79" fmla="*/ 2147483647 h 8000"/>
                <a:gd name="T80" fmla="*/ 2147483647 w 10000"/>
                <a:gd name="T81" fmla="*/ 2147483647 h 8000"/>
                <a:gd name="T82" fmla="*/ 2147483647 w 10000"/>
                <a:gd name="T83" fmla="*/ 2147483647 h 8000"/>
                <a:gd name="T84" fmla="*/ 2147483647 w 10000"/>
                <a:gd name="T85" fmla="*/ 2147483647 h 8000"/>
                <a:gd name="T86" fmla="*/ 2147483647 w 10000"/>
                <a:gd name="T87" fmla="*/ 2147483647 h 8000"/>
                <a:gd name="T88" fmla="*/ 2147483647 w 10000"/>
                <a:gd name="T89" fmla="*/ 2147483647 h 8000"/>
                <a:gd name="T90" fmla="*/ 2147483647 w 10000"/>
                <a:gd name="T91" fmla="*/ 2147483647 h 8000"/>
                <a:gd name="T92" fmla="*/ 2147483647 w 10000"/>
                <a:gd name="T93" fmla="*/ 2147483647 h 8000"/>
                <a:gd name="T94" fmla="*/ 2147483647 w 10000"/>
                <a:gd name="T95" fmla="*/ 2147483647 h 8000"/>
                <a:gd name="T96" fmla="*/ 2147483647 w 10000"/>
                <a:gd name="T97" fmla="*/ 2147483647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4"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5" name="Rectangle 14"/>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576756" y="1278468"/>
            <a:ext cx="1413933" cy="4748589"/>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p:cNvSpPr>
            <a:spLocks noGrp="1"/>
          </p:cNvSpPr>
          <p:nvPr>
            <p:ph type="dt" sz="half" idx="10"/>
          </p:nvPr>
        </p:nvSpPr>
        <p:spPr/>
        <p:txBody>
          <a:bodyPr/>
          <a:lstStyle>
            <a:lvl1pPr>
              <a:defRPr/>
            </a:lvl1pPr>
          </a:lstStyle>
          <a:p>
            <a:pPr>
              <a:defRPr/>
            </a:pPr>
            <a:fld id="{7FD5B3F5-3494-4540-8A23-94E4F1A93448}" type="datetime1">
              <a:rPr lang="en-IN" smtClean="0"/>
              <a:t>25-08-2022</a:t>
            </a:fld>
            <a:endParaRPr lang="en-IN"/>
          </a:p>
        </p:txBody>
      </p:sp>
      <p:sp>
        <p:nvSpPr>
          <p:cNvPr id="17" name="Footer Placeholder 4"/>
          <p:cNvSpPr>
            <a:spLocks noGrp="1"/>
          </p:cNvSpPr>
          <p:nvPr>
            <p:ph type="ftr" sz="quarter" idx="11"/>
          </p:nvPr>
        </p:nvSpPr>
        <p:spPr/>
        <p:txBody>
          <a:bodyPr/>
          <a:lstStyle>
            <a:lvl1pPr>
              <a:defRPr/>
            </a:lvl1pPr>
          </a:lstStyle>
          <a:p>
            <a:pPr>
              <a:defRPr/>
            </a:pPr>
            <a:r>
              <a:rPr lang="en-IN"/>
              <a:t>© Indirect Taxes Committee, ICAI</a:t>
            </a:r>
          </a:p>
        </p:txBody>
      </p:sp>
      <p:sp>
        <p:nvSpPr>
          <p:cNvPr id="18" name="Slide Number Placeholder 5"/>
          <p:cNvSpPr>
            <a:spLocks noGrp="1"/>
          </p:cNvSpPr>
          <p:nvPr>
            <p:ph type="sldNum" sz="quarter" idx="12"/>
          </p:nvPr>
        </p:nvSpPr>
        <p:spPr/>
        <p:txBody>
          <a:bodyPr/>
          <a:lstStyle>
            <a:lvl1pPr>
              <a:defRPr/>
            </a:lvl1pPr>
          </a:lstStyle>
          <a:p>
            <a:fld id="{3930DA6F-743D-4CCE-992A-7AAE13EA7BAA}" type="slidenum">
              <a:rPr lang="en-IN" altLang="en-US"/>
              <a:pPr/>
              <a:t>‹#›</a:t>
            </a:fld>
            <a:endParaRPr lang="en-IN" altLang="en-US"/>
          </a:p>
        </p:txBody>
      </p:sp>
    </p:spTree>
    <p:extLst>
      <p:ext uri="{BB962C8B-B14F-4D97-AF65-F5344CB8AC3E}">
        <p14:creationId xmlns:p14="http://schemas.microsoft.com/office/powerpoint/2010/main" val="1875664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1170" r="9237"/>
          <a:stretch/>
        </p:blipFill>
        <p:spPr>
          <a:xfrm>
            <a:off x="561757" y="295275"/>
            <a:ext cx="556407" cy="518066"/>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1215318" y="551526"/>
            <a:ext cx="8761413" cy="826700"/>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Clr>
                <a:schemeClr val="tx2">
                  <a:lumMod val="75000"/>
                </a:schemeClr>
              </a:buClr>
              <a:buFont typeface="Wingdings" panose="05000000000000000000" pitchFamily="2" charset="2"/>
              <a:buChar char="§"/>
              <a:defRPr sz="2000">
                <a:solidFill>
                  <a:schemeClr val="tx1"/>
                </a:solidFill>
              </a:defRPr>
            </a:lvl1pPr>
            <a:lvl2pPr marL="742950" indent="-285750">
              <a:buClr>
                <a:schemeClr val="tx2">
                  <a:lumMod val="75000"/>
                </a:schemeClr>
              </a:buClr>
              <a:buFont typeface="Arial" panose="020B0604020202020204" pitchFamily="34" charset="0"/>
              <a:buChar char="•"/>
              <a:defRPr sz="1800">
                <a:solidFill>
                  <a:schemeClr val="tx1"/>
                </a:solidFill>
              </a:defRPr>
            </a:lvl2pPr>
            <a:lvl3pPr marL="1143000" indent="-228600">
              <a:buClr>
                <a:schemeClr val="tx2">
                  <a:lumMod val="75000"/>
                </a:schemeClr>
              </a:buClr>
              <a:buFont typeface="Courier New" panose="02070309020205020404" pitchFamily="49" charset="0"/>
              <a:buChar char="o"/>
              <a:defRPr sz="1600">
                <a:solidFill>
                  <a:schemeClr val="tx1"/>
                </a:solidFill>
              </a:defRPr>
            </a:lvl3pPr>
            <a:lvl4pPr marL="1600200" indent="-228600">
              <a:buClr>
                <a:schemeClr val="tx2">
                  <a:lumMod val="75000"/>
                </a:schemeClr>
              </a:buClr>
              <a:buFont typeface="Wingdings" panose="05000000000000000000" pitchFamily="2" charset="2"/>
              <a:buChar char="Ø"/>
              <a:defRPr sz="1400">
                <a:solidFill>
                  <a:schemeClr val="tx1"/>
                </a:solidFill>
              </a:defRPr>
            </a:lvl4pPr>
            <a:lvl5pPr marL="2057400" indent="-228600">
              <a:buClr>
                <a:schemeClr val="tx2">
                  <a:lumMod val="75000"/>
                </a:schemeClr>
              </a:buClr>
              <a:buFont typeface="Wingdings" panose="05000000000000000000" pitchFamily="2" charset="2"/>
              <a:buChar char="ü"/>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567D06CF-24E1-4EC5-8657-80253E47E0A1}" type="datetime1">
              <a:rPr lang="en-IN" smtClean="0"/>
              <a:t>25-08-2022</a:t>
            </a:fld>
            <a:endParaRPr lang="en-IN"/>
          </a:p>
        </p:txBody>
      </p:sp>
      <p:sp>
        <p:nvSpPr>
          <p:cNvPr id="6" name="Footer Placeholder 4"/>
          <p:cNvSpPr>
            <a:spLocks noGrp="1"/>
          </p:cNvSpPr>
          <p:nvPr>
            <p:ph type="ftr" sz="quarter" idx="11"/>
          </p:nvPr>
        </p:nvSpPr>
        <p:spPr/>
        <p:txBody>
          <a:bodyPr/>
          <a:lstStyle>
            <a:lvl1pPr>
              <a:defRPr>
                <a:solidFill>
                  <a:schemeClr val="tx2">
                    <a:lumMod val="75000"/>
                  </a:schemeClr>
                </a:solidFill>
              </a:defRPr>
            </a:lvl1pPr>
          </a:lstStyle>
          <a:p>
            <a:pPr>
              <a:defRPr/>
            </a:pPr>
            <a:r>
              <a:rPr lang="en-IN"/>
              <a:t>© Indirect Taxes Committee, ICAI</a:t>
            </a:r>
          </a:p>
        </p:txBody>
      </p:sp>
      <p:sp>
        <p:nvSpPr>
          <p:cNvPr id="7" name="Slide Number Placeholder 5"/>
          <p:cNvSpPr>
            <a:spLocks noGrp="1"/>
          </p:cNvSpPr>
          <p:nvPr>
            <p:ph type="sldNum" sz="quarter" idx="12"/>
          </p:nvPr>
        </p:nvSpPr>
        <p:spPr/>
        <p:txBody>
          <a:bodyPr/>
          <a:lstStyle>
            <a:lvl1pPr>
              <a:defRPr/>
            </a:lvl1pPr>
          </a:lstStyle>
          <a:p>
            <a:fld id="{2AC1C4F3-0758-4693-96D4-8901426768B0}" type="slidenum">
              <a:rPr lang="en-IN" altLang="en-US"/>
              <a:pPr/>
              <a:t>‹#›</a:t>
            </a:fld>
            <a:endParaRPr lang="en-IN" altLang="en-US"/>
          </a:p>
        </p:txBody>
      </p:sp>
    </p:spTree>
    <p:extLst>
      <p:ext uri="{BB962C8B-B14F-4D97-AF65-F5344CB8AC3E}">
        <p14:creationId xmlns:p14="http://schemas.microsoft.com/office/powerpoint/2010/main" val="1232447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4" name="Group 23"/>
          <p:cNvGrpSpPr>
            <a:grpSpLocks/>
          </p:cNvGrpSpPr>
          <p:nvPr/>
        </p:nvGrpSpPr>
        <p:grpSpPr bwMode="auto">
          <a:xfrm>
            <a:off x="0" y="-1588"/>
            <a:ext cx="12192000" cy="6865938"/>
            <a:chOff x="0" y="-2373"/>
            <a:chExt cx="12192000" cy="6867027"/>
          </a:xfrm>
        </p:grpSpPr>
        <p:sp>
          <p:nvSpPr>
            <p:cNvPr id="5" name="Rectangle 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7289800" y="402504"/>
              <a:ext cx="4478338" cy="6054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p:cNvSpPr>
            <p:nvPr/>
          </p:nvSpPr>
          <p:spPr bwMode="gray">
            <a:xfrm rot="-5677511">
              <a:off x="4698352" y="1826078"/>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3" name="Freeform 5"/>
            <p:cNvSpPr>
              <a:spLocks/>
            </p:cNvSpPr>
            <p:nvPr/>
          </p:nvSpPr>
          <p:spPr bwMode="gray">
            <a:xfrm rot="-5400000">
              <a:off x="3787244" y="2801721"/>
              <a:ext cx="6053670" cy="1254558"/>
            </a:xfrm>
            <a:custGeom>
              <a:avLst/>
              <a:gdLst>
                <a:gd name="T0" fmla="*/ 0 w 10000"/>
                <a:gd name="T1" fmla="*/ 0 h 8000"/>
                <a:gd name="T2" fmla="*/ 0 w 10000"/>
                <a:gd name="T3" fmla="*/ 2147483647 h 8000"/>
                <a:gd name="T4" fmla="*/ 2147483647 w 10000"/>
                <a:gd name="T5" fmla="*/ 2147483647 h 8000"/>
                <a:gd name="T6" fmla="*/ 2147483647 w 10000"/>
                <a:gd name="T7" fmla="*/ 2147483647 h 8000"/>
                <a:gd name="T8" fmla="*/ 2147483647 w 10000"/>
                <a:gd name="T9" fmla="*/ 2147483647 h 8000"/>
                <a:gd name="T10" fmla="*/ 2147483647 w 10000"/>
                <a:gd name="T11" fmla="*/ 2147483647 h 8000"/>
                <a:gd name="T12" fmla="*/ 2147483647 w 10000"/>
                <a:gd name="T13" fmla="*/ 2147483647 h 8000"/>
                <a:gd name="T14" fmla="*/ 2147483647 w 10000"/>
                <a:gd name="T15" fmla="*/ 2147483647 h 8000"/>
                <a:gd name="T16" fmla="*/ 2147483647 w 10000"/>
                <a:gd name="T17" fmla="*/ 2147483647 h 8000"/>
                <a:gd name="T18" fmla="*/ 2147483647 w 10000"/>
                <a:gd name="T19" fmla="*/ 2147483647 h 8000"/>
                <a:gd name="T20" fmla="*/ 2147483647 w 10000"/>
                <a:gd name="T21" fmla="*/ 2147483647 h 8000"/>
                <a:gd name="T22" fmla="*/ 2147483647 w 10000"/>
                <a:gd name="T23" fmla="*/ 2147483647 h 8000"/>
                <a:gd name="T24" fmla="*/ 2147483647 w 10000"/>
                <a:gd name="T25" fmla="*/ 2147483647 h 8000"/>
                <a:gd name="T26" fmla="*/ 2147483647 w 10000"/>
                <a:gd name="T27" fmla="*/ 2147483647 h 8000"/>
                <a:gd name="T28" fmla="*/ 2147483647 w 10000"/>
                <a:gd name="T29" fmla="*/ 2147483647 h 8000"/>
                <a:gd name="T30" fmla="*/ 2147483647 w 10000"/>
                <a:gd name="T31" fmla="*/ 2147483647 h 8000"/>
                <a:gd name="T32" fmla="*/ 2147483647 w 10000"/>
                <a:gd name="T33" fmla="*/ 2147483647 h 8000"/>
                <a:gd name="T34" fmla="*/ 2147483647 w 10000"/>
                <a:gd name="T35" fmla="*/ 2147483647 h 8000"/>
                <a:gd name="T36" fmla="*/ 2147483647 w 10000"/>
                <a:gd name="T37" fmla="*/ 2147483647 h 8000"/>
                <a:gd name="T38" fmla="*/ 2147483647 w 10000"/>
                <a:gd name="T39" fmla="*/ 2147483647 h 8000"/>
                <a:gd name="T40" fmla="*/ 2147483647 w 10000"/>
                <a:gd name="T41" fmla="*/ 2147483647 h 8000"/>
                <a:gd name="T42" fmla="*/ 2147483647 w 10000"/>
                <a:gd name="T43" fmla="*/ 2147483647 h 8000"/>
                <a:gd name="T44" fmla="*/ 2147483647 w 10000"/>
                <a:gd name="T45" fmla="*/ 2147483647 h 8000"/>
                <a:gd name="T46" fmla="*/ 2147483647 w 10000"/>
                <a:gd name="T47" fmla="*/ 2147483647 h 8000"/>
                <a:gd name="T48" fmla="*/ 2147483647 w 10000"/>
                <a:gd name="T49" fmla="*/ 2147483647 h 8000"/>
                <a:gd name="T50" fmla="*/ 2147483647 w 10000"/>
                <a:gd name="T51" fmla="*/ 2147483647 h 8000"/>
                <a:gd name="T52" fmla="*/ 2147483647 w 10000"/>
                <a:gd name="T53" fmla="*/ 2147483647 h 8000"/>
                <a:gd name="T54" fmla="*/ 2147483647 w 10000"/>
                <a:gd name="T55" fmla="*/ 2147483647 h 8000"/>
                <a:gd name="T56" fmla="*/ 2147483647 w 10000"/>
                <a:gd name="T57" fmla="*/ 2147483647 h 8000"/>
                <a:gd name="T58" fmla="*/ 2147483647 w 10000"/>
                <a:gd name="T59" fmla="*/ 2147483647 h 8000"/>
                <a:gd name="T60" fmla="*/ 2147483647 w 10000"/>
                <a:gd name="T61" fmla="*/ 2147483647 h 8000"/>
                <a:gd name="T62" fmla="*/ 2147483647 w 10000"/>
                <a:gd name="T63" fmla="*/ 2147483647 h 8000"/>
                <a:gd name="T64" fmla="*/ 2147483647 w 10000"/>
                <a:gd name="T65" fmla="*/ 2147483647 h 8000"/>
                <a:gd name="T66" fmla="*/ 2147483647 w 10000"/>
                <a:gd name="T67" fmla="*/ 2147483647 h 8000"/>
                <a:gd name="T68" fmla="*/ 2147483647 w 10000"/>
                <a:gd name="T69" fmla="*/ 2147483647 h 8000"/>
                <a:gd name="T70" fmla="*/ 2147483647 w 10000"/>
                <a:gd name="T71" fmla="*/ 2147483647 h 8000"/>
                <a:gd name="T72" fmla="*/ 2147483647 w 10000"/>
                <a:gd name="T73" fmla="*/ 2147483647 h 8000"/>
                <a:gd name="T74" fmla="*/ 2147483647 w 10000"/>
                <a:gd name="T75" fmla="*/ 2147483647 h 8000"/>
                <a:gd name="T76" fmla="*/ 2147483647 w 10000"/>
                <a:gd name="T77" fmla="*/ 2147483647 h 8000"/>
                <a:gd name="T78" fmla="*/ 2147483647 w 10000"/>
                <a:gd name="T79" fmla="*/ 2147483647 h 8000"/>
                <a:gd name="T80" fmla="*/ 2147483647 w 10000"/>
                <a:gd name="T81" fmla="*/ 2147483647 h 8000"/>
                <a:gd name="T82" fmla="*/ 2147483647 w 10000"/>
                <a:gd name="T83" fmla="*/ 2147483647 h 8000"/>
                <a:gd name="T84" fmla="*/ 2147483647 w 10000"/>
                <a:gd name="T85" fmla="*/ 2147483647 h 8000"/>
                <a:gd name="T86" fmla="*/ 2147483647 w 10000"/>
                <a:gd name="T87" fmla="*/ 2147483647 h 8000"/>
                <a:gd name="T88" fmla="*/ 2147483647 w 10000"/>
                <a:gd name="T89" fmla="*/ 2147483647 h 8000"/>
                <a:gd name="T90" fmla="*/ 2147483647 w 10000"/>
                <a:gd name="T91" fmla="*/ 2147483647 h 8000"/>
                <a:gd name="T92" fmla="*/ 2147483647 w 10000"/>
                <a:gd name="T93" fmla="*/ 2147483647 h 8000"/>
                <a:gd name="T94" fmla="*/ 2147483647 w 10000"/>
                <a:gd name="T95" fmla="*/ 2147483647 h 8000"/>
                <a:gd name="T96" fmla="*/ 2147483647 w 10000"/>
                <a:gd name="T97" fmla="*/ 2147483647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4"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5" name="Rectangle 14"/>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6" y="2677645"/>
            <a:ext cx="4351023" cy="2283824"/>
          </a:xfrm>
        </p:spPr>
        <p:txBody>
          <a:bodyP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Date Placeholder 3"/>
          <p:cNvSpPr>
            <a:spLocks noGrp="1"/>
          </p:cNvSpPr>
          <p:nvPr>
            <p:ph type="dt" sz="half" idx="10"/>
          </p:nvPr>
        </p:nvSpPr>
        <p:spPr/>
        <p:txBody>
          <a:bodyPr/>
          <a:lstStyle>
            <a:lvl1pPr>
              <a:defRPr/>
            </a:lvl1pPr>
          </a:lstStyle>
          <a:p>
            <a:pPr>
              <a:defRPr/>
            </a:pPr>
            <a:fld id="{D41DF278-3D04-46A6-BB1B-E1A8C9AAD56B}" type="datetime1">
              <a:rPr lang="en-IN" smtClean="0"/>
              <a:t>25-08-2022</a:t>
            </a:fld>
            <a:endParaRPr lang="en-IN"/>
          </a:p>
        </p:txBody>
      </p:sp>
      <p:sp>
        <p:nvSpPr>
          <p:cNvPr id="17" name="Footer Placeholder 4"/>
          <p:cNvSpPr>
            <a:spLocks noGrp="1"/>
          </p:cNvSpPr>
          <p:nvPr>
            <p:ph type="ftr" sz="quarter" idx="11"/>
          </p:nvPr>
        </p:nvSpPr>
        <p:spPr/>
        <p:txBody>
          <a:bodyPr/>
          <a:lstStyle>
            <a:lvl1pPr>
              <a:defRPr/>
            </a:lvl1pPr>
          </a:lstStyle>
          <a:p>
            <a:pPr>
              <a:defRPr/>
            </a:pPr>
            <a:r>
              <a:rPr lang="en-IN"/>
              <a:t>© Indirect Taxes Committee, ICAI</a:t>
            </a:r>
          </a:p>
        </p:txBody>
      </p:sp>
      <p:sp>
        <p:nvSpPr>
          <p:cNvPr id="18" name="Slide Number Placeholder 5"/>
          <p:cNvSpPr>
            <a:spLocks noGrp="1"/>
          </p:cNvSpPr>
          <p:nvPr>
            <p:ph type="sldNum" sz="quarter" idx="12"/>
          </p:nvPr>
        </p:nvSpPr>
        <p:spPr/>
        <p:txBody>
          <a:bodyPr/>
          <a:lstStyle>
            <a:lvl1pPr>
              <a:defRPr/>
            </a:lvl1pPr>
          </a:lstStyle>
          <a:p>
            <a:fld id="{8CBF270C-5A2D-43E7-8B94-5AC427E345A5}" type="slidenum">
              <a:rPr lang="en-IN" altLang="en-US"/>
              <a:pPr/>
              <a:t>‹#›</a:t>
            </a:fld>
            <a:endParaRPr lang="en-IN" altLang="en-US"/>
          </a:p>
        </p:txBody>
      </p:sp>
    </p:spTree>
    <p:extLst>
      <p:ext uri="{BB962C8B-B14F-4D97-AF65-F5344CB8AC3E}">
        <p14:creationId xmlns:p14="http://schemas.microsoft.com/office/powerpoint/2010/main" val="2801196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8060080-026D-48C8-A189-3B58C48476C7}" type="datetime1">
              <a:rPr lang="en-IN" smtClean="0"/>
              <a:t>25-08-2022</a:t>
            </a:fld>
            <a:endParaRPr lang="en-IN"/>
          </a:p>
        </p:txBody>
      </p:sp>
      <p:sp>
        <p:nvSpPr>
          <p:cNvPr id="6" name="Footer Placeholder 4"/>
          <p:cNvSpPr>
            <a:spLocks noGrp="1"/>
          </p:cNvSpPr>
          <p:nvPr>
            <p:ph type="ftr" sz="quarter" idx="11"/>
          </p:nvPr>
        </p:nvSpPr>
        <p:spPr/>
        <p:txBody>
          <a:bodyPr/>
          <a:lstStyle>
            <a:lvl1pPr>
              <a:defRPr/>
            </a:lvl1pPr>
          </a:lstStyle>
          <a:p>
            <a:pPr>
              <a:defRPr/>
            </a:pPr>
            <a:r>
              <a:rPr lang="en-IN"/>
              <a:t>© Indirect Taxes Committee, ICAI</a:t>
            </a:r>
          </a:p>
        </p:txBody>
      </p:sp>
      <p:sp>
        <p:nvSpPr>
          <p:cNvPr id="7" name="Slide Number Placeholder 5"/>
          <p:cNvSpPr>
            <a:spLocks noGrp="1"/>
          </p:cNvSpPr>
          <p:nvPr>
            <p:ph type="sldNum" sz="quarter" idx="12"/>
          </p:nvPr>
        </p:nvSpPr>
        <p:spPr/>
        <p:txBody>
          <a:bodyPr/>
          <a:lstStyle>
            <a:lvl1pPr>
              <a:defRPr/>
            </a:lvl1pPr>
          </a:lstStyle>
          <a:p>
            <a:fld id="{4503B3EB-7618-47C5-B09B-39E4155F9D28}" type="slidenum">
              <a:rPr lang="en-IN" altLang="en-US"/>
              <a:pPr/>
              <a:t>‹#›</a:t>
            </a:fld>
            <a:endParaRPr lang="en-IN" altLang="en-US"/>
          </a:p>
        </p:txBody>
      </p:sp>
    </p:spTree>
    <p:extLst>
      <p:ext uri="{BB962C8B-B14F-4D97-AF65-F5344CB8AC3E}">
        <p14:creationId xmlns:p14="http://schemas.microsoft.com/office/powerpoint/2010/main" val="1749624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A46057DB-0B7F-436B-B605-6E3F431A2DC8}" type="datetime1">
              <a:rPr lang="en-IN" smtClean="0"/>
              <a:t>25-08-2022</a:t>
            </a:fld>
            <a:endParaRPr lang="en-IN"/>
          </a:p>
        </p:txBody>
      </p:sp>
      <p:sp>
        <p:nvSpPr>
          <p:cNvPr id="8" name="Footer Placeholder 4"/>
          <p:cNvSpPr>
            <a:spLocks noGrp="1"/>
          </p:cNvSpPr>
          <p:nvPr>
            <p:ph type="ftr" sz="quarter" idx="11"/>
          </p:nvPr>
        </p:nvSpPr>
        <p:spPr/>
        <p:txBody>
          <a:bodyPr/>
          <a:lstStyle>
            <a:lvl1pPr>
              <a:defRPr/>
            </a:lvl1pPr>
          </a:lstStyle>
          <a:p>
            <a:pPr>
              <a:defRPr/>
            </a:pPr>
            <a:r>
              <a:rPr lang="en-IN"/>
              <a:t>© Indirect Taxes Committee, ICAI</a:t>
            </a:r>
          </a:p>
        </p:txBody>
      </p:sp>
      <p:sp>
        <p:nvSpPr>
          <p:cNvPr id="9" name="Slide Number Placeholder 5"/>
          <p:cNvSpPr>
            <a:spLocks noGrp="1"/>
          </p:cNvSpPr>
          <p:nvPr>
            <p:ph type="sldNum" sz="quarter" idx="12"/>
          </p:nvPr>
        </p:nvSpPr>
        <p:spPr/>
        <p:txBody>
          <a:bodyPr/>
          <a:lstStyle>
            <a:lvl1pPr>
              <a:defRPr/>
            </a:lvl1pPr>
          </a:lstStyle>
          <a:p>
            <a:fld id="{65701AC4-7F4B-4F10-8554-56837FEC1657}" type="slidenum">
              <a:rPr lang="en-IN" altLang="en-US"/>
              <a:pPr/>
              <a:t>‹#›</a:t>
            </a:fld>
            <a:endParaRPr lang="en-IN" altLang="en-US"/>
          </a:p>
        </p:txBody>
      </p:sp>
    </p:spTree>
    <p:extLst>
      <p:ext uri="{BB962C8B-B14F-4D97-AF65-F5344CB8AC3E}">
        <p14:creationId xmlns:p14="http://schemas.microsoft.com/office/powerpoint/2010/main" val="2387595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A3AD356-5985-4815-90C2-F7D99D7B5529}" type="datetime1">
              <a:rPr lang="en-IN" smtClean="0"/>
              <a:t>25-08-2022</a:t>
            </a:fld>
            <a:endParaRPr lang="en-IN"/>
          </a:p>
        </p:txBody>
      </p:sp>
      <p:sp>
        <p:nvSpPr>
          <p:cNvPr id="4" name="Footer Placeholder 4"/>
          <p:cNvSpPr>
            <a:spLocks noGrp="1"/>
          </p:cNvSpPr>
          <p:nvPr>
            <p:ph type="ftr" sz="quarter" idx="11"/>
          </p:nvPr>
        </p:nvSpPr>
        <p:spPr/>
        <p:txBody>
          <a:bodyPr/>
          <a:lstStyle>
            <a:lvl1pPr>
              <a:defRPr/>
            </a:lvl1pPr>
          </a:lstStyle>
          <a:p>
            <a:pPr>
              <a:defRPr/>
            </a:pPr>
            <a:r>
              <a:rPr lang="en-IN"/>
              <a:t>© Indirect Taxes Committee, ICAI</a:t>
            </a:r>
          </a:p>
        </p:txBody>
      </p:sp>
      <p:sp>
        <p:nvSpPr>
          <p:cNvPr id="5" name="Slide Number Placeholder 5"/>
          <p:cNvSpPr>
            <a:spLocks noGrp="1"/>
          </p:cNvSpPr>
          <p:nvPr>
            <p:ph type="sldNum" sz="quarter" idx="12"/>
          </p:nvPr>
        </p:nvSpPr>
        <p:spPr/>
        <p:txBody>
          <a:bodyPr/>
          <a:lstStyle>
            <a:lvl1pPr>
              <a:defRPr/>
            </a:lvl1pPr>
          </a:lstStyle>
          <a:p>
            <a:fld id="{2C90AAB0-06BA-408B-B768-9CA9371867E2}" type="slidenum">
              <a:rPr lang="en-IN" altLang="en-US"/>
              <a:pPr/>
              <a:t>‹#›</a:t>
            </a:fld>
            <a:endParaRPr lang="en-IN" altLang="en-US"/>
          </a:p>
        </p:txBody>
      </p:sp>
    </p:spTree>
    <p:extLst>
      <p:ext uri="{BB962C8B-B14F-4D97-AF65-F5344CB8AC3E}">
        <p14:creationId xmlns:p14="http://schemas.microsoft.com/office/powerpoint/2010/main" val="3203799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Date Placeholder 1"/>
          <p:cNvSpPr>
            <a:spLocks noGrp="1"/>
          </p:cNvSpPr>
          <p:nvPr>
            <p:ph type="dt" sz="half" idx="10"/>
          </p:nvPr>
        </p:nvSpPr>
        <p:spPr/>
        <p:txBody>
          <a:bodyPr/>
          <a:lstStyle>
            <a:lvl1pPr>
              <a:defRPr/>
            </a:lvl1pPr>
          </a:lstStyle>
          <a:p>
            <a:pPr>
              <a:defRPr/>
            </a:pPr>
            <a:fld id="{36EC6D94-7D49-4C16-A17D-1B17232C408B}" type="datetime1">
              <a:rPr lang="en-IN" smtClean="0"/>
              <a:t>25-08-2022</a:t>
            </a:fld>
            <a:endParaRPr lang="en-IN"/>
          </a:p>
        </p:txBody>
      </p:sp>
      <p:sp>
        <p:nvSpPr>
          <p:cNvPr id="4" name="Footer Placeholder 2"/>
          <p:cNvSpPr>
            <a:spLocks noGrp="1"/>
          </p:cNvSpPr>
          <p:nvPr>
            <p:ph type="ftr" sz="quarter" idx="11"/>
          </p:nvPr>
        </p:nvSpPr>
        <p:spPr/>
        <p:txBody>
          <a:bodyPr/>
          <a:lstStyle>
            <a:lvl1pPr>
              <a:defRPr>
                <a:solidFill>
                  <a:schemeClr val="tx2">
                    <a:lumMod val="75000"/>
                  </a:schemeClr>
                </a:solidFill>
              </a:defRPr>
            </a:lvl1pPr>
          </a:lstStyle>
          <a:p>
            <a:pPr>
              <a:defRPr/>
            </a:pPr>
            <a:r>
              <a:rPr lang="en-IN"/>
              <a:t>© Indirect Taxes Committee, ICAI</a:t>
            </a:r>
          </a:p>
        </p:txBody>
      </p:sp>
      <p:sp>
        <p:nvSpPr>
          <p:cNvPr id="5" name="Slide Number Placeholder 3"/>
          <p:cNvSpPr>
            <a:spLocks noGrp="1"/>
          </p:cNvSpPr>
          <p:nvPr>
            <p:ph type="sldNum" sz="quarter" idx="12"/>
          </p:nvPr>
        </p:nvSpPr>
        <p:spPr/>
        <p:txBody>
          <a:bodyPr/>
          <a:lstStyle>
            <a:lvl1pPr>
              <a:defRPr/>
            </a:lvl1pPr>
          </a:lstStyle>
          <a:p>
            <a:fld id="{6E308EC4-0D99-442D-8A6F-394856BF0B90}" type="slidenum">
              <a:rPr lang="en-IN" altLang="en-US"/>
              <a:pPr/>
              <a:t>‹#›</a:t>
            </a:fld>
            <a:endParaRPr lang="en-IN" altLang="en-US"/>
          </a:p>
        </p:txBody>
      </p:sp>
    </p:spTree>
    <p:extLst>
      <p:ext uri="{BB962C8B-B14F-4D97-AF65-F5344CB8AC3E}">
        <p14:creationId xmlns:p14="http://schemas.microsoft.com/office/powerpoint/2010/main" val="3489703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23"/>
          <p:cNvGrpSpPr>
            <a:grpSpLocks/>
          </p:cNvGrpSpPr>
          <p:nvPr/>
        </p:nvGrpSpPr>
        <p:grpSpPr bwMode="auto">
          <a:xfrm>
            <a:off x="0" y="-1588"/>
            <a:ext cx="12192000" cy="6865938"/>
            <a:chOff x="0" y="-2373"/>
            <a:chExt cx="12192000" cy="6867027"/>
          </a:xfrm>
        </p:grpSpPr>
        <p:sp>
          <p:nvSpPr>
            <p:cNvPr id="6" name="Rectangle 5"/>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1"/>
            <p:cNvSpPr/>
            <p:nvPr/>
          </p:nvSpPr>
          <p:spPr>
            <a:xfrm>
              <a:off x="5713413" y="402504"/>
              <a:ext cx="6054725" cy="6054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p:cNvSpPr>
            <p:nvPr/>
          </p:nvSpPr>
          <p:spPr bwMode="gray">
            <a:xfrm rot="-5677511">
              <a:off x="3140485" y="1826078"/>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4" name="Freeform 5"/>
            <p:cNvSpPr>
              <a:spLocks/>
            </p:cNvSpPr>
            <p:nvPr/>
          </p:nvSpPr>
          <p:spPr bwMode="gray">
            <a:xfrm rot="-5400000">
              <a:off x="2229377" y="2801721"/>
              <a:ext cx="6053670" cy="1254558"/>
            </a:xfrm>
            <a:custGeom>
              <a:avLst/>
              <a:gdLst>
                <a:gd name="T0" fmla="*/ 0 w 10000"/>
                <a:gd name="T1" fmla="*/ 0 h 8000"/>
                <a:gd name="T2" fmla="*/ 0 w 10000"/>
                <a:gd name="T3" fmla="*/ 2147483647 h 8000"/>
                <a:gd name="T4" fmla="*/ 2147483647 w 10000"/>
                <a:gd name="T5" fmla="*/ 2147483647 h 8000"/>
                <a:gd name="T6" fmla="*/ 2147483647 w 10000"/>
                <a:gd name="T7" fmla="*/ 2147483647 h 8000"/>
                <a:gd name="T8" fmla="*/ 2147483647 w 10000"/>
                <a:gd name="T9" fmla="*/ 2147483647 h 8000"/>
                <a:gd name="T10" fmla="*/ 2147483647 w 10000"/>
                <a:gd name="T11" fmla="*/ 2147483647 h 8000"/>
                <a:gd name="T12" fmla="*/ 2147483647 w 10000"/>
                <a:gd name="T13" fmla="*/ 2147483647 h 8000"/>
                <a:gd name="T14" fmla="*/ 2147483647 w 10000"/>
                <a:gd name="T15" fmla="*/ 2147483647 h 8000"/>
                <a:gd name="T16" fmla="*/ 2147483647 w 10000"/>
                <a:gd name="T17" fmla="*/ 2147483647 h 8000"/>
                <a:gd name="T18" fmla="*/ 2147483647 w 10000"/>
                <a:gd name="T19" fmla="*/ 2147483647 h 8000"/>
                <a:gd name="T20" fmla="*/ 2147483647 w 10000"/>
                <a:gd name="T21" fmla="*/ 2147483647 h 8000"/>
                <a:gd name="T22" fmla="*/ 2147483647 w 10000"/>
                <a:gd name="T23" fmla="*/ 2147483647 h 8000"/>
                <a:gd name="T24" fmla="*/ 2147483647 w 10000"/>
                <a:gd name="T25" fmla="*/ 2147483647 h 8000"/>
                <a:gd name="T26" fmla="*/ 2147483647 w 10000"/>
                <a:gd name="T27" fmla="*/ 2147483647 h 8000"/>
                <a:gd name="T28" fmla="*/ 2147483647 w 10000"/>
                <a:gd name="T29" fmla="*/ 2147483647 h 8000"/>
                <a:gd name="T30" fmla="*/ 2147483647 w 10000"/>
                <a:gd name="T31" fmla="*/ 2147483647 h 8000"/>
                <a:gd name="T32" fmla="*/ 2147483647 w 10000"/>
                <a:gd name="T33" fmla="*/ 2147483647 h 8000"/>
                <a:gd name="T34" fmla="*/ 2147483647 w 10000"/>
                <a:gd name="T35" fmla="*/ 2147483647 h 8000"/>
                <a:gd name="T36" fmla="*/ 2147483647 w 10000"/>
                <a:gd name="T37" fmla="*/ 2147483647 h 8000"/>
                <a:gd name="T38" fmla="*/ 2147483647 w 10000"/>
                <a:gd name="T39" fmla="*/ 2147483647 h 8000"/>
                <a:gd name="T40" fmla="*/ 2147483647 w 10000"/>
                <a:gd name="T41" fmla="*/ 2147483647 h 8000"/>
                <a:gd name="T42" fmla="*/ 2147483647 w 10000"/>
                <a:gd name="T43" fmla="*/ 2147483647 h 8000"/>
                <a:gd name="T44" fmla="*/ 2147483647 w 10000"/>
                <a:gd name="T45" fmla="*/ 2147483647 h 8000"/>
                <a:gd name="T46" fmla="*/ 2147483647 w 10000"/>
                <a:gd name="T47" fmla="*/ 2147483647 h 8000"/>
                <a:gd name="T48" fmla="*/ 2147483647 w 10000"/>
                <a:gd name="T49" fmla="*/ 2147483647 h 8000"/>
                <a:gd name="T50" fmla="*/ 2147483647 w 10000"/>
                <a:gd name="T51" fmla="*/ 2147483647 h 8000"/>
                <a:gd name="T52" fmla="*/ 2147483647 w 10000"/>
                <a:gd name="T53" fmla="*/ 2147483647 h 8000"/>
                <a:gd name="T54" fmla="*/ 2147483647 w 10000"/>
                <a:gd name="T55" fmla="*/ 2147483647 h 8000"/>
                <a:gd name="T56" fmla="*/ 2147483647 w 10000"/>
                <a:gd name="T57" fmla="*/ 2147483647 h 8000"/>
                <a:gd name="T58" fmla="*/ 2147483647 w 10000"/>
                <a:gd name="T59" fmla="*/ 2147483647 h 8000"/>
                <a:gd name="T60" fmla="*/ 2147483647 w 10000"/>
                <a:gd name="T61" fmla="*/ 2147483647 h 8000"/>
                <a:gd name="T62" fmla="*/ 2147483647 w 10000"/>
                <a:gd name="T63" fmla="*/ 2147483647 h 8000"/>
                <a:gd name="T64" fmla="*/ 2147483647 w 10000"/>
                <a:gd name="T65" fmla="*/ 2147483647 h 8000"/>
                <a:gd name="T66" fmla="*/ 2147483647 w 10000"/>
                <a:gd name="T67" fmla="*/ 2147483647 h 8000"/>
                <a:gd name="T68" fmla="*/ 2147483647 w 10000"/>
                <a:gd name="T69" fmla="*/ 2147483647 h 8000"/>
                <a:gd name="T70" fmla="*/ 2147483647 w 10000"/>
                <a:gd name="T71" fmla="*/ 2147483647 h 8000"/>
                <a:gd name="T72" fmla="*/ 2147483647 w 10000"/>
                <a:gd name="T73" fmla="*/ 2147483647 h 8000"/>
                <a:gd name="T74" fmla="*/ 2147483647 w 10000"/>
                <a:gd name="T75" fmla="*/ 2147483647 h 8000"/>
                <a:gd name="T76" fmla="*/ 2147483647 w 10000"/>
                <a:gd name="T77" fmla="*/ 2147483647 h 8000"/>
                <a:gd name="T78" fmla="*/ 2147483647 w 10000"/>
                <a:gd name="T79" fmla="*/ 2147483647 h 8000"/>
                <a:gd name="T80" fmla="*/ 2147483647 w 10000"/>
                <a:gd name="T81" fmla="*/ 2147483647 h 8000"/>
                <a:gd name="T82" fmla="*/ 2147483647 w 10000"/>
                <a:gd name="T83" fmla="*/ 2147483647 h 8000"/>
                <a:gd name="T84" fmla="*/ 2147483647 w 10000"/>
                <a:gd name="T85" fmla="*/ 2147483647 h 8000"/>
                <a:gd name="T86" fmla="*/ 2147483647 w 10000"/>
                <a:gd name="T87" fmla="*/ 2147483647 h 8000"/>
                <a:gd name="T88" fmla="*/ 2147483647 w 10000"/>
                <a:gd name="T89" fmla="*/ 2147483647 h 8000"/>
                <a:gd name="T90" fmla="*/ 2147483647 w 10000"/>
                <a:gd name="T91" fmla="*/ 2147483647 h 8000"/>
                <a:gd name="T92" fmla="*/ 2147483647 w 10000"/>
                <a:gd name="T93" fmla="*/ 2147483647 h 8000"/>
                <a:gd name="T94" fmla="*/ 2147483647 w 10000"/>
                <a:gd name="T95" fmla="*/ 2147483647 h 8000"/>
                <a:gd name="T96" fmla="*/ 2147483647 w 10000"/>
                <a:gd name="T97" fmla="*/ 2147483647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5"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6" name="Rectangle 15"/>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p:cNvSpPr>
            <a:spLocks noGrp="1"/>
          </p:cNvSpPr>
          <p:nvPr>
            <p:ph type="dt" sz="half" idx="10"/>
          </p:nvPr>
        </p:nvSpPr>
        <p:spPr/>
        <p:txBody>
          <a:bodyPr/>
          <a:lstStyle>
            <a:lvl1pPr>
              <a:defRPr/>
            </a:lvl1pPr>
          </a:lstStyle>
          <a:p>
            <a:pPr>
              <a:defRPr/>
            </a:pPr>
            <a:fld id="{A24DA8D0-C2AA-4532-904C-565CF7B4F5DB}" type="datetime1">
              <a:rPr lang="en-IN" smtClean="0"/>
              <a:t>25-08-2022</a:t>
            </a:fld>
            <a:endParaRPr lang="en-IN"/>
          </a:p>
        </p:txBody>
      </p:sp>
      <p:sp>
        <p:nvSpPr>
          <p:cNvPr id="18" name="Footer Placeholder 5"/>
          <p:cNvSpPr>
            <a:spLocks noGrp="1"/>
          </p:cNvSpPr>
          <p:nvPr>
            <p:ph type="ftr" sz="quarter" idx="11"/>
          </p:nvPr>
        </p:nvSpPr>
        <p:spPr/>
        <p:txBody>
          <a:bodyPr/>
          <a:lstStyle>
            <a:lvl1pPr>
              <a:defRPr/>
            </a:lvl1pPr>
          </a:lstStyle>
          <a:p>
            <a:pPr>
              <a:defRPr/>
            </a:pPr>
            <a:r>
              <a:rPr lang="en-IN"/>
              <a:t>© Indirect Taxes Committee, ICAI</a:t>
            </a:r>
          </a:p>
        </p:txBody>
      </p:sp>
      <p:sp>
        <p:nvSpPr>
          <p:cNvPr id="19" name="Slide Number Placeholder 6"/>
          <p:cNvSpPr>
            <a:spLocks noGrp="1"/>
          </p:cNvSpPr>
          <p:nvPr>
            <p:ph type="sldNum" sz="quarter" idx="12"/>
          </p:nvPr>
        </p:nvSpPr>
        <p:spPr/>
        <p:txBody>
          <a:bodyPr/>
          <a:lstStyle>
            <a:lvl1pPr>
              <a:defRPr/>
            </a:lvl1pPr>
          </a:lstStyle>
          <a:p>
            <a:fld id="{777D0402-EA04-4886-9E51-13F540FCAD32}" type="slidenum">
              <a:rPr lang="en-IN" altLang="en-US"/>
              <a:pPr/>
              <a:t>‹#›</a:t>
            </a:fld>
            <a:endParaRPr lang="en-IN" altLang="en-US"/>
          </a:p>
        </p:txBody>
      </p:sp>
    </p:spTree>
    <p:extLst>
      <p:ext uri="{BB962C8B-B14F-4D97-AF65-F5344CB8AC3E}">
        <p14:creationId xmlns:p14="http://schemas.microsoft.com/office/powerpoint/2010/main" val="366742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23"/>
          <p:cNvGrpSpPr>
            <a:grpSpLocks/>
          </p:cNvGrpSpPr>
          <p:nvPr/>
        </p:nvGrpSpPr>
        <p:grpSpPr bwMode="auto">
          <a:xfrm>
            <a:off x="0" y="-1588"/>
            <a:ext cx="12192000" cy="6865938"/>
            <a:chOff x="0" y="-2373"/>
            <a:chExt cx="12192000" cy="6867027"/>
          </a:xfrm>
        </p:grpSpPr>
        <p:sp>
          <p:nvSpPr>
            <p:cNvPr id="6" name="Rectangle 5"/>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1"/>
            <p:cNvSpPr/>
            <p:nvPr/>
          </p:nvSpPr>
          <p:spPr>
            <a:xfrm>
              <a:off x="6172200" y="402504"/>
              <a:ext cx="5595938" cy="6054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p:cNvSpPr>
            <p:nvPr/>
          </p:nvSpPr>
          <p:spPr bwMode="gray">
            <a:xfrm rot="-5400000">
              <a:off x="3295432" y="2801721"/>
              <a:ext cx="6053670" cy="1254558"/>
            </a:xfrm>
            <a:custGeom>
              <a:avLst/>
              <a:gdLst>
                <a:gd name="T0" fmla="*/ 0 w 10000"/>
                <a:gd name="T1" fmla="*/ 0 h 8000"/>
                <a:gd name="T2" fmla="*/ 0 w 10000"/>
                <a:gd name="T3" fmla="*/ 2147483647 h 8000"/>
                <a:gd name="T4" fmla="*/ 2147483647 w 10000"/>
                <a:gd name="T5" fmla="*/ 2147483647 h 8000"/>
                <a:gd name="T6" fmla="*/ 2147483647 w 10000"/>
                <a:gd name="T7" fmla="*/ 2147483647 h 8000"/>
                <a:gd name="T8" fmla="*/ 2147483647 w 10000"/>
                <a:gd name="T9" fmla="*/ 2147483647 h 8000"/>
                <a:gd name="T10" fmla="*/ 2147483647 w 10000"/>
                <a:gd name="T11" fmla="*/ 2147483647 h 8000"/>
                <a:gd name="T12" fmla="*/ 2147483647 w 10000"/>
                <a:gd name="T13" fmla="*/ 2147483647 h 8000"/>
                <a:gd name="T14" fmla="*/ 2147483647 w 10000"/>
                <a:gd name="T15" fmla="*/ 2147483647 h 8000"/>
                <a:gd name="T16" fmla="*/ 2147483647 w 10000"/>
                <a:gd name="T17" fmla="*/ 2147483647 h 8000"/>
                <a:gd name="T18" fmla="*/ 2147483647 w 10000"/>
                <a:gd name="T19" fmla="*/ 2147483647 h 8000"/>
                <a:gd name="T20" fmla="*/ 2147483647 w 10000"/>
                <a:gd name="T21" fmla="*/ 2147483647 h 8000"/>
                <a:gd name="T22" fmla="*/ 2147483647 w 10000"/>
                <a:gd name="T23" fmla="*/ 2147483647 h 8000"/>
                <a:gd name="T24" fmla="*/ 2147483647 w 10000"/>
                <a:gd name="T25" fmla="*/ 2147483647 h 8000"/>
                <a:gd name="T26" fmla="*/ 2147483647 w 10000"/>
                <a:gd name="T27" fmla="*/ 2147483647 h 8000"/>
                <a:gd name="T28" fmla="*/ 2147483647 w 10000"/>
                <a:gd name="T29" fmla="*/ 2147483647 h 8000"/>
                <a:gd name="T30" fmla="*/ 2147483647 w 10000"/>
                <a:gd name="T31" fmla="*/ 2147483647 h 8000"/>
                <a:gd name="T32" fmla="*/ 2147483647 w 10000"/>
                <a:gd name="T33" fmla="*/ 2147483647 h 8000"/>
                <a:gd name="T34" fmla="*/ 2147483647 w 10000"/>
                <a:gd name="T35" fmla="*/ 2147483647 h 8000"/>
                <a:gd name="T36" fmla="*/ 2147483647 w 10000"/>
                <a:gd name="T37" fmla="*/ 2147483647 h 8000"/>
                <a:gd name="T38" fmla="*/ 2147483647 w 10000"/>
                <a:gd name="T39" fmla="*/ 2147483647 h 8000"/>
                <a:gd name="T40" fmla="*/ 2147483647 w 10000"/>
                <a:gd name="T41" fmla="*/ 2147483647 h 8000"/>
                <a:gd name="T42" fmla="*/ 2147483647 w 10000"/>
                <a:gd name="T43" fmla="*/ 2147483647 h 8000"/>
                <a:gd name="T44" fmla="*/ 2147483647 w 10000"/>
                <a:gd name="T45" fmla="*/ 2147483647 h 8000"/>
                <a:gd name="T46" fmla="*/ 2147483647 w 10000"/>
                <a:gd name="T47" fmla="*/ 2147483647 h 8000"/>
                <a:gd name="T48" fmla="*/ 2147483647 w 10000"/>
                <a:gd name="T49" fmla="*/ 2147483647 h 8000"/>
                <a:gd name="T50" fmla="*/ 2147483647 w 10000"/>
                <a:gd name="T51" fmla="*/ 2147483647 h 8000"/>
                <a:gd name="T52" fmla="*/ 2147483647 w 10000"/>
                <a:gd name="T53" fmla="*/ 2147483647 h 8000"/>
                <a:gd name="T54" fmla="*/ 2147483647 w 10000"/>
                <a:gd name="T55" fmla="*/ 2147483647 h 8000"/>
                <a:gd name="T56" fmla="*/ 2147483647 w 10000"/>
                <a:gd name="T57" fmla="*/ 2147483647 h 8000"/>
                <a:gd name="T58" fmla="*/ 2147483647 w 10000"/>
                <a:gd name="T59" fmla="*/ 2147483647 h 8000"/>
                <a:gd name="T60" fmla="*/ 2147483647 w 10000"/>
                <a:gd name="T61" fmla="*/ 2147483647 h 8000"/>
                <a:gd name="T62" fmla="*/ 2147483647 w 10000"/>
                <a:gd name="T63" fmla="*/ 2147483647 h 8000"/>
                <a:gd name="T64" fmla="*/ 2147483647 w 10000"/>
                <a:gd name="T65" fmla="*/ 2147483647 h 8000"/>
                <a:gd name="T66" fmla="*/ 2147483647 w 10000"/>
                <a:gd name="T67" fmla="*/ 2147483647 h 8000"/>
                <a:gd name="T68" fmla="*/ 2147483647 w 10000"/>
                <a:gd name="T69" fmla="*/ 2147483647 h 8000"/>
                <a:gd name="T70" fmla="*/ 2147483647 w 10000"/>
                <a:gd name="T71" fmla="*/ 2147483647 h 8000"/>
                <a:gd name="T72" fmla="*/ 2147483647 w 10000"/>
                <a:gd name="T73" fmla="*/ 2147483647 h 8000"/>
                <a:gd name="T74" fmla="*/ 2147483647 w 10000"/>
                <a:gd name="T75" fmla="*/ 2147483647 h 8000"/>
                <a:gd name="T76" fmla="*/ 2147483647 w 10000"/>
                <a:gd name="T77" fmla="*/ 2147483647 h 8000"/>
                <a:gd name="T78" fmla="*/ 2147483647 w 10000"/>
                <a:gd name="T79" fmla="*/ 2147483647 h 8000"/>
                <a:gd name="T80" fmla="*/ 2147483647 w 10000"/>
                <a:gd name="T81" fmla="*/ 2147483647 h 8000"/>
                <a:gd name="T82" fmla="*/ 2147483647 w 10000"/>
                <a:gd name="T83" fmla="*/ 2147483647 h 8000"/>
                <a:gd name="T84" fmla="*/ 2147483647 w 10000"/>
                <a:gd name="T85" fmla="*/ 2147483647 h 8000"/>
                <a:gd name="T86" fmla="*/ 2147483647 w 10000"/>
                <a:gd name="T87" fmla="*/ 2147483647 h 8000"/>
                <a:gd name="T88" fmla="*/ 2147483647 w 10000"/>
                <a:gd name="T89" fmla="*/ 2147483647 h 8000"/>
                <a:gd name="T90" fmla="*/ 2147483647 w 10000"/>
                <a:gd name="T91" fmla="*/ 2147483647 h 8000"/>
                <a:gd name="T92" fmla="*/ 2147483647 w 10000"/>
                <a:gd name="T93" fmla="*/ 2147483647 h 8000"/>
                <a:gd name="T94" fmla="*/ 2147483647 w 10000"/>
                <a:gd name="T95" fmla="*/ 2147483647 h 8000"/>
                <a:gd name="T96" fmla="*/ 2147483647 w 10000"/>
                <a:gd name="T97" fmla="*/ 2147483647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4" name="Freeform 5"/>
            <p:cNvSpPr>
              <a:spLocks/>
            </p:cNvSpPr>
            <p:nvPr/>
          </p:nvSpPr>
          <p:spPr bwMode="gray">
            <a:xfrm rot="-5677511">
              <a:off x="4203594" y="1826078"/>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5"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6" name="Rectangle 15"/>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p:cNvSpPr>
            <a:spLocks noGrp="1"/>
          </p:cNvSpPr>
          <p:nvPr>
            <p:ph type="dt" sz="half" idx="10"/>
          </p:nvPr>
        </p:nvSpPr>
        <p:spPr/>
        <p:txBody>
          <a:bodyPr/>
          <a:lstStyle>
            <a:lvl1pPr>
              <a:defRPr/>
            </a:lvl1pPr>
          </a:lstStyle>
          <a:p>
            <a:pPr>
              <a:defRPr/>
            </a:pPr>
            <a:fld id="{966DE295-DC8E-4856-B1E1-001195C8B859}" type="datetime1">
              <a:rPr lang="en-IN" smtClean="0"/>
              <a:t>25-08-2022</a:t>
            </a:fld>
            <a:endParaRPr lang="en-IN"/>
          </a:p>
        </p:txBody>
      </p:sp>
      <p:sp>
        <p:nvSpPr>
          <p:cNvPr id="18" name="Footer Placeholder 5"/>
          <p:cNvSpPr>
            <a:spLocks noGrp="1"/>
          </p:cNvSpPr>
          <p:nvPr>
            <p:ph type="ftr" sz="quarter" idx="11"/>
          </p:nvPr>
        </p:nvSpPr>
        <p:spPr/>
        <p:txBody>
          <a:bodyPr/>
          <a:lstStyle>
            <a:lvl1pPr>
              <a:defRPr/>
            </a:lvl1pPr>
          </a:lstStyle>
          <a:p>
            <a:pPr>
              <a:defRPr/>
            </a:pPr>
            <a:r>
              <a:rPr lang="en-IN"/>
              <a:t>© Indirect Taxes Committee, ICAI</a:t>
            </a:r>
          </a:p>
        </p:txBody>
      </p:sp>
      <p:sp>
        <p:nvSpPr>
          <p:cNvPr id="19" name="Slide Number Placeholder 6"/>
          <p:cNvSpPr>
            <a:spLocks noGrp="1"/>
          </p:cNvSpPr>
          <p:nvPr>
            <p:ph type="sldNum" sz="quarter" idx="12"/>
          </p:nvPr>
        </p:nvSpPr>
        <p:spPr/>
        <p:txBody>
          <a:bodyPr/>
          <a:lstStyle>
            <a:lvl1pPr>
              <a:defRPr/>
            </a:lvl1pPr>
          </a:lstStyle>
          <a:p>
            <a:fld id="{7FA5A3D0-E251-454C-9ACE-E788CF250EC8}" type="slidenum">
              <a:rPr lang="en-IN" altLang="en-US"/>
              <a:pPr/>
              <a:t>‹#›</a:t>
            </a:fld>
            <a:endParaRPr lang="en-IN" altLang="en-US"/>
          </a:p>
        </p:txBody>
      </p:sp>
    </p:spTree>
    <p:extLst>
      <p:ext uri="{BB962C8B-B14F-4D97-AF65-F5344CB8AC3E}">
        <p14:creationId xmlns:p14="http://schemas.microsoft.com/office/powerpoint/2010/main" val="3935574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8"/>
          <p:cNvGrpSpPr>
            <a:grpSpLocks/>
          </p:cNvGrpSpPr>
          <p:nvPr/>
        </p:nvGrpSpPr>
        <p:grpSpPr bwMode="auto">
          <a:xfrm>
            <a:off x="0" y="-333375"/>
            <a:ext cx="12192000" cy="4414838"/>
            <a:chOff x="0" y="-298689"/>
            <a:chExt cx="12192000" cy="7163343"/>
          </a:xfrm>
        </p:grpSpPr>
        <p:sp>
          <p:nvSpPr>
            <p:cNvPr id="26" name="Rectangle 25"/>
            <p:cNvSpPr/>
            <p:nvPr/>
          </p:nvSpPr>
          <p:spPr>
            <a:xfrm>
              <a:off x="0" y="-298689"/>
              <a:ext cx="12168000" cy="6048957"/>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userDrawn="1"/>
          </p:nvSpPr>
          <p:spPr>
            <a:xfrm>
              <a:off x="7994651" y="196085"/>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1" name="Freeform 5"/>
            <p:cNvSpPr>
              <a:spLocks/>
            </p:cNvSpPr>
            <p:nvPr/>
          </p:nvSpPr>
          <p:spPr bwMode="gray">
            <a:xfrm rot="-589932">
              <a:off x="8490951" y="1797517"/>
              <a:ext cx="3299407" cy="440924"/>
            </a:xfrm>
            <a:custGeom>
              <a:avLst/>
              <a:gdLst>
                <a:gd name="T0" fmla="*/ 2147483647 w 10000"/>
                <a:gd name="T1" fmla="*/ 2147483647 h 5291"/>
                <a:gd name="T2" fmla="*/ 2147483647 w 10000"/>
                <a:gd name="T3" fmla="*/ 2147483647 h 5291"/>
                <a:gd name="T4" fmla="*/ 2147483647 w 10000"/>
                <a:gd name="T5" fmla="*/ 0 h 5291"/>
                <a:gd name="T6" fmla="*/ 2147483647 w 10000"/>
                <a:gd name="T7" fmla="*/ 0 h 5291"/>
                <a:gd name="T8" fmla="*/ 2147483647 w 10000"/>
                <a:gd name="T9" fmla="*/ 2147483647 h 5291"/>
                <a:gd name="T10" fmla="*/ 2147483647 w 10000"/>
                <a:gd name="T11" fmla="*/ 2147483647 h 5291"/>
                <a:gd name="T12" fmla="*/ 2147483647 w 10000"/>
                <a:gd name="T13" fmla="*/ 2147483647 h 5291"/>
                <a:gd name="T14" fmla="*/ 2147483647 w 10000"/>
                <a:gd name="T15" fmla="*/ 2147483647 h 5291"/>
                <a:gd name="T16" fmla="*/ 2147483647 w 10000"/>
                <a:gd name="T17" fmla="*/ 2147483647 h 5291"/>
                <a:gd name="T18" fmla="*/ 2147483647 w 10000"/>
                <a:gd name="T19" fmla="*/ 2147483647 h 5291"/>
                <a:gd name="T20" fmla="*/ 2147483647 w 10000"/>
                <a:gd name="T21" fmla="*/ 2147483647 h 5291"/>
                <a:gd name="T22" fmla="*/ 2147483647 w 10000"/>
                <a:gd name="T23" fmla="*/ 2147483647 h 5291"/>
                <a:gd name="T24" fmla="*/ 2147483647 w 10000"/>
                <a:gd name="T25" fmla="*/ 2147483647 h 5291"/>
                <a:gd name="T26" fmla="*/ 2147483647 w 10000"/>
                <a:gd name="T27" fmla="*/ 2147483647 h 5291"/>
                <a:gd name="T28" fmla="*/ 2147483647 w 10000"/>
                <a:gd name="T29" fmla="*/ 2147483647 h 5291"/>
                <a:gd name="T30" fmla="*/ 2147483647 w 10000"/>
                <a:gd name="T31" fmla="*/ 2147483647 h 5291"/>
                <a:gd name="T32" fmla="*/ 2147483647 w 10000"/>
                <a:gd name="T33" fmla="*/ 2147483647 h 5291"/>
                <a:gd name="T34" fmla="*/ 2147483647 w 10000"/>
                <a:gd name="T35" fmla="*/ 2147483647 h 5291"/>
                <a:gd name="T36" fmla="*/ 2147483647 w 10000"/>
                <a:gd name="T37" fmla="*/ 2147483647 h 5291"/>
                <a:gd name="T38" fmla="*/ 2147483647 w 10000"/>
                <a:gd name="T39" fmla="*/ 2147483647 h 5291"/>
                <a:gd name="T40" fmla="*/ 2147483647 w 10000"/>
                <a:gd name="T41" fmla="*/ 2147483647 h 5291"/>
                <a:gd name="T42" fmla="*/ 2147483647 w 10000"/>
                <a:gd name="T43" fmla="*/ 2147483647 h 5291"/>
                <a:gd name="T44" fmla="*/ 2147483647 w 10000"/>
                <a:gd name="T45" fmla="*/ 2147483647 h 5291"/>
                <a:gd name="T46" fmla="*/ 2147483647 w 10000"/>
                <a:gd name="T47" fmla="*/ 2147483647 h 5291"/>
                <a:gd name="T48" fmla="*/ 2147483647 w 10000"/>
                <a:gd name="T49" fmla="*/ 2147483647 h 5291"/>
                <a:gd name="T50" fmla="*/ 2147483647 w 10000"/>
                <a:gd name="T51" fmla="*/ 2147483647 h 5291"/>
                <a:gd name="T52" fmla="*/ 2147483647 w 10000"/>
                <a:gd name="T53" fmla="*/ 2147483647 h 5291"/>
                <a:gd name="T54" fmla="*/ 2147483647 w 10000"/>
                <a:gd name="T55" fmla="*/ 2147483647 h 5291"/>
                <a:gd name="T56" fmla="*/ 2147483647 w 10000"/>
                <a:gd name="T57" fmla="*/ 2147483647 h 5291"/>
                <a:gd name="T58" fmla="*/ 2147483647 w 10000"/>
                <a:gd name="T59" fmla="*/ 2147483647 h 5291"/>
                <a:gd name="T60" fmla="*/ 2147483647 w 10000"/>
                <a:gd name="T61" fmla="*/ 2147483647 h 5291"/>
                <a:gd name="T62" fmla="*/ 2147483647 w 10000"/>
                <a:gd name="T63" fmla="*/ 2147483647 h 5291"/>
                <a:gd name="T64" fmla="*/ 2147483647 w 10000"/>
                <a:gd name="T65" fmla="*/ 2147483647 h 5291"/>
                <a:gd name="T66" fmla="*/ 2147483647 w 10000"/>
                <a:gd name="T67" fmla="*/ 2147483647 h 5291"/>
                <a:gd name="T68" fmla="*/ 0 w 10000"/>
                <a:gd name="T69" fmla="*/ 2147483647 h 5291"/>
                <a:gd name="T70" fmla="*/ 2147483647 w 10000"/>
                <a:gd name="T71" fmla="*/ 214748364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052" name="Freeform 5"/>
            <p:cNvSpPr>
              <a:spLocks/>
            </p:cNvSpPr>
            <p:nvPr/>
          </p:nvSpPr>
          <p:spPr bwMode="gray">
            <a:xfrm>
              <a:off x="459506" y="1866405"/>
              <a:ext cx="11277600" cy="4533900"/>
            </a:xfrm>
            <a:custGeom>
              <a:avLst/>
              <a:gdLst>
                <a:gd name="T0" fmla="*/ 0 w 7104"/>
                <a:gd name="T1" fmla="*/ 0 h 2856"/>
                <a:gd name="T2" fmla="*/ 0 w 7104"/>
                <a:gd name="T3" fmla="*/ 2147483647 h 2856"/>
                <a:gd name="T4" fmla="*/ 2147483647 w 7104"/>
                <a:gd name="T5" fmla="*/ 2147483647 h 2856"/>
                <a:gd name="T6" fmla="*/ 2147483647 w 7104"/>
                <a:gd name="T7" fmla="*/ 2147483647 h 2856"/>
                <a:gd name="T8" fmla="*/ 2147483647 w 7104"/>
                <a:gd name="T9" fmla="*/ 2147483647 h 2856"/>
                <a:gd name="T10" fmla="*/ 2147483647 w 7104"/>
                <a:gd name="T11" fmla="*/ 2147483647 h 2856"/>
                <a:gd name="T12" fmla="*/ 2147483647 w 7104"/>
                <a:gd name="T13" fmla="*/ 2147483647 h 2856"/>
                <a:gd name="T14" fmla="*/ 2147483647 w 7104"/>
                <a:gd name="T15" fmla="*/ 2147483647 h 2856"/>
                <a:gd name="T16" fmla="*/ 2147483647 w 7104"/>
                <a:gd name="T17" fmla="*/ 2147483647 h 2856"/>
                <a:gd name="T18" fmla="*/ 2147483647 w 7104"/>
                <a:gd name="T19" fmla="*/ 2147483647 h 2856"/>
                <a:gd name="T20" fmla="*/ 2147483647 w 7104"/>
                <a:gd name="T21" fmla="*/ 2147483647 h 2856"/>
                <a:gd name="T22" fmla="*/ 2147483647 w 7104"/>
                <a:gd name="T23" fmla="*/ 2147483647 h 2856"/>
                <a:gd name="T24" fmla="*/ 2147483647 w 7104"/>
                <a:gd name="T25" fmla="*/ 2147483647 h 2856"/>
                <a:gd name="T26" fmla="*/ 2147483647 w 7104"/>
                <a:gd name="T27" fmla="*/ 2147483647 h 2856"/>
                <a:gd name="T28" fmla="*/ 2147483647 w 7104"/>
                <a:gd name="T29" fmla="*/ 2147483647 h 2856"/>
                <a:gd name="T30" fmla="*/ 2147483647 w 7104"/>
                <a:gd name="T31" fmla="*/ 2147483647 h 2856"/>
                <a:gd name="T32" fmla="*/ 2147483647 w 7104"/>
                <a:gd name="T33" fmla="*/ 2147483647 h 2856"/>
                <a:gd name="T34" fmla="*/ 2147483647 w 7104"/>
                <a:gd name="T35" fmla="*/ 2147483647 h 2856"/>
                <a:gd name="T36" fmla="*/ 2147483647 w 7104"/>
                <a:gd name="T37" fmla="*/ 2147483647 h 2856"/>
                <a:gd name="T38" fmla="*/ 2147483647 w 7104"/>
                <a:gd name="T39" fmla="*/ 2147483647 h 2856"/>
                <a:gd name="T40" fmla="*/ 2147483647 w 7104"/>
                <a:gd name="T41" fmla="*/ 2147483647 h 2856"/>
                <a:gd name="T42" fmla="*/ 2147483647 w 7104"/>
                <a:gd name="T43" fmla="*/ 2147483647 h 2856"/>
                <a:gd name="T44" fmla="*/ 2147483647 w 7104"/>
                <a:gd name="T45" fmla="*/ 2147483647 h 2856"/>
                <a:gd name="T46" fmla="*/ 2147483647 w 7104"/>
                <a:gd name="T47" fmla="*/ 2147483647 h 2856"/>
                <a:gd name="T48" fmla="*/ 2147483647 w 7104"/>
                <a:gd name="T49" fmla="*/ 2147483647 h 2856"/>
                <a:gd name="T50" fmla="*/ 2147483647 w 7104"/>
                <a:gd name="T51" fmla="*/ 2147483647 h 2856"/>
                <a:gd name="T52" fmla="*/ 2147483647 w 7104"/>
                <a:gd name="T53" fmla="*/ 2147483647 h 2856"/>
                <a:gd name="T54" fmla="*/ 2147483647 w 7104"/>
                <a:gd name="T55" fmla="*/ 2147483647 h 2856"/>
                <a:gd name="T56" fmla="*/ 2147483647 w 7104"/>
                <a:gd name="T57" fmla="*/ 2147483647 h 2856"/>
                <a:gd name="T58" fmla="*/ 2147483647 w 7104"/>
                <a:gd name="T59" fmla="*/ 2147483647 h 2856"/>
                <a:gd name="T60" fmla="*/ 2147483647 w 7104"/>
                <a:gd name="T61" fmla="*/ 2147483647 h 2856"/>
                <a:gd name="T62" fmla="*/ 2147483647 w 7104"/>
                <a:gd name="T63" fmla="*/ 2147483647 h 2856"/>
                <a:gd name="T64" fmla="*/ 2147483647 w 7104"/>
                <a:gd name="T65" fmla="*/ 2147483647 h 2856"/>
                <a:gd name="T66" fmla="*/ 2147483647 w 7104"/>
                <a:gd name="T67" fmla="*/ 2147483647 h 2856"/>
                <a:gd name="T68" fmla="*/ 2147483647 w 7104"/>
                <a:gd name="T69" fmla="*/ 2147483647 h 2856"/>
                <a:gd name="T70" fmla="*/ 2147483647 w 7104"/>
                <a:gd name="T71" fmla="*/ 2147483647 h 2856"/>
                <a:gd name="T72" fmla="*/ 2147483647 w 7104"/>
                <a:gd name="T73" fmla="*/ 2147483647 h 2856"/>
                <a:gd name="T74" fmla="*/ 2147483647 w 7104"/>
                <a:gd name="T75" fmla="*/ 2147483647 h 2856"/>
                <a:gd name="T76" fmla="*/ 2147483647 w 7104"/>
                <a:gd name="T77" fmla="*/ 2147483647 h 2856"/>
                <a:gd name="T78" fmla="*/ 2147483647 w 7104"/>
                <a:gd name="T79" fmla="*/ 2147483647 h 2856"/>
                <a:gd name="T80" fmla="*/ 2147483647 w 7104"/>
                <a:gd name="T81" fmla="*/ 2147483647 h 2856"/>
                <a:gd name="T82" fmla="*/ 2147483647 w 7104"/>
                <a:gd name="T83" fmla="*/ 2147483647 h 2856"/>
                <a:gd name="T84" fmla="*/ 2147483647 w 7104"/>
                <a:gd name="T85" fmla="*/ 2147483647 h 2856"/>
                <a:gd name="T86" fmla="*/ 2147483647 w 7104"/>
                <a:gd name="T87" fmla="*/ 2147483647 h 2856"/>
                <a:gd name="T88" fmla="*/ 2147483647 w 7104"/>
                <a:gd name="T89" fmla="*/ 2147483647 h 2856"/>
                <a:gd name="T90" fmla="*/ 2147483647 w 7104"/>
                <a:gd name="T91" fmla="*/ 2147483647 h 2856"/>
                <a:gd name="T92" fmla="*/ 2147483647 w 7104"/>
                <a:gd name="T93" fmla="*/ 2147483647 h 2856"/>
                <a:gd name="T94" fmla="*/ 2147483647 w 7104"/>
                <a:gd name="T95" fmla="*/ 2147483647 h 2856"/>
                <a:gd name="T96" fmla="*/ 2147483647 w 7104"/>
                <a:gd name="T97" fmla="*/ 2147483647 h 2856"/>
                <a:gd name="T98" fmla="*/ 0 w 7104"/>
                <a:gd name="T99" fmla="*/ 0 h 2856"/>
                <a:gd name="T100" fmla="*/ 0 w 7104"/>
                <a:gd name="T101" fmla="*/ 0 h 28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sp>
          <p:nvSpPr>
            <p:cNvPr id="1053" name="Freeform 5"/>
            <p:cNvSpPr>
              <a:spLocks noEditPoints="1"/>
            </p:cNvSpPr>
            <p:nvPr/>
          </p:nvSpPr>
          <p:spPr bwMode="gray">
            <a:xfrm>
              <a:off x="0" y="1587"/>
              <a:ext cx="12192000" cy="6856413"/>
            </a:xfrm>
            <a:custGeom>
              <a:avLst/>
              <a:gdLst>
                <a:gd name="T0" fmla="*/ 0 w 15356"/>
                <a:gd name="T1" fmla="*/ 0 h 8638"/>
                <a:gd name="T2" fmla="*/ 0 w 15356"/>
                <a:gd name="T3" fmla="*/ 2147483647 h 8638"/>
                <a:gd name="T4" fmla="*/ 2147483647 w 15356"/>
                <a:gd name="T5" fmla="*/ 2147483647 h 8638"/>
                <a:gd name="T6" fmla="*/ 2147483647 w 15356"/>
                <a:gd name="T7" fmla="*/ 0 h 8638"/>
                <a:gd name="T8" fmla="*/ 0 w 15356"/>
                <a:gd name="T9" fmla="*/ 0 h 8638"/>
                <a:gd name="T10" fmla="*/ 2147483647 w 15356"/>
                <a:gd name="T11" fmla="*/ 2147483647 h 8638"/>
                <a:gd name="T12" fmla="*/ 2147483647 w 15356"/>
                <a:gd name="T13" fmla="*/ 2147483647 h 8638"/>
                <a:gd name="T14" fmla="*/ 2147483647 w 15356"/>
                <a:gd name="T15" fmla="*/ 2147483647 h 8638"/>
                <a:gd name="T16" fmla="*/ 2147483647 w 15356"/>
                <a:gd name="T17" fmla="*/ 2147483647 h 8638"/>
                <a:gd name="T18" fmla="*/ 2147483647 w 15356"/>
                <a:gd name="T19" fmla="*/ 2147483647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IN"/>
            </a:p>
          </p:txBody>
        </p:sp>
      </p:grpSp>
      <p:sp>
        <p:nvSpPr>
          <p:cNvPr id="1027" name="Title Placeholder 1"/>
          <p:cNvSpPr>
            <a:spLocks noGrp="1"/>
          </p:cNvSpPr>
          <p:nvPr>
            <p:ph type="title"/>
          </p:nvPr>
        </p:nvSpPr>
        <p:spPr bwMode="gray">
          <a:xfrm>
            <a:off x="1352550" y="352425"/>
            <a:ext cx="8761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1216025" y="2243138"/>
            <a:ext cx="87614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0650538" y="6394450"/>
            <a:ext cx="990600" cy="304800"/>
          </a:xfrm>
          <a:prstGeom prst="rect">
            <a:avLst/>
          </a:prstGeom>
        </p:spPr>
        <p:txBody>
          <a:bodyPr vert="horz" lIns="91440" tIns="45720" rIns="91440" bIns="45720" rtlCol="0" anchor="t"/>
          <a:lstStyle>
            <a:lvl1pPr algn="r">
              <a:defRPr sz="1000" b="1" i="0">
                <a:solidFill>
                  <a:schemeClr val="accent1"/>
                </a:solidFill>
              </a:defRPr>
            </a:lvl1pPr>
          </a:lstStyle>
          <a:p>
            <a:pPr>
              <a:defRPr/>
            </a:pPr>
            <a:fld id="{D06EAC32-FE53-4FB7-ACDD-4582FCD220A3}" type="datetime1">
              <a:rPr lang="en-IN" smtClean="0"/>
              <a:t>25-08-2022</a:t>
            </a:fld>
            <a:endParaRPr lang="en-IN"/>
          </a:p>
        </p:txBody>
      </p:sp>
      <p:sp>
        <p:nvSpPr>
          <p:cNvPr id="5" name="Footer Placeholder 4"/>
          <p:cNvSpPr>
            <a:spLocks noGrp="1"/>
          </p:cNvSpPr>
          <p:nvPr>
            <p:ph type="ftr" sz="quarter" idx="3"/>
          </p:nvPr>
        </p:nvSpPr>
        <p:spPr>
          <a:xfrm>
            <a:off x="528638" y="6391275"/>
            <a:ext cx="3859212" cy="304800"/>
          </a:xfrm>
          <a:prstGeom prst="rect">
            <a:avLst/>
          </a:prstGeom>
        </p:spPr>
        <p:txBody>
          <a:bodyPr vert="horz" lIns="91440" tIns="45720" rIns="91440" bIns="45720" rtlCol="0" anchor="b"/>
          <a:lstStyle>
            <a:lvl1pPr algn="l">
              <a:defRPr sz="1000" b="1" i="0">
                <a:solidFill>
                  <a:schemeClr val="accent1"/>
                </a:solidFill>
                <a:latin typeface="+mn-lt"/>
              </a:defRPr>
            </a:lvl1pPr>
          </a:lstStyle>
          <a:p>
            <a:pPr>
              <a:defRPr/>
            </a:pPr>
            <a:r>
              <a:rPr lang="en-IN"/>
              <a:t>© Indirect Taxes Committee, ICAI</a:t>
            </a:r>
          </a:p>
        </p:txBody>
      </p:sp>
      <p:sp>
        <p:nvSpPr>
          <p:cNvPr id="22" name="Rectangle 2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088" y="295275"/>
            <a:ext cx="838200" cy="768350"/>
          </a:xfrm>
          <a:prstGeom prst="rect">
            <a:avLst/>
          </a:prstGeom>
        </p:spPr>
        <p:txBody>
          <a:bodyPr vert="horz" wrap="square" lIns="91440" tIns="45720" rIns="91440" bIns="45720" numCol="1" anchor="b" anchorCtr="0" compatLnSpc="1">
            <a:prstTxWarp prst="textNoShape">
              <a:avLst/>
            </a:prstTxWarp>
          </a:bodyPr>
          <a:lstStyle>
            <a:lvl1pPr algn="ctr">
              <a:defRPr sz="2800">
                <a:solidFill>
                  <a:schemeClr val="bg1"/>
                </a:solidFill>
                <a:latin typeface="Times New Roman" panose="02020603050405020304" pitchFamily="18" charset="0"/>
              </a:defRPr>
            </a:lvl1pPr>
          </a:lstStyle>
          <a:p>
            <a:fld id="{7BDDC27E-ED4A-4ED1-9805-5378A698DACF}" type="slidenum">
              <a:rPr lang="en-IN" altLang="en-US"/>
              <a:pPr/>
              <a:t>‹#›</a:t>
            </a:fld>
            <a:endParaRPr lang="en-IN" altLang="en-US"/>
          </a:p>
        </p:txBody>
      </p:sp>
    </p:spTree>
    <p:extLst>
      <p:ext uri="{BB962C8B-B14F-4D97-AF65-F5344CB8AC3E}">
        <p14:creationId xmlns:p14="http://schemas.microsoft.com/office/powerpoint/2010/main" val="663690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0" fontAlgn="base" hangingPunct="0">
        <a:spcBef>
          <a:spcPct val="0"/>
        </a:spcBef>
        <a:spcAft>
          <a:spcPct val="0"/>
        </a:spcAft>
        <a:defRPr sz="3600" kern="1200">
          <a:solidFill>
            <a:schemeClr val="bg2"/>
          </a:solidFill>
          <a:latin typeface="+mj-lt"/>
          <a:ea typeface="+mj-ea"/>
          <a:cs typeface="+mj-cs"/>
        </a:defRPr>
      </a:lvl1pPr>
      <a:lvl2pPr algn="ctr" defTabSz="457200" rtl="0" eaLnBrk="0" fontAlgn="base" hangingPunct="0">
        <a:spcBef>
          <a:spcPct val="0"/>
        </a:spcBef>
        <a:spcAft>
          <a:spcPct val="0"/>
        </a:spcAft>
        <a:defRPr sz="3600">
          <a:solidFill>
            <a:schemeClr val="bg2"/>
          </a:solidFill>
          <a:latin typeface="Palatino Linotype" panose="02040502050505030304" pitchFamily="18" charset="0"/>
        </a:defRPr>
      </a:lvl2pPr>
      <a:lvl3pPr algn="ctr" defTabSz="457200" rtl="0" eaLnBrk="0" fontAlgn="base" hangingPunct="0">
        <a:spcBef>
          <a:spcPct val="0"/>
        </a:spcBef>
        <a:spcAft>
          <a:spcPct val="0"/>
        </a:spcAft>
        <a:defRPr sz="3600">
          <a:solidFill>
            <a:schemeClr val="bg2"/>
          </a:solidFill>
          <a:latin typeface="Palatino Linotype" panose="02040502050505030304" pitchFamily="18" charset="0"/>
        </a:defRPr>
      </a:lvl3pPr>
      <a:lvl4pPr algn="ctr" defTabSz="457200" rtl="0" eaLnBrk="0" fontAlgn="base" hangingPunct="0">
        <a:spcBef>
          <a:spcPct val="0"/>
        </a:spcBef>
        <a:spcAft>
          <a:spcPct val="0"/>
        </a:spcAft>
        <a:defRPr sz="3600">
          <a:solidFill>
            <a:schemeClr val="bg2"/>
          </a:solidFill>
          <a:latin typeface="Palatino Linotype" panose="02040502050505030304" pitchFamily="18" charset="0"/>
        </a:defRPr>
      </a:lvl4pPr>
      <a:lvl5pPr algn="ctr" defTabSz="457200" rtl="0" eaLnBrk="0" fontAlgn="base" hangingPunct="0">
        <a:spcBef>
          <a:spcPct val="0"/>
        </a:spcBef>
        <a:spcAft>
          <a:spcPct val="0"/>
        </a:spcAft>
        <a:defRPr sz="3600">
          <a:solidFill>
            <a:schemeClr val="bg2"/>
          </a:solidFill>
          <a:latin typeface="Palatino Linotype" panose="02040502050505030304"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425432" y="2955573"/>
            <a:ext cx="11221136" cy="3229276"/>
          </a:xfrm>
        </p:spPr>
        <p:txBody>
          <a:bodyPr/>
          <a:lstStyle/>
          <a:p>
            <a:pPr eaLnBrk="1" hangingPunct="1"/>
            <a:r>
              <a:rPr lang="en-IN" altLang="en-US" sz="4400" b="1" dirty="0">
                <a:solidFill>
                  <a:schemeClr val="accent6">
                    <a:lumMod val="20000"/>
                    <a:lumOff val="80000"/>
                  </a:schemeClr>
                </a:solidFill>
              </a:rPr>
              <a:t>National Conference on GST at </a:t>
            </a:r>
            <a:r>
              <a:rPr lang="en-US" altLang="en-US" sz="4400" b="1" dirty="0">
                <a:solidFill>
                  <a:schemeClr val="accent6">
                    <a:lumMod val="20000"/>
                    <a:lumOff val="80000"/>
                  </a:schemeClr>
                </a:solidFill>
              </a:rPr>
              <a:t>Ernakulam</a:t>
            </a:r>
            <a:br>
              <a:rPr lang="en-IN" altLang="en-US" sz="2800" dirty="0">
                <a:solidFill>
                  <a:schemeClr val="accent6">
                    <a:lumMod val="20000"/>
                    <a:lumOff val="80000"/>
                  </a:schemeClr>
                </a:solidFill>
              </a:rPr>
            </a:br>
            <a:r>
              <a:rPr lang="en-IN" altLang="en-US" sz="3600" dirty="0">
                <a:solidFill>
                  <a:schemeClr val="accent6">
                    <a:lumMod val="20000"/>
                    <a:lumOff val="80000"/>
                  </a:schemeClr>
                </a:solidFill>
              </a:rPr>
              <a:t>Topic: Classification Concepts under GST  </a:t>
            </a:r>
            <a:br>
              <a:rPr lang="en-IN" altLang="en-US" sz="3600" dirty="0">
                <a:solidFill>
                  <a:schemeClr val="accent6">
                    <a:lumMod val="20000"/>
                    <a:lumOff val="80000"/>
                  </a:schemeClr>
                </a:solidFill>
              </a:rPr>
            </a:br>
            <a:r>
              <a:rPr lang="en-IN" altLang="en-US" sz="2800" dirty="0">
                <a:solidFill>
                  <a:schemeClr val="accent6">
                    <a:lumMod val="20000"/>
                    <a:lumOff val="80000"/>
                  </a:schemeClr>
                </a:solidFill>
              </a:rPr>
              <a:t>26</a:t>
            </a:r>
            <a:r>
              <a:rPr lang="en-IN" altLang="en-US" sz="2800" baseline="30000" dirty="0">
                <a:solidFill>
                  <a:schemeClr val="accent6">
                    <a:lumMod val="20000"/>
                    <a:lumOff val="80000"/>
                  </a:schemeClr>
                </a:solidFill>
              </a:rPr>
              <a:t>th</a:t>
            </a:r>
            <a:r>
              <a:rPr lang="en-IN" altLang="en-US" sz="2800" dirty="0">
                <a:solidFill>
                  <a:schemeClr val="accent6">
                    <a:lumMod val="20000"/>
                    <a:lumOff val="80000"/>
                  </a:schemeClr>
                </a:solidFill>
              </a:rPr>
              <a:t> August 2022</a:t>
            </a:r>
            <a:br>
              <a:rPr lang="en-IN" altLang="en-US" sz="2800" dirty="0">
                <a:solidFill>
                  <a:schemeClr val="accent6">
                    <a:lumMod val="20000"/>
                    <a:lumOff val="80000"/>
                  </a:schemeClr>
                </a:solidFill>
              </a:rPr>
            </a:br>
            <a:br>
              <a:rPr lang="en-IN" altLang="en-US" sz="2800" dirty="0">
                <a:solidFill>
                  <a:schemeClr val="accent6">
                    <a:lumMod val="20000"/>
                    <a:lumOff val="80000"/>
                  </a:schemeClr>
                </a:solidFill>
              </a:rPr>
            </a:br>
            <a:r>
              <a:rPr lang="en-IN" altLang="en-US" sz="2800" dirty="0">
                <a:solidFill>
                  <a:schemeClr val="accent6">
                    <a:lumMod val="20000"/>
                    <a:lumOff val="80000"/>
                  </a:schemeClr>
                </a:solidFill>
              </a:rPr>
              <a:t>CA. Viral M Khandhar</a:t>
            </a:r>
            <a:endParaRPr lang="en-IN" altLang="en-US" sz="4800" dirty="0">
              <a:solidFill>
                <a:schemeClr val="accent6">
                  <a:lumMod val="20000"/>
                  <a:lumOff val="80000"/>
                </a:schemeClr>
              </a:solidFill>
            </a:endParaRPr>
          </a:p>
        </p:txBody>
      </p:sp>
      <p:sp>
        <p:nvSpPr>
          <p:cNvPr id="4" name="Rectangle 3"/>
          <p:cNvSpPr/>
          <p:nvPr/>
        </p:nvSpPr>
        <p:spPr>
          <a:xfrm>
            <a:off x="425432" y="6488668"/>
            <a:ext cx="3949736" cy="369332"/>
          </a:xfrm>
          <a:prstGeom prst="rect">
            <a:avLst/>
          </a:prstGeom>
        </p:spPr>
        <p:txBody>
          <a:bodyPr wrap="none">
            <a:spAutoFit/>
          </a:bodyPr>
          <a:lstStyle/>
          <a:p>
            <a:pPr>
              <a:defRPr/>
            </a:pPr>
            <a:r>
              <a:rPr lang="en-IN" dirty="0"/>
              <a:t>GST &amp;  Indirect Taxes Committee, ICAI</a:t>
            </a:r>
          </a:p>
        </p:txBody>
      </p:sp>
      <p:sp>
        <p:nvSpPr>
          <p:cNvPr id="5" name="Subtitle 2">
            <a:extLst>
              <a:ext uri="{FF2B5EF4-FFF2-40B4-BE49-F238E27FC236}">
                <a16:creationId xmlns:a16="http://schemas.microsoft.com/office/drawing/2014/main" id="{EBFDEEB1-51D2-4914-8556-EBD581E02597}"/>
              </a:ext>
            </a:extLst>
          </p:cNvPr>
          <p:cNvSpPr>
            <a:spLocks noGrp="1"/>
          </p:cNvSpPr>
          <p:nvPr>
            <p:ph type="subTitle" idx="1"/>
          </p:nvPr>
        </p:nvSpPr>
        <p:spPr>
          <a:xfrm>
            <a:off x="2236789" y="668338"/>
            <a:ext cx="8233092" cy="2394902"/>
          </a:xfrm>
        </p:spPr>
        <p:txBody>
          <a:bodyPr rtlCol="0">
            <a:normAutofit fontScale="92500"/>
          </a:bodyPr>
          <a:lstStyle/>
          <a:p>
            <a:pPr algn="ctr" eaLnBrk="1" fontAlgn="auto" hangingPunct="1">
              <a:spcAft>
                <a:spcPts val="0"/>
              </a:spcAft>
              <a:buFont typeface="Wingdings 3" charset="2"/>
              <a:buNone/>
              <a:defRPr/>
            </a:pPr>
            <a:r>
              <a:rPr lang="en-IN" sz="4400" dirty="0">
                <a:solidFill>
                  <a:srgbClr val="FFFF00"/>
                </a:solidFill>
              </a:rPr>
              <a:t>The Institute of Chartered Accountants of India</a:t>
            </a:r>
          </a:p>
          <a:p>
            <a:pPr algn="ctr" eaLnBrk="1" fontAlgn="auto" hangingPunct="1">
              <a:spcAft>
                <a:spcPts val="0"/>
              </a:spcAft>
              <a:defRPr/>
            </a:pPr>
            <a:r>
              <a:rPr lang="en-IN" sz="3200" dirty="0">
                <a:solidFill>
                  <a:srgbClr val="FFFF00"/>
                </a:solidFill>
              </a:rPr>
              <a:t>GST &amp; Indirect Taxes Committee</a:t>
            </a:r>
          </a:p>
          <a:p>
            <a:pPr algn="r" eaLnBrk="1" fontAlgn="auto" hangingPunct="1">
              <a:spcAft>
                <a:spcPts val="0"/>
              </a:spcAft>
              <a:buFont typeface="Wingdings 3" charset="2"/>
              <a:buNone/>
              <a:defRPr/>
            </a:pPr>
            <a:endParaRPr lang="en-IN" sz="4400" dirty="0">
              <a:solidFill>
                <a:srgbClr val="C00000"/>
              </a:solidFill>
              <a:latin typeface="Bodoni MT Poster Compressed" pitchFamily="18" charset="0"/>
            </a:endParaRPr>
          </a:p>
        </p:txBody>
      </p:sp>
    </p:spTree>
    <p:extLst>
      <p:ext uri="{BB962C8B-B14F-4D97-AF65-F5344CB8AC3E}">
        <p14:creationId xmlns:p14="http://schemas.microsoft.com/office/powerpoint/2010/main" val="1527374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18D2C4D-2B46-42D2-81CD-C07CEAD50CCF}"/>
              </a:ext>
            </a:extLst>
          </p:cNvPr>
          <p:cNvPicPr>
            <a:picLocks noGrp="1" noChangeAspect="1"/>
          </p:cNvPicPr>
          <p:nvPr>
            <p:ph idx="4294967295"/>
          </p:nvPr>
        </p:nvPicPr>
        <p:blipFill rotWithShape="1">
          <a:blip r:embed="rId2"/>
          <a:srcRect l="9319" t="15164" r="9917" b="11884"/>
          <a:stretch/>
        </p:blipFill>
        <p:spPr>
          <a:xfrm>
            <a:off x="1" y="925830"/>
            <a:ext cx="11976652" cy="5617845"/>
          </a:xfrm>
          <a:prstGeom prst="rect">
            <a:avLst/>
          </a:prstGeom>
        </p:spPr>
      </p:pic>
    </p:spTree>
    <p:extLst>
      <p:ext uri="{BB962C8B-B14F-4D97-AF65-F5344CB8AC3E}">
        <p14:creationId xmlns:p14="http://schemas.microsoft.com/office/powerpoint/2010/main" val="1691326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8C6B3-99F6-42A7-956D-EF43D615147B}"/>
              </a:ext>
            </a:extLst>
          </p:cNvPr>
          <p:cNvPicPr>
            <a:picLocks noChangeAspect="1"/>
          </p:cNvPicPr>
          <p:nvPr/>
        </p:nvPicPr>
        <p:blipFill rotWithShape="1">
          <a:blip r:embed="rId2"/>
          <a:srcRect t="11294" r="3152" b="6040"/>
          <a:stretch/>
        </p:blipFill>
        <p:spPr>
          <a:xfrm>
            <a:off x="0" y="971550"/>
            <a:ext cx="11807687" cy="5886450"/>
          </a:xfrm>
          <a:prstGeom prst="rect">
            <a:avLst/>
          </a:prstGeom>
        </p:spPr>
      </p:pic>
    </p:spTree>
    <p:extLst>
      <p:ext uri="{BB962C8B-B14F-4D97-AF65-F5344CB8AC3E}">
        <p14:creationId xmlns:p14="http://schemas.microsoft.com/office/powerpoint/2010/main" val="2360288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3335D-BD6A-4639-ABFD-8433CEAEA8C6}"/>
              </a:ext>
            </a:extLst>
          </p:cNvPr>
          <p:cNvPicPr>
            <a:picLocks noChangeAspect="1"/>
          </p:cNvPicPr>
          <p:nvPr/>
        </p:nvPicPr>
        <p:blipFill rotWithShape="1">
          <a:blip r:embed="rId2"/>
          <a:srcRect t="13646" b="7462"/>
          <a:stretch/>
        </p:blipFill>
        <p:spPr>
          <a:xfrm>
            <a:off x="0" y="990599"/>
            <a:ext cx="12192000" cy="5400675"/>
          </a:xfrm>
          <a:prstGeom prst="rect">
            <a:avLst/>
          </a:prstGeom>
        </p:spPr>
      </p:pic>
    </p:spTree>
    <p:extLst>
      <p:ext uri="{BB962C8B-B14F-4D97-AF65-F5344CB8AC3E}">
        <p14:creationId xmlns:p14="http://schemas.microsoft.com/office/powerpoint/2010/main" val="3145878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A2950A-A4A9-4CCA-A1A0-507593CFD321}"/>
              </a:ext>
            </a:extLst>
          </p:cNvPr>
          <p:cNvPicPr>
            <a:picLocks noChangeAspect="1"/>
          </p:cNvPicPr>
          <p:nvPr/>
        </p:nvPicPr>
        <p:blipFill rotWithShape="1">
          <a:blip r:embed="rId2"/>
          <a:srcRect t="14712" b="9595"/>
          <a:stretch/>
        </p:blipFill>
        <p:spPr>
          <a:xfrm>
            <a:off x="0" y="1063625"/>
            <a:ext cx="12192000" cy="5255202"/>
          </a:xfrm>
          <a:prstGeom prst="rect">
            <a:avLst/>
          </a:prstGeom>
        </p:spPr>
      </p:pic>
      <p:cxnSp>
        <p:nvCxnSpPr>
          <p:cNvPr id="9" name="Straight Arrow Connector 8">
            <a:extLst>
              <a:ext uri="{FF2B5EF4-FFF2-40B4-BE49-F238E27FC236}">
                <a16:creationId xmlns:a16="http://schemas.microsoft.com/office/drawing/2014/main" id="{74AB406A-99F0-42F2-B1E8-5EB22E8F56F7}"/>
              </a:ext>
            </a:extLst>
          </p:cNvPr>
          <p:cNvCxnSpPr/>
          <p:nvPr/>
        </p:nvCxnSpPr>
        <p:spPr>
          <a:xfrm>
            <a:off x="528638" y="4008149"/>
            <a:ext cx="614362" cy="4191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7060169D-82C7-4D3D-9E91-AB7CFA8F4428}"/>
              </a:ext>
            </a:extLst>
          </p:cNvPr>
          <p:cNvCxnSpPr/>
          <p:nvPr/>
        </p:nvCxnSpPr>
        <p:spPr>
          <a:xfrm>
            <a:off x="595313" y="3762375"/>
            <a:ext cx="614362" cy="4191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59542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E1957-01FD-407C-871C-AE93AE2A55C1}"/>
              </a:ext>
            </a:extLst>
          </p:cNvPr>
          <p:cNvPicPr>
            <a:picLocks noChangeAspect="1"/>
          </p:cNvPicPr>
          <p:nvPr/>
        </p:nvPicPr>
        <p:blipFill rotWithShape="1">
          <a:blip r:embed="rId2"/>
          <a:srcRect t="11270" b="6310"/>
          <a:stretch/>
        </p:blipFill>
        <p:spPr>
          <a:xfrm>
            <a:off x="0" y="295275"/>
            <a:ext cx="12192000" cy="6096000"/>
          </a:xfrm>
          <a:prstGeom prst="rect">
            <a:avLst/>
          </a:prstGeom>
        </p:spPr>
      </p:pic>
    </p:spTree>
    <p:extLst>
      <p:ext uri="{BB962C8B-B14F-4D97-AF65-F5344CB8AC3E}">
        <p14:creationId xmlns:p14="http://schemas.microsoft.com/office/powerpoint/2010/main" val="512787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62D723-122C-49A0-A724-43E80F28CB81}"/>
              </a:ext>
            </a:extLst>
          </p:cNvPr>
          <p:cNvPicPr>
            <a:picLocks noChangeAspect="1"/>
          </p:cNvPicPr>
          <p:nvPr/>
        </p:nvPicPr>
        <p:blipFill rotWithShape="1">
          <a:blip r:embed="rId2"/>
          <a:srcRect t="15501" b="14136"/>
          <a:stretch/>
        </p:blipFill>
        <p:spPr>
          <a:xfrm>
            <a:off x="0" y="962026"/>
            <a:ext cx="12192000" cy="5429250"/>
          </a:xfrm>
          <a:prstGeom prst="rect">
            <a:avLst/>
          </a:prstGeom>
        </p:spPr>
      </p:pic>
      <p:sp>
        <p:nvSpPr>
          <p:cNvPr id="5" name="Arrow: Right 4">
            <a:extLst>
              <a:ext uri="{FF2B5EF4-FFF2-40B4-BE49-F238E27FC236}">
                <a16:creationId xmlns:a16="http://schemas.microsoft.com/office/drawing/2014/main" id="{0C705CE1-4059-4217-A64E-85878BFB0F78}"/>
              </a:ext>
            </a:extLst>
          </p:cNvPr>
          <p:cNvSpPr/>
          <p:nvPr/>
        </p:nvSpPr>
        <p:spPr>
          <a:xfrm>
            <a:off x="2295525" y="2381250"/>
            <a:ext cx="10382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20415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1A71BC-B9A6-4485-A5F5-92CEB60EC19B}"/>
              </a:ext>
            </a:extLst>
          </p:cNvPr>
          <p:cNvPicPr>
            <a:picLocks noChangeAspect="1"/>
          </p:cNvPicPr>
          <p:nvPr/>
        </p:nvPicPr>
        <p:blipFill rotWithShape="1">
          <a:blip r:embed="rId2"/>
          <a:srcRect t="13517" b="5433"/>
          <a:stretch/>
        </p:blipFill>
        <p:spPr>
          <a:xfrm>
            <a:off x="0" y="904875"/>
            <a:ext cx="12192000" cy="5579053"/>
          </a:xfrm>
          <a:prstGeom prst="rect">
            <a:avLst/>
          </a:prstGeom>
        </p:spPr>
      </p:pic>
    </p:spTree>
    <p:extLst>
      <p:ext uri="{BB962C8B-B14F-4D97-AF65-F5344CB8AC3E}">
        <p14:creationId xmlns:p14="http://schemas.microsoft.com/office/powerpoint/2010/main" val="3271436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AC714-1F0F-4973-BC31-21AA23B908BC}"/>
              </a:ext>
            </a:extLst>
          </p:cNvPr>
          <p:cNvSpPr>
            <a:spLocks noGrp="1"/>
          </p:cNvSpPr>
          <p:nvPr>
            <p:ph type="title"/>
          </p:nvPr>
        </p:nvSpPr>
        <p:spPr>
          <a:xfrm>
            <a:off x="1216024" y="371862"/>
            <a:ext cx="9032876" cy="826700"/>
          </a:xfrm>
        </p:spPr>
        <p:txBody>
          <a:bodyPr/>
          <a:lstStyle/>
          <a:p>
            <a:r>
              <a:rPr lang="en-US" b="1" dirty="0"/>
              <a:t>CUSTOMS TARIFF ACT, 1975</a:t>
            </a:r>
          </a:p>
        </p:txBody>
      </p:sp>
      <p:graphicFrame>
        <p:nvGraphicFramePr>
          <p:cNvPr id="7" name="Content Placeholder 6">
            <a:extLst>
              <a:ext uri="{FF2B5EF4-FFF2-40B4-BE49-F238E27FC236}">
                <a16:creationId xmlns:a16="http://schemas.microsoft.com/office/drawing/2014/main" id="{E664FA8C-EDB5-468E-A9EC-4249A0048F84}"/>
              </a:ext>
            </a:extLst>
          </p:cNvPr>
          <p:cNvGraphicFramePr>
            <a:graphicFrameLocks noGrp="1"/>
          </p:cNvGraphicFramePr>
          <p:nvPr>
            <p:ph idx="1"/>
            <p:extLst>
              <p:ext uri="{D42A27DB-BD31-4B8C-83A1-F6EECF244321}">
                <p14:modId xmlns:p14="http://schemas.microsoft.com/office/powerpoint/2010/main" val="1272528992"/>
              </p:ext>
            </p:extLst>
          </p:nvPr>
        </p:nvGraphicFramePr>
        <p:xfrm>
          <a:off x="952500" y="1943100"/>
          <a:ext cx="10668000" cy="3829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9606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5EB77-D0C9-43F6-86EE-6559ADE2058E}"/>
              </a:ext>
            </a:extLst>
          </p:cNvPr>
          <p:cNvSpPr>
            <a:spLocks noGrp="1"/>
          </p:cNvSpPr>
          <p:nvPr>
            <p:ph type="title"/>
          </p:nvPr>
        </p:nvSpPr>
        <p:spPr>
          <a:xfrm>
            <a:off x="1358899" y="371862"/>
            <a:ext cx="8761413" cy="826700"/>
          </a:xfrm>
        </p:spPr>
        <p:txBody>
          <a:bodyPr/>
          <a:lstStyle/>
          <a:p>
            <a:r>
              <a:rPr lang="en-US" sz="2800" b="1" dirty="0"/>
              <a:t>FIRST SCHEDULE TO CUSTOMS TARIFF ACT, 1975</a:t>
            </a:r>
          </a:p>
        </p:txBody>
      </p:sp>
      <p:graphicFrame>
        <p:nvGraphicFramePr>
          <p:cNvPr id="6" name="Content Placeholder 5">
            <a:extLst>
              <a:ext uri="{FF2B5EF4-FFF2-40B4-BE49-F238E27FC236}">
                <a16:creationId xmlns:a16="http://schemas.microsoft.com/office/drawing/2014/main" id="{A1363B02-C197-427D-9EC9-4BCB2BE36D7A}"/>
              </a:ext>
            </a:extLst>
          </p:cNvPr>
          <p:cNvGraphicFramePr>
            <a:graphicFrameLocks noGrp="1"/>
          </p:cNvGraphicFramePr>
          <p:nvPr>
            <p:ph idx="1"/>
            <p:extLst>
              <p:ext uri="{D42A27DB-BD31-4B8C-83A1-F6EECF244321}">
                <p14:modId xmlns:p14="http://schemas.microsoft.com/office/powerpoint/2010/main" val="2954276891"/>
              </p:ext>
            </p:extLst>
          </p:nvPr>
        </p:nvGraphicFramePr>
        <p:xfrm>
          <a:off x="1055687" y="1600200"/>
          <a:ext cx="10134601" cy="4656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Arrow Connector 6">
            <a:extLst>
              <a:ext uri="{FF2B5EF4-FFF2-40B4-BE49-F238E27FC236}">
                <a16:creationId xmlns:a16="http://schemas.microsoft.com/office/drawing/2014/main" id="{984C871E-E456-4B69-8525-F08EF4D80538}"/>
              </a:ext>
            </a:extLst>
          </p:cNvPr>
          <p:cNvCxnSpPr/>
          <p:nvPr/>
        </p:nvCxnSpPr>
        <p:spPr>
          <a:xfrm>
            <a:off x="6847367" y="2073349"/>
            <a:ext cx="2073349"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8" name="Straight Arrow Connector 7">
            <a:extLst>
              <a:ext uri="{FF2B5EF4-FFF2-40B4-BE49-F238E27FC236}">
                <a16:creationId xmlns:a16="http://schemas.microsoft.com/office/drawing/2014/main" id="{1B84548D-EA63-468A-9B07-EA39A05FC2B3}"/>
              </a:ext>
            </a:extLst>
          </p:cNvPr>
          <p:cNvCxnSpPr/>
          <p:nvPr/>
        </p:nvCxnSpPr>
        <p:spPr>
          <a:xfrm>
            <a:off x="6847367" y="2757377"/>
            <a:ext cx="2073349"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1" name="Straight Arrow Connector 10">
            <a:extLst>
              <a:ext uri="{FF2B5EF4-FFF2-40B4-BE49-F238E27FC236}">
                <a16:creationId xmlns:a16="http://schemas.microsoft.com/office/drawing/2014/main" id="{7698F6A3-3BF8-4B7E-8823-5CA419997616}"/>
              </a:ext>
            </a:extLst>
          </p:cNvPr>
          <p:cNvCxnSpPr/>
          <p:nvPr/>
        </p:nvCxnSpPr>
        <p:spPr>
          <a:xfrm>
            <a:off x="6847367" y="3429000"/>
            <a:ext cx="2073349"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2" name="Straight Arrow Connector 11">
            <a:extLst>
              <a:ext uri="{FF2B5EF4-FFF2-40B4-BE49-F238E27FC236}">
                <a16:creationId xmlns:a16="http://schemas.microsoft.com/office/drawing/2014/main" id="{3DA84E81-7412-4EE7-A103-B2BA38ACAFF2}"/>
              </a:ext>
            </a:extLst>
          </p:cNvPr>
          <p:cNvCxnSpPr/>
          <p:nvPr/>
        </p:nvCxnSpPr>
        <p:spPr>
          <a:xfrm>
            <a:off x="6847367" y="4153787"/>
            <a:ext cx="2073349"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4" name="TextBox 13">
            <a:extLst>
              <a:ext uri="{FF2B5EF4-FFF2-40B4-BE49-F238E27FC236}">
                <a16:creationId xmlns:a16="http://schemas.microsoft.com/office/drawing/2014/main" id="{ACD38E21-6AE9-4B22-A19A-5AE4DAD3BF6E}"/>
              </a:ext>
            </a:extLst>
          </p:cNvPr>
          <p:cNvSpPr txBox="1"/>
          <p:nvPr/>
        </p:nvSpPr>
        <p:spPr>
          <a:xfrm>
            <a:off x="9048307" y="1913860"/>
            <a:ext cx="1690577" cy="369332"/>
          </a:xfrm>
          <a:prstGeom prst="rect">
            <a:avLst/>
          </a:prstGeom>
          <a:noFill/>
        </p:spPr>
        <p:txBody>
          <a:bodyPr wrap="square" rtlCol="0">
            <a:spAutoFit/>
          </a:bodyPr>
          <a:lstStyle/>
          <a:p>
            <a:r>
              <a:rPr lang="en-US" b="1" dirty="0">
                <a:solidFill>
                  <a:srgbClr val="0070C0"/>
                </a:solidFill>
              </a:rPr>
              <a:t>21 SECTIONS</a:t>
            </a:r>
          </a:p>
        </p:txBody>
      </p:sp>
      <p:sp>
        <p:nvSpPr>
          <p:cNvPr id="17" name="TextBox 16">
            <a:extLst>
              <a:ext uri="{FF2B5EF4-FFF2-40B4-BE49-F238E27FC236}">
                <a16:creationId xmlns:a16="http://schemas.microsoft.com/office/drawing/2014/main" id="{F586D731-1E83-488D-B10D-1ED325C0ECDF}"/>
              </a:ext>
            </a:extLst>
          </p:cNvPr>
          <p:cNvSpPr txBox="1"/>
          <p:nvPr/>
        </p:nvSpPr>
        <p:spPr>
          <a:xfrm>
            <a:off x="9080611" y="2587992"/>
            <a:ext cx="1892595" cy="369332"/>
          </a:xfrm>
          <a:prstGeom prst="rect">
            <a:avLst/>
          </a:prstGeom>
          <a:noFill/>
        </p:spPr>
        <p:txBody>
          <a:bodyPr wrap="square" rtlCol="0">
            <a:spAutoFit/>
          </a:bodyPr>
          <a:lstStyle/>
          <a:p>
            <a:r>
              <a:rPr lang="en-US" b="1" dirty="0">
                <a:solidFill>
                  <a:srgbClr val="0070C0"/>
                </a:solidFill>
              </a:rPr>
              <a:t>98 CHAPTERS</a:t>
            </a:r>
          </a:p>
        </p:txBody>
      </p:sp>
      <p:sp>
        <p:nvSpPr>
          <p:cNvPr id="18" name="TextBox 17">
            <a:extLst>
              <a:ext uri="{FF2B5EF4-FFF2-40B4-BE49-F238E27FC236}">
                <a16:creationId xmlns:a16="http://schemas.microsoft.com/office/drawing/2014/main" id="{D6E32FB4-FFC6-4D6A-8C4E-DBD133ECF331}"/>
              </a:ext>
            </a:extLst>
          </p:cNvPr>
          <p:cNvSpPr txBox="1"/>
          <p:nvPr/>
        </p:nvSpPr>
        <p:spPr>
          <a:xfrm>
            <a:off x="9109204" y="3331502"/>
            <a:ext cx="2081084" cy="369332"/>
          </a:xfrm>
          <a:prstGeom prst="rect">
            <a:avLst/>
          </a:prstGeom>
          <a:noFill/>
        </p:spPr>
        <p:txBody>
          <a:bodyPr wrap="square" rtlCol="0">
            <a:spAutoFit/>
          </a:bodyPr>
          <a:lstStyle/>
          <a:p>
            <a:r>
              <a:rPr lang="en-US" b="1" dirty="0">
                <a:solidFill>
                  <a:srgbClr val="0070C0"/>
                </a:solidFill>
              </a:rPr>
              <a:t>1244 HEADINGS</a:t>
            </a:r>
          </a:p>
        </p:txBody>
      </p:sp>
      <p:sp>
        <p:nvSpPr>
          <p:cNvPr id="19" name="TextBox 18">
            <a:extLst>
              <a:ext uri="{FF2B5EF4-FFF2-40B4-BE49-F238E27FC236}">
                <a16:creationId xmlns:a16="http://schemas.microsoft.com/office/drawing/2014/main" id="{3215684D-E684-42F0-AA1E-368B9F2D6D39}"/>
              </a:ext>
            </a:extLst>
          </p:cNvPr>
          <p:cNvSpPr txBox="1"/>
          <p:nvPr/>
        </p:nvSpPr>
        <p:spPr>
          <a:xfrm>
            <a:off x="9080205" y="3969121"/>
            <a:ext cx="2604976" cy="369332"/>
          </a:xfrm>
          <a:prstGeom prst="rect">
            <a:avLst/>
          </a:prstGeom>
          <a:noFill/>
        </p:spPr>
        <p:txBody>
          <a:bodyPr wrap="square" rtlCol="0">
            <a:spAutoFit/>
          </a:bodyPr>
          <a:lstStyle/>
          <a:p>
            <a:r>
              <a:rPr lang="en-US" b="1" dirty="0">
                <a:solidFill>
                  <a:srgbClr val="0070C0"/>
                </a:solidFill>
              </a:rPr>
              <a:t>5244 SUB-HEADINGS</a:t>
            </a:r>
          </a:p>
        </p:txBody>
      </p:sp>
    </p:spTree>
    <p:extLst>
      <p:ext uri="{BB962C8B-B14F-4D97-AF65-F5344CB8AC3E}">
        <p14:creationId xmlns:p14="http://schemas.microsoft.com/office/powerpoint/2010/main" val="290466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EDE62E82-E568-4BD3-96A8-39D8729D5437}"/>
              </a:ext>
            </a:extLst>
          </p:cNvPr>
          <p:cNvGraphicFramePr>
            <a:graphicFrameLocks noGrp="1"/>
          </p:cNvGraphicFramePr>
          <p:nvPr>
            <p:ph idx="4294967295"/>
            <p:extLst>
              <p:ext uri="{D42A27DB-BD31-4B8C-83A1-F6EECF244321}">
                <p14:modId xmlns:p14="http://schemas.microsoft.com/office/powerpoint/2010/main" val="3857396242"/>
              </p:ext>
            </p:extLst>
          </p:nvPr>
        </p:nvGraphicFramePr>
        <p:xfrm>
          <a:off x="873125" y="1438275"/>
          <a:ext cx="10756900" cy="4478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616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A04B5-571B-4678-91A5-E7C7DC7535FA}"/>
              </a:ext>
            </a:extLst>
          </p:cNvPr>
          <p:cNvSpPr>
            <a:spLocks noGrp="1"/>
          </p:cNvSpPr>
          <p:nvPr>
            <p:ph type="title"/>
          </p:nvPr>
        </p:nvSpPr>
        <p:spPr>
          <a:xfrm>
            <a:off x="1216025" y="266100"/>
            <a:ext cx="8761413" cy="826700"/>
          </a:xfrm>
        </p:spPr>
        <p:txBody>
          <a:bodyPr/>
          <a:lstStyle/>
          <a:p>
            <a:r>
              <a:rPr lang="en-US" b="1" dirty="0"/>
              <a:t>CLASSIFICATION UNDER GST </a:t>
            </a:r>
            <a:endParaRPr lang="en-US" dirty="0"/>
          </a:p>
        </p:txBody>
      </p:sp>
      <p:sp>
        <p:nvSpPr>
          <p:cNvPr id="3" name="Content Placeholder 2">
            <a:extLst>
              <a:ext uri="{FF2B5EF4-FFF2-40B4-BE49-F238E27FC236}">
                <a16:creationId xmlns:a16="http://schemas.microsoft.com/office/drawing/2014/main" id="{24B9BEC1-EA4D-4A22-8DA8-A36BAA6F49DE}"/>
              </a:ext>
            </a:extLst>
          </p:cNvPr>
          <p:cNvSpPr>
            <a:spLocks noGrp="1"/>
          </p:cNvSpPr>
          <p:nvPr>
            <p:ph idx="1"/>
          </p:nvPr>
        </p:nvSpPr>
        <p:spPr>
          <a:xfrm>
            <a:off x="808037" y="1857975"/>
            <a:ext cx="10575925" cy="2519715"/>
          </a:xfrm>
        </p:spPr>
        <p:txBody>
          <a:bodyPr/>
          <a:lstStyle/>
          <a:p>
            <a:pPr marL="0" indent="0">
              <a:buNone/>
            </a:pPr>
            <a:r>
              <a:rPr lang="en-US" sz="2600" b="1" dirty="0"/>
              <a:t>OVERVIEW </a:t>
            </a:r>
          </a:p>
          <a:p>
            <a:pPr>
              <a:buFont typeface="Wingdings" panose="05000000000000000000" pitchFamily="2" charset="2"/>
              <a:buChar char="v"/>
            </a:pPr>
            <a:r>
              <a:rPr lang="en-US" sz="2600" dirty="0"/>
              <a:t>What is classification?  </a:t>
            </a:r>
          </a:p>
          <a:p>
            <a:pPr>
              <a:buFont typeface="Wingdings" panose="05000000000000000000" pitchFamily="2" charset="2"/>
              <a:buChar char="v"/>
            </a:pPr>
            <a:r>
              <a:rPr lang="en-US" sz="2600" dirty="0"/>
              <a:t>Why is classification required? </a:t>
            </a:r>
          </a:p>
          <a:p>
            <a:pPr>
              <a:buFont typeface="Wingdings" panose="05000000000000000000" pitchFamily="2" charset="2"/>
              <a:buChar char="v"/>
            </a:pPr>
            <a:r>
              <a:rPr lang="en-US" sz="2600" dirty="0"/>
              <a:t>What is the legal framework in GST for classification?</a:t>
            </a:r>
          </a:p>
          <a:p>
            <a:pPr>
              <a:buFont typeface="Wingdings" panose="05000000000000000000" pitchFamily="2" charset="2"/>
              <a:buChar char="v"/>
            </a:pPr>
            <a:r>
              <a:rPr lang="en-US" sz="2600" dirty="0"/>
              <a:t>How to classify goods and services?</a:t>
            </a:r>
          </a:p>
          <a:p>
            <a:endParaRPr lang="en-US" dirty="0"/>
          </a:p>
        </p:txBody>
      </p:sp>
    </p:spTree>
    <p:extLst>
      <p:ext uri="{BB962C8B-B14F-4D97-AF65-F5344CB8AC3E}">
        <p14:creationId xmlns:p14="http://schemas.microsoft.com/office/powerpoint/2010/main" val="1133921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3FB5-FBEE-4807-BFDC-0CFA79ACE696}"/>
              </a:ext>
            </a:extLst>
          </p:cNvPr>
          <p:cNvSpPr>
            <a:spLocks noGrp="1"/>
          </p:cNvSpPr>
          <p:nvPr>
            <p:ph type="title"/>
          </p:nvPr>
        </p:nvSpPr>
        <p:spPr>
          <a:xfrm>
            <a:off x="1482018" y="493176"/>
            <a:ext cx="8761413" cy="826700"/>
          </a:xfrm>
        </p:spPr>
        <p:txBody>
          <a:bodyPr/>
          <a:lstStyle/>
          <a:p>
            <a:r>
              <a:rPr lang="en-US" b="1" dirty="0"/>
              <a:t>SECTIONS </a:t>
            </a:r>
          </a:p>
        </p:txBody>
      </p:sp>
      <p:graphicFrame>
        <p:nvGraphicFramePr>
          <p:cNvPr id="6" name="Content Placeholder 5">
            <a:extLst>
              <a:ext uri="{FF2B5EF4-FFF2-40B4-BE49-F238E27FC236}">
                <a16:creationId xmlns:a16="http://schemas.microsoft.com/office/drawing/2014/main" id="{C7AB7BFC-9B64-42B1-8E91-BBFA36087C69}"/>
              </a:ext>
            </a:extLst>
          </p:cNvPr>
          <p:cNvGraphicFramePr>
            <a:graphicFrameLocks noGrp="1"/>
          </p:cNvGraphicFramePr>
          <p:nvPr>
            <p:ph idx="1"/>
            <p:extLst>
              <p:ext uri="{D42A27DB-BD31-4B8C-83A1-F6EECF244321}">
                <p14:modId xmlns:p14="http://schemas.microsoft.com/office/powerpoint/2010/main" val="1801154828"/>
              </p:ext>
            </p:extLst>
          </p:nvPr>
        </p:nvGraphicFramePr>
        <p:xfrm>
          <a:off x="828675" y="1611630"/>
          <a:ext cx="10744199" cy="4217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2914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74306DA9-8900-4836-8277-304A4FAF38D9}"/>
              </a:ext>
            </a:extLst>
          </p:cNvPr>
          <p:cNvGraphicFramePr>
            <a:graphicFrameLocks noGrp="1"/>
          </p:cNvGraphicFramePr>
          <p:nvPr>
            <p:ph idx="4294967295"/>
            <p:extLst>
              <p:ext uri="{D42A27DB-BD31-4B8C-83A1-F6EECF244321}">
                <p14:modId xmlns:p14="http://schemas.microsoft.com/office/powerpoint/2010/main" val="1395476488"/>
              </p:ext>
            </p:extLst>
          </p:nvPr>
        </p:nvGraphicFramePr>
        <p:xfrm>
          <a:off x="180975" y="295275"/>
          <a:ext cx="11190288"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6361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74306DA9-8900-4836-8277-304A4FAF38D9}"/>
              </a:ext>
            </a:extLst>
          </p:cNvPr>
          <p:cNvGraphicFramePr>
            <a:graphicFrameLocks noGrp="1"/>
          </p:cNvGraphicFramePr>
          <p:nvPr>
            <p:ph idx="4294967295"/>
            <p:extLst>
              <p:ext uri="{D42A27DB-BD31-4B8C-83A1-F6EECF244321}">
                <p14:modId xmlns:p14="http://schemas.microsoft.com/office/powerpoint/2010/main" val="821957380"/>
              </p:ext>
            </p:extLst>
          </p:nvPr>
        </p:nvGraphicFramePr>
        <p:xfrm>
          <a:off x="180975" y="295275"/>
          <a:ext cx="11190288"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5995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74306DA9-8900-4836-8277-304A4FAF38D9}"/>
              </a:ext>
            </a:extLst>
          </p:cNvPr>
          <p:cNvGraphicFramePr>
            <a:graphicFrameLocks noGrp="1"/>
          </p:cNvGraphicFramePr>
          <p:nvPr>
            <p:ph idx="4294967295"/>
            <p:extLst>
              <p:ext uri="{D42A27DB-BD31-4B8C-83A1-F6EECF244321}">
                <p14:modId xmlns:p14="http://schemas.microsoft.com/office/powerpoint/2010/main" val="710165323"/>
              </p:ext>
            </p:extLst>
          </p:nvPr>
        </p:nvGraphicFramePr>
        <p:xfrm>
          <a:off x="1001712" y="962025"/>
          <a:ext cx="10014745" cy="5210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6105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D0CC70-2A86-42B4-8D71-D49C9D5DB23E}"/>
              </a:ext>
            </a:extLst>
          </p:cNvPr>
          <p:cNvSpPr>
            <a:spLocks noGrp="1"/>
          </p:cNvSpPr>
          <p:nvPr>
            <p:ph type="title"/>
          </p:nvPr>
        </p:nvSpPr>
        <p:spPr/>
        <p:txBody>
          <a:bodyPr/>
          <a:lstStyle/>
          <a:p>
            <a:r>
              <a:rPr lang="en-US" b="1" dirty="0"/>
              <a:t>TOOLS OF CLASSIFICATION</a:t>
            </a:r>
          </a:p>
        </p:txBody>
      </p:sp>
      <p:graphicFrame>
        <p:nvGraphicFramePr>
          <p:cNvPr id="5" name="Diagram 4">
            <a:extLst>
              <a:ext uri="{FF2B5EF4-FFF2-40B4-BE49-F238E27FC236}">
                <a16:creationId xmlns:a16="http://schemas.microsoft.com/office/drawing/2014/main" id="{72D4A1E3-4A0C-43F1-B4B1-318E0C8D51EE}"/>
              </a:ext>
            </a:extLst>
          </p:cNvPr>
          <p:cNvGraphicFramePr/>
          <p:nvPr>
            <p:extLst>
              <p:ext uri="{D42A27DB-BD31-4B8C-83A1-F6EECF244321}">
                <p14:modId xmlns:p14="http://schemas.microsoft.com/office/powerpoint/2010/main" val="2728364670"/>
              </p:ext>
            </p:extLst>
          </p:nvPr>
        </p:nvGraphicFramePr>
        <p:xfrm>
          <a:off x="1611630" y="1520189"/>
          <a:ext cx="9292589" cy="48710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6313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819AE0-7198-4FAB-B536-F8598572E52B}"/>
              </a:ext>
            </a:extLst>
          </p:cNvPr>
          <p:cNvSpPr>
            <a:spLocks noGrp="1"/>
          </p:cNvSpPr>
          <p:nvPr>
            <p:ph type="title"/>
          </p:nvPr>
        </p:nvSpPr>
        <p:spPr>
          <a:xfrm>
            <a:off x="1216025" y="295275"/>
            <a:ext cx="8761413" cy="826700"/>
          </a:xfrm>
        </p:spPr>
        <p:txBody>
          <a:bodyPr/>
          <a:lstStyle/>
          <a:p>
            <a:r>
              <a:rPr lang="en-US" b="1" dirty="0"/>
              <a:t>SECTION NOTES &amp; CHAPTER NOTES</a:t>
            </a:r>
          </a:p>
        </p:txBody>
      </p:sp>
      <p:sp>
        <p:nvSpPr>
          <p:cNvPr id="5" name="Content Placeholder 4">
            <a:extLst>
              <a:ext uri="{FF2B5EF4-FFF2-40B4-BE49-F238E27FC236}">
                <a16:creationId xmlns:a16="http://schemas.microsoft.com/office/drawing/2014/main" id="{09A3D2D0-C383-494F-B421-E90A66BA4B74}"/>
              </a:ext>
            </a:extLst>
          </p:cNvPr>
          <p:cNvSpPr>
            <a:spLocks noGrp="1"/>
          </p:cNvSpPr>
          <p:nvPr>
            <p:ph idx="1"/>
          </p:nvPr>
        </p:nvSpPr>
        <p:spPr>
          <a:xfrm>
            <a:off x="528639" y="1800225"/>
            <a:ext cx="10891836" cy="4386262"/>
          </a:xfrm>
        </p:spPr>
        <p:txBody>
          <a:bodyPr/>
          <a:lstStyle/>
          <a:p>
            <a:pPr algn="just"/>
            <a:r>
              <a:rPr lang="en-US" sz="2200" dirty="0"/>
              <a:t>Certain Sections and Chapters are preceded by Notes which form an integral part of the Harmonized System and have the same legal force.</a:t>
            </a:r>
          </a:p>
          <a:p>
            <a:pPr algn="just"/>
            <a:r>
              <a:rPr lang="en-US" sz="2200" dirty="0"/>
              <a:t>Defines the precise scope and limits of each sub-heading or headings. </a:t>
            </a:r>
          </a:p>
          <a:p>
            <a:pPr algn="just"/>
            <a:r>
              <a:rPr lang="en-US" sz="2200" dirty="0"/>
              <a:t>Made the drafting of the heading, sub-heading simpler and also defined terms that are essential to avoid confusion</a:t>
            </a:r>
          </a:p>
          <a:p>
            <a:pPr algn="just"/>
            <a:r>
              <a:rPr lang="en-US" sz="2200" dirty="0"/>
              <a:t>Referred to as the “Legal Notes”</a:t>
            </a:r>
          </a:p>
        </p:txBody>
      </p:sp>
    </p:spTree>
    <p:extLst>
      <p:ext uri="{BB962C8B-B14F-4D97-AF65-F5344CB8AC3E}">
        <p14:creationId xmlns:p14="http://schemas.microsoft.com/office/powerpoint/2010/main" val="2859157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6F750-009C-4B8A-9798-DEA2196C35BC}"/>
              </a:ext>
            </a:extLst>
          </p:cNvPr>
          <p:cNvSpPr>
            <a:spLocks noGrp="1"/>
          </p:cNvSpPr>
          <p:nvPr>
            <p:ph type="title"/>
          </p:nvPr>
        </p:nvSpPr>
        <p:spPr>
          <a:xfrm>
            <a:off x="1410335" y="371862"/>
            <a:ext cx="8761413" cy="826700"/>
          </a:xfrm>
        </p:spPr>
        <p:txBody>
          <a:bodyPr/>
          <a:lstStyle/>
          <a:p>
            <a:r>
              <a:rPr lang="en-US" b="1" dirty="0"/>
              <a:t>HSN EXPLANATORY NOTES</a:t>
            </a:r>
          </a:p>
        </p:txBody>
      </p:sp>
      <p:sp>
        <p:nvSpPr>
          <p:cNvPr id="3" name="Content Placeholder 2">
            <a:extLst>
              <a:ext uri="{FF2B5EF4-FFF2-40B4-BE49-F238E27FC236}">
                <a16:creationId xmlns:a16="http://schemas.microsoft.com/office/drawing/2014/main" id="{30EB67D0-4268-4951-8190-DA627612EAD6}"/>
              </a:ext>
            </a:extLst>
          </p:cNvPr>
          <p:cNvSpPr>
            <a:spLocks noGrp="1"/>
          </p:cNvSpPr>
          <p:nvPr>
            <p:ph idx="1"/>
          </p:nvPr>
        </p:nvSpPr>
        <p:spPr>
          <a:xfrm>
            <a:off x="528638" y="1720850"/>
            <a:ext cx="11187112" cy="4119880"/>
          </a:xfrm>
        </p:spPr>
        <p:txBody>
          <a:bodyPr/>
          <a:lstStyle/>
          <a:p>
            <a:pPr algn="just"/>
            <a:r>
              <a:rPr lang="en-US" dirty="0"/>
              <a:t>For ensuring uniformity, the World Customs Organization has published various Explanatory Notes to various heading/sub-headings.   </a:t>
            </a:r>
          </a:p>
          <a:p>
            <a:pPr algn="just"/>
            <a:r>
              <a:rPr lang="en-US" dirty="0"/>
              <a:t>They do not form part of the legal provisions of the HS but are the official interpretation of the WCO.</a:t>
            </a:r>
          </a:p>
          <a:p>
            <a:pPr algn="just"/>
            <a:r>
              <a:rPr lang="en-US" dirty="0"/>
              <a:t>Not exhaustive, unchangeable commentary on the overall scope of the headings and sub-headings.</a:t>
            </a:r>
          </a:p>
          <a:p>
            <a:pPr algn="just"/>
            <a:r>
              <a:rPr lang="en-US" dirty="0"/>
              <a:t>Gives a better understanding of the tariff headings</a:t>
            </a:r>
          </a:p>
          <a:p>
            <a:r>
              <a:rPr lang="en-US" dirty="0"/>
              <a:t>5 volumes and amending supplements </a:t>
            </a:r>
          </a:p>
        </p:txBody>
      </p:sp>
    </p:spTree>
    <p:extLst>
      <p:ext uri="{BB962C8B-B14F-4D97-AF65-F5344CB8AC3E}">
        <p14:creationId xmlns:p14="http://schemas.microsoft.com/office/powerpoint/2010/main" val="793887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A10842-7B64-479F-9757-F0AAA7353911}"/>
              </a:ext>
            </a:extLst>
          </p:cNvPr>
          <p:cNvSpPr>
            <a:spLocks noGrp="1"/>
          </p:cNvSpPr>
          <p:nvPr>
            <p:ph type="title"/>
          </p:nvPr>
        </p:nvSpPr>
        <p:spPr>
          <a:xfrm>
            <a:off x="1261038" y="493176"/>
            <a:ext cx="8761413" cy="826700"/>
          </a:xfrm>
        </p:spPr>
        <p:txBody>
          <a:bodyPr/>
          <a:lstStyle/>
          <a:p>
            <a:r>
              <a:rPr lang="en-US" sz="3600" b="1" dirty="0"/>
              <a:t>Is the HSN really this simple??</a:t>
            </a:r>
            <a:endParaRPr lang="en-US" dirty="0"/>
          </a:p>
        </p:txBody>
      </p:sp>
      <p:sp>
        <p:nvSpPr>
          <p:cNvPr id="7" name="Content Placeholder 6">
            <a:extLst>
              <a:ext uri="{FF2B5EF4-FFF2-40B4-BE49-F238E27FC236}">
                <a16:creationId xmlns:a16="http://schemas.microsoft.com/office/drawing/2014/main" id="{6F183CFE-3AF3-4912-BA4E-9E73595C03DF}"/>
              </a:ext>
            </a:extLst>
          </p:cNvPr>
          <p:cNvSpPr>
            <a:spLocks noGrp="1"/>
          </p:cNvSpPr>
          <p:nvPr>
            <p:ph idx="1"/>
          </p:nvPr>
        </p:nvSpPr>
        <p:spPr>
          <a:xfrm>
            <a:off x="708661" y="1748790"/>
            <a:ext cx="10629900" cy="4057650"/>
          </a:xfrm>
        </p:spPr>
        <p:txBody>
          <a:bodyPr/>
          <a:lstStyle/>
          <a:p>
            <a:pPr marL="0" indent="0">
              <a:buNone/>
            </a:pPr>
            <a:r>
              <a:rPr lang="en-US" sz="2000" dirty="0"/>
              <a:t>Think about </a:t>
            </a:r>
          </a:p>
          <a:p>
            <a:r>
              <a:rPr lang="en-US" sz="2000" dirty="0"/>
              <a:t>Parts and Accessories </a:t>
            </a:r>
          </a:p>
          <a:p>
            <a:r>
              <a:rPr lang="en-US" sz="2000" dirty="0"/>
              <a:t>Sets and Kits </a:t>
            </a:r>
          </a:p>
          <a:p>
            <a:r>
              <a:rPr lang="en-US" dirty="0"/>
              <a:t>Emerging products and trends</a:t>
            </a:r>
            <a:endParaRPr lang="en-US" sz="2000" dirty="0"/>
          </a:p>
          <a:p>
            <a:r>
              <a:rPr lang="en-US" sz="2000" dirty="0"/>
              <a:t>Product consisting of mixed materials </a:t>
            </a:r>
          </a:p>
          <a:p>
            <a:r>
              <a:rPr lang="en-US" sz="2000" dirty="0"/>
              <a:t>Multi-purpose goods </a:t>
            </a:r>
          </a:p>
          <a:p>
            <a:r>
              <a:rPr lang="en-US" sz="2000" dirty="0"/>
              <a:t>Combination of machines </a:t>
            </a:r>
            <a:endParaRPr lang="en-IN" sz="2000" dirty="0"/>
          </a:p>
          <a:p>
            <a:endParaRPr lang="en-US" dirty="0"/>
          </a:p>
        </p:txBody>
      </p:sp>
    </p:spTree>
    <p:extLst>
      <p:ext uri="{BB962C8B-B14F-4D97-AF65-F5344CB8AC3E}">
        <p14:creationId xmlns:p14="http://schemas.microsoft.com/office/powerpoint/2010/main" val="222556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D1B910-F023-444F-963D-BDBD2A06D9D6}"/>
              </a:ext>
            </a:extLst>
          </p:cNvPr>
          <p:cNvSpPr>
            <a:spLocks noGrp="1"/>
          </p:cNvSpPr>
          <p:nvPr>
            <p:ph type="title"/>
          </p:nvPr>
        </p:nvSpPr>
        <p:spPr/>
        <p:txBody>
          <a:bodyPr/>
          <a:lstStyle/>
          <a:p>
            <a:pPr algn="ctr"/>
            <a:r>
              <a:rPr lang="en-US" sz="3600" b="1" dirty="0"/>
              <a:t>CLASSIFICATION IN GST</a:t>
            </a:r>
          </a:p>
        </p:txBody>
      </p:sp>
      <p:sp>
        <p:nvSpPr>
          <p:cNvPr id="6" name="Text Placeholder 5">
            <a:extLst>
              <a:ext uri="{FF2B5EF4-FFF2-40B4-BE49-F238E27FC236}">
                <a16:creationId xmlns:a16="http://schemas.microsoft.com/office/drawing/2014/main" id="{B3246F11-1F51-4E76-B1A1-7C430185A645}"/>
              </a:ext>
            </a:extLst>
          </p:cNvPr>
          <p:cNvSpPr>
            <a:spLocks noGrp="1"/>
          </p:cNvSpPr>
          <p:nvPr>
            <p:ph type="body" idx="1"/>
          </p:nvPr>
        </p:nvSpPr>
        <p:spPr>
          <a:xfrm>
            <a:off x="6895557" y="2677644"/>
            <a:ext cx="4351023" cy="2283823"/>
          </a:xfrm>
        </p:spPr>
        <p:txBody>
          <a:bodyPr/>
          <a:lstStyle/>
          <a:p>
            <a:pPr algn="ctr"/>
            <a:r>
              <a:rPr lang="en-US" sz="3200" b="1" dirty="0"/>
              <a:t>GENERAL RULES OF INTERPRETATION </a:t>
            </a:r>
          </a:p>
        </p:txBody>
      </p:sp>
    </p:spTree>
    <p:extLst>
      <p:ext uri="{BB962C8B-B14F-4D97-AF65-F5344CB8AC3E}">
        <p14:creationId xmlns:p14="http://schemas.microsoft.com/office/powerpoint/2010/main" val="2139169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76E51-AA44-49AB-A8E9-DC7E48EA0B73}"/>
              </a:ext>
            </a:extLst>
          </p:cNvPr>
          <p:cNvSpPr>
            <a:spLocks noGrp="1"/>
          </p:cNvSpPr>
          <p:nvPr>
            <p:ph type="title"/>
          </p:nvPr>
        </p:nvSpPr>
        <p:spPr/>
        <p:txBody>
          <a:bodyPr/>
          <a:lstStyle/>
          <a:p>
            <a:r>
              <a:rPr lang="en-US" sz="3200" b="1" dirty="0"/>
              <a:t>GENERAL RULES OF INTERPRETATION – RULE 1 </a:t>
            </a:r>
          </a:p>
        </p:txBody>
      </p:sp>
      <p:sp>
        <p:nvSpPr>
          <p:cNvPr id="6" name="Rectangle: Rounded Corners 5">
            <a:extLst>
              <a:ext uri="{FF2B5EF4-FFF2-40B4-BE49-F238E27FC236}">
                <a16:creationId xmlns:a16="http://schemas.microsoft.com/office/drawing/2014/main" id="{508A7046-3857-4613-9966-8DC10DFD5F8B}"/>
              </a:ext>
            </a:extLst>
          </p:cNvPr>
          <p:cNvSpPr/>
          <p:nvPr/>
        </p:nvSpPr>
        <p:spPr>
          <a:xfrm>
            <a:off x="1012825" y="1857374"/>
            <a:ext cx="10017125" cy="19986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dirty="0">
                <a:ln w="0"/>
                <a:solidFill>
                  <a:schemeClr val="tx1"/>
                </a:solidFill>
                <a:effectLst>
                  <a:outerShdw blurRad="38100" dist="19050" dir="2700000" algn="tl" rotWithShape="0">
                    <a:schemeClr val="dk1">
                      <a:alpha val="40000"/>
                    </a:schemeClr>
                  </a:outerShdw>
                </a:effectLst>
              </a:rPr>
              <a:t>The titles of Sections, Chapters and sub-chapters are provided for ease of reference only; for legal purposes, classification shall be determined according to the terms of the headings and any relative Section or Chapter Notes</a:t>
            </a:r>
          </a:p>
        </p:txBody>
      </p:sp>
      <p:sp>
        <p:nvSpPr>
          <p:cNvPr id="7" name="TextBox 6">
            <a:extLst>
              <a:ext uri="{FF2B5EF4-FFF2-40B4-BE49-F238E27FC236}">
                <a16:creationId xmlns:a16="http://schemas.microsoft.com/office/drawing/2014/main" id="{CE8054EA-EF53-4271-BA25-9D45F73C8B97}"/>
              </a:ext>
            </a:extLst>
          </p:cNvPr>
          <p:cNvSpPr txBox="1"/>
          <p:nvPr/>
        </p:nvSpPr>
        <p:spPr>
          <a:xfrm>
            <a:off x="1012825" y="4139288"/>
            <a:ext cx="10085388" cy="2031325"/>
          </a:xfrm>
          <a:prstGeom prst="rect">
            <a:avLst/>
          </a:prstGeom>
          <a:noFill/>
        </p:spPr>
        <p:txBody>
          <a:bodyPr wrap="square" rtlCol="0">
            <a:spAutoFit/>
          </a:bodyPr>
          <a:lstStyle/>
          <a:p>
            <a:pPr marL="285750" lvl="0" indent="-285750" algn="just">
              <a:buFont typeface="Arial" panose="020B0604020202020204" pitchFamily="34" charset="0"/>
              <a:buChar char="•"/>
            </a:pPr>
            <a:r>
              <a:rPr lang="en-IN" dirty="0"/>
              <a:t>The titles of Sections, Chapters do not have any legal force. </a:t>
            </a:r>
          </a:p>
          <a:p>
            <a:pPr marL="285750" lvl="0" indent="-285750" algn="just">
              <a:buFont typeface="Arial" panose="020B0604020202020204" pitchFamily="34" charset="0"/>
              <a:buChar char="•"/>
            </a:pPr>
            <a:r>
              <a:rPr lang="en-IN" dirty="0"/>
              <a:t>Terms of heading read with relevant section or chapter notes are legally relevant for the purpose of classification </a:t>
            </a:r>
          </a:p>
          <a:p>
            <a:pPr marL="285750" lvl="0" indent="-285750" algn="just">
              <a:buFont typeface="Arial" panose="020B0604020202020204" pitchFamily="34" charset="0"/>
              <a:buChar char="•"/>
            </a:pPr>
            <a:r>
              <a:rPr lang="en-IN" dirty="0"/>
              <a:t>The rules of Interpretation need not be resorted to when classification is possible on the basis of description in heading, sub-heading, chapter notes and section notes. </a:t>
            </a:r>
          </a:p>
          <a:p>
            <a:pPr marL="285750" lvl="0" indent="-285750" algn="just">
              <a:buFont typeface="Arial" panose="020B0604020202020204" pitchFamily="34" charset="0"/>
              <a:buChar char="•"/>
            </a:pPr>
            <a:r>
              <a:rPr lang="en-IN" dirty="0"/>
              <a:t>Notes of one Chapter cannot be applied for interpreting entries in other Chapters or Sections.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03254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426F2C-8EE3-45D2-B287-F1A5D9DDE40E}"/>
              </a:ext>
            </a:extLst>
          </p:cNvPr>
          <p:cNvPicPr>
            <a:picLocks noChangeAspect="1"/>
          </p:cNvPicPr>
          <p:nvPr/>
        </p:nvPicPr>
        <p:blipFill rotWithShape="1">
          <a:blip r:embed="rId3"/>
          <a:srcRect l="7826" t="60869" r="32337" b="26812"/>
          <a:stretch/>
        </p:blipFill>
        <p:spPr>
          <a:xfrm>
            <a:off x="0" y="449011"/>
            <a:ext cx="6524832" cy="7556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10">
            <a:extLst>
              <a:ext uri="{FF2B5EF4-FFF2-40B4-BE49-F238E27FC236}">
                <a16:creationId xmlns:a16="http://schemas.microsoft.com/office/drawing/2014/main" id="{D43708D3-9504-4C35-84BF-D3699B85827E}"/>
              </a:ext>
            </a:extLst>
          </p:cNvPr>
          <p:cNvPicPr>
            <a:picLocks noChangeAspect="1"/>
          </p:cNvPicPr>
          <p:nvPr/>
        </p:nvPicPr>
        <p:blipFill rotWithShape="1">
          <a:blip r:embed="rId4"/>
          <a:srcRect l="9294" t="54203" r="15092" b="36377"/>
          <a:stretch/>
        </p:blipFill>
        <p:spPr>
          <a:xfrm>
            <a:off x="1338544" y="1487502"/>
            <a:ext cx="9219027" cy="6460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id="{FF1AA910-7B67-46CD-B8FF-B66645254CFC}"/>
              </a:ext>
            </a:extLst>
          </p:cNvPr>
          <p:cNvPicPr>
            <a:picLocks noChangeAspect="1"/>
          </p:cNvPicPr>
          <p:nvPr/>
        </p:nvPicPr>
        <p:blipFill rotWithShape="1">
          <a:blip r:embed="rId5"/>
          <a:srcRect t="53478" r="18641" b="35652"/>
          <a:stretch/>
        </p:blipFill>
        <p:spPr>
          <a:xfrm>
            <a:off x="2981618" y="5753555"/>
            <a:ext cx="9919252" cy="7454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Picture 14">
            <a:extLst>
              <a:ext uri="{FF2B5EF4-FFF2-40B4-BE49-F238E27FC236}">
                <a16:creationId xmlns:a16="http://schemas.microsoft.com/office/drawing/2014/main" id="{0DD20600-5435-4278-9FA1-A6A2A83F9CBB}"/>
              </a:ext>
            </a:extLst>
          </p:cNvPr>
          <p:cNvPicPr>
            <a:picLocks noChangeAspect="1"/>
          </p:cNvPicPr>
          <p:nvPr/>
        </p:nvPicPr>
        <p:blipFill rotWithShape="1">
          <a:blip r:embed="rId6"/>
          <a:srcRect l="9538" t="61191" r="13043" b="24093"/>
          <a:stretch/>
        </p:blipFill>
        <p:spPr>
          <a:xfrm rot="298920">
            <a:off x="4458228" y="3903647"/>
            <a:ext cx="7712724" cy="8202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a:extLst>
              <a:ext uri="{FF2B5EF4-FFF2-40B4-BE49-F238E27FC236}">
                <a16:creationId xmlns:a16="http://schemas.microsoft.com/office/drawing/2014/main" id="{0D680D25-3896-4428-AE9D-FB3E13E5002B}"/>
              </a:ext>
            </a:extLst>
          </p:cNvPr>
          <p:cNvPicPr>
            <a:picLocks noChangeAspect="1"/>
          </p:cNvPicPr>
          <p:nvPr/>
        </p:nvPicPr>
        <p:blipFill rotWithShape="1">
          <a:blip r:embed="rId7"/>
          <a:srcRect t="44348" r="39267" b="19566"/>
          <a:stretch/>
        </p:blipFill>
        <p:spPr>
          <a:xfrm>
            <a:off x="737506" y="3010328"/>
            <a:ext cx="3599831" cy="13333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a:extLst>
              <a:ext uri="{FF2B5EF4-FFF2-40B4-BE49-F238E27FC236}">
                <a16:creationId xmlns:a16="http://schemas.microsoft.com/office/drawing/2014/main" id="{4767A54D-5599-4B9E-8C97-098A3FB98E23}"/>
              </a:ext>
            </a:extLst>
          </p:cNvPr>
          <p:cNvPicPr>
            <a:picLocks noChangeAspect="1"/>
          </p:cNvPicPr>
          <p:nvPr/>
        </p:nvPicPr>
        <p:blipFill rotWithShape="1">
          <a:blip r:embed="rId8"/>
          <a:srcRect t="39194" r="40812" b="19907"/>
          <a:stretch/>
        </p:blipFill>
        <p:spPr>
          <a:xfrm>
            <a:off x="6637417" y="2142288"/>
            <a:ext cx="3920154" cy="166065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BE8C6DAE-1209-45CA-AD3D-410F70795D9E}"/>
              </a:ext>
            </a:extLst>
          </p:cNvPr>
          <p:cNvPicPr>
            <a:picLocks noChangeAspect="1"/>
          </p:cNvPicPr>
          <p:nvPr/>
        </p:nvPicPr>
        <p:blipFill rotWithShape="1">
          <a:blip r:embed="rId9"/>
          <a:srcRect l="5309" t="62704" r="37556" b="23878"/>
          <a:stretch/>
        </p:blipFill>
        <p:spPr>
          <a:xfrm>
            <a:off x="528639" y="4988102"/>
            <a:ext cx="5728323" cy="7567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8648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01C3EC-67B5-4800-9498-5FEC556B1E34}"/>
              </a:ext>
            </a:extLst>
          </p:cNvPr>
          <p:cNvPicPr>
            <a:picLocks noChangeAspect="1"/>
          </p:cNvPicPr>
          <p:nvPr/>
        </p:nvPicPr>
        <p:blipFill rotWithShape="1">
          <a:blip r:embed="rId2"/>
          <a:srcRect l="9844" t="34000" r="51250" b="11166"/>
          <a:stretch/>
        </p:blipFill>
        <p:spPr>
          <a:xfrm>
            <a:off x="434340" y="295275"/>
            <a:ext cx="2626042" cy="2405435"/>
          </a:xfrm>
          <a:prstGeom prst="rect">
            <a:avLst/>
          </a:prstGeom>
          <a:ln w="12700">
            <a:noFill/>
          </a:ln>
        </p:spPr>
      </p:pic>
      <p:sp>
        <p:nvSpPr>
          <p:cNvPr id="7" name="TextBox 6">
            <a:extLst>
              <a:ext uri="{FF2B5EF4-FFF2-40B4-BE49-F238E27FC236}">
                <a16:creationId xmlns:a16="http://schemas.microsoft.com/office/drawing/2014/main" id="{766E304B-0BB3-4A43-ABCD-D0B1A4A953C2}"/>
              </a:ext>
            </a:extLst>
          </p:cNvPr>
          <p:cNvSpPr txBox="1"/>
          <p:nvPr/>
        </p:nvSpPr>
        <p:spPr>
          <a:xfrm>
            <a:off x="3060382" y="571500"/>
            <a:ext cx="7305199" cy="1569660"/>
          </a:xfrm>
          <a:prstGeom prst="rect">
            <a:avLst/>
          </a:prstGeom>
          <a:noFill/>
        </p:spPr>
        <p:txBody>
          <a:bodyPr wrap="square" rtlCol="0">
            <a:spAutoFit/>
          </a:bodyPr>
          <a:lstStyle/>
          <a:p>
            <a:pPr algn="just"/>
            <a:r>
              <a:rPr lang="en-US" sz="2400" b="1" dirty="0"/>
              <a:t>Playing Cards </a:t>
            </a:r>
          </a:p>
          <a:p>
            <a:pPr algn="just"/>
            <a:endParaRPr lang="en-US" sz="2400" dirty="0"/>
          </a:p>
          <a:p>
            <a:pPr algn="just"/>
            <a:r>
              <a:rPr lang="en-US" sz="2400" dirty="0"/>
              <a:t>Classified under Chapter 49 –”product of the printing industry” or as “Toys/Games” under Chapter 95? </a:t>
            </a:r>
          </a:p>
        </p:txBody>
      </p:sp>
      <p:pic>
        <p:nvPicPr>
          <p:cNvPr id="9" name="Picture 8">
            <a:extLst>
              <a:ext uri="{FF2B5EF4-FFF2-40B4-BE49-F238E27FC236}">
                <a16:creationId xmlns:a16="http://schemas.microsoft.com/office/drawing/2014/main" id="{12A3B971-7F60-4B87-B670-EC1D18EBA58E}"/>
              </a:ext>
            </a:extLst>
          </p:cNvPr>
          <p:cNvPicPr>
            <a:picLocks noChangeAspect="1"/>
          </p:cNvPicPr>
          <p:nvPr/>
        </p:nvPicPr>
        <p:blipFill rotWithShape="1">
          <a:blip r:embed="rId3"/>
          <a:srcRect l="1621" t="23379" r="3900" b="47166"/>
          <a:stretch/>
        </p:blipFill>
        <p:spPr>
          <a:xfrm>
            <a:off x="434340" y="2859405"/>
            <a:ext cx="11555730" cy="3427095"/>
          </a:xfrm>
          <a:prstGeom prst="rect">
            <a:avLst/>
          </a:prstGeom>
          <a:ln w="12700">
            <a:solidFill>
              <a:schemeClr val="tx1"/>
            </a:solidFill>
          </a:ln>
        </p:spPr>
      </p:pic>
    </p:spTree>
    <p:extLst>
      <p:ext uri="{BB962C8B-B14F-4D97-AF65-F5344CB8AC3E}">
        <p14:creationId xmlns:p14="http://schemas.microsoft.com/office/powerpoint/2010/main" val="191790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8E5ED-C465-49A2-8AA1-57E2254037ED}"/>
              </a:ext>
            </a:extLst>
          </p:cNvPr>
          <p:cNvPicPr>
            <a:picLocks noChangeAspect="1"/>
          </p:cNvPicPr>
          <p:nvPr/>
        </p:nvPicPr>
        <p:blipFill>
          <a:blip r:embed="rId2"/>
          <a:stretch>
            <a:fillRect/>
          </a:stretch>
        </p:blipFill>
        <p:spPr>
          <a:xfrm>
            <a:off x="538915" y="280236"/>
            <a:ext cx="3506247" cy="2571248"/>
          </a:xfrm>
          <a:prstGeom prst="rect">
            <a:avLst/>
          </a:prstGeom>
        </p:spPr>
      </p:pic>
      <p:sp>
        <p:nvSpPr>
          <p:cNvPr id="6" name="TextBox 5">
            <a:extLst>
              <a:ext uri="{FF2B5EF4-FFF2-40B4-BE49-F238E27FC236}">
                <a16:creationId xmlns:a16="http://schemas.microsoft.com/office/drawing/2014/main" id="{7432FF2D-1AE4-4CBC-9DC5-F5CBB7B854F4}"/>
              </a:ext>
            </a:extLst>
          </p:cNvPr>
          <p:cNvSpPr txBox="1"/>
          <p:nvPr/>
        </p:nvSpPr>
        <p:spPr>
          <a:xfrm>
            <a:off x="3482164" y="281137"/>
            <a:ext cx="7086599" cy="2800767"/>
          </a:xfrm>
          <a:prstGeom prst="rect">
            <a:avLst/>
          </a:prstGeom>
          <a:noFill/>
        </p:spPr>
        <p:txBody>
          <a:bodyPr wrap="square" rtlCol="0">
            <a:spAutoFit/>
          </a:bodyPr>
          <a:lstStyle/>
          <a:p>
            <a:r>
              <a:rPr lang="en-US" sz="2000" b="1" dirty="0"/>
              <a:t>Children Tricycle </a:t>
            </a:r>
          </a:p>
          <a:p>
            <a:endParaRPr lang="en-US" dirty="0"/>
          </a:p>
          <a:p>
            <a:pPr algn="just"/>
            <a:r>
              <a:rPr lang="en-US" sz="2000" b="1" dirty="0"/>
              <a:t>Chapter 87 </a:t>
            </a:r>
            <a:r>
              <a:rPr lang="en-US" sz="2000" dirty="0"/>
              <a:t>- </a:t>
            </a:r>
            <a:r>
              <a:rPr lang="en-IN" sz="2000" dirty="0"/>
              <a:t>VEHICLES OTHER THAN RAILWAY OR TRAMWAY ROLLING-STOCK, AND PARTS AND ACCESSORIES THEREOF ?</a:t>
            </a:r>
          </a:p>
          <a:p>
            <a:pPr algn="just"/>
            <a:endParaRPr lang="en-IN" sz="2000" dirty="0"/>
          </a:p>
          <a:p>
            <a:pPr algn="just"/>
            <a:r>
              <a:rPr lang="en-IN" sz="2000" b="1" dirty="0"/>
              <a:t>Chapter 95 </a:t>
            </a:r>
            <a:r>
              <a:rPr lang="en-IN" sz="2000" dirty="0"/>
              <a:t>- TOYS, GAMES AND SPORTS REQUISITES; PARTS AND ACCESSORIES THEREOF ?</a:t>
            </a:r>
          </a:p>
          <a:p>
            <a:endParaRPr lang="en-IN" dirty="0"/>
          </a:p>
        </p:txBody>
      </p:sp>
      <p:pic>
        <p:nvPicPr>
          <p:cNvPr id="7" name="Picture 6">
            <a:extLst>
              <a:ext uri="{FF2B5EF4-FFF2-40B4-BE49-F238E27FC236}">
                <a16:creationId xmlns:a16="http://schemas.microsoft.com/office/drawing/2014/main" id="{AD27F2EB-CCD7-4841-B518-814C06A3DD05}"/>
              </a:ext>
            </a:extLst>
          </p:cNvPr>
          <p:cNvPicPr>
            <a:picLocks noChangeAspect="1"/>
          </p:cNvPicPr>
          <p:nvPr/>
        </p:nvPicPr>
        <p:blipFill rotWithShape="1">
          <a:blip r:embed="rId3"/>
          <a:srcRect b="3251"/>
          <a:stretch/>
        </p:blipFill>
        <p:spPr>
          <a:xfrm>
            <a:off x="458894" y="2981739"/>
            <a:ext cx="11274212" cy="3333100"/>
          </a:xfrm>
          <a:prstGeom prst="rect">
            <a:avLst/>
          </a:prstGeom>
          <a:ln w="9525">
            <a:solidFill>
              <a:schemeClr val="tx1"/>
            </a:solidFill>
          </a:ln>
        </p:spPr>
      </p:pic>
    </p:spTree>
    <p:extLst>
      <p:ext uri="{BB962C8B-B14F-4D97-AF65-F5344CB8AC3E}">
        <p14:creationId xmlns:p14="http://schemas.microsoft.com/office/powerpoint/2010/main" val="54789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76E51-AA44-49AB-A8E9-DC7E48EA0B73}"/>
              </a:ext>
            </a:extLst>
          </p:cNvPr>
          <p:cNvSpPr>
            <a:spLocks noGrp="1"/>
          </p:cNvSpPr>
          <p:nvPr>
            <p:ph type="title"/>
          </p:nvPr>
        </p:nvSpPr>
        <p:spPr/>
        <p:txBody>
          <a:bodyPr/>
          <a:lstStyle/>
          <a:p>
            <a:r>
              <a:rPr lang="en-US" sz="3200" b="1" dirty="0"/>
              <a:t>GENERAL RULES OF INTERPRETATION – RULE 2(a)</a:t>
            </a:r>
          </a:p>
        </p:txBody>
      </p:sp>
      <p:sp>
        <p:nvSpPr>
          <p:cNvPr id="6" name="Rectangle: Rounded Corners 5">
            <a:extLst>
              <a:ext uri="{FF2B5EF4-FFF2-40B4-BE49-F238E27FC236}">
                <a16:creationId xmlns:a16="http://schemas.microsoft.com/office/drawing/2014/main" id="{508A7046-3857-4613-9966-8DC10DFD5F8B}"/>
              </a:ext>
            </a:extLst>
          </p:cNvPr>
          <p:cNvSpPr/>
          <p:nvPr/>
        </p:nvSpPr>
        <p:spPr>
          <a:xfrm>
            <a:off x="1012825" y="1609725"/>
            <a:ext cx="10293350" cy="23089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i="1" dirty="0">
                <a:ln w="0"/>
                <a:solidFill>
                  <a:schemeClr val="tx1"/>
                </a:solidFill>
                <a:effectLst>
                  <a:outerShdw blurRad="38100" dist="19050" dir="2700000" algn="tl" rotWithShape="0">
                    <a:schemeClr val="dk1">
                      <a:alpha val="40000"/>
                    </a:schemeClr>
                  </a:outerShdw>
                </a:effectLst>
              </a:rPr>
              <a:t>Any reference in a heading to an article shall be taken to include a reference to that article </a:t>
            </a:r>
            <a:r>
              <a:rPr lang="en-US" sz="2200" b="1" i="1" u="sng" dirty="0">
                <a:ln w="0"/>
                <a:solidFill>
                  <a:schemeClr val="tx1"/>
                </a:solidFill>
                <a:effectLst>
                  <a:outerShdw blurRad="38100" dist="19050" dir="2700000" algn="tl" rotWithShape="0">
                    <a:schemeClr val="dk1">
                      <a:alpha val="40000"/>
                    </a:schemeClr>
                  </a:outerShdw>
                </a:effectLst>
              </a:rPr>
              <a:t>incomplete or unfinished</a:t>
            </a:r>
            <a:r>
              <a:rPr lang="en-US" sz="2200" i="1" dirty="0">
                <a:ln w="0"/>
                <a:solidFill>
                  <a:schemeClr val="tx1"/>
                </a:solidFill>
                <a:effectLst>
                  <a:outerShdw blurRad="38100" dist="19050" dir="2700000" algn="tl" rotWithShape="0">
                    <a:schemeClr val="dk1">
                      <a:alpha val="40000"/>
                    </a:schemeClr>
                  </a:outerShdw>
                </a:effectLst>
              </a:rPr>
              <a:t>, provided that, </a:t>
            </a:r>
            <a:r>
              <a:rPr lang="en-US" sz="2200" b="1" i="1" u="sng" dirty="0">
                <a:ln w="0"/>
                <a:solidFill>
                  <a:schemeClr val="tx1"/>
                </a:solidFill>
                <a:effectLst>
                  <a:outerShdw blurRad="38100" dist="19050" dir="2700000" algn="tl" rotWithShape="0">
                    <a:schemeClr val="dk1">
                      <a:alpha val="40000"/>
                    </a:schemeClr>
                  </a:outerShdw>
                </a:effectLst>
              </a:rPr>
              <a:t>as presented</a:t>
            </a:r>
            <a:r>
              <a:rPr lang="en-US" sz="2200" i="1" dirty="0">
                <a:ln w="0"/>
                <a:solidFill>
                  <a:schemeClr val="tx1"/>
                </a:solidFill>
                <a:effectLst>
                  <a:outerShdw blurRad="38100" dist="19050" dir="2700000" algn="tl" rotWithShape="0">
                    <a:schemeClr val="dk1">
                      <a:alpha val="40000"/>
                    </a:schemeClr>
                  </a:outerShdw>
                </a:effectLst>
              </a:rPr>
              <a:t>, the incomplete or unfinished articles has the </a:t>
            </a:r>
            <a:r>
              <a:rPr lang="en-US" sz="2200" b="1" i="1" u="sng" dirty="0">
                <a:ln w="0"/>
                <a:solidFill>
                  <a:schemeClr val="tx1"/>
                </a:solidFill>
                <a:effectLst>
                  <a:outerShdw blurRad="38100" dist="19050" dir="2700000" algn="tl" rotWithShape="0">
                    <a:schemeClr val="dk1">
                      <a:alpha val="40000"/>
                    </a:schemeClr>
                  </a:outerShdw>
                </a:effectLst>
              </a:rPr>
              <a:t>essential character of the complete </a:t>
            </a:r>
            <a:r>
              <a:rPr lang="en-US" sz="2200" i="1" dirty="0">
                <a:ln w="0"/>
                <a:solidFill>
                  <a:schemeClr val="tx1"/>
                </a:solidFill>
                <a:effectLst>
                  <a:outerShdw blurRad="38100" dist="19050" dir="2700000" algn="tl" rotWithShape="0">
                    <a:schemeClr val="dk1">
                      <a:alpha val="40000"/>
                    </a:schemeClr>
                  </a:outerShdw>
                </a:effectLst>
              </a:rPr>
              <a:t>or finished article. It shall also be taken to include a reference to that article complete or finished (or falling to be classified as complete or finished by virtue of this rule), </a:t>
            </a:r>
            <a:r>
              <a:rPr lang="en-US" sz="2200" b="1" i="1" u="sng" dirty="0">
                <a:ln w="0"/>
                <a:solidFill>
                  <a:schemeClr val="tx1"/>
                </a:solidFill>
                <a:effectLst>
                  <a:outerShdw blurRad="38100" dist="19050" dir="2700000" algn="tl" rotWithShape="0">
                    <a:schemeClr val="dk1">
                      <a:alpha val="40000"/>
                    </a:schemeClr>
                  </a:outerShdw>
                </a:effectLst>
              </a:rPr>
              <a:t>presented unassembled or disassembled</a:t>
            </a:r>
            <a:r>
              <a:rPr lang="en-US" sz="2200" i="1" dirty="0">
                <a:ln w="0"/>
                <a:solidFill>
                  <a:schemeClr val="tx1"/>
                </a:solidFill>
                <a:effectLst>
                  <a:outerShdw blurRad="38100" dist="19050" dir="2700000" algn="tl" rotWithShape="0">
                    <a:schemeClr val="dk1">
                      <a:alpha val="40000"/>
                    </a:schemeClr>
                  </a:outerShdw>
                </a:effectLst>
              </a:rPr>
              <a:t>.</a:t>
            </a:r>
          </a:p>
        </p:txBody>
      </p:sp>
      <p:sp>
        <p:nvSpPr>
          <p:cNvPr id="7" name="TextBox 6">
            <a:extLst>
              <a:ext uri="{FF2B5EF4-FFF2-40B4-BE49-F238E27FC236}">
                <a16:creationId xmlns:a16="http://schemas.microsoft.com/office/drawing/2014/main" id="{CE8054EA-EF53-4271-BA25-9D45F73C8B97}"/>
              </a:ext>
            </a:extLst>
          </p:cNvPr>
          <p:cNvSpPr txBox="1"/>
          <p:nvPr/>
        </p:nvSpPr>
        <p:spPr>
          <a:xfrm>
            <a:off x="1012824" y="4301213"/>
            <a:ext cx="10177463" cy="1477328"/>
          </a:xfrm>
          <a:prstGeom prst="rect">
            <a:avLst/>
          </a:prstGeom>
          <a:noFill/>
        </p:spPr>
        <p:txBody>
          <a:bodyPr wrap="square" rtlCol="0">
            <a:spAutoFit/>
          </a:bodyPr>
          <a:lstStyle/>
          <a:p>
            <a:pPr marL="285750" lvl="0" indent="-285750" algn="just">
              <a:buFont typeface="Arial" panose="020B0604020202020204" pitchFamily="34" charset="0"/>
              <a:buChar char="•"/>
            </a:pPr>
            <a:r>
              <a:rPr lang="en-US" dirty="0"/>
              <a:t>Applies only when Rule 1 has failed</a:t>
            </a:r>
            <a:endParaRPr lang="en-IN" dirty="0"/>
          </a:p>
          <a:p>
            <a:pPr marL="285750" lvl="0" indent="-285750" algn="just">
              <a:buFont typeface="Arial" panose="020B0604020202020204" pitchFamily="34" charset="0"/>
              <a:buChar char="•"/>
            </a:pPr>
            <a:r>
              <a:rPr lang="en-IN" dirty="0"/>
              <a:t>Extends the scope of any heading which refers to a particular article to cover not only the complete article but also that article incomplete or unfinished, provided that, as presented, it has the essential character of the complete or finished article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01843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ACA6CD-BE80-4DA8-9AA5-96C5337B24DF}"/>
              </a:ext>
            </a:extLst>
          </p:cNvPr>
          <p:cNvPicPr>
            <a:picLocks noChangeAspect="1"/>
          </p:cNvPicPr>
          <p:nvPr/>
        </p:nvPicPr>
        <p:blipFill>
          <a:blip r:embed="rId2"/>
          <a:stretch>
            <a:fillRect/>
          </a:stretch>
        </p:blipFill>
        <p:spPr>
          <a:xfrm>
            <a:off x="528638" y="679450"/>
            <a:ext cx="2322973" cy="3010892"/>
          </a:xfrm>
          <a:prstGeom prst="rect">
            <a:avLst/>
          </a:prstGeom>
        </p:spPr>
      </p:pic>
      <p:sp>
        <p:nvSpPr>
          <p:cNvPr id="6" name="TextBox 5">
            <a:extLst>
              <a:ext uri="{FF2B5EF4-FFF2-40B4-BE49-F238E27FC236}">
                <a16:creationId xmlns:a16="http://schemas.microsoft.com/office/drawing/2014/main" id="{8EEF842F-1D93-41C7-89B0-BCFB349CA081}"/>
              </a:ext>
            </a:extLst>
          </p:cNvPr>
          <p:cNvSpPr txBox="1"/>
          <p:nvPr/>
        </p:nvSpPr>
        <p:spPr>
          <a:xfrm>
            <a:off x="2851611" y="889921"/>
            <a:ext cx="8949371" cy="3170099"/>
          </a:xfrm>
          <a:prstGeom prst="rect">
            <a:avLst/>
          </a:prstGeom>
          <a:noFill/>
        </p:spPr>
        <p:txBody>
          <a:bodyPr wrap="square" rtlCol="0">
            <a:spAutoFit/>
          </a:bodyPr>
          <a:lstStyle/>
          <a:p>
            <a:pPr algn="just"/>
            <a:r>
              <a:rPr lang="en-IN" sz="2000" dirty="0"/>
              <a:t>Camlin Limited was manufacturing plastic crayon falling under sub-heading 9609.00 which is chargeable to nil rate of duty, in the manufacture of which an in-process product known as </a:t>
            </a:r>
            <a:r>
              <a:rPr lang="en-IN" sz="2000" dirty="0" err="1"/>
              <a:t>crayplas</a:t>
            </a:r>
            <a:r>
              <a:rPr lang="en-IN" sz="2000" dirty="0"/>
              <a:t> shapeless plastic crayon (impugned good) comes into being.  </a:t>
            </a:r>
          </a:p>
          <a:p>
            <a:pPr algn="just"/>
            <a:r>
              <a:rPr lang="en-IN" sz="2000" dirty="0"/>
              <a:t>It was classifying the same under </a:t>
            </a:r>
            <a:r>
              <a:rPr lang="en-IN" sz="2000" b="1" dirty="0"/>
              <a:t>CETH 9609 00 </a:t>
            </a:r>
            <a:r>
              <a:rPr lang="en-IN" sz="2000" dirty="0"/>
              <a:t>which covers “</a:t>
            </a:r>
            <a:r>
              <a:rPr lang="en-IN" sz="2000" i="1" dirty="0"/>
              <a:t>pencils, crayons, pencil leads, pastels, drawing charcoals, writing or drawing chalks</a:t>
            </a:r>
            <a:r>
              <a:rPr lang="en-IN" sz="2000" dirty="0"/>
              <a:t>”, whereas the Department asserted coverage under sub-heading </a:t>
            </a:r>
            <a:r>
              <a:rPr lang="en-IN" sz="2000" b="1" dirty="0"/>
              <a:t>CETH 3204.19</a:t>
            </a:r>
            <a:r>
              <a:rPr lang="en-IN" sz="2000" dirty="0"/>
              <a:t> relating to </a:t>
            </a:r>
            <a:r>
              <a:rPr lang="en-IN" sz="2000" i="1" dirty="0"/>
              <a:t>pigments and preparation based thereon other than those in unformulated and unstandardized or unprepared form, not ready for use.” </a:t>
            </a:r>
            <a:r>
              <a:rPr lang="en-IN" sz="2000" dirty="0"/>
              <a:t>as the same are nothing but plastic crayon compound and are covered under Chapter 32 in view of being a preparation</a:t>
            </a:r>
          </a:p>
        </p:txBody>
      </p:sp>
      <p:sp>
        <p:nvSpPr>
          <p:cNvPr id="9" name="TextBox 8">
            <a:extLst>
              <a:ext uri="{FF2B5EF4-FFF2-40B4-BE49-F238E27FC236}">
                <a16:creationId xmlns:a16="http://schemas.microsoft.com/office/drawing/2014/main" id="{A8A16D18-E894-4430-995D-B5C39B15CE99}"/>
              </a:ext>
            </a:extLst>
          </p:cNvPr>
          <p:cNvSpPr txBox="1"/>
          <p:nvPr/>
        </p:nvSpPr>
        <p:spPr>
          <a:xfrm>
            <a:off x="528638" y="4429698"/>
            <a:ext cx="11507152" cy="1785104"/>
          </a:xfrm>
          <a:prstGeom prst="rect">
            <a:avLst/>
          </a:prstGeom>
          <a:noFill/>
        </p:spPr>
        <p:txBody>
          <a:bodyPr wrap="square" rtlCol="0">
            <a:spAutoFit/>
          </a:bodyPr>
          <a:lstStyle/>
          <a:p>
            <a:r>
              <a:rPr lang="en-IN" sz="2200" b="1" dirty="0"/>
              <a:t>Camlin Ltd. v. CCE (2003) 155 ELT 138 (CEGAT) [affirmed in (2005)180 E.L.T. 307 (S.C.)] </a:t>
            </a:r>
          </a:p>
          <a:p>
            <a:pPr algn="just"/>
            <a:r>
              <a:rPr lang="en-IN" sz="2200" i="1" dirty="0"/>
              <a:t>GIR 2(a) also, allows classification of incomplete or unfinished goods having the essential characteristics of complete or finished goods. In the instant case, the impugned goods only require to be given the shape of crayons before they can be made into finished crayons and as such, they can be considered as incomplete or unfinished goods.</a:t>
            </a:r>
          </a:p>
        </p:txBody>
      </p:sp>
    </p:spTree>
    <p:extLst>
      <p:ext uri="{BB962C8B-B14F-4D97-AF65-F5344CB8AC3E}">
        <p14:creationId xmlns:p14="http://schemas.microsoft.com/office/powerpoint/2010/main" val="11502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DFA1F5-4264-45A2-BA99-850A33488C28}"/>
              </a:ext>
            </a:extLst>
          </p:cNvPr>
          <p:cNvPicPr>
            <a:picLocks noChangeAspect="1"/>
          </p:cNvPicPr>
          <p:nvPr/>
        </p:nvPicPr>
        <p:blipFill>
          <a:blip r:embed="rId2"/>
          <a:stretch>
            <a:fillRect/>
          </a:stretch>
        </p:blipFill>
        <p:spPr>
          <a:xfrm>
            <a:off x="4147271" y="342465"/>
            <a:ext cx="7532110" cy="3457575"/>
          </a:xfrm>
          <a:prstGeom prst="rect">
            <a:avLst/>
          </a:prstGeom>
        </p:spPr>
      </p:pic>
      <p:pic>
        <p:nvPicPr>
          <p:cNvPr id="5" name="Picture 4">
            <a:extLst>
              <a:ext uri="{FF2B5EF4-FFF2-40B4-BE49-F238E27FC236}">
                <a16:creationId xmlns:a16="http://schemas.microsoft.com/office/drawing/2014/main" id="{D82A159E-6AF8-4BDB-AEFA-653521BBE2B3}"/>
              </a:ext>
            </a:extLst>
          </p:cNvPr>
          <p:cNvPicPr>
            <a:picLocks noChangeAspect="1"/>
          </p:cNvPicPr>
          <p:nvPr/>
        </p:nvPicPr>
        <p:blipFill>
          <a:blip r:embed="rId3"/>
          <a:stretch>
            <a:fillRect/>
          </a:stretch>
        </p:blipFill>
        <p:spPr>
          <a:xfrm>
            <a:off x="535997" y="4304869"/>
            <a:ext cx="5850948" cy="1917217"/>
          </a:xfrm>
          <a:prstGeom prst="rect">
            <a:avLst/>
          </a:prstGeom>
        </p:spPr>
      </p:pic>
    </p:spTree>
    <p:extLst>
      <p:ext uri="{BB962C8B-B14F-4D97-AF65-F5344CB8AC3E}">
        <p14:creationId xmlns:p14="http://schemas.microsoft.com/office/powerpoint/2010/main" val="8625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76E51-AA44-49AB-A8E9-DC7E48EA0B73}"/>
              </a:ext>
            </a:extLst>
          </p:cNvPr>
          <p:cNvSpPr>
            <a:spLocks noGrp="1"/>
          </p:cNvSpPr>
          <p:nvPr>
            <p:ph type="title"/>
          </p:nvPr>
        </p:nvSpPr>
        <p:spPr/>
        <p:txBody>
          <a:bodyPr/>
          <a:lstStyle/>
          <a:p>
            <a:r>
              <a:rPr lang="en-US" sz="3200" b="1" dirty="0"/>
              <a:t>GENERAL RULES OF INTERPRETATION – RULE 2(b)</a:t>
            </a:r>
          </a:p>
        </p:txBody>
      </p:sp>
      <p:sp>
        <p:nvSpPr>
          <p:cNvPr id="6" name="Rectangle: Rounded Corners 5">
            <a:extLst>
              <a:ext uri="{FF2B5EF4-FFF2-40B4-BE49-F238E27FC236}">
                <a16:creationId xmlns:a16="http://schemas.microsoft.com/office/drawing/2014/main" id="{508A7046-3857-4613-9966-8DC10DFD5F8B}"/>
              </a:ext>
            </a:extLst>
          </p:cNvPr>
          <p:cNvSpPr/>
          <p:nvPr/>
        </p:nvSpPr>
        <p:spPr>
          <a:xfrm>
            <a:off x="880110" y="1609725"/>
            <a:ext cx="10454639" cy="2447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dirty="0">
                <a:ln w="0"/>
                <a:solidFill>
                  <a:schemeClr val="tx1"/>
                </a:solidFill>
                <a:effectLst>
                  <a:outerShdw blurRad="38100" dist="19050" dir="2700000" algn="tl" rotWithShape="0">
                    <a:schemeClr val="dk1">
                      <a:alpha val="40000"/>
                    </a:schemeClr>
                  </a:outerShdw>
                </a:effectLst>
              </a:rPr>
              <a:t>Any reference in a heading to a material or substance shall be taken to include a reference to </a:t>
            </a:r>
            <a:r>
              <a:rPr lang="en-US" sz="2400" b="1" i="1" u="sng" dirty="0">
                <a:ln w="0"/>
                <a:solidFill>
                  <a:schemeClr val="tx1"/>
                </a:solidFill>
                <a:effectLst>
                  <a:outerShdw blurRad="38100" dist="19050" dir="2700000" algn="tl" rotWithShape="0">
                    <a:schemeClr val="dk1">
                      <a:alpha val="40000"/>
                    </a:schemeClr>
                  </a:outerShdw>
                </a:effectLst>
              </a:rPr>
              <a:t>mixtures or combinations of that material </a:t>
            </a:r>
            <a:r>
              <a:rPr lang="en-US" sz="2400" i="1" dirty="0">
                <a:ln w="0"/>
                <a:solidFill>
                  <a:schemeClr val="tx1"/>
                </a:solidFill>
                <a:effectLst>
                  <a:outerShdw blurRad="38100" dist="19050" dir="2700000" algn="tl" rotWithShape="0">
                    <a:schemeClr val="dk1">
                      <a:alpha val="40000"/>
                    </a:schemeClr>
                  </a:outerShdw>
                </a:effectLst>
              </a:rPr>
              <a:t>or substance with other materials or substances. Any reference to goods of a given material or substance shall be taken to include a reference to goods consisting wholly or partly of such material or substance. The classification of goods consisting of more than one material or substance shall be according to the principles of rule 3</a:t>
            </a:r>
          </a:p>
        </p:txBody>
      </p:sp>
      <p:sp>
        <p:nvSpPr>
          <p:cNvPr id="7" name="TextBox 6">
            <a:extLst>
              <a:ext uri="{FF2B5EF4-FFF2-40B4-BE49-F238E27FC236}">
                <a16:creationId xmlns:a16="http://schemas.microsoft.com/office/drawing/2014/main" id="{CE8054EA-EF53-4271-BA25-9D45F73C8B97}"/>
              </a:ext>
            </a:extLst>
          </p:cNvPr>
          <p:cNvSpPr txBox="1"/>
          <p:nvPr/>
        </p:nvSpPr>
        <p:spPr>
          <a:xfrm>
            <a:off x="1012824" y="4509611"/>
            <a:ext cx="10177463" cy="1477328"/>
          </a:xfrm>
          <a:prstGeom prst="rect">
            <a:avLst/>
          </a:prstGeom>
          <a:noFill/>
        </p:spPr>
        <p:txBody>
          <a:bodyPr wrap="square" rtlCol="0">
            <a:spAutoFit/>
          </a:bodyPr>
          <a:lstStyle/>
          <a:p>
            <a:pPr marL="285750" lvl="0" indent="-285750" algn="just">
              <a:buFont typeface="Arial" panose="020B0604020202020204" pitchFamily="34" charset="0"/>
              <a:buChar char="•"/>
            </a:pPr>
            <a:r>
              <a:rPr lang="en-US" dirty="0"/>
              <a:t>Applies only when Rule 1 has failed</a:t>
            </a:r>
            <a:endParaRPr lang="en-IN" dirty="0"/>
          </a:p>
          <a:p>
            <a:pPr marL="285750" lvl="0" indent="-285750" algn="just">
              <a:buFont typeface="Arial" panose="020B0604020202020204" pitchFamily="34" charset="0"/>
              <a:buChar char="•"/>
            </a:pPr>
            <a:r>
              <a:rPr lang="en-IN" dirty="0"/>
              <a:t>Extends the scope of any heading which refers to a particular article to cover not only the complete article but also that article incomplete or unfinished, provided that, as presented, it has the essential character of the complete or finished article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86620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C04E3-33AB-4B87-85C9-F5D7E7EC15DB}"/>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A27D7179-DE1C-4000-9C88-982C952E0206}"/>
              </a:ext>
            </a:extLst>
          </p:cNvPr>
          <p:cNvSpPr txBox="1"/>
          <p:nvPr/>
        </p:nvSpPr>
        <p:spPr>
          <a:xfrm>
            <a:off x="1062990" y="2524601"/>
            <a:ext cx="10435590" cy="1200329"/>
          </a:xfrm>
          <a:prstGeom prst="rect">
            <a:avLst/>
          </a:prstGeom>
          <a:noFill/>
        </p:spPr>
        <p:txBody>
          <a:bodyPr wrap="square">
            <a:spAutoFit/>
          </a:bodyPr>
          <a:lstStyle/>
          <a:p>
            <a:pPr marL="285750" indent="-285750" algn="just">
              <a:buFont typeface="Arial" panose="020B0604020202020204" pitchFamily="34" charset="0"/>
              <a:buChar char="•"/>
            </a:pPr>
            <a:r>
              <a:rPr lang="en-US" sz="2400" dirty="0"/>
              <a:t>The term Coffee will include coffee mixed with Chicory </a:t>
            </a:r>
          </a:p>
          <a:p>
            <a:pPr marL="285750" indent="-285750" algn="just">
              <a:buFont typeface="Arial" panose="020B0604020202020204" pitchFamily="34" charset="0"/>
              <a:buChar char="•"/>
            </a:pPr>
            <a:r>
              <a:rPr lang="en-US" sz="2400" dirty="0"/>
              <a:t>Natural rubber will cover a mixture of natural and synthetic rubber</a:t>
            </a:r>
          </a:p>
          <a:p>
            <a:pPr marL="285750" indent="-285750" algn="just">
              <a:buFont typeface="Arial" panose="020B0604020202020204" pitchFamily="34" charset="0"/>
              <a:buChar char="•"/>
            </a:pPr>
            <a:r>
              <a:rPr lang="en-US" sz="2400" dirty="0"/>
              <a:t>Articles of gold will include articles which is made partly of gold </a:t>
            </a:r>
          </a:p>
        </p:txBody>
      </p:sp>
    </p:spTree>
    <p:extLst>
      <p:ext uri="{BB962C8B-B14F-4D97-AF65-F5344CB8AC3E}">
        <p14:creationId xmlns:p14="http://schemas.microsoft.com/office/powerpoint/2010/main" val="801240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76E51-AA44-49AB-A8E9-DC7E48EA0B73}"/>
              </a:ext>
            </a:extLst>
          </p:cNvPr>
          <p:cNvSpPr>
            <a:spLocks noGrp="1"/>
          </p:cNvSpPr>
          <p:nvPr>
            <p:ph type="title"/>
          </p:nvPr>
        </p:nvSpPr>
        <p:spPr/>
        <p:txBody>
          <a:bodyPr/>
          <a:lstStyle/>
          <a:p>
            <a:r>
              <a:rPr lang="en-US" sz="3200" b="1" dirty="0"/>
              <a:t>GENERAL RULES OF INTERPRETATION – RULE 3(a)</a:t>
            </a:r>
          </a:p>
        </p:txBody>
      </p:sp>
      <p:sp>
        <p:nvSpPr>
          <p:cNvPr id="6" name="Rectangle: Rounded Corners 5">
            <a:extLst>
              <a:ext uri="{FF2B5EF4-FFF2-40B4-BE49-F238E27FC236}">
                <a16:creationId xmlns:a16="http://schemas.microsoft.com/office/drawing/2014/main" id="{508A7046-3857-4613-9966-8DC10DFD5F8B}"/>
              </a:ext>
            </a:extLst>
          </p:cNvPr>
          <p:cNvSpPr/>
          <p:nvPr/>
        </p:nvSpPr>
        <p:spPr>
          <a:xfrm>
            <a:off x="1012824" y="1609725"/>
            <a:ext cx="10177462" cy="2400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i="1" dirty="0">
                <a:ln w="0"/>
                <a:solidFill>
                  <a:schemeClr val="tx1"/>
                </a:solidFill>
                <a:effectLst>
                  <a:outerShdw blurRad="38100" dist="19050" dir="2700000" algn="tl" rotWithShape="0">
                    <a:schemeClr val="dk1">
                      <a:alpha val="40000"/>
                    </a:schemeClr>
                  </a:outerShdw>
                </a:effectLst>
              </a:rPr>
              <a:t>When by application of rule 2(b) or for any other reason, goods are, prima facie, classifiable under two or more headings, classification shall be effected as follows: </a:t>
            </a:r>
          </a:p>
          <a:p>
            <a:pPr algn="just"/>
            <a:endParaRPr lang="en-US" sz="2200" i="1" dirty="0">
              <a:ln w="0"/>
              <a:solidFill>
                <a:schemeClr val="tx1"/>
              </a:solidFill>
              <a:effectLst>
                <a:outerShdw blurRad="38100" dist="19050" dir="2700000" algn="tl" rotWithShape="0">
                  <a:schemeClr val="dk1">
                    <a:alpha val="40000"/>
                  </a:schemeClr>
                </a:outerShdw>
              </a:effectLst>
            </a:endParaRPr>
          </a:p>
          <a:p>
            <a:pPr algn="just"/>
            <a:r>
              <a:rPr lang="en-US" sz="2200" i="1" dirty="0">
                <a:ln w="0"/>
                <a:solidFill>
                  <a:schemeClr val="tx1"/>
                </a:solidFill>
                <a:effectLst>
                  <a:outerShdw blurRad="38100" dist="19050" dir="2700000" algn="tl" rotWithShape="0">
                    <a:schemeClr val="dk1">
                      <a:alpha val="40000"/>
                    </a:schemeClr>
                  </a:outerShdw>
                </a:effectLst>
              </a:rPr>
              <a:t>(a) The heading which provides the most </a:t>
            </a:r>
            <a:r>
              <a:rPr lang="en-US" sz="2200" b="1" i="1" u="sng" dirty="0">
                <a:ln w="0"/>
                <a:solidFill>
                  <a:schemeClr val="tx1"/>
                </a:solidFill>
                <a:effectLst>
                  <a:outerShdw blurRad="38100" dist="19050" dir="2700000" algn="tl" rotWithShape="0">
                    <a:schemeClr val="dk1">
                      <a:alpha val="40000"/>
                    </a:schemeClr>
                  </a:outerShdw>
                </a:effectLst>
              </a:rPr>
              <a:t>specific description shall be preferred to headings </a:t>
            </a:r>
            <a:r>
              <a:rPr lang="en-US" sz="2200" i="1" dirty="0">
                <a:ln w="0"/>
                <a:solidFill>
                  <a:schemeClr val="tx1"/>
                </a:solidFill>
                <a:effectLst>
                  <a:outerShdw blurRad="38100" dist="19050" dir="2700000" algn="tl" rotWithShape="0">
                    <a:schemeClr val="dk1">
                      <a:alpha val="40000"/>
                    </a:schemeClr>
                  </a:outerShdw>
                </a:effectLst>
              </a:rPr>
              <a:t>providing a more general description. </a:t>
            </a:r>
          </a:p>
        </p:txBody>
      </p:sp>
      <p:sp>
        <p:nvSpPr>
          <p:cNvPr id="7" name="TextBox 6">
            <a:extLst>
              <a:ext uri="{FF2B5EF4-FFF2-40B4-BE49-F238E27FC236}">
                <a16:creationId xmlns:a16="http://schemas.microsoft.com/office/drawing/2014/main" id="{CE8054EA-EF53-4271-BA25-9D45F73C8B97}"/>
              </a:ext>
            </a:extLst>
          </p:cNvPr>
          <p:cNvSpPr txBox="1"/>
          <p:nvPr/>
        </p:nvSpPr>
        <p:spPr>
          <a:xfrm>
            <a:off x="914400" y="4509611"/>
            <a:ext cx="10275887" cy="1200329"/>
          </a:xfrm>
          <a:prstGeom prst="rect">
            <a:avLst/>
          </a:prstGeom>
          <a:noFill/>
        </p:spPr>
        <p:txBody>
          <a:bodyPr wrap="square" rtlCol="0">
            <a:spAutoFit/>
          </a:bodyPr>
          <a:lstStyle/>
          <a:p>
            <a:pPr lvl="0" algn="just"/>
            <a:r>
              <a:rPr lang="en-US" dirty="0"/>
              <a:t>However, when two or more headings each refer to part only of the materials or substances contained in mixed or composite goods or to part only of the items in a set put up for retail sale, those headings are to be regarded as equally specific in relation to those goods, even if one of them gives a more complete or precise description of the goods</a:t>
            </a:r>
          </a:p>
        </p:txBody>
      </p:sp>
    </p:spTree>
    <p:extLst>
      <p:ext uri="{BB962C8B-B14F-4D97-AF65-F5344CB8AC3E}">
        <p14:creationId xmlns:p14="http://schemas.microsoft.com/office/powerpoint/2010/main" val="821806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B2344F-87B0-4503-8843-D3DEA5007C82}"/>
              </a:ext>
            </a:extLst>
          </p:cNvPr>
          <p:cNvSpPr txBox="1"/>
          <p:nvPr/>
        </p:nvSpPr>
        <p:spPr>
          <a:xfrm>
            <a:off x="528638" y="797510"/>
            <a:ext cx="11137264" cy="5262979"/>
          </a:xfrm>
          <a:prstGeom prst="rect">
            <a:avLst/>
          </a:prstGeom>
          <a:noFill/>
        </p:spPr>
        <p:txBody>
          <a:bodyPr wrap="square">
            <a:spAutoFit/>
          </a:bodyPr>
          <a:lstStyle/>
          <a:p>
            <a:pPr marL="285750" indent="-285750">
              <a:buFont typeface="Arial" panose="020B0604020202020204" pitchFamily="34" charset="0"/>
              <a:buChar char="•"/>
            </a:pPr>
            <a:r>
              <a:rPr lang="en-US" sz="2400" dirty="0"/>
              <a:t>Engine parts made of Steel classifiable under </a:t>
            </a:r>
          </a:p>
          <a:p>
            <a:pPr marL="742950" lvl="1" indent="-285750">
              <a:buFont typeface="Arial" panose="020B0604020202020204" pitchFamily="34" charset="0"/>
              <a:buChar char="•"/>
            </a:pPr>
            <a:r>
              <a:rPr lang="en-US" sz="2400" dirty="0"/>
              <a:t>8409 – “Parts suitable for use solely or principally with the engines of heading 8407 or 8408”  OR </a:t>
            </a:r>
          </a:p>
          <a:p>
            <a:pPr marL="742950" lvl="1" indent="-285750">
              <a:buFont typeface="Arial" panose="020B0604020202020204" pitchFamily="34" charset="0"/>
              <a:buChar char="•"/>
            </a:pPr>
            <a:r>
              <a:rPr lang="en-US" sz="2400" dirty="0"/>
              <a:t>7325 – “ Other cast articles of Iron or Steel” </a:t>
            </a:r>
          </a:p>
          <a:p>
            <a:pPr lvl="1"/>
            <a:r>
              <a:rPr lang="en-US" sz="2400" dirty="0"/>
              <a:t>Classify under 8409 as it is more specific </a:t>
            </a:r>
          </a:p>
          <a:p>
            <a:pPr lvl="1"/>
            <a:endParaRPr lang="en-US" sz="2400" dirty="0"/>
          </a:p>
          <a:p>
            <a:pPr marL="342900" indent="-342900">
              <a:buFont typeface="Arial" panose="020B0604020202020204" pitchFamily="34" charset="0"/>
              <a:buChar char="•"/>
            </a:pPr>
            <a:r>
              <a:rPr lang="en-US" sz="2400" dirty="0"/>
              <a:t>Electric Shaving Machine classifiable under </a:t>
            </a:r>
          </a:p>
          <a:p>
            <a:pPr marL="800100" lvl="1" indent="-342900">
              <a:buFont typeface="Arial" panose="020B0604020202020204" pitchFamily="34" charset="0"/>
              <a:buChar char="•"/>
            </a:pPr>
            <a:r>
              <a:rPr lang="en-US" sz="2400" dirty="0"/>
              <a:t>85.10 – Shavers and hair clippers with self contained electric motors OR </a:t>
            </a:r>
          </a:p>
          <a:p>
            <a:pPr marL="800100" lvl="1" indent="-342900">
              <a:buFont typeface="Arial" panose="020B0604020202020204" pitchFamily="34" charset="0"/>
              <a:buChar char="•"/>
            </a:pPr>
            <a:r>
              <a:rPr lang="en-US" sz="2400" dirty="0"/>
              <a:t>85.09 – Electro-mechanical domestic appliances with self –contained electric motor </a:t>
            </a:r>
          </a:p>
          <a:p>
            <a:pPr lvl="1"/>
            <a:r>
              <a:rPr lang="en-US" sz="2400" dirty="0"/>
              <a:t>Classify under 85.10 as it is more specific</a:t>
            </a:r>
          </a:p>
          <a:p>
            <a:pPr lvl="1"/>
            <a:endParaRPr lang="en-US" sz="2400" dirty="0"/>
          </a:p>
          <a:p>
            <a:pPr marL="285750" indent="-285750">
              <a:buFont typeface="Arial" panose="020B0604020202020204" pitchFamily="34" charset="0"/>
              <a:buChar char="•"/>
            </a:pPr>
            <a:r>
              <a:rPr lang="en-US" sz="2400" dirty="0"/>
              <a:t>Plastic name plate for motor vehicle is to be classified as “accessory of motor vehicle” and not “other articles of plastic” </a:t>
            </a:r>
          </a:p>
        </p:txBody>
      </p:sp>
    </p:spTree>
    <p:extLst>
      <p:ext uri="{BB962C8B-B14F-4D97-AF65-F5344CB8AC3E}">
        <p14:creationId xmlns:p14="http://schemas.microsoft.com/office/powerpoint/2010/main" val="345561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 calcmode="lin" valueType="num">
                                      <p:cBhvr additive="base">
                                        <p:cTn id="2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 calcmode="lin" valueType="num">
                                      <p:cBhvr additive="base">
                                        <p:cTn id="3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 calcmode="lin" valueType="num">
                                      <p:cBhvr additive="base">
                                        <p:cTn id="3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anim calcmode="lin" valueType="num">
                                      <p:cBhvr additive="base">
                                        <p:cTn id="43"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76E51-AA44-49AB-A8E9-DC7E48EA0B73}"/>
              </a:ext>
            </a:extLst>
          </p:cNvPr>
          <p:cNvSpPr>
            <a:spLocks noGrp="1"/>
          </p:cNvSpPr>
          <p:nvPr>
            <p:ph type="title"/>
          </p:nvPr>
        </p:nvSpPr>
        <p:spPr/>
        <p:txBody>
          <a:bodyPr/>
          <a:lstStyle/>
          <a:p>
            <a:r>
              <a:rPr lang="en-US" sz="3200" b="1" dirty="0"/>
              <a:t>GENERAL RULES OF INTERPRETATION – RULE 3(b)</a:t>
            </a:r>
          </a:p>
        </p:txBody>
      </p:sp>
      <p:sp>
        <p:nvSpPr>
          <p:cNvPr id="6" name="Rectangle: Rounded Corners 5">
            <a:extLst>
              <a:ext uri="{FF2B5EF4-FFF2-40B4-BE49-F238E27FC236}">
                <a16:creationId xmlns:a16="http://schemas.microsoft.com/office/drawing/2014/main" id="{508A7046-3857-4613-9966-8DC10DFD5F8B}"/>
              </a:ext>
            </a:extLst>
          </p:cNvPr>
          <p:cNvSpPr/>
          <p:nvPr/>
        </p:nvSpPr>
        <p:spPr>
          <a:xfrm>
            <a:off x="1012824" y="1701165"/>
            <a:ext cx="10177464" cy="2619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i="1" dirty="0">
                <a:ln w="0"/>
                <a:solidFill>
                  <a:schemeClr val="tx1"/>
                </a:solidFill>
                <a:effectLst>
                  <a:outerShdw blurRad="38100" dist="19050" dir="2700000" algn="tl" rotWithShape="0">
                    <a:schemeClr val="dk1">
                      <a:alpha val="40000"/>
                    </a:schemeClr>
                  </a:outerShdw>
                </a:effectLst>
              </a:rPr>
              <a:t>(b) Mixtures, composite goods consisting of different materials or made up of different components, and goods put up in sets for retail sale, which cannot be classified by reference to (a), shall be classified </a:t>
            </a:r>
            <a:r>
              <a:rPr lang="en-US" sz="2200" b="1" i="1" u="sng" dirty="0">
                <a:ln w="0"/>
                <a:solidFill>
                  <a:schemeClr val="tx1"/>
                </a:solidFill>
                <a:effectLst>
                  <a:outerShdw blurRad="38100" dist="19050" dir="2700000" algn="tl" rotWithShape="0">
                    <a:schemeClr val="dk1">
                      <a:alpha val="40000"/>
                    </a:schemeClr>
                  </a:outerShdw>
                </a:effectLst>
              </a:rPr>
              <a:t>as if they consisted of the material or component which gives them their essential character</a:t>
            </a:r>
            <a:r>
              <a:rPr lang="en-US" sz="2200" i="1" dirty="0">
                <a:ln w="0"/>
                <a:solidFill>
                  <a:schemeClr val="tx1"/>
                </a:solidFill>
                <a:effectLst>
                  <a:outerShdw blurRad="38100" dist="19050" dir="2700000" algn="tl" rotWithShape="0">
                    <a:schemeClr val="dk1">
                      <a:alpha val="40000"/>
                    </a:schemeClr>
                  </a:outerShdw>
                </a:effectLst>
              </a:rPr>
              <a:t>, in so far as this criterion is applicable</a:t>
            </a:r>
          </a:p>
        </p:txBody>
      </p:sp>
    </p:spTree>
    <p:extLst>
      <p:ext uri="{BB962C8B-B14F-4D97-AF65-F5344CB8AC3E}">
        <p14:creationId xmlns:p14="http://schemas.microsoft.com/office/powerpoint/2010/main" val="1226584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362607" y="1311160"/>
            <a:ext cx="11429999" cy="5242039"/>
          </a:xfrm>
        </p:spPr>
        <p:txBody>
          <a:bodyPr/>
          <a:lstStyle/>
          <a:p>
            <a:pPr marL="342900" lvl="1" indent="-342900" algn="just" eaLnBrk="1" hangingPunct="1">
              <a:spcBef>
                <a:spcPct val="0"/>
              </a:spcBef>
              <a:buFont typeface="Wingdings" panose="05000000000000000000" pitchFamily="2" charset="2"/>
              <a:buChar char="§"/>
              <a:defRPr/>
            </a:pPr>
            <a:endParaRPr lang="en-GB" sz="2600" dirty="0">
              <a:latin typeface="+mj-lt"/>
              <a:ea typeface="Cambria Math" panose="02040503050406030204" pitchFamily="18" charset="0"/>
              <a:cs typeface="Cambria Math" panose="02040503050406030204" pitchFamily="18" charset="0"/>
            </a:endParaRPr>
          </a:p>
        </p:txBody>
      </p:sp>
      <p:sp>
        <p:nvSpPr>
          <p:cNvPr id="4" name="Title 3"/>
          <p:cNvSpPr>
            <a:spLocks noGrp="1"/>
          </p:cNvSpPr>
          <p:nvPr>
            <p:ph type="title"/>
          </p:nvPr>
        </p:nvSpPr>
        <p:spPr>
          <a:xfrm>
            <a:off x="1404505" y="295275"/>
            <a:ext cx="8761413" cy="826700"/>
          </a:xfrm>
        </p:spPr>
        <p:txBody>
          <a:bodyPr/>
          <a:lstStyle/>
          <a:p>
            <a:endParaRPr lang="en-GB" sz="3200" b="1" dirty="0"/>
          </a:p>
        </p:txBody>
      </p:sp>
      <p:pic>
        <p:nvPicPr>
          <p:cNvPr id="6" name="Picture 5">
            <a:extLst>
              <a:ext uri="{FF2B5EF4-FFF2-40B4-BE49-F238E27FC236}">
                <a16:creationId xmlns:a16="http://schemas.microsoft.com/office/drawing/2014/main" id="{95B8AB3A-CCDD-4276-9792-1B49B8790068}"/>
              </a:ext>
            </a:extLst>
          </p:cNvPr>
          <p:cNvPicPr>
            <a:picLocks noChangeAspect="1"/>
          </p:cNvPicPr>
          <p:nvPr/>
        </p:nvPicPr>
        <p:blipFill rotWithShape="1">
          <a:blip r:embed="rId3"/>
          <a:srcRect t="11496" b="4278"/>
          <a:stretch/>
        </p:blipFill>
        <p:spPr>
          <a:xfrm>
            <a:off x="399394" y="1183370"/>
            <a:ext cx="11429999" cy="5591646"/>
          </a:xfrm>
          <a:prstGeom prst="rect">
            <a:avLst/>
          </a:prstGeom>
        </p:spPr>
      </p:pic>
    </p:spTree>
    <p:extLst>
      <p:ext uri="{BB962C8B-B14F-4D97-AF65-F5344CB8AC3E}">
        <p14:creationId xmlns:p14="http://schemas.microsoft.com/office/powerpoint/2010/main" val="70299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D0281F-99DE-4A6F-8137-5438214DC3D1}"/>
              </a:ext>
            </a:extLst>
          </p:cNvPr>
          <p:cNvPicPr>
            <a:picLocks noChangeAspect="1"/>
          </p:cNvPicPr>
          <p:nvPr/>
        </p:nvPicPr>
        <p:blipFill>
          <a:blip r:embed="rId2"/>
          <a:stretch>
            <a:fillRect/>
          </a:stretch>
        </p:blipFill>
        <p:spPr>
          <a:xfrm>
            <a:off x="2491740" y="0"/>
            <a:ext cx="5966545" cy="3062602"/>
          </a:xfrm>
          <a:prstGeom prst="rect">
            <a:avLst/>
          </a:prstGeom>
        </p:spPr>
      </p:pic>
      <p:sp>
        <p:nvSpPr>
          <p:cNvPr id="7" name="TextBox 6">
            <a:extLst>
              <a:ext uri="{FF2B5EF4-FFF2-40B4-BE49-F238E27FC236}">
                <a16:creationId xmlns:a16="http://schemas.microsoft.com/office/drawing/2014/main" id="{1558D8AA-71DC-4E6A-8E4C-C5C149B432DA}"/>
              </a:ext>
            </a:extLst>
          </p:cNvPr>
          <p:cNvSpPr txBox="1"/>
          <p:nvPr/>
        </p:nvSpPr>
        <p:spPr>
          <a:xfrm>
            <a:off x="300990" y="3148021"/>
            <a:ext cx="11772900" cy="3170099"/>
          </a:xfrm>
          <a:prstGeom prst="rect">
            <a:avLst/>
          </a:prstGeom>
          <a:noFill/>
        </p:spPr>
        <p:txBody>
          <a:bodyPr wrap="square">
            <a:spAutoFit/>
          </a:bodyPr>
          <a:lstStyle/>
          <a:p>
            <a:pPr marL="285750" indent="-285750" algn="just">
              <a:buFont typeface="Arial" panose="020B0604020202020204" pitchFamily="34" charset="0"/>
              <a:buChar char="•"/>
            </a:pPr>
            <a:r>
              <a:rPr lang="en-IN" sz="2000" dirty="0"/>
              <a:t>Multimedia speakers with additional facilities such as USB, SD card and FM radio etc. -whether classified under </a:t>
            </a:r>
          </a:p>
          <a:p>
            <a:pPr marL="1200150" lvl="2" indent="-285750" algn="just">
              <a:buFont typeface="Arial" panose="020B0604020202020204" pitchFamily="34" charset="0"/>
              <a:buChar char="•"/>
            </a:pPr>
            <a:r>
              <a:rPr lang="en-IN" sz="2000" dirty="0"/>
              <a:t>CTH 8518 - </a:t>
            </a:r>
            <a:r>
              <a:rPr lang="en-IN" sz="2000" i="1" dirty="0"/>
              <a:t>Loudspeakers, whether or not mounted in their enclosures: headphones and earphones, whether or not combined with a microphone, and sets consisting of a microphone and one or more loudspeakers: audio-frequency electric amplifiers: electric sound amplifier sets; or</a:t>
            </a:r>
            <a:r>
              <a:rPr lang="en-IN" sz="2000" dirty="0"/>
              <a:t> under </a:t>
            </a:r>
          </a:p>
          <a:p>
            <a:pPr marL="1200150" lvl="2" indent="-285750" algn="just">
              <a:buFont typeface="Arial" panose="020B0604020202020204" pitchFamily="34" charset="0"/>
              <a:buChar char="•"/>
            </a:pPr>
            <a:r>
              <a:rPr lang="en-IN" sz="2000" dirty="0"/>
              <a:t>CTH 8519 – “</a:t>
            </a:r>
            <a:r>
              <a:rPr lang="en-IN" sz="2000" i="1" dirty="0"/>
              <a:t>Sound recording or reproducing apparatus”</a:t>
            </a:r>
          </a:p>
          <a:p>
            <a:pPr marL="1200150" lvl="2" indent="-285750" algn="just">
              <a:buFont typeface="Arial" panose="020B0604020202020204" pitchFamily="34" charset="0"/>
              <a:buChar char="•"/>
            </a:pPr>
            <a:endParaRPr lang="en-IN" sz="2000" i="1" dirty="0"/>
          </a:p>
          <a:p>
            <a:pPr marL="285750" indent="-285750" algn="just">
              <a:buFont typeface="Arial" panose="020B0604020202020204" pitchFamily="34" charset="0"/>
              <a:buChar char="•"/>
            </a:pPr>
            <a:r>
              <a:rPr lang="en-IN" sz="2000" dirty="0"/>
              <a:t>The Tribunal held that the impugned goods are speakers with added function and the main role of the item, in question, remains amplifying the sound received from outside source or from inbuilt feature. The Tribunal held that the product should be classified as speakers only.</a:t>
            </a:r>
          </a:p>
        </p:txBody>
      </p:sp>
    </p:spTree>
    <p:extLst>
      <p:ext uri="{BB962C8B-B14F-4D97-AF65-F5344CB8AC3E}">
        <p14:creationId xmlns:p14="http://schemas.microsoft.com/office/powerpoint/2010/main" val="428436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AE9A9-E13E-4FC6-B5F0-DF09AE74DB41}"/>
              </a:ext>
            </a:extLst>
          </p:cNvPr>
          <p:cNvSpPr txBox="1"/>
          <p:nvPr/>
        </p:nvSpPr>
        <p:spPr>
          <a:xfrm>
            <a:off x="5248027" y="1132840"/>
            <a:ext cx="6324170" cy="1754326"/>
          </a:xfrm>
          <a:prstGeom prst="rect">
            <a:avLst/>
          </a:prstGeom>
          <a:noFill/>
        </p:spPr>
        <p:txBody>
          <a:bodyPr wrap="square" rtlCol="0">
            <a:spAutoFit/>
          </a:bodyPr>
          <a:lstStyle/>
          <a:p>
            <a:pPr algn="just"/>
            <a:r>
              <a:rPr lang="en-IN" dirty="0"/>
              <a:t>A hairdressing kit made up of electric hair clippers (heading 85.10), a comb (heading 96.15), a pair of scissors (heading 82.13), a brush (heading 96.03), put up in a leather case (heading 42.02).</a:t>
            </a:r>
          </a:p>
          <a:p>
            <a:pPr algn="just"/>
            <a:endParaRPr lang="en-IN" dirty="0"/>
          </a:p>
          <a:p>
            <a:pPr algn="just"/>
            <a:r>
              <a:rPr lang="en-IN" dirty="0"/>
              <a:t>The clippers are considered to have the essential character, so the whole kit would be classified under heading 85.10.</a:t>
            </a:r>
          </a:p>
        </p:txBody>
      </p:sp>
      <p:pic>
        <p:nvPicPr>
          <p:cNvPr id="5" name="Picture 4">
            <a:extLst>
              <a:ext uri="{FF2B5EF4-FFF2-40B4-BE49-F238E27FC236}">
                <a16:creationId xmlns:a16="http://schemas.microsoft.com/office/drawing/2014/main" id="{0000520E-0854-4B5A-A266-9FE9FD48BBEE}"/>
              </a:ext>
            </a:extLst>
          </p:cNvPr>
          <p:cNvPicPr>
            <a:picLocks noChangeAspect="1"/>
          </p:cNvPicPr>
          <p:nvPr/>
        </p:nvPicPr>
        <p:blipFill>
          <a:blip r:embed="rId2"/>
          <a:stretch>
            <a:fillRect/>
          </a:stretch>
        </p:blipFill>
        <p:spPr>
          <a:xfrm>
            <a:off x="539793" y="464894"/>
            <a:ext cx="4788244" cy="2623205"/>
          </a:xfrm>
          <a:prstGeom prst="rect">
            <a:avLst/>
          </a:prstGeom>
        </p:spPr>
      </p:pic>
      <p:pic>
        <p:nvPicPr>
          <p:cNvPr id="6" name="Picture 5">
            <a:extLst>
              <a:ext uri="{FF2B5EF4-FFF2-40B4-BE49-F238E27FC236}">
                <a16:creationId xmlns:a16="http://schemas.microsoft.com/office/drawing/2014/main" id="{5D6976D2-276B-4675-835F-8A309433DDBD}"/>
              </a:ext>
            </a:extLst>
          </p:cNvPr>
          <p:cNvPicPr>
            <a:picLocks noChangeAspect="1"/>
          </p:cNvPicPr>
          <p:nvPr/>
        </p:nvPicPr>
        <p:blipFill>
          <a:blip r:embed="rId3"/>
          <a:stretch>
            <a:fillRect/>
          </a:stretch>
        </p:blipFill>
        <p:spPr>
          <a:xfrm>
            <a:off x="1195564" y="3640244"/>
            <a:ext cx="3192286" cy="2751031"/>
          </a:xfrm>
          <a:prstGeom prst="rect">
            <a:avLst/>
          </a:prstGeom>
        </p:spPr>
      </p:pic>
      <p:sp>
        <p:nvSpPr>
          <p:cNvPr id="7" name="TextBox 6">
            <a:extLst>
              <a:ext uri="{FF2B5EF4-FFF2-40B4-BE49-F238E27FC236}">
                <a16:creationId xmlns:a16="http://schemas.microsoft.com/office/drawing/2014/main" id="{202948DB-BE5C-48BC-867D-9CA9F41CF33C}"/>
              </a:ext>
            </a:extLst>
          </p:cNvPr>
          <p:cNvSpPr txBox="1"/>
          <p:nvPr/>
        </p:nvSpPr>
        <p:spPr>
          <a:xfrm>
            <a:off x="5328037" y="3710211"/>
            <a:ext cx="6334539" cy="369332"/>
          </a:xfrm>
          <a:prstGeom prst="rect">
            <a:avLst/>
          </a:prstGeom>
          <a:noFill/>
        </p:spPr>
        <p:txBody>
          <a:bodyPr wrap="square" rtlCol="0">
            <a:spAutoFit/>
          </a:bodyPr>
          <a:lstStyle/>
          <a:p>
            <a:r>
              <a:rPr lang="en-US" dirty="0"/>
              <a:t>What would be the classification?? </a:t>
            </a:r>
            <a:endParaRPr lang="en-IN" dirty="0"/>
          </a:p>
        </p:txBody>
      </p:sp>
    </p:spTree>
    <p:extLst>
      <p:ext uri="{BB962C8B-B14F-4D97-AF65-F5344CB8AC3E}">
        <p14:creationId xmlns:p14="http://schemas.microsoft.com/office/powerpoint/2010/main" val="35618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76E51-AA44-49AB-A8E9-DC7E48EA0B73}"/>
              </a:ext>
            </a:extLst>
          </p:cNvPr>
          <p:cNvSpPr>
            <a:spLocks noGrp="1"/>
          </p:cNvSpPr>
          <p:nvPr>
            <p:ph type="title"/>
          </p:nvPr>
        </p:nvSpPr>
        <p:spPr/>
        <p:txBody>
          <a:bodyPr/>
          <a:lstStyle/>
          <a:p>
            <a:r>
              <a:rPr lang="en-US" sz="3200" b="1" dirty="0"/>
              <a:t>GENERAL RULES OF INTERPRETATION – RULE 3(c)</a:t>
            </a:r>
          </a:p>
        </p:txBody>
      </p:sp>
      <p:sp>
        <p:nvSpPr>
          <p:cNvPr id="6" name="Rectangle: Rounded Corners 5">
            <a:extLst>
              <a:ext uri="{FF2B5EF4-FFF2-40B4-BE49-F238E27FC236}">
                <a16:creationId xmlns:a16="http://schemas.microsoft.com/office/drawing/2014/main" id="{508A7046-3857-4613-9966-8DC10DFD5F8B}"/>
              </a:ext>
            </a:extLst>
          </p:cNvPr>
          <p:cNvSpPr/>
          <p:nvPr/>
        </p:nvSpPr>
        <p:spPr>
          <a:xfrm>
            <a:off x="1111249" y="1962150"/>
            <a:ext cx="9969501" cy="2409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dirty="0">
                <a:ln w="0"/>
                <a:solidFill>
                  <a:schemeClr val="tx1"/>
                </a:solidFill>
                <a:effectLst>
                  <a:outerShdw blurRad="38100" dist="19050" dir="2700000" algn="tl" rotWithShape="0">
                    <a:schemeClr val="dk1">
                      <a:alpha val="40000"/>
                    </a:schemeClr>
                  </a:outerShdw>
                </a:effectLst>
              </a:rPr>
              <a:t>(c) When goods cannot be classified by reference to (a) or (b), they shall be classified under the heading which </a:t>
            </a:r>
            <a:r>
              <a:rPr lang="en-US" sz="2400" b="1" i="1" u="sng" dirty="0">
                <a:ln w="0"/>
                <a:solidFill>
                  <a:schemeClr val="tx1"/>
                </a:solidFill>
                <a:effectLst>
                  <a:outerShdw blurRad="38100" dist="19050" dir="2700000" algn="tl" rotWithShape="0">
                    <a:schemeClr val="dk1">
                      <a:alpha val="40000"/>
                    </a:schemeClr>
                  </a:outerShdw>
                </a:effectLst>
              </a:rPr>
              <a:t>occurs last in numerical order </a:t>
            </a:r>
            <a:r>
              <a:rPr lang="en-US" sz="2400" i="1" dirty="0">
                <a:ln w="0"/>
                <a:solidFill>
                  <a:schemeClr val="tx1"/>
                </a:solidFill>
                <a:effectLst>
                  <a:outerShdw blurRad="38100" dist="19050" dir="2700000" algn="tl" rotWithShape="0">
                    <a:schemeClr val="dk1">
                      <a:alpha val="40000"/>
                    </a:schemeClr>
                  </a:outerShdw>
                </a:effectLst>
              </a:rPr>
              <a:t>among those which equally merit consideration</a:t>
            </a:r>
          </a:p>
        </p:txBody>
      </p:sp>
    </p:spTree>
    <p:extLst>
      <p:ext uri="{BB962C8B-B14F-4D97-AF65-F5344CB8AC3E}">
        <p14:creationId xmlns:p14="http://schemas.microsoft.com/office/powerpoint/2010/main" val="4048804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76E51-AA44-49AB-A8E9-DC7E48EA0B73}"/>
              </a:ext>
            </a:extLst>
          </p:cNvPr>
          <p:cNvSpPr>
            <a:spLocks noGrp="1"/>
          </p:cNvSpPr>
          <p:nvPr>
            <p:ph type="title"/>
          </p:nvPr>
        </p:nvSpPr>
        <p:spPr/>
        <p:txBody>
          <a:bodyPr/>
          <a:lstStyle/>
          <a:p>
            <a:r>
              <a:rPr lang="en-US" sz="3200" b="1" dirty="0"/>
              <a:t>GENERAL RULES OF INTERPRETATION – RULE 4</a:t>
            </a:r>
          </a:p>
        </p:txBody>
      </p:sp>
      <p:sp>
        <p:nvSpPr>
          <p:cNvPr id="6" name="Rectangle: Rounded Corners 5">
            <a:extLst>
              <a:ext uri="{FF2B5EF4-FFF2-40B4-BE49-F238E27FC236}">
                <a16:creationId xmlns:a16="http://schemas.microsoft.com/office/drawing/2014/main" id="{508A7046-3857-4613-9966-8DC10DFD5F8B}"/>
              </a:ext>
            </a:extLst>
          </p:cNvPr>
          <p:cNvSpPr/>
          <p:nvPr/>
        </p:nvSpPr>
        <p:spPr>
          <a:xfrm>
            <a:off x="1111249" y="1962150"/>
            <a:ext cx="9969501" cy="2219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dirty="0">
                <a:ln w="0"/>
                <a:solidFill>
                  <a:schemeClr val="tx1"/>
                </a:solidFill>
                <a:effectLst>
                  <a:outerShdw blurRad="38100" dist="19050" dir="2700000" algn="tl" rotWithShape="0">
                    <a:schemeClr val="dk1">
                      <a:alpha val="40000"/>
                    </a:schemeClr>
                  </a:outerShdw>
                </a:effectLst>
              </a:rPr>
              <a:t>Goods which cannot be classified in accordance with the above rules shall be classified under the heading appropriate to the goods to which they are most </a:t>
            </a:r>
            <a:r>
              <a:rPr lang="en-US" sz="2400" b="1" i="1" dirty="0">
                <a:ln w="0"/>
                <a:solidFill>
                  <a:schemeClr val="tx1"/>
                </a:solidFill>
                <a:effectLst>
                  <a:outerShdw blurRad="38100" dist="19050" dir="2700000" algn="tl" rotWithShape="0">
                    <a:schemeClr val="dk1">
                      <a:alpha val="40000"/>
                    </a:schemeClr>
                  </a:outerShdw>
                </a:effectLst>
              </a:rPr>
              <a:t>akin</a:t>
            </a:r>
          </a:p>
        </p:txBody>
      </p:sp>
      <p:sp>
        <p:nvSpPr>
          <p:cNvPr id="3" name="TextBox 2">
            <a:extLst>
              <a:ext uri="{FF2B5EF4-FFF2-40B4-BE49-F238E27FC236}">
                <a16:creationId xmlns:a16="http://schemas.microsoft.com/office/drawing/2014/main" id="{204C4388-4473-460B-B213-57BD26B24E0B}"/>
              </a:ext>
            </a:extLst>
          </p:cNvPr>
          <p:cNvSpPr txBox="1"/>
          <p:nvPr/>
        </p:nvSpPr>
        <p:spPr>
          <a:xfrm>
            <a:off x="1160779" y="4619625"/>
            <a:ext cx="9363075" cy="677108"/>
          </a:xfrm>
          <a:prstGeom prst="rect">
            <a:avLst/>
          </a:prstGeom>
          <a:noFill/>
        </p:spPr>
        <p:txBody>
          <a:bodyPr wrap="square" rtlCol="0">
            <a:spAutoFit/>
          </a:bodyPr>
          <a:lstStyle/>
          <a:p>
            <a:r>
              <a:rPr lang="en-US" dirty="0"/>
              <a:t>“</a:t>
            </a:r>
            <a:r>
              <a:rPr lang="en-US" sz="2000" dirty="0"/>
              <a:t>Latter the better” Rule or “Tie-breaker” Rule. </a:t>
            </a:r>
            <a:endParaRPr lang="en-US" dirty="0"/>
          </a:p>
          <a:p>
            <a:endParaRPr lang="en-US" dirty="0"/>
          </a:p>
        </p:txBody>
      </p:sp>
    </p:spTree>
    <p:extLst>
      <p:ext uri="{BB962C8B-B14F-4D97-AF65-F5344CB8AC3E}">
        <p14:creationId xmlns:p14="http://schemas.microsoft.com/office/powerpoint/2010/main" val="1658888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76E51-AA44-49AB-A8E9-DC7E48EA0B73}"/>
              </a:ext>
            </a:extLst>
          </p:cNvPr>
          <p:cNvSpPr>
            <a:spLocks noGrp="1"/>
          </p:cNvSpPr>
          <p:nvPr>
            <p:ph type="title"/>
          </p:nvPr>
        </p:nvSpPr>
        <p:spPr/>
        <p:txBody>
          <a:bodyPr/>
          <a:lstStyle/>
          <a:p>
            <a:r>
              <a:rPr lang="en-US" sz="3200" b="1" dirty="0"/>
              <a:t>GENERAL RULES OF INTERPRETATION – RULE 5</a:t>
            </a:r>
          </a:p>
        </p:txBody>
      </p:sp>
      <p:sp>
        <p:nvSpPr>
          <p:cNvPr id="6" name="Rectangle: Rounded Corners 5">
            <a:extLst>
              <a:ext uri="{FF2B5EF4-FFF2-40B4-BE49-F238E27FC236}">
                <a16:creationId xmlns:a16="http://schemas.microsoft.com/office/drawing/2014/main" id="{508A7046-3857-4613-9966-8DC10DFD5F8B}"/>
              </a:ext>
            </a:extLst>
          </p:cNvPr>
          <p:cNvSpPr/>
          <p:nvPr/>
        </p:nvSpPr>
        <p:spPr>
          <a:xfrm>
            <a:off x="528639" y="1619250"/>
            <a:ext cx="11038522" cy="4429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i="1" dirty="0">
                <a:ln w="0"/>
                <a:solidFill>
                  <a:schemeClr val="tx1"/>
                </a:solidFill>
                <a:effectLst>
                  <a:outerShdw blurRad="38100" dist="19050" dir="2700000" algn="tl" rotWithShape="0">
                    <a:schemeClr val="dk1">
                      <a:alpha val="40000"/>
                    </a:schemeClr>
                  </a:outerShdw>
                </a:effectLst>
              </a:rPr>
              <a:t>5. In addition to the foregoing provisions, the following rules shall apply in respect of the goods referred to therein:</a:t>
            </a:r>
          </a:p>
          <a:p>
            <a:pPr marL="457200" indent="-457200" algn="just">
              <a:buAutoNum type="alphaLcParenBoth"/>
            </a:pPr>
            <a:r>
              <a:rPr lang="en-US" sz="2000" i="1" dirty="0">
                <a:ln w="0"/>
                <a:solidFill>
                  <a:schemeClr val="tx1"/>
                </a:solidFill>
                <a:effectLst>
                  <a:outerShdw blurRad="38100" dist="19050" dir="2700000" algn="tl" rotWithShape="0">
                    <a:schemeClr val="dk1">
                      <a:alpha val="40000"/>
                    </a:schemeClr>
                  </a:outerShdw>
                </a:effectLst>
              </a:rPr>
              <a:t>Camera cases, musical instrument cases, gun cases, drawing instrument cases, necklace cases and similar containers, </a:t>
            </a:r>
            <a:r>
              <a:rPr lang="en-US" sz="2000" b="1" i="1" u="sng" dirty="0">
                <a:ln w="0"/>
                <a:solidFill>
                  <a:schemeClr val="tx1"/>
                </a:solidFill>
                <a:effectLst>
                  <a:outerShdw blurRad="38100" dist="19050" dir="2700000" algn="tl" rotWithShape="0">
                    <a:schemeClr val="dk1">
                      <a:alpha val="40000"/>
                    </a:schemeClr>
                  </a:outerShdw>
                </a:effectLst>
              </a:rPr>
              <a:t>specially shaped or fitted </a:t>
            </a:r>
            <a:r>
              <a:rPr lang="en-US" sz="2000" i="1" dirty="0">
                <a:ln w="0"/>
                <a:solidFill>
                  <a:schemeClr val="tx1"/>
                </a:solidFill>
                <a:effectLst>
                  <a:outerShdw blurRad="38100" dist="19050" dir="2700000" algn="tl" rotWithShape="0">
                    <a:schemeClr val="dk1">
                      <a:alpha val="40000"/>
                    </a:schemeClr>
                  </a:outerShdw>
                </a:effectLst>
              </a:rPr>
              <a:t>to contain a specific article or set of articles, </a:t>
            </a:r>
            <a:r>
              <a:rPr lang="en-US" sz="2000" b="1" i="1" u="sng" dirty="0">
                <a:ln w="0"/>
                <a:solidFill>
                  <a:schemeClr val="tx1"/>
                </a:solidFill>
                <a:effectLst>
                  <a:outerShdw blurRad="38100" dist="19050" dir="2700000" algn="tl" rotWithShape="0">
                    <a:schemeClr val="dk1">
                      <a:alpha val="40000"/>
                    </a:schemeClr>
                  </a:outerShdw>
                </a:effectLst>
              </a:rPr>
              <a:t>suitable for long-term use </a:t>
            </a:r>
            <a:r>
              <a:rPr lang="en-US" sz="2000" i="1" dirty="0">
                <a:ln w="0"/>
                <a:solidFill>
                  <a:schemeClr val="tx1"/>
                </a:solidFill>
                <a:effectLst>
                  <a:outerShdw blurRad="38100" dist="19050" dir="2700000" algn="tl" rotWithShape="0">
                    <a:schemeClr val="dk1">
                      <a:alpha val="40000"/>
                    </a:schemeClr>
                  </a:outerShdw>
                </a:effectLst>
              </a:rPr>
              <a:t>and </a:t>
            </a:r>
            <a:r>
              <a:rPr lang="en-US" sz="2000" b="1" i="1" u="sng" dirty="0">
                <a:ln w="0"/>
                <a:solidFill>
                  <a:schemeClr val="tx1"/>
                </a:solidFill>
                <a:effectLst>
                  <a:outerShdw blurRad="38100" dist="19050" dir="2700000" algn="tl" rotWithShape="0">
                    <a:schemeClr val="dk1">
                      <a:alpha val="40000"/>
                    </a:schemeClr>
                  </a:outerShdw>
                </a:effectLst>
              </a:rPr>
              <a:t>presented with the artic</a:t>
            </a:r>
            <a:r>
              <a:rPr lang="en-US" sz="2000" i="1" dirty="0">
                <a:ln w="0"/>
                <a:solidFill>
                  <a:schemeClr val="tx1"/>
                </a:solidFill>
                <a:effectLst>
                  <a:outerShdw blurRad="38100" dist="19050" dir="2700000" algn="tl" rotWithShape="0">
                    <a:schemeClr val="dk1">
                      <a:alpha val="40000"/>
                    </a:schemeClr>
                  </a:outerShdw>
                </a:effectLst>
              </a:rPr>
              <a:t>les for which they are intended, shall be classified with such articles when of a kind normally sold therewith. This rule does not, however, apply to containers which give the whole its essential character;</a:t>
            </a:r>
          </a:p>
          <a:p>
            <a:pPr marL="457200" indent="-457200" algn="just">
              <a:buAutoNum type="alphaLcParenBoth"/>
            </a:pPr>
            <a:endParaRPr lang="en-US" sz="2000" b="1" i="1" dirty="0">
              <a:ln w="0"/>
              <a:solidFill>
                <a:schemeClr val="tx1"/>
              </a:solidFill>
              <a:effectLst>
                <a:outerShdw blurRad="38100" dist="19050" dir="2700000" algn="tl" rotWithShape="0">
                  <a:schemeClr val="dk1">
                    <a:alpha val="40000"/>
                  </a:schemeClr>
                </a:outerShdw>
              </a:effectLst>
            </a:endParaRPr>
          </a:p>
          <a:p>
            <a:pPr marL="457200" indent="-457200" algn="just">
              <a:buAutoNum type="alphaLcParenBoth"/>
            </a:pPr>
            <a:r>
              <a:rPr lang="en-US" sz="2000" i="1" dirty="0">
                <a:ln w="0"/>
                <a:solidFill>
                  <a:schemeClr val="tx1"/>
                </a:solidFill>
                <a:effectLst>
                  <a:outerShdw blurRad="38100" dist="19050" dir="2700000" algn="tl" rotWithShape="0">
                    <a:schemeClr val="dk1">
                      <a:alpha val="40000"/>
                    </a:schemeClr>
                  </a:outerShdw>
                </a:effectLst>
              </a:rPr>
              <a:t>Subject to the provisions of (a) above, packing materials and packing containers presented with the goods therein shall be classified with the goods if they are of a kind normally used for packing such goods. However, this provisions does not apply when such packing materials or packing containers are clearly suitable for repetitive use.</a:t>
            </a:r>
          </a:p>
        </p:txBody>
      </p:sp>
    </p:spTree>
    <p:extLst>
      <p:ext uri="{BB962C8B-B14F-4D97-AF65-F5344CB8AC3E}">
        <p14:creationId xmlns:p14="http://schemas.microsoft.com/office/powerpoint/2010/main" val="2770865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76E51-AA44-49AB-A8E9-DC7E48EA0B73}"/>
              </a:ext>
            </a:extLst>
          </p:cNvPr>
          <p:cNvSpPr>
            <a:spLocks noGrp="1"/>
          </p:cNvSpPr>
          <p:nvPr>
            <p:ph type="title"/>
          </p:nvPr>
        </p:nvSpPr>
        <p:spPr/>
        <p:txBody>
          <a:bodyPr/>
          <a:lstStyle/>
          <a:p>
            <a:r>
              <a:rPr lang="en-US" sz="3200" b="1" dirty="0"/>
              <a:t>GENERAL RULES OF INTERPRETATION – RULE 6</a:t>
            </a:r>
          </a:p>
        </p:txBody>
      </p:sp>
      <p:sp>
        <p:nvSpPr>
          <p:cNvPr id="6" name="Rectangle: Rounded Corners 5">
            <a:extLst>
              <a:ext uri="{FF2B5EF4-FFF2-40B4-BE49-F238E27FC236}">
                <a16:creationId xmlns:a16="http://schemas.microsoft.com/office/drawing/2014/main" id="{508A7046-3857-4613-9966-8DC10DFD5F8B}"/>
              </a:ext>
            </a:extLst>
          </p:cNvPr>
          <p:cNvSpPr/>
          <p:nvPr/>
        </p:nvSpPr>
        <p:spPr>
          <a:xfrm>
            <a:off x="1220787" y="1871662"/>
            <a:ext cx="9969501" cy="311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i="1" dirty="0">
                <a:ln w="0"/>
                <a:solidFill>
                  <a:schemeClr val="tx1"/>
                </a:solidFill>
                <a:effectLst>
                  <a:outerShdw blurRad="38100" dist="19050" dir="2700000" algn="tl" rotWithShape="0">
                    <a:schemeClr val="dk1">
                      <a:alpha val="40000"/>
                    </a:schemeClr>
                  </a:outerShdw>
                </a:effectLst>
              </a:rPr>
              <a:t>For legal purposes, the classification of goods in the sub-headings of a heading shall be determined according to the terms of those sub headings and any related sub headings Notes and, mutatis mutandis, to the above rules, on the understanding that </a:t>
            </a:r>
            <a:r>
              <a:rPr lang="en-US" sz="2200" b="1" i="1" u="sng" dirty="0">
                <a:ln w="0"/>
                <a:solidFill>
                  <a:schemeClr val="tx1"/>
                </a:solidFill>
                <a:effectLst>
                  <a:outerShdw blurRad="38100" dist="19050" dir="2700000" algn="tl" rotWithShape="0">
                    <a:schemeClr val="dk1">
                      <a:alpha val="40000"/>
                    </a:schemeClr>
                  </a:outerShdw>
                </a:effectLst>
              </a:rPr>
              <a:t>only sub headings at the same level are comparable</a:t>
            </a:r>
            <a:r>
              <a:rPr lang="en-US" sz="2200" i="1" dirty="0">
                <a:ln w="0"/>
                <a:solidFill>
                  <a:schemeClr val="tx1"/>
                </a:solidFill>
                <a:effectLst>
                  <a:outerShdw blurRad="38100" dist="19050" dir="2700000" algn="tl" rotWithShape="0">
                    <a:schemeClr val="dk1">
                      <a:alpha val="40000"/>
                    </a:schemeClr>
                  </a:outerShdw>
                </a:effectLst>
              </a:rPr>
              <a:t>. For the purposes of this rule the relative Section and Chapter Notes also apply, unless the context otherwise requires</a:t>
            </a:r>
          </a:p>
        </p:txBody>
      </p:sp>
    </p:spTree>
    <p:extLst>
      <p:ext uri="{BB962C8B-B14F-4D97-AF65-F5344CB8AC3E}">
        <p14:creationId xmlns:p14="http://schemas.microsoft.com/office/powerpoint/2010/main" val="3010774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FFF3-43F6-48C9-B06D-3FAF41DA36A7}"/>
              </a:ext>
            </a:extLst>
          </p:cNvPr>
          <p:cNvSpPr>
            <a:spLocks noGrp="1"/>
          </p:cNvSpPr>
          <p:nvPr>
            <p:ph type="title"/>
          </p:nvPr>
        </p:nvSpPr>
        <p:spPr>
          <a:xfrm>
            <a:off x="1654175" y="266100"/>
            <a:ext cx="8761413" cy="826700"/>
          </a:xfrm>
        </p:spPr>
        <p:txBody>
          <a:bodyPr/>
          <a:lstStyle/>
          <a:p>
            <a:r>
              <a:rPr lang="en-US" sz="3400" b="1" dirty="0"/>
              <a:t>CLASSIFICATION THEORIES –</a:t>
            </a:r>
            <a:br>
              <a:rPr lang="en-US" sz="3400" b="1" dirty="0"/>
            </a:br>
            <a:r>
              <a:rPr lang="en-US" sz="3400" b="1" dirty="0"/>
              <a:t>TRADE PARLANCE THEORY</a:t>
            </a:r>
          </a:p>
        </p:txBody>
      </p:sp>
      <p:sp>
        <p:nvSpPr>
          <p:cNvPr id="5" name="Content Placeholder 4">
            <a:extLst>
              <a:ext uri="{FF2B5EF4-FFF2-40B4-BE49-F238E27FC236}">
                <a16:creationId xmlns:a16="http://schemas.microsoft.com/office/drawing/2014/main" id="{7F6A3262-8E02-4B9C-B4CA-04AEEE092BF8}"/>
              </a:ext>
            </a:extLst>
          </p:cNvPr>
          <p:cNvSpPr>
            <a:spLocks noGrp="1"/>
          </p:cNvSpPr>
          <p:nvPr>
            <p:ph idx="1"/>
          </p:nvPr>
        </p:nvSpPr>
        <p:spPr>
          <a:xfrm>
            <a:off x="528638" y="1720849"/>
            <a:ext cx="10987087" cy="3937001"/>
          </a:xfrm>
        </p:spPr>
        <p:txBody>
          <a:bodyPr/>
          <a:lstStyle/>
          <a:p>
            <a:pPr algn="just"/>
            <a:r>
              <a:rPr lang="en-US" dirty="0"/>
              <a:t>A word in statute should be construed in its popular sense and not in the strict or technical sense, ‘Popular sense’ means that which people conversant with the subject matter with which the statue is dealing would attribute to it.</a:t>
            </a:r>
          </a:p>
          <a:p>
            <a:pPr algn="just"/>
            <a:endParaRPr lang="en-US" dirty="0"/>
          </a:p>
          <a:p>
            <a:pPr algn="just"/>
            <a:r>
              <a:rPr lang="en-US" i="1" dirty="0"/>
              <a:t>“Where a word has a scientific or technical meaning and also an ordinary meaning according to common parlance, it is in the latter sense that in a taxing statute the word must be held to have been used, unless contrary intention is clearly expressed by the Legislature.”</a:t>
            </a:r>
          </a:p>
          <a:p>
            <a:pPr algn="just"/>
            <a:endParaRPr lang="en-US" i="1" dirty="0"/>
          </a:p>
          <a:p>
            <a:pPr algn="just"/>
            <a:r>
              <a:rPr lang="en-US" dirty="0"/>
              <a:t>The test ignores the technical meaning or scientific meaning if open market exists for the commodities commonly traded. </a:t>
            </a:r>
          </a:p>
        </p:txBody>
      </p:sp>
    </p:spTree>
    <p:extLst>
      <p:ext uri="{BB962C8B-B14F-4D97-AF65-F5344CB8AC3E}">
        <p14:creationId xmlns:p14="http://schemas.microsoft.com/office/powerpoint/2010/main" val="3523958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C8C0C1-F6FD-4169-83E7-EC2980520D38}"/>
              </a:ext>
            </a:extLst>
          </p:cNvPr>
          <p:cNvPicPr>
            <a:picLocks noChangeAspect="1"/>
          </p:cNvPicPr>
          <p:nvPr/>
        </p:nvPicPr>
        <p:blipFill>
          <a:blip r:embed="rId2"/>
          <a:stretch>
            <a:fillRect/>
          </a:stretch>
        </p:blipFill>
        <p:spPr>
          <a:xfrm>
            <a:off x="525153" y="1157819"/>
            <a:ext cx="2668621" cy="3339612"/>
          </a:xfrm>
          <a:prstGeom prst="rect">
            <a:avLst/>
          </a:prstGeom>
        </p:spPr>
      </p:pic>
      <p:sp>
        <p:nvSpPr>
          <p:cNvPr id="8" name="TextBox 7">
            <a:extLst>
              <a:ext uri="{FF2B5EF4-FFF2-40B4-BE49-F238E27FC236}">
                <a16:creationId xmlns:a16="http://schemas.microsoft.com/office/drawing/2014/main" id="{7243AD17-62CF-4263-9619-10733B9D611F}"/>
              </a:ext>
            </a:extLst>
          </p:cNvPr>
          <p:cNvSpPr txBox="1"/>
          <p:nvPr/>
        </p:nvSpPr>
        <p:spPr>
          <a:xfrm>
            <a:off x="3472071" y="1157477"/>
            <a:ext cx="7718218" cy="4431983"/>
          </a:xfrm>
          <a:prstGeom prst="rect">
            <a:avLst/>
          </a:prstGeom>
          <a:noFill/>
        </p:spPr>
        <p:txBody>
          <a:bodyPr wrap="square" rtlCol="0">
            <a:spAutoFit/>
          </a:bodyPr>
          <a:lstStyle/>
          <a:p>
            <a:r>
              <a:rPr lang="en-US" sz="2200" b="1" u="sng" dirty="0"/>
              <a:t>CCE v. Connaught Plaza Restaurant P. Ltd (2012) 286 ELT 321 (SC)</a:t>
            </a:r>
          </a:p>
          <a:p>
            <a:pPr marL="285750" indent="-285750" algn="just">
              <a:buFont typeface="Arial" panose="020B0604020202020204" pitchFamily="34" charset="0"/>
              <a:buChar char="•"/>
            </a:pPr>
            <a:r>
              <a:rPr lang="en-IN" sz="2000" dirty="0" err="1"/>
              <a:t>Assessee</a:t>
            </a:r>
            <a:r>
              <a:rPr lang="en-IN" sz="2000" dirty="0"/>
              <a:t> was of the view that that “soft-serve” is a product distinct and separate from “ice-cream” since ice-cream is commonly understood to have milk fat content above 8% whereas their product does not contain more than 5%. Hence it cannot be considered as ice- cream. </a:t>
            </a:r>
          </a:p>
          <a:p>
            <a:pPr marL="285750" indent="-285750" algn="just">
              <a:buFont typeface="Arial" panose="020B0604020202020204" pitchFamily="34" charset="0"/>
              <a:buChar char="•"/>
            </a:pPr>
            <a:endParaRPr lang="en-IN" sz="2000" dirty="0"/>
          </a:p>
          <a:p>
            <a:pPr marL="285750" indent="-285750" algn="just">
              <a:buFont typeface="Arial" panose="020B0604020202020204" pitchFamily="34" charset="0"/>
              <a:buChar char="•"/>
            </a:pPr>
            <a:r>
              <a:rPr lang="en-IN" sz="2000" dirty="0"/>
              <a:t>“Soft-serve”, in the absence of a definition of the term “ice cream”, it is to be construed as per common parlance, even if under the provisions of Food Adulteration Act, it may not fall within the meaning of ice cream. </a:t>
            </a:r>
          </a:p>
          <a:p>
            <a:pPr marL="285750" indent="-285750" algn="just">
              <a:buFont typeface="Arial" panose="020B0604020202020204" pitchFamily="34" charset="0"/>
              <a:buChar char="•"/>
            </a:pPr>
            <a:endParaRPr lang="en-IN" sz="2000" dirty="0"/>
          </a:p>
          <a:p>
            <a:pPr marL="285750" indent="-285750" algn="just">
              <a:buFont typeface="Arial" panose="020B0604020202020204" pitchFamily="34" charset="0"/>
              <a:buChar char="•"/>
            </a:pPr>
            <a:r>
              <a:rPr lang="en-IN" sz="2000" dirty="0"/>
              <a:t>What matters is the way the consumer perceives the product. </a:t>
            </a:r>
          </a:p>
          <a:p>
            <a:pPr marL="285750" indent="-285750" algn="just">
              <a:buFont typeface="Arial" panose="020B0604020202020204" pitchFamily="34" charset="0"/>
              <a:buChar char="•"/>
            </a:pPr>
            <a:endParaRPr lang="en-IN" dirty="0"/>
          </a:p>
        </p:txBody>
      </p:sp>
    </p:spTree>
    <p:extLst>
      <p:ext uri="{BB962C8B-B14F-4D97-AF65-F5344CB8AC3E}">
        <p14:creationId xmlns:p14="http://schemas.microsoft.com/office/powerpoint/2010/main" val="157217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4EA4CE-9A76-4AF2-8191-675F65FD0B13}"/>
              </a:ext>
            </a:extLst>
          </p:cNvPr>
          <p:cNvSpPr txBox="1"/>
          <p:nvPr/>
        </p:nvSpPr>
        <p:spPr>
          <a:xfrm>
            <a:off x="2665174" y="628724"/>
            <a:ext cx="9346287" cy="5878532"/>
          </a:xfrm>
          <a:prstGeom prst="rect">
            <a:avLst/>
          </a:prstGeom>
          <a:noFill/>
        </p:spPr>
        <p:txBody>
          <a:bodyPr wrap="square">
            <a:spAutoFit/>
          </a:bodyPr>
          <a:lstStyle/>
          <a:p>
            <a:pPr algn="ctr"/>
            <a:r>
              <a:rPr lang="en-US" sz="1800" b="1" dirty="0">
                <a:solidFill>
                  <a:srgbClr val="000000"/>
                </a:solidFill>
                <a:effectLst/>
                <a:latin typeface="Arial" panose="020B0604020202020204" pitchFamily="34" charset="0"/>
              </a:rPr>
              <a:t>Whether "Scrabble" is a puzzle or a game or a toy?</a:t>
            </a:r>
          </a:p>
          <a:p>
            <a:pPr algn="just"/>
            <a:endParaRPr lang="en-US" sz="1800" b="1" i="0" dirty="0">
              <a:solidFill>
                <a:srgbClr val="000000"/>
              </a:solidFill>
              <a:effectLst/>
              <a:latin typeface="Arial" panose="020B0604020202020204" pitchFamily="34" charset="0"/>
            </a:endParaRPr>
          </a:p>
          <a:p>
            <a:pPr marL="285750" indent="-285750" algn="just">
              <a:buFont typeface="Arial" panose="020B0604020202020204" pitchFamily="34" charset="0"/>
              <a:buChar char="•"/>
            </a:pPr>
            <a:r>
              <a:rPr lang="en-US" dirty="0" err="1"/>
              <a:t>Assessee</a:t>
            </a:r>
            <a:r>
              <a:rPr lang="en-US" dirty="0"/>
              <a:t> classified the product under 9503 as a puzzle but Department sought to classify it under 9504 as a board game. It could not be classified under sub-heading 9503 as all games which contain boards and pieces were classifiable under sub-heading 9504 and since "Scrabble" has board(s) and pieces it was classifiable under sub-heading 9504. </a:t>
            </a:r>
          </a:p>
          <a:p>
            <a:pPr algn="just"/>
            <a:endParaRPr lang="en-US" dirty="0"/>
          </a:p>
          <a:p>
            <a:pPr marL="285750" indent="-285750" algn="just">
              <a:buFont typeface="Arial" panose="020B0604020202020204" pitchFamily="34" charset="0"/>
              <a:buChar char="•"/>
            </a:pPr>
            <a:r>
              <a:rPr lang="en-US" dirty="0" err="1"/>
              <a:t>Assessee</a:t>
            </a:r>
            <a:r>
              <a:rPr lang="en-US" dirty="0"/>
              <a:t> also furnished affidavits of purchasers of "Scrabble" who deposed that "Scrabble" was an educational toy used for imparting education to children and is treated as a puzzle by adults.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The difference between a "game" and a "puzzle" is brought out by three distinct features, viz., outcome, clue-chance and skill. In a puzzle outcome is pre-determined and fixed – </a:t>
            </a:r>
            <a:r>
              <a:rPr lang="en-US" dirty="0" err="1"/>
              <a:t>Eg.</a:t>
            </a:r>
            <a:r>
              <a:rPr lang="en-US" dirty="0"/>
              <a:t> Crossword, jigsaw puzzle. It is not so in "Scrabble". </a:t>
            </a:r>
          </a:p>
          <a:p>
            <a:pPr algn="just"/>
            <a:endParaRPr lang="en-US" dirty="0"/>
          </a:p>
          <a:p>
            <a:pPr marL="285750" indent="-285750" algn="just">
              <a:buFont typeface="Arial" panose="020B0604020202020204" pitchFamily="34" charset="0"/>
              <a:buChar char="•"/>
            </a:pPr>
            <a:r>
              <a:rPr lang="en-US" dirty="0"/>
              <a:t>The other important difference is that in a "Scrabble" there are no clues whereas in crossword puzzle, as stated above, words are written according to clues. </a:t>
            </a:r>
          </a:p>
          <a:p>
            <a:pPr algn="just"/>
            <a:endParaRPr lang="en-US" dirty="0"/>
          </a:p>
          <a:p>
            <a:pPr marL="285750" indent="-285750" algn="just">
              <a:buFont typeface="Arial" panose="020B0604020202020204" pitchFamily="34" charset="0"/>
              <a:buChar char="•"/>
            </a:pPr>
            <a:r>
              <a:rPr lang="en-US" dirty="0"/>
              <a:t>Applying the said test of "common parlance" or trade meaning and commercial nomenclatures, we are of the view that "Scrabble" is a board game. "Scrabble" is put in the board game section and not in the section for puzzles. </a:t>
            </a:r>
          </a:p>
          <a:p>
            <a:pPr algn="just"/>
            <a:endParaRPr lang="en-US" sz="1600" dirty="0"/>
          </a:p>
        </p:txBody>
      </p:sp>
      <p:pic>
        <p:nvPicPr>
          <p:cNvPr id="6" name="Picture 5">
            <a:extLst>
              <a:ext uri="{FF2B5EF4-FFF2-40B4-BE49-F238E27FC236}">
                <a16:creationId xmlns:a16="http://schemas.microsoft.com/office/drawing/2014/main" id="{61A51E0C-C943-4A07-AC57-CEA934E81C4F}"/>
              </a:ext>
            </a:extLst>
          </p:cNvPr>
          <p:cNvPicPr>
            <a:picLocks noChangeAspect="1"/>
          </p:cNvPicPr>
          <p:nvPr/>
        </p:nvPicPr>
        <p:blipFill rotWithShape="1">
          <a:blip r:embed="rId3"/>
          <a:srcRect l="4720" t="26786" r="55237" b="13311"/>
          <a:stretch/>
        </p:blipFill>
        <p:spPr>
          <a:xfrm>
            <a:off x="433749" y="389404"/>
            <a:ext cx="2137785" cy="1997840"/>
          </a:xfrm>
          <a:prstGeom prst="rect">
            <a:avLst/>
          </a:prstGeom>
          <a:ln w="19050">
            <a:solidFill>
              <a:schemeClr val="tx1"/>
            </a:solidFill>
          </a:ln>
        </p:spPr>
      </p:pic>
      <p:sp>
        <p:nvSpPr>
          <p:cNvPr id="9" name="TextBox 8">
            <a:extLst>
              <a:ext uri="{FF2B5EF4-FFF2-40B4-BE49-F238E27FC236}">
                <a16:creationId xmlns:a16="http://schemas.microsoft.com/office/drawing/2014/main" id="{F4E26FB3-9078-4236-9769-75986B25185D}"/>
              </a:ext>
            </a:extLst>
          </p:cNvPr>
          <p:cNvSpPr txBox="1"/>
          <p:nvPr/>
        </p:nvSpPr>
        <p:spPr>
          <a:xfrm>
            <a:off x="180539" y="2617628"/>
            <a:ext cx="2390995" cy="1446550"/>
          </a:xfrm>
          <a:prstGeom prst="rect">
            <a:avLst/>
          </a:prstGeom>
          <a:noFill/>
        </p:spPr>
        <p:txBody>
          <a:bodyPr wrap="square">
            <a:spAutoFit/>
          </a:bodyPr>
          <a:lstStyle/>
          <a:p>
            <a:pPr algn="ctr"/>
            <a:r>
              <a:rPr lang="en-US" sz="1400" b="1" i="1" dirty="0">
                <a:solidFill>
                  <a:srgbClr val="000000"/>
                </a:solidFill>
                <a:effectLst/>
                <a:latin typeface="Arial" panose="020B0604020202020204" pitchFamily="34" charset="0"/>
              </a:rPr>
              <a:t>M/S. PLEASANTIME PRODUCTS AND ANR. VERSUS COMMISSIONER OF CENTRAL EXCISE, </a:t>
            </a:r>
            <a:r>
              <a:rPr lang="en-US" sz="1200" b="1" i="1" dirty="0">
                <a:solidFill>
                  <a:srgbClr val="000000"/>
                </a:solidFill>
                <a:effectLst/>
                <a:latin typeface="Arial" panose="020B0604020202020204" pitchFamily="34" charset="0"/>
              </a:rPr>
              <a:t>MUMBAI-I</a:t>
            </a:r>
            <a:r>
              <a:rPr lang="en-US" sz="1400" b="1" i="1" dirty="0">
                <a:solidFill>
                  <a:srgbClr val="000000"/>
                </a:solidFill>
                <a:effectLst/>
                <a:latin typeface="Arial" panose="020B0604020202020204" pitchFamily="34" charset="0"/>
              </a:rPr>
              <a:t> – [2009 (11) TMI 5 - SUPREME COURT</a:t>
            </a:r>
            <a:r>
              <a:rPr lang="en-US" sz="1600" b="1" i="1"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121841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 calcmode="lin" valueType="num">
                                      <p:cBhvr additive="base">
                                        <p:cTn id="3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 calcmode="lin" valueType="num">
                                      <p:cBhvr additive="base">
                                        <p:cTn id="3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FFF3-43F6-48C9-B06D-3FAF41DA36A7}"/>
              </a:ext>
            </a:extLst>
          </p:cNvPr>
          <p:cNvSpPr>
            <a:spLocks noGrp="1"/>
          </p:cNvSpPr>
          <p:nvPr>
            <p:ph type="title"/>
          </p:nvPr>
        </p:nvSpPr>
        <p:spPr>
          <a:xfrm>
            <a:off x="1654175" y="266100"/>
            <a:ext cx="8761413" cy="826700"/>
          </a:xfrm>
        </p:spPr>
        <p:txBody>
          <a:bodyPr/>
          <a:lstStyle/>
          <a:p>
            <a:r>
              <a:rPr lang="en-US" sz="2800" b="1" dirty="0"/>
              <a:t>CLASSIFICATION THEORIES –</a:t>
            </a:r>
            <a:br>
              <a:rPr lang="en-US" sz="2800" b="1" dirty="0"/>
            </a:br>
            <a:r>
              <a:rPr lang="en-US" sz="2800" b="1" dirty="0"/>
              <a:t>END USE/FUNCTIONAL TEST CLASSIFICATION</a:t>
            </a:r>
          </a:p>
        </p:txBody>
      </p:sp>
      <p:sp>
        <p:nvSpPr>
          <p:cNvPr id="5" name="Content Placeholder 4">
            <a:extLst>
              <a:ext uri="{FF2B5EF4-FFF2-40B4-BE49-F238E27FC236}">
                <a16:creationId xmlns:a16="http://schemas.microsoft.com/office/drawing/2014/main" id="{7F6A3262-8E02-4B9C-B4CA-04AEEE092BF8}"/>
              </a:ext>
            </a:extLst>
          </p:cNvPr>
          <p:cNvSpPr>
            <a:spLocks noGrp="1"/>
          </p:cNvSpPr>
          <p:nvPr>
            <p:ph idx="1"/>
          </p:nvPr>
        </p:nvSpPr>
        <p:spPr>
          <a:xfrm>
            <a:off x="704850" y="1884997"/>
            <a:ext cx="10782300" cy="3362325"/>
          </a:xfrm>
        </p:spPr>
        <p:txBody>
          <a:bodyPr/>
          <a:lstStyle/>
          <a:p>
            <a:pPr algn="just"/>
            <a:r>
              <a:rPr lang="en-US" dirty="0"/>
              <a:t>This test provides classification of goods on the basis of the predominant use of the goods.</a:t>
            </a:r>
          </a:p>
          <a:p>
            <a:pPr algn="just"/>
            <a:r>
              <a:rPr lang="en-US" dirty="0"/>
              <a:t>This test can be used when the entry under consideration links the taxable object with its general or ordinary use or</a:t>
            </a:r>
          </a:p>
          <a:p>
            <a:pPr algn="just"/>
            <a:r>
              <a:rPr lang="en-US" dirty="0"/>
              <a:t>Cases where the meaning of the term in common parlance is derived by the predominant use to which the goods are put to irrespective of the other minor use for which they can also be used. </a:t>
            </a:r>
          </a:p>
          <a:p>
            <a:pPr algn="just"/>
            <a:r>
              <a:rPr lang="en-US" dirty="0"/>
              <a:t>This test has its own limitations - Certain goods may be put to different uses by different persons. </a:t>
            </a:r>
          </a:p>
          <a:p>
            <a:pPr algn="just"/>
            <a:r>
              <a:rPr lang="en-US" dirty="0"/>
              <a:t>May be applied only when all other tests are inconclusive.</a:t>
            </a:r>
          </a:p>
        </p:txBody>
      </p:sp>
    </p:spTree>
    <p:extLst>
      <p:ext uri="{BB962C8B-B14F-4D97-AF65-F5344CB8AC3E}">
        <p14:creationId xmlns:p14="http://schemas.microsoft.com/office/powerpoint/2010/main" val="1254931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04505" y="295275"/>
            <a:ext cx="8761413" cy="826700"/>
          </a:xfrm>
        </p:spPr>
        <p:txBody>
          <a:bodyPr/>
          <a:lstStyle/>
          <a:p>
            <a:endParaRPr lang="en-GB" sz="3200" b="1" dirty="0"/>
          </a:p>
        </p:txBody>
      </p:sp>
      <p:pic>
        <p:nvPicPr>
          <p:cNvPr id="6" name="Content Placeholder 5">
            <a:extLst>
              <a:ext uri="{FF2B5EF4-FFF2-40B4-BE49-F238E27FC236}">
                <a16:creationId xmlns:a16="http://schemas.microsoft.com/office/drawing/2014/main" id="{23E2849E-8B41-4462-A62A-A630A659E21F}"/>
              </a:ext>
            </a:extLst>
          </p:cNvPr>
          <p:cNvPicPr>
            <a:picLocks noGrp="1" noChangeAspect="1"/>
          </p:cNvPicPr>
          <p:nvPr>
            <p:ph idx="1"/>
          </p:nvPr>
        </p:nvPicPr>
        <p:blipFill rotWithShape="1">
          <a:blip r:embed="rId3"/>
          <a:srcRect l="1" t="11250" r="1562" b="6250"/>
          <a:stretch/>
        </p:blipFill>
        <p:spPr>
          <a:xfrm>
            <a:off x="1" y="1063625"/>
            <a:ext cx="12073264" cy="5528821"/>
          </a:xfrm>
          <a:prstGeom prst="rect">
            <a:avLst/>
          </a:prstGeom>
        </p:spPr>
      </p:pic>
    </p:spTree>
    <p:extLst>
      <p:ext uri="{BB962C8B-B14F-4D97-AF65-F5344CB8AC3E}">
        <p14:creationId xmlns:p14="http://schemas.microsoft.com/office/powerpoint/2010/main" val="3837857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42819-13E2-46E1-8FF1-BED3C4520662}"/>
              </a:ext>
            </a:extLst>
          </p:cNvPr>
          <p:cNvSpPr>
            <a:spLocks noGrp="1"/>
          </p:cNvSpPr>
          <p:nvPr>
            <p:ph type="title"/>
          </p:nvPr>
        </p:nvSpPr>
        <p:spPr/>
        <p:txBody>
          <a:bodyPr/>
          <a:lstStyle/>
          <a:p>
            <a:r>
              <a:rPr lang="en-US" b="1" dirty="0"/>
              <a:t>CLASSIFICATION OF PARTS </a:t>
            </a:r>
          </a:p>
        </p:txBody>
      </p:sp>
      <p:pic>
        <p:nvPicPr>
          <p:cNvPr id="6" name="Picture 5">
            <a:extLst>
              <a:ext uri="{FF2B5EF4-FFF2-40B4-BE49-F238E27FC236}">
                <a16:creationId xmlns:a16="http://schemas.microsoft.com/office/drawing/2014/main" id="{A0D56D94-7A00-4DDE-87D4-1C5E12524266}"/>
              </a:ext>
            </a:extLst>
          </p:cNvPr>
          <p:cNvPicPr>
            <a:picLocks noChangeAspect="1"/>
          </p:cNvPicPr>
          <p:nvPr/>
        </p:nvPicPr>
        <p:blipFill rotWithShape="1">
          <a:blip r:embed="rId2"/>
          <a:srcRect l="3314" t="30077" r="61279" b="10233"/>
          <a:stretch/>
        </p:blipFill>
        <p:spPr>
          <a:xfrm>
            <a:off x="616688" y="1254642"/>
            <a:ext cx="2604977" cy="2470236"/>
          </a:xfrm>
          <a:prstGeom prst="rect">
            <a:avLst/>
          </a:prstGeom>
          <a:ln w="19050">
            <a:solidFill>
              <a:schemeClr val="tx1"/>
            </a:solidFill>
          </a:ln>
        </p:spPr>
      </p:pic>
      <p:sp>
        <p:nvSpPr>
          <p:cNvPr id="8" name="TextBox 7">
            <a:extLst>
              <a:ext uri="{FF2B5EF4-FFF2-40B4-BE49-F238E27FC236}">
                <a16:creationId xmlns:a16="http://schemas.microsoft.com/office/drawing/2014/main" id="{09D5B88B-1FE0-4151-85CA-46BC3DDB75B1}"/>
              </a:ext>
            </a:extLst>
          </p:cNvPr>
          <p:cNvSpPr txBox="1"/>
          <p:nvPr/>
        </p:nvSpPr>
        <p:spPr>
          <a:xfrm>
            <a:off x="3710762" y="1424763"/>
            <a:ext cx="7985051" cy="4678204"/>
          </a:xfrm>
          <a:prstGeom prst="rect">
            <a:avLst/>
          </a:prstGeom>
          <a:noFill/>
        </p:spPr>
        <p:txBody>
          <a:bodyPr wrap="square" rtlCol="0">
            <a:spAutoFit/>
          </a:bodyPr>
          <a:lstStyle/>
          <a:p>
            <a:r>
              <a:rPr lang="en-US" sz="2000" b="1" dirty="0"/>
              <a:t>RELAYS – PART OF THE RAILWAY SIGNALLING SYSTEM </a:t>
            </a:r>
          </a:p>
          <a:p>
            <a:endParaRPr lang="en-US" sz="2000" b="1" dirty="0"/>
          </a:p>
          <a:p>
            <a:endParaRPr lang="en-US" sz="2000" b="1" dirty="0"/>
          </a:p>
          <a:p>
            <a:r>
              <a:rPr lang="en-US" sz="2000" b="1" dirty="0"/>
              <a:t>To be classified under </a:t>
            </a:r>
          </a:p>
          <a:p>
            <a:endParaRPr lang="en-US" sz="2000" b="1" dirty="0"/>
          </a:p>
          <a:p>
            <a:pPr algn="just"/>
            <a:r>
              <a:rPr lang="en-US" sz="2000" b="1" dirty="0"/>
              <a:t>8536 - </a:t>
            </a:r>
            <a:r>
              <a:rPr lang="en-US" sz="2000" dirty="0"/>
              <a:t>Electrical apparatus for switching or protecting electrical circuits, or for making connections to or in electrical circuits (for example, switches, relays, fuses, surge suppressors, plugs, sockets, lamp-holders and other connectors, junction boxes) or </a:t>
            </a:r>
          </a:p>
          <a:p>
            <a:pPr algn="just"/>
            <a:endParaRPr lang="en-US" sz="2000" dirty="0"/>
          </a:p>
          <a:p>
            <a:pPr algn="just"/>
            <a:r>
              <a:rPr lang="en-US" sz="2000" b="1"/>
              <a:t>8608 </a:t>
            </a:r>
            <a:r>
              <a:rPr lang="en-US" sz="2000" dirty="0"/>
              <a:t>- </a:t>
            </a:r>
            <a:r>
              <a:rPr lang="en-US" sz="2000" i="0" dirty="0">
                <a:solidFill>
                  <a:srgbClr val="3E3E3E"/>
                </a:solidFill>
                <a:effectLst/>
                <a:latin typeface="Times New Roman" panose="02020603050405020304" pitchFamily="18" charset="0"/>
              </a:rPr>
              <a:t>	Railway or tramway track fixtures and fittings; mechanical (including </a:t>
            </a:r>
            <a:r>
              <a:rPr lang="en-US" sz="2000" i="0" dirty="0" err="1">
                <a:solidFill>
                  <a:srgbClr val="3E3E3E"/>
                </a:solidFill>
                <a:effectLst/>
                <a:latin typeface="Times New Roman" panose="02020603050405020304" pitchFamily="18" charset="0"/>
              </a:rPr>
              <a:t>electo</a:t>
            </a:r>
            <a:r>
              <a:rPr lang="en-US" sz="2000" i="0" dirty="0">
                <a:solidFill>
                  <a:srgbClr val="3E3E3E"/>
                </a:solidFill>
                <a:effectLst/>
                <a:latin typeface="Times New Roman" panose="02020603050405020304" pitchFamily="18" charset="0"/>
              </a:rPr>
              <a:t>-mechanical) </a:t>
            </a:r>
            <a:r>
              <a:rPr lang="en-US" sz="2000" b="1" i="0" dirty="0" err="1">
                <a:solidFill>
                  <a:srgbClr val="3E3E3E"/>
                </a:solidFill>
                <a:effectLst/>
                <a:latin typeface="Times New Roman" panose="02020603050405020304" pitchFamily="18" charset="0"/>
              </a:rPr>
              <a:t>signalling</a:t>
            </a:r>
            <a:r>
              <a:rPr lang="en-US" sz="2000" i="0" dirty="0">
                <a:solidFill>
                  <a:srgbClr val="3E3E3E"/>
                </a:solidFill>
                <a:effectLst/>
                <a:latin typeface="Times New Roman" panose="02020603050405020304" pitchFamily="18" charset="0"/>
              </a:rPr>
              <a:t>, safety or traffic control equipment for railways, tramways, roads, inland waterways, parking facilities, port installations or air-fields; </a:t>
            </a:r>
            <a:r>
              <a:rPr lang="en-US" sz="2000" b="1" i="0" dirty="0">
                <a:solidFill>
                  <a:srgbClr val="3E3E3E"/>
                </a:solidFill>
                <a:effectLst/>
                <a:latin typeface="Times New Roman" panose="02020603050405020304" pitchFamily="18" charset="0"/>
              </a:rPr>
              <a:t>parts of the foregoing</a:t>
            </a:r>
            <a:r>
              <a:rPr lang="en-US" sz="2000" i="0" dirty="0">
                <a:solidFill>
                  <a:srgbClr val="3E3E3E"/>
                </a:solidFill>
                <a:effectLst/>
                <a:latin typeface="Times New Roman" panose="02020603050405020304" pitchFamily="18" charset="0"/>
              </a:rPr>
              <a:t>? </a:t>
            </a:r>
            <a:endParaRPr lang="en-US" sz="2000" dirty="0"/>
          </a:p>
          <a:p>
            <a:endParaRPr lang="en-US" dirty="0"/>
          </a:p>
        </p:txBody>
      </p:sp>
    </p:spTree>
    <p:extLst>
      <p:ext uri="{BB962C8B-B14F-4D97-AF65-F5344CB8AC3E}">
        <p14:creationId xmlns:p14="http://schemas.microsoft.com/office/powerpoint/2010/main" val="20579552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7D3C-0977-4869-AD76-667BABB3F45D}"/>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4470F45D-762F-423D-9910-7AFA5135ABEF}"/>
              </a:ext>
            </a:extLst>
          </p:cNvPr>
          <p:cNvPicPr>
            <a:picLocks noChangeAspect="1"/>
          </p:cNvPicPr>
          <p:nvPr/>
        </p:nvPicPr>
        <p:blipFill rotWithShape="1">
          <a:blip r:embed="rId2"/>
          <a:srcRect t="17675" r="6861" b="60929"/>
          <a:stretch/>
        </p:blipFill>
        <p:spPr>
          <a:xfrm>
            <a:off x="359734" y="1371600"/>
            <a:ext cx="11531010" cy="1467294"/>
          </a:xfrm>
          <a:prstGeom prst="rect">
            <a:avLst/>
          </a:prstGeom>
          <a:ln w="19050">
            <a:solidFill>
              <a:schemeClr val="tx1"/>
            </a:solidFill>
          </a:ln>
        </p:spPr>
      </p:pic>
      <p:pic>
        <p:nvPicPr>
          <p:cNvPr id="8" name="Picture 7">
            <a:extLst>
              <a:ext uri="{FF2B5EF4-FFF2-40B4-BE49-F238E27FC236}">
                <a16:creationId xmlns:a16="http://schemas.microsoft.com/office/drawing/2014/main" id="{6739FB41-07BC-4820-8120-190A18B3AC11}"/>
              </a:ext>
            </a:extLst>
          </p:cNvPr>
          <p:cNvPicPr>
            <a:picLocks noChangeAspect="1"/>
          </p:cNvPicPr>
          <p:nvPr/>
        </p:nvPicPr>
        <p:blipFill rotWithShape="1">
          <a:blip r:embed="rId3"/>
          <a:srcRect l="1482" t="36124" r="4418" b="17984"/>
          <a:stretch/>
        </p:blipFill>
        <p:spPr>
          <a:xfrm>
            <a:off x="359734" y="3083074"/>
            <a:ext cx="11472531" cy="3308201"/>
          </a:xfrm>
          <a:prstGeom prst="rect">
            <a:avLst/>
          </a:prstGeom>
          <a:ln w="19050">
            <a:solidFill>
              <a:schemeClr val="tx1"/>
            </a:solidFill>
          </a:ln>
        </p:spPr>
      </p:pic>
    </p:spTree>
    <p:extLst>
      <p:ext uri="{BB962C8B-B14F-4D97-AF65-F5344CB8AC3E}">
        <p14:creationId xmlns:p14="http://schemas.microsoft.com/office/powerpoint/2010/main" val="2415910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FE5E-4B31-44F5-A549-27ABDF55ADB4}"/>
              </a:ext>
            </a:extLst>
          </p:cNvPr>
          <p:cNvSpPr>
            <a:spLocks noGrp="1"/>
          </p:cNvSpPr>
          <p:nvPr>
            <p:ph type="title"/>
          </p:nvPr>
        </p:nvSpPr>
        <p:spPr>
          <a:xfrm>
            <a:off x="1590675" y="465543"/>
            <a:ext cx="8761413" cy="708025"/>
          </a:xfrm>
        </p:spPr>
        <p:txBody>
          <a:bodyPr/>
          <a:lstStyle/>
          <a:p>
            <a:r>
              <a:rPr lang="en-US" b="1" dirty="0"/>
              <a:t>CLASSIFICATION OF PARTS</a:t>
            </a:r>
          </a:p>
        </p:txBody>
      </p:sp>
      <p:pic>
        <p:nvPicPr>
          <p:cNvPr id="6" name="Picture 5">
            <a:extLst>
              <a:ext uri="{FF2B5EF4-FFF2-40B4-BE49-F238E27FC236}">
                <a16:creationId xmlns:a16="http://schemas.microsoft.com/office/drawing/2014/main" id="{CCD3846A-5AF8-4D5E-9F0C-547CFD903E9E}"/>
              </a:ext>
            </a:extLst>
          </p:cNvPr>
          <p:cNvPicPr>
            <a:picLocks noChangeAspect="1"/>
          </p:cNvPicPr>
          <p:nvPr/>
        </p:nvPicPr>
        <p:blipFill rotWithShape="1">
          <a:blip r:embed="rId2"/>
          <a:srcRect t="20252" r="3913" b="12502"/>
          <a:stretch/>
        </p:blipFill>
        <p:spPr>
          <a:xfrm>
            <a:off x="318977" y="1413280"/>
            <a:ext cx="11748978" cy="4625164"/>
          </a:xfrm>
          <a:prstGeom prst="rect">
            <a:avLst/>
          </a:prstGeom>
          <a:ln w="28575">
            <a:solidFill>
              <a:schemeClr val="tx1"/>
            </a:solidFill>
          </a:ln>
        </p:spPr>
      </p:pic>
      <p:cxnSp>
        <p:nvCxnSpPr>
          <p:cNvPr id="8" name="Straight Connector 7">
            <a:extLst>
              <a:ext uri="{FF2B5EF4-FFF2-40B4-BE49-F238E27FC236}">
                <a16:creationId xmlns:a16="http://schemas.microsoft.com/office/drawing/2014/main" id="{A7B43D70-FCDF-42B7-9349-3B483F402983}"/>
              </a:ext>
            </a:extLst>
          </p:cNvPr>
          <p:cNvCxnSpPr/>
          <p:nvPr/>
        </p:nvCxnSpPr>
        <p:spPr>
          <a:xfrm>
            <a:off x="1265274" y="4380614"/>
            <a:ext cx="3444949"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794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595A89-FBBE-41C4-8D61-37B2C47CAC09}"/>
              </a:ext>
            </a:extLst>
          </p:cNvPr>
          <p:cNvSpPr>
            <a:spLocks noGrp="1"/>
          </p:cNvSpPr>
          <p:nvPr>
            <p:ph type="title"/>
          </p:nvPr>
        </p:nvSpPr>
        <p:spPr>
          <a:xfrm>
            <a:off x="1715293" y="442119"/>
            <a:ext cx="8761413" cy="826700"/>
          </a:xfrm>
        </p:spPr>
        <p:txBody>
          <a:bodyPr/>
          <a:lstStyle/>
          <a:p>
            <a:r>
              <a:rPr lang="en-US" b="1" dirty="0"/>
              <a:t>CLASSIFICATION OF PARTS</a:t>
            </a:r>
          </a:p>
        </p:txBody>
      </p:sp>
      <p:sp>
        <p:nvSpPr>
          <p:cNvPr id="6" name="Content Placeholder 5">
            <a:extLst>
              <a:ext uri="{FF2B5EF4-FFF2-40B4-BE49-F238E27FC236}">
                <a16:creationId xmlns:a16="http://schemas.microsoft.com/office/drawing/2014/main" id="{209F9080-D728-4A90-8D55-C34904001625}"/>
              </a:ext>
            </a:extLst>
          </p:cNvPr>
          <p:cNvSpPr>
            <a:spLocks noGrp="1"/>
          </p:cNvSpPr>
          <p:nvPr>
            <p:ph idx="1"/>
          </p:nvPr>
        </p:nvSpPr>
        <p:spPr>
          <a:xfrm>
            <a:off x="528638" y="1573619"/>
            <a:ext cx="11305399" cy="4817656"/>
          </a:xfrm>
        </p:spPr>
        <p:txBody>
          <a:bodyPr/>
          <a:lstStyle/>
          <a:p>
            <a:r>
              <a:rPr lang="en-US" dirty="0"/>
              <a:t>HSN Explanatory Notes to Section XVII lays down 3 tests to be satisfied for a part to be classified under Chapter 86-88</a:t>
            </a:r>
          </a:p>
          <a:p>
            <a:pPr lvl="1"/>
            <a:r>
              <a:rPr lang="en-US" dirty="0"/>
              <a:t>They must not be excluded by the terms of Note 2 to Section XVII to this Section AND </a:t>
            </a:r>
          </a:p>
          <a:p>
            <a:pPr lvl="1"/>
            <a:r>
              <a:rPr lang="en-US" dirty="0"/>
              <a:t>They must be suitable for use solely or principally with the articles of Chapter 86 -88 AND</a:t>
            </a:r>
          </a:p>
          <a:p>
            <a:pPr lvl="1"/>
            <a:r>
              <a:rPr lang="en-US" dirty="0"/>
              <a:t>They must not be more specifically included elsewhere in the Nomenclature </a:t>
            </a:r>
          </a:p>
          <a:p>
            <a:pPr lvl="1"/>
            <a:endParaRPr lang="en-US" dirty="0"/>
          </a:p>
          <a:p>
            <a:pPr marL="0" indent="0">
              <a:buNone/>
            </a:pPr>
            <a:r>
              <a:rPr lang="en-US" dirty="0"/>
              <a:t>In WESTINGHOUSE SAXBY FARMER LTD. VERSUS COMMR. OF CENTRAL EXCISE CALCUTTA [</a:t>
            </a:r>
            <a:r>
              <a:rPr lang="en-US" b="1" dirty="0"/>
              <a:t>2021 (3) TMI 291 - SUPREME COURT], </a:t>
            </a:r>
            <a:r>
              <a:rPr lang="en-US" dirty="0"/>
              <a:t>it was held that Relays will be classified under 8608 in view of Note 3 of Section XVII. </a:t>
            </a:r>
          </a:p>
        </p:txBody>
      </p:sp>
    </p:spTree>
    <p:extLst>
      <p:ext uri="{BB962C8B-B14F-4D97-AF65-F5344CB8AC3E}">
        <p14:creationId xmlns:p14="http://schemas.microsoft.com/office/powerpoint/2010/main" val="344421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additive="base">
                                        <p:cTn id="2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40C224-3238-4336-83C0-9DA4436D70CC}"/>
              </a:ext>
            </a:extLst>
          </p:cNvPr>
          <p:cNvSpPr>
            <a:spLocks noGrp="1"/>
          </p:cNvSpPr>
          <p:nvPr>
            <p:ph type="title"/>
          </p:nvPr>
        </p:nvSpPr>
        <p:spPr>
          <a:xfrm>
            <a:off x="1154955" y="2677645"/>
            <a:ext cx="4767379" cy="2283824"/>
          </a:xfrm>
        </p:spPr>
        <p:txBody>
          <a:bodyPr/>
          <a:lstStyle/>
          <a:p>
            <a:pPr algn="ctr"/>
            <a:r>
              <a:rPr lang="en-US" b="1" dirty="0"/>
              <a:t>CLASSIFICATION IN GST </a:t>
            </a:r>
          </a:p>
        </p:txBody>
      </p:sp>
      <p:sp>
        <p:nvSpPr>
          <p:cNvPr id="5" name="Text Placeholder 4">
            <a:extLst>
              <a:ext uri="{FF2B5EF4-FFF2-40B4-BE49-F238E27FC236}">
                <a16:creationId xmlns:a16="http://schemas.microsoft.com/office/drawing/2014/main" id="{B1E40D52-781D-4D93-BB83-F51121708413}"/>
              </a:ext>
            </a:extLst>
          </p:cNvPr>
          <p:cNvSpPr>
            <a:spLocks noGrp="1"/>
          </p:cNvSpPr>
          <p:nvPr>
            <p:ph type="body" idx="1"/>
          </p:nvPr>
        </p:nvSpPr>
        <p:spPr>
          <a:xfrm>
            <a:off x="6895558" y="2677644"/>
            <a:ext cx="4141487" cy="2283823"/>
          </a:xfrm>
        </p:spPr>
        <p:txBody>
          <a:bodyPr/>
          <a:lstStyle/>
          <a:p>
            <a:pPr algn="ctr"/>
            <a:r>
              <a:rPr lang="en-US" sz="3600" b="1" dirty="0"/>
              <a:t>CLASSIFICATION OF SERVICES</a:t>
            </a:r>
          </a:p>
        </p:txBody>
      </p:sp>
    </p:spTree>
    <p:extLst>
      <p:ext uri="{BB962C8B-B14F-4D97-AF65-F5344CB8AC3E}">
        <p14:creationId xmlns:p14="http://schemas.microsoft.com/office/powerpoint/2010/main" val="3028012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94D5-382A-4EB9-AB22-221D160FC436}"/>
              </a:ext>
            </a:extLst>
          </p:cNvPr>
          <p:cNvSpPr>
            <a:spLocks noGrp="1"/>
          </p:cNvSpPr>
          <p:nvPr>
            <p:ph type="title"/>
          </p:nvPr>
        </p:nvSpPr>
        <p:spPr>
          <a:xfrm>
            <a:off x="1590675" y="466465"/>
            <a:ext cx="8761413" cy="826700"/>
          </a:xfrm>
        </p:spPr>
        <p:txBody>
          <a:bodyPr/>
          <a:lstStyle/>
          <a:p>
            <a:r>
              <a:rPr lang="en-US" b="1" dirty="0"/>
              <a:t>SUPPLIES BY A HOUSE BOAT</a:t>
            </a:r>
          </a:p>
        </p:txBody>
      </p:sp>
      <p:sp>
        <p:nvSpPr>
          <p:cNvPr id="5" name="Content Placeholder 4">
            <a:extLst>
              <a:ext uri="{FF2B5EF4-FFF2-40B4-BE49-F238E27FC236}">
                <a16:creationId xmlns:a16="http://schemas.microsoft.com/office/drawing/2014/main" id="{859E6DCA-B401-4308-A43E-B76338377781}"/>
              </a:ext>
            </a:extLst>
          </p:cNvPr>
          <p:cNvSpPr>
            <a:spLocks noGrp="1"/>
          </p:cNvSpPr>
          <p:nvPr>
            <p:ph idx="1"/>
          </p:nvPr>
        </p:nvSpPr>
        <p:spPr>
          <a:xfrm>
            <a:off x="170122" y="3773830"/>
            <a:ext cx="11919098" cy="2617445"/>
          </a:xfrm>
        </p:spPr>
        <p:txBody>
          <a:bodyPr/>
          <a:lstStyle/>
          <a:p>
            <a:r>
              <a:rPr lang="en-US" dirty="0"/>
              <a:t>These house boats are to be used for cruises, overnight cruises and for day trips. Meals are provided as part of a package. </a:t>
            </a:r>
          </a:p>
          <a:p>
            <a:r>
              <a:rPr lang="en-US" dirty="0"/>
              <a:t>The boats procured are to be furnished with state-of-the-art bedrooms, dining rooms, halls and kitchens.</a:t>
            </a:r>
          </a:p>
          <a:p>
            <a:r>
              <a:rPr lang="en-US" dirty="0"/>
              <a:t>The rate proposed to be charged is an all-inclusive fare for transportation, accommodation, food services and other incidental services.</a:t>
            </a:r>
          </a:p>
          <a:p>
            <a:pPr marL="0" indent="0">
              <a:buNone/>
            </a:pPr>
            <a:r>
              <a:rPr lang="en-US" dirty="0"/>
              <a:t>The above service to be classified under SAC 996415 ( Local transportation services of passengers) or as under SAC 9963 (accommodation services, food and beverage service) or any other SAC? </a:t>
            </a:r>
          </a:p>
        </p:txBody>
      </p:sp>
      <p:pic>
        <p:nvPicPr>
          <p:cNvPr id="8" name="Picture 7">
            <a:extLst>
              <a:ext uri="{FF2B5EF4-FFF2-40B4-BE49-F238E27FC236}">
                <a16:creationId xmlns:a16="http://schemas.microsoft.com/office/drawing/2014/main" id="{AA4C4AAB-F8C8-47DD-A855-DCB8763139D8}"/>
              </a:ext>
            </a:extLst>
          </p:cNvPr>
          <p:cNvPicPr>
            <a:picLocks noChangeAspect="1"/>
          </p:cNvPicPr>
          <p:nvPr/>
        </p:nvPicPr>
        <p:blipFill rotWithShape="1">
          <a:blip r:embed="rId2"/>
          <a:srcRect l="9854" t="24143" r="41396" b="32093"/>
          <a:stretch/>
        </p:blipFill>
        <p:spPr>
          <a:xfrm>
            <a:off x="3455286" y="1293165"/>
            <a:ext cx="4912537" cy="2480665"/>
          </a:xfrm>
          <a:prstGeom prst="rect">
            <a:avLst/>
          </a:prstGeom>
        </p:spPr>
      </p:pic>
    </p:spTree>
    <p:extLst>
      <p:ext uri="{BB962C8B-B14F-4D97-AF65-F5344CB8AC3E}">
        <p14:creationId xmlns:p14="http://schemas.microsoft.com/office/powerpoint/2010/main" val="36705773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3F8B-AA56-426F-86F0-3C1CA625A1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968CD6-5F8F-4306-B522-53C44F85C4F4}"/>
              </a:ext>
            </a:extLst>
          </p:cNvPr>
          <p:cNvSpPr>
            <a:spLocks noGrp="1"/>
          </p:cNvSpPr>
          <p:nvPr>
            <p:ph idx="1"/>
          </p:nvPr>
        </p:nvSpPr>
        <p:spPr>
          <a:xfrm>
            <a:off x="273457" y="1412801"/>
            <a:ext cx="6159241" cy="4978474"/>
          </a:xfrm>
          <a:ln w="19050">
            <a:solidFill>
              <a:schemeClr val="tx1">
                <a:lumMod val="95000"/>
                <a:lumOff val="5000"/>
              </a:schemeClr>
            </a:solidFill>
          </a:ln>
        </p:spPr>
        <p:txBody>
          <a:bodyPr/>
          <a:lstStyle/>
          <a:p>
            <a:pPr marL="0" indent="0">
              <a:buNone/>
            </a:pPr>
            <a:r>
              <a:rPr lang="en-US" sz="1800" b="1" dirty="0"/>
              <a:t>996415 - Local water transport services of passengers</a:t>
            </a:r>
          </a:p>
          <a:p>
            <a:pPr marL="0" indent="0">
              <a:buNone/>
            </a:pPr>
            <a:r>
              <a:rPr lang="en-US" sz="1800" dirty="0"/>
              <a:t>This service code includes</a:t>
            </a:r>
          </a:p>
          <a:p>
            <a:pPr marL="514350" indent="-514350" algn="just">
              <a:buFont typeface="+mj-lt"/>
              <a:buAutoNum type="romanLcPeriod"/>
            </a:pPr>
            <a:r>
              <a:rPr lang="en-US" sz="1800" dirty="0"/>
              <a:t>passenger transportation services on rivers, on canals and on other inland waters by ferries, including hydrofoils and hovercraft, whether on a scheduled or non-scheduled basis;</a:t>
            </a:r>
          </a:p>
          <a:p>
            <a:pPr marL="514350" indent="-514350" algn="just">
              <a:buFont typeface="+mj-lt"/>
              <a:buAutoNum type="romanLcPeriod"/>
            </a:pPr>
            <a:r>
              <a:rPr lang="en-US" sz="1800" dirty="0"/>
              <a:t>inland water cruises that include transportation, accommodation, food services and other incidental services in an all-inclusive fare;</a:t>
            </a:r>
          </a:p>
          <a:p>
            <a:pPr marL="514350" indent="-514350" algn="just">
              <a:buFont typeface="+mj-lt"/>
              <a:buAutoNum type="romanLcPeriod"/>
            </a:pPr>
            <a:r>
              <a:rPr lang="en-US" sz="1800" dirty="0"/>
              <a:t>passenger transportation services on rivers, canals and other inland waters on a scheduled or non- schedules basis by vessels other than ferries, cruise ships, sightseeing and excursion boats;</a:t>
            </a:r>
          </a:p>
          <a:p>
            <a:pPr marL="514350" indent="-514350" algn="just">
              <a:buFont typeface="+mj-lt"/>
              <a:buAutoNum type="romanLcPeriod"/>
            </a:pPr>
            <a:r>
              <a:rPr lang="en-US" sz="1800" dirty="0"/>
              <a:t>transportation services of accompanying vehicles, luggage, animals and other items;</a:t>
            </a:r>
          </a:p>
          <a:p>
            <a:pPr marL="514350" indent="-514350" algn="just">
              <a:buFont typeface="+mj-lt"/>
              <a:buAutoNum type="romanLcPeriod"/>
            </a:pPr>
            <a:r>
              <a:rPr lang="en-US" sz="1800" dirty="0"/>
              <a:t>water taxis</a:t>
            </a:r>
          </a:p>
        </p:txBody>
      </p:sp>
      <p:sp>
        <p:nvSpPr>
          <p:cNvPr id="6" name="Content Placeholder 2">
            <a:extLst>
              <a:ext uri="{FF2B5EF4-FFF2-40B4-BE49-F238E27FC236}">
                <a16:creationId xmlns:a16="http://schemas.microsoft.com/office/drawing/2014/main" id="{75CB1E63-A441-454E-BDA6-2933516FFF9E}"/>
              </a:ext>
            </a:extLst>
          </p:cNvPr>
          <p:cNvSpPr txBox="1">
            <a:spLocks/>
          </p:cNvSpPr>
          <p:nvPr/>
        </p:nvSpPr>
        <p:spPr bwMode="auto">
          <a:xfrm>
            <a:off x="6432698" y="1412801"/>
            <a:ext cx="5401339" cy="497847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tx2">
                  <a:lumMod val="75000"/>
                </a:schemeClr>
              </a:buClr>
              <a:buSzPct val="80000"/>
              <a:buFont typeface="Wingdings" panose="05000000000000000000" pitchFamily="2" charset="2"/>
              <a:buChar char="§"/>
              <a:defRPr sz="2000" kern="1200">
                <a:solidFill>
                  <a:schemeClr val="tx1"/>
                </a:solidFill>
                <a:latin typeface="+mn-lt"/>
                <a:ea typeface="+mn-ea"/>
                <a:cs typeface="+mn-cs"/>
              </a:defRPr>
            </a:lvl1pPr>
            <a:lvl2pPr marL="742950" indent="-285750" algn="l" defTabSz="457200" rtl="0" eaLnBrk="0" fontAlgn="base" hangingPunct="0">
              <a:spcBef>
                <a:spcPts val="1000"/>
              </a:spcBef>
              <a:spcAft>
                <a:spcPct val="0"/>
              </a:spcAft>
              <a:buClr>
                <a:schemeClr val="tx2">
                  <a:lumMod val="75000"/>
                </a:schemeClr>
              </a:buClr>
              <a:buSzPct val="80000"/>
              <a:buFont typeface="Arial" panose="020B0604020202020204" pitchFamily="34" charset="0"/>
              <a:buChar char="•"/>
              <a:defRPr sz="1800" kern="1200">
                <a:solidFill>
                  <a:schemeClr val="tx1"/>
                </a:solidFill>
                <a:latin typeface="+mn-lt"/>
                <a:ea typeface="+mn-ea"/>
                <a:cs typeface="+mn-cs"/>
              </a:defRPr>
            </a:lvl2pPr>
            <a:lvl3pPr marL="1143000" indent="-228600" algn="l" defTabSz="457200" rtl="0" eaLnBrk="0" fontAlgn="base" hangingPunct="0">
              <a:spcBef>
                <a:spcPts val="1000"/>
              </a:spcBef>
              <a:spcAft>
                <a:spcPct val="0"/>
              </a:spcAft>
              <a:buClr>
                <a:schemeClr val="tx2">
                  <a:lumMod val="75000"/>
                </a:schemeClr>
              </a:buClr>
              <a:buSzPct val="80000"/>
              <a:buFont typeface="Courier New" panose="02070309020205020404" pitchFamily="49" charset="0"/>
              <a:buChar char="o"/>
              <a:defRPr sz="1600" kern="1200">
                <a:solidFill>
                  <a:schemeClr val="tx1"/>
                </a:solidFill>
                <a:latin typeface="+mn-lt"/>
                <a:ea typeface="+mn-ea"/>
                <a:cs typeface="+mn-cs"/>
              </a:defRPr>
            </a:lvl3pPr>
            <a:lvl4pPr marL="1600200" indent="-228600" algn="l" defTabSz="457200" rtl="0" eaLnBrk="0" fontAlgn="base" hangingPunct="0">
              <a:spcBef>
                <a:spcPts val="1000"/>
              </a:spcBef>
              <a:spcAft>
                <a:spcPct val="0"/>
              </a:spcAft>
              <a:buClr>
                <a:schemeClr val="tx2">
                  <a:lumMod val="75000"/>
                </a:schemeClr>
              </a:buClr>
              <a:buSzPct val="80000"/>
              <a:buFont typeface="Wingdings" panose="05000000000000000000" pitchFamily="2" charset="2"/>
              <a:buChar char="Ø"/>
              <a:defRPr sz="1400" kern="1200">
                <a:solidFill>
                  <a:schemeClr val="tx1"/>
                </a:solidFill>
                <a:latin typeface="+mn-lt"/>
                <a:ea typeface="+mn-ea"/>
                <a:cs typeface="+mn-cs"/>
              </a:defRPr>
            </a:lvl4pPr>
            <a:lvl5pPr marL="2057400" indent="-228600" algn="l" defTabSz="457200" rtl="0" eaLnBrk="0" fontAlgn="base" hangingPunct="0">
              <a:spcBef>
                <a:spcPts val="1000"/>
              </a:spcBef>
              <a:spcAft>
                <a:spcPct val="0"/>
              </a:spcAft>
              <a:buClr>
                <a:schemeClr val="tx2">
                  <a:lumMod val="75000"/>
                </a:schemeClr>
              </a:buClr>
              <a:buSzPct val="80000"/>
              <a:buFont typeface="Wingdings" panose="05000000000000000000" pitchFamily="2" charset="2"/>
              <a:buChar char="ü"/>
              <a:defRPr sz="1400" kern="1200">
                <a:solidFill>
                  <a:schemeClr val="tx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panose="05000000000000000000" pitchFamily="2" charset="2"/>
              <a:buNone/>
            </a:pPr>
            <a:r>
              <a:rPr lang="en-US" sz="1800" b="1" dirty="0"/>
              <a:t>996311 - Room or unit accommodation services</a:t>
            </a:r>
            <a:endParaRPr lang="en-US" b="1" dirty="0"/>
          </a:p>
          <a:p>
            <a:pPr marL="0" indent="0" algn="just">
              <a:buFont typeface="Wingdings" panose="05000000000000000000" pitchFamily="2" charset="2"/>
              <a:buNone/>
            </a:pPr>
            <a:r>
              <a:rPr lang="en-US" sz="1800" dirty="0"/>
              <a:t>This service code includes accommodation services consisting of rooms or units, with or without kitchens&amp; with or without daily housekeeping services, provided by Hotels, INN, Guest houses, Clubs &amp; other similar establishments on a single or multi occupancy basis, for purposes of leisure or business or others.</a:t>
            </a:r>
          </a:p>
        </p:txBody>
      </p:sp>
    </p:spTree>
    <p:extLst>
      <p:ext uri="{BB962C8B-B14F-4D97-AF65-F5344CB8AC3E}">
        <p14:creationId xmlns:p14="http://schemas.microsoft.com/office/powerpoint/2010/main" val="4118643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27A4B43-9D82-4E59-B018-4BB835B424EE}"/>
              </a:ext>
            </a:extLst>
          </p:cNvPr>
          <p:cNvSpPr>
            <a:spLocks noGrp="1"/>
          </p:cNvSpPr>
          <p:nvPr>
            <p:ph type="title"/>
          </p:nvPr>
        </p:nvSpPr>
        <p:spPr/>
        <p:txBody>
          <a:bodyPr/>
          <a:lstStyle/>
          <a:p>
            <a:r>
              <a:rPr lang="en-US" b="1" dirty="0"/>
              <a:t>CHARITABLE ACTIVITIES</a:t>
            </a:r>
          </a:p>
        </p:txBody>
      </p:sp>
      <p:pic>
        <p:nvPicPr>
          <p:cNvPr id="10" name="Picture 9">
            <a:extLst>
              <a:ext uri="{FF2B5EF4-FFF2-40B4-BE49-F238E27FC236}">
                <a16:creationId xmlns:a16="http://schemas.microsoft.com/office/drawing/2014/main" id="{D8018510-9F4B-4BE5-9B62-605EE56D71F2}"/>
              </a:ext>
            </a:extLst>
          </p:cNvPr>
          <p:cNvPicPr>
            <a:picLocks noChangeAspect="1"/>
          </p:cNvPicPr>
          <p:nvPr/>
        </p:nvPicPr>
        <p:blipFill rotWithShape="1">
          <a:blip r:embed="rId2"/>
          <a:srcRect l="1125" t="30000" r="4336" b="43500"/>
          <a:stretch/>
        </p:blipFill>
        <p:spPr>
          <a:xfrm>
            <a:off x="332899" y="1453514"/>
            <a:ext cx="11526202" cy="3072766"/>
          </a:xfrm>
          <a:prstGeom prst="rect">
            <a:avLst/>
          </a:prstGeom>
          <a:ln w="19050">
            <a:solidFill>
              <a:schemeClr val="bg2">
                <a:lumMod val="10000"/>
              </a:schemeClr>
            </a:solidFill>
          </a:ln>
        </p:spPr>
      </p:pic>
    </p:spTree>
    <p:extLst>
      <p:ext uri="{BB962C8B-B14F-4D97-AF65-F5344CB8AC3E}">
        <p14:creationId xmlns:p14="http://schemas.microsoft.com/office/powerpoint/2010/main" val="37061796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F848F-4794-4EAA-B7FA-8B78DEB285BE}"/>
              </a:ext>
            </a:extLst>
          </p:cNvPr>
          <p:cNvSpPr>
            <a:spLocks noGrp="1"/>
          </p:cNvSpPr>
          <p:nvPr>
            <p:ph type="title"/>
          </p:nvPr>
        </p:nvSpPr>
        <p:spPr>
          <a:xfrm>
            <a:off x="1433195" y="440408"/>
            <a:ext cx="8761413" cy="826700"/>
          </a:xfrm>
        </p:spPr>
        <p:txBody>
          <a:bodyPr/>
          <a:lstStyle/>
          <a:p>
            <a:r>
              <a:rPr lang="en-US" b="1" dirty="0"/>
              <a:t>CHARITABLE ACTIVITIES</a:t>
            </a:r>
          </a:p>
        </p:txBody>
      </p:sp>
      <p:sp>
        <p:nvSpPr>
          <p:cNvPr id="3" name="Content Placeholder 2">
            <a:extLst>
              <a:ext uri="{FF2B5EF4-FFF2-40B4-BE49-F238E27FC236}">
                <a16:creationId xmlns:a16="http://schemas.microsoft.com/office/drawing/2014/main" id="{469C771E-12E5-4344-AAD2-8E44243A7145}"/>
              </a:ext>
            </a:extLst>
          </p:cNvPr>
          <p:cNvSpPr>
            <a:spLocks noGrp="1"/>
          </p:cNvSpPr>
          <p:nvPr>
            <p:ph idx="1"/>
          </p:nvPr>
        </p:nvSpPr>
        <p:spPr>
          <a:xfrm>
            <a:off x="496729" y="1560830"/>
            <a:ext cx="11198542" cy="3731260"/>
          </a:xfrm>
        </p:spPr>
        <p:txBody>
          <a:bodyPr/>
          <a:lstStyle/>
          <a:p>
            <a:pPr algn="just"/>
            <a:r>
              <a:rPr lang="en-US" dirty="0"/>
              <a:t>A Trust registered under 12AA is conducting a marathon race for raising donations from runners and also through corporate donations for charitable purposes like donating to NGOs, Hospitals, Trusts and other such organizations.</a:t>
            </a:r>
          </a:p>
          <a:p>
            <a:pPr algn="just"/>
            <a:r>
              <a:rPr lang="en-US" dirty="0"/>
              <a:t>The amount so received is utilized for the conduct of the event that includes permit and approval fees, fees paid to the government authorities, expenses for the conduct of the event that includes prize money for the winners and the balance left is paid as donations to the NGOs supporting the cause or directly to the beneficiaries. </a:t>
            </a:r>
          </a:p>
          <a:p>
            <a:pPr algn="just"/>
            <a:r>
              <a:rPr lang="en-US" dirty="0"/>
              <a:t>The receipts are exempted u/s 80G.</a:t>
            </a:r>
          </a:p>
          <a:p>
            <a:pPr algn="just"/>
            <a:r>
              <a:rPr lang="en-US" dirty="0"/>
              <a:t>Merely by obtaining a registration under 12AA of the Income Tax Act, 1961, does the activities of the person be exempted from the levy of GST? </a:t>
            </a:r>
          </a:p>
          <a:p>
            <a:pPr algn="just"/>
            <a:endParaRPr lang="en-US" dirty="0"/>
          </a:p>
        </p:txBody>
      </p:sp>
    </p:spTree>
    <p:extLst>
      <p:ext uri="{BB962C8B-B14F-4D97-AF65-F5344CB8AC3E}">
        <p14:creationId xmlns:p14="http://schemas.microsoft.com/office/powerpoint/2010/main" val="42025794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F848F-4794-4EAA-B7FA-8B78DEB285BE}"/>
              </a:ext>
            </a:extLst>
          </p:cNvPr>
          <p:cNvSpPr>
            <a:spLocks noGrp="1"/>
          </p:cNvSpPr>
          <p:nvPr>
            <p:ph type="title"/>
          </p:nvPr>
        </p:nvSpPr>
        <p:spPr>
          <a:xfrm>
            <a:off x="1590675" y="376167"/>
            <a:ext cx="8761413" cy="826700"/>
          </a:xfrm>
        </p:spPr>
        <p:txBody>
          <a:bodyPr/>
          <a:lstStyle/>
          <a:p>
            <a:r>
              <a:rPr lang="en-US" b="1" dirty="0"/>
              <a:t>CHARITABLE ACTIVITIES</a:t>
            </a:r>
          </a:p>
        </p:txBody>
      </p:sp>
      <p:sp>
        <p:nvSpPr>
          <p:cNvPr id="3" name="Content Placeholder 2">
            <a:extLst>
              <a:ext uri="{FF2B5EF4-FFF2-40B4-BE49-F238E27FC236}">
                <a16:creationId xmlns:a16="http://schemas.microsoft.com/office/drawing/2014/main" id="{469C771E-12E5-4344-AAD2-8E44243A7145}"/>
              </a:ext>
            </a:extLst>
          </p:cNvPr>
          <p:cNvSpPr>
            <a:spLocks noGrp="1"/>
          </p:cNvSpPr>
          <p:nvPr>
            <p:ph idx="1"/>
          </p:nvPr>
        </p:nvSpPr>
        <p:spPr>
          <a:xfrm>
            <a:off x="668178" y="1308665"/>
            <a:ext cx="11333321" cy="5108927"/>
          </a:xfrm>
        </p:spPr>
        <p:txBody>
          <a:bodyPr/>
          <a:lstStyle/>
          <a:p>
            <a:pPr algn="just"/>
            <a:r>
              <a:rPr lang="en-US" b="1" dirty="0"/>
              <a:t>Definition of Charitable activities </a:t>
            </a:r>
            <a:r>
              <a:rPr lang="en-US" dirty="0"/>
              <a:t>- “charitable activities” means activities relating to -</a:t>
            </a:r>
          </a:p>
          <a:p>
            <a:pPr marL="0" indent="0" algn="just">
              <a:spcBef>
                <a:spcPts val="0"/>
              </a:spcBef>
              <a:buNone/>
            </a:pPr>
            <a:endParaRPr lang="en-US" sz="1800" i="1" dirty="0"/>
          </a:p>
          <a:p>
            <a:pPr marL="0" indent="0" algn="just">
              <a:spcBef>
                <a:spcPts val="0"/>
              </a:spcBef>
              <a:buNone/>
            </a:pPr>
            <a:r>
              <a:rPr lang="en-US" sz="1800" i="1" dirty="0"/>
              <a:t>(</a:t>
            </a:r>
            <a:r>
              <a:rPr lang="en-US" sz="1800" i="1" dirty="0" err="1"/>
              <a:t>i</a:t>
            </a:r>
            <a:r>
              <a:rPr lang="en-US" sz="1800" i="1" dirty="0"/>
              <a:t>) public health by way of,-</a:t>
            </a:r>
          </a:p>
          <a:p>
            <a:pPr marL="400050" lvl="1" indent="0" algn="just">
              <a:spcBef>
                <a:spcPts val="0"/>
              </a:spcBef>
              <a:buNone/>
            </a:pPr>
            <a:r>
              <a:rPr lang="en-US" i="1" dirty="0"/>
              <a:t>(A) care or counseling of</a:t>
            </a:r>
          </a:p>
          <a:p>
            <a:pPr marL="800100" lvl="2" indent="0" algn="just">
              <a:spcBef>
                <a:spcPts val="0"/>
              </a:spcBef>
              <a:buNone/>
            </a:pPr>
            <a:r>
              <a:rPr lang="en-US" sz="1800" i="1" dirty="0"/>
              <a:t>(I) terminally ill persons or persons with severe physical or mental disability;</a:t>
            </a:r>
          </a:p>
          <a:p>
            <a:pPr marL="800100" lvl="2" indent="0" algn="just">
              <a:spcBef>
                <a:spcPts val="0"/>
              </a:spcBef>
              <a:buNone/>
            </a:pPr>
            <a:r>
              <a:rPr lang="en-US" sz="1800" i="1" dirty="0"/>
              <a:t>(II) persons afflicted with HIV or AIDS;</a:t>
            </a:r>
          </a:p>
          <a:p>
            <a:pPr marL="800100" lvl="2" indent="0" algn="just">
              <a:spcBef>
                <a:spcPts val="0"/>
              </a:spcBef>
              <a:buNone/>
            </a:pPr>
            <a:r>
              <a:rPr lang="en-US" sz="1800" i="1" dirty="0"/>
              <a:t>(III) persons addicted to a dependence-forming substance such as narcotics drugs or alcohol; or</a:t>
            </a:r>
          </a:p>
          <a:p>
            <a:pPr marL="400050" lvl="1" indent="0" algn="just">
              <a:spcBef>
                <a:spcPts val="0"/>
              </a:spcBef>
              <a:buNone/>
            </a:pPr>
            <a:r>
              <a:rPr lang="en-US" i="1" dirty="0"/>
              <a:t>(B) public awareness of preventive health, family planning or prevention of HIV infection;</a:t>
            </a:r>
          </a:p>
          <a:p>
            <a:pPr marL="0" indent="0" algn="just">
              <a:spcBef>
                <a:spcPts val="0"/>
              </a:spcBef>
              <a:buNone/>
            </a:pPr>
            <a:endParaRPr lang="en-US" sz="1800" i="1" dirty="0"/>
          </a:p>
          <a:p>
            <a:pPr marL="0" indent="0" algn="just">
              <a:spcBef>
                <a:spcPts val="0"/>
              </a:spcBef>
              <a:buNone/>
            </a:pPr>
            <a:r>
              <a:rPr lang="en-US" sz="1800" i="1" dirty="0"/>
              <a:t>(ii) advancement of religion, spirituality or yoga;</a:t>
            </a:r>
          </a:p>
          <a:p>
            <a:pPr marL="0" indent="0" algn="just">
              <a:spcBef>
                <a:spcPts val="0"/>
              </a:spcBef>
              <a:buNone/>
            </a:pPr>
            <a:endParaRPr lang="en-US" sz="1800" i="1" dirty="0"/>
          </a:p>
          <a:p>
            <a:pPr marL="0" indent="0" algn="just">
              <a:spcBef>
                <a:spcPts val="0"/>
              </a:spcBef>
              <a:buNone/>
            </a:pPr>
            <a:r>
              <a:rPr lang="en-US" sz="1800" i="1" dirty="0"/>
              <a:t>(iii) advancement of educational programmes or skill development relating to,-</a:t>
            </a:r>
          </a:p>
          <a:p>
            <a:pPr marL="400050" lvl="1" indent="0" algn="just">
              <a:spcBef>
                <a:spcPts val="0"/>
              </a:spcBef>
              <a:buNone/>
            </a:pPr>
            <a:r>
              <a:rPr lang="en-US" i="1" dirty="0"/>
              <a:t>(A) abandoned, orphaned or homeless children;</a:t>
            </a:r>
          </a:p>
          <a:p>
            <a:pPr marL="400050" lvl="1" indent="0" algn="just">
              <a:spcBef>
                <a:spcPts val="0"/>
              </a:spcBef>
              <a:buNone/>
            </a:pPr>
            <a:r>
              <a:rPr lang="en-US" i="1" dirty="0"/>
              <a:t>(B) physically or mentally abused and traumatized persons;</a:t>
            </a:r>
          </a:p>
          <a:p>
            <a:pPr marL="400050" lvl="1" indent="0" algn="just">
              <a:spcBef>
                <a:spcPts val="0"/>
              </a:spcBef>
              <a:buNone/>
            </a:pPr>
            <a:r>
              <a:rPr lang="en-US" i="1" dirty="0"/>
              <a:t>(C) prisoners; or</a:t>
            </a:r>
          </a:p>
          <a:p>
            <a:pPr marL="400050" lvl="1" indent="0" algn="just">
              <a:spcBef>
                <a:spcPts val="0"/>
              </a:spcBef>
              <a:buNone/>
            </a:pPr>
            <a:r>
              <a:rPr lang="en-US" i="1" dirty="0"/>
              <a:t>(D) persons over the age of 65 years residing in a rural area;</a:t>
            </a:r>
          </a:p>
          <a:p>
            <a:pPr marL="0" indent="0" algn="just">
              <a:spcBef>
                <a:spcPts val="0"/>
              </a:spcBef>
              <a:buNone/>
            </a:pPr>
            <a:endParaRPr lang="en-US" sz="1800" i="1" dirty="0"/>
          </a:p>
          <a:p>
            <a:pPr marL="0" indent="0" algn="just">
              <a:spcBef>
                <a:spcPts val="0"/>
              </a:spcBef>
              <a:buNone/>
            </a:pPr>
            <a:r>
              <a:rPr lang="en-US" sz="1800" i="1" dirty="0"/>
              <a:t>(iv) preservation of environment including watershed, forests and wildlife;</a:t>
            </a:r>
          </a:p>
          <a:p>
            <a:pPr algn="just"/>
            <a:endParaRPr lang="en-US" dirty="0"/>
          </a:p>
        </p:txBody>
      </p:sp>
    </p:spTree>
    <p:extLst>
      <p:ext uri="{BB962C8B-B14F-4D97-AF65-F5344CB8AC3E}">
        <p14:creationId xmlns:p14="http://schemas.microsoft.com/office/powerpoint/2010/main" val="4238583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A689981-64B7-4830-B261-9C101AB15895}"/>
              </a:ext>
            </a:extLst>
          </p:cNvPr>
          <p:cNvPicPr>
            <a:picLocks noGrp="1" noChangeAspect="1"/>
          </p:cNvPicPr>
          <p:nvPr>
            <p:ph idx="1"/>
          </p:nvPr>
        </p:nvPicPr>
        <p:blipFill rotWithShape="1">
          <a:blip r:embed="rId2"/>
          <a:srcRect t="10303" r="1954" b="6015"/>
          <a:stretch/>
        </p:blipFill>
        <p:spPr>
          <a:xfrm>
            <a:off x="247650" y="964875"/>
            <a:ext cx="11415712" cy="5521219"/>
          </a:xfrm>
          <a:prstGeom prst="rect">
            <a:avLst/>
          </a:prstGeom>
        </p:spPr>
      </p:pic>
    </p:spTree>
    <p:extLst>
      <p:ext uri="{BB962C8B-B14F-4D97-AF65-F5344CB8AC3E}">
        <p14:creationId xmlns:p14="http://schemas.microsoft.com/office/powerpoint/2010/main" val="28408906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D4819-3FBB-4879-93D5-F8E55012289A}"/>
              </a:ext>
            </a:extLst>
          </p:cNvPr>
          <p:cNvSpPr>
            <a:spLocks noGrp="1"/>
          </p:cNvSpPr>
          <p:nvPr>
            <p:ph type="title"/>
          </p:nvPr>
        </p:nvSpPr>
        <p:spPr/>
        <p:txBody>
          <a:bodyPr/>
          <a:lstStyle/>
          <a:p>
            <a:r>
              <a:rPr lang="en-US" b="1" dirty="0"/>
              <a:t>SUPPLIES BY RELIGIOUS PLACES</a:t>
            </a:r>
            <a:endParaRPr lang="en-US" dirty="0"/>
          </a:p>
        </p:txBody>
      </p:sp>
      <p:pic>
        <p:nvPicPr>
          <p:cNvPr id="6" name="Picture 5">
            <a:extLst>
              <a:ext uri="{FF2B5EF4-FFF2-40B4-BE49-F238E27FC236}">
                <a16:creationId xmlns:a16="http://schemas.microsoft.com/office/drawing/2014/main" id="{41B0E13D-DD7B-4AC3-B773-026860BBD6F1}"/>
              </a:ext>
            </a:extLst>
          </p:cNvPr>
          <p:cNvPicPr>
            <a:picLocks noChangeAspect="1"/>
          </p:cNvPicPr>
          <p:nvPr/>
        </p:nvPicPr>
        <p:blipFill rotWithShape="1">
          <a:blip r:embed="rId2"/>
          <a:srcRect l="1396" t="35814" r="4331" b="20775"/>
          <a:stretch/>
        </p:blipFill>
        <p:spPr>
          <a:xfrm>
            <a:off x="191385" y="1520455"/>
            <a:ext cx="11493795" cy="4242392"/>
          </a:xfrm>
          <a:prstGeom prst="rect">
            <a:avLst/>
          </a:prstGeom>
        </p:spPr>
      </p:pic>
    </p:spTree>
    <p:extLst>
      <p:ext uri="{BB962C8B-B14F-4D97-AF65-F5344CB8AC3E}">
        <p14:creationId xmlns:p14="http://schemas.microsoft.com/office/powerpoint/2010/main" val="28555948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9C8E8-B161-4B03-B16B-8F50FC8C69CF}"/>
              </a:ext>
            </a:extLst>
          </p:cNvPr>
          <p:cNvSpPr>
            <a:spLocks noGrp="1"/>
          </p:cNvSpPr>
          <p:nvPr>
            <p:ph type="title"/>
          </p:nvPr>
        </p:nvSpPr>
        <p:spPr/>
        <p:txBody>
          <a:bodyPr/>
          <a:lstStyle/>
          <a:p>
            <a:r>
              <a:rPr lang="en-US" b="1" dirty="0"/>
              <a:t>SUPPLIES BY RELIGIOUS PLACES</a:t>
            </a:r>
          </a:p>
        </p:txBody>
      </p:sp>
      <p:sp>
        <p:nvSpPr>
          <p:cNvPr id="8" name="Freeform: Shape 7">
            <a:extLst>
              <a:ext uri="{FF2B5EF4-FFF2-40B4-BE49-F238E27FC236}">
                <a16:creationId xmlns:a16="http://schemas.microsoft.com/office/drawing/2014/main" id="{3B870DEE-5B3B-46FA-9BE5-02540F08F05D}"/>
              </a:ext>
            </a:extLst>
          </p:cNvPr>
          <p:cNvSpPr/>
          <p:nvPr/>
        </p:nvSpPr>
        <p:spPr>
          <a:xfrm>
            <a:off x="658178" y="1596566"/>
            <a:ext cx="8128000" cy="500850"/>
          </a:xfrm>
          <a:custGeom>
            <a:avLst/>
            <a:gdLst>
              <a:gd name="connsiteX0" fmla="*/ 0 w 8128000"/>
              <a:gd name="connsiteY0" fmla="*/ 0 h 500850"/>
              <a:gd name="connsiteX1" fmla="*/ 8128000 w 8128000"/>
              <a:gd name="connsiteY1" fmla="*/ 0 h 500850"/>
              <a:gd name="connsiteX2" fmla="*/ 8128000 w 8128000"/>
              <a:gd name="connsiteY2" fmla="*/ 500850 h 500850"/>
              <a:gd name="connsiteX3" fmla="*/ 0 w 8128000"/>
              <a:gd name="connsiteY3" fmla="*/ 500850 h 500850"/>
              <a:gd name="connsiteX4" fmla="*/ 0 w 8128000"/>
              <a:gd name="connsiteY4" fmla="*/ 0 h 50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500850">
                <a:moveTo>
                  <a:pt x="0" y="0"/>
                </a:moveTo>
                <a:lnTo>
                  <a:pt x="8128000" y="0"/>
                </a:lnTo>
                <a:lnTo>
                  <a:pt x="8128000" y="500850"/>
                </a:lnTo>
                <a:lnTo>
                  <a:pt x="0" y="5008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0823" tIns="249936" rIns="63082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Exempt vide Entry No. 98 of 2/2017</a:t>
            </a:r>
          </a:p>
        </p:txBody>
      </p:sp>
      <p:sp>
        <p:nvSpPr>
          <p:cNvPr id="9" name="Freeform: Shape 8">
            <a:extLst>
              <a:ext uri="{FF2B5EF4-FFF2-40B4-BE49-F238E27FC236}">
                <a16:creationId xmlns:a16="http://schemas.microsoft.com/office/drawing/2014/main" id="{1BDAAAEE-2A13-4582-81C1-B3664446D5BA}"/>
              </a:ext>
            </a:extLst>
          </p:cNvPr>
          <p:cNvSpPr/>
          <p:nvPr/>
        </p:nvSpPr>
        <p:spPr>
          <a:xfrm>
            <a:off x="1064578" y="1419446"/>
            <a:ext cx="5689600" cy="354240"/>
          </a:xfrm>
          <a:custGeom>
            <a:avLst/>
            <a:gdLst>
              <a:gd name="connsiteX0" fmla="*/ 0 w 5689600"/>
              <a:gd name="connsiteY0" fmla="*/ 59041 h 354240"/>
              <a:gd name="connsiteX1" fmla="*/ 59041 w 5689600"/>
              <a:gd name="connsiteY1" fmla="*/ 0 h 354240"/>
              <a:gd name="connsiteX2" fmla="*/ 5630559 w 5689600"/>
              <a:gd name="connsiteY2" fmla="*/ 0 h 354240"/>
              <a:gd name="connsiteX3" fmla="*/ 5689600 w 5689600"/>
              <a:gd name="connsiteY3" fmla="*/ 59041 h 354240"/>
              <a:gd name="connsiteX4" fmla="*/ 5689600 w 5689600"/>
              <a:gd name="connsiteY4" fmla="*/ 295199 h 354240"/>
              <a:gd name="connsiteX5" fmla="*/ 5630559 w 5689600"/>
              <a:gd name="connsiteY5" fmla="*/ 354240 h 354240"/>
              <a:gd name="connsiteX6" fmla="*/ 59041 w 5689600"/>
              <a:gd name="connsiteY6" fmla="*/ 354240 h 354240"/>
              <a:gd name="connsiteX7" fmla="*/ 0 w 5689600"/>
              <a:gd name="connsiteY7" fmla="*/ 295199 h 354240"/>
              <a:gd name="connsiteX8" fmla="*/ 0 w 568960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354240">
                <a:moveTo>
                  <a:pt x="0" y="59041"/>
                </a:moveTo>
                <a:cubicBezTo>
                  <a:pt x="0" y="26434"/>
                  <a:pt x="26434" y="0"/>
                  <a:pt x="59041" y="0"/>
                </a:cubicBezTo>
                <a:lnTo>
                  <a:pt x="5630559" y="0"/>
                </a:lnTo>
                <a:cubicBezTo>
                  <a:pt x="5663166" y="0"/>
                  <a:pt x="5689600" y="26434"/>
                  <a:pt x="5689600" y="59041"/>
                </a:cubicBezTo>
                <a:lnTo>
                  <a:pt x="5689600" y="295199"/>
                </a:lnTo>
                <a:cubicBezTo>
                  <a:pt x="5689600" y="327806"/>
                  <a:pt x="5663166" y="354240"/>
                  <a:pt x="5630559" y="354240"/>
                </a:cubicBezTo>
                <a:lnTo>
                  <a:pt x="59041" y="354240"/>
                </a:lnTo>
                <a:cubicBezTo>
                  <a:pt x="26434" y="354240"/>
                  <a:pt x="0" y="327806"/>
                  <a:pt x="0" y="295199"/>
                </a:cubicBezTo>
                <a:lnTo>
                  <a:pt x="0" y="590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2346" tIns="17293" rIns="232346" bIns="17293" numCol="1" spcCol="1270" anchor="ctr" anchorCtr="0">
            <a:noAutofit/>
          </a:bodyPr>
          <a:lstStyle/>
          <a:p>
            <a:pPr marL="0" lvl="0" indent="0" algn="l" defTabSz="1066800">
              <a:lnSpc>
                <a:spcPct val="90000"/>
              </a:lnSpc>
              <a:spcBef>
                <a:spcPct val="0"/>
              </a:spcBef>
              <a:spcAft>
                <a:spcPct val="35000"/>
              </a:spcAft>
              <a:buNone/>
            </a:pPr>
            <a:r>
              <a:rPr lang="en-US" sz="2400" kern="1200" dirty="0"/>
              <a:t>Sale of </a:t>
            </a:r>
            <a:r>
              <a:rPr lang="en-US" sz="2400" kern="1200" dirty="0" err="1"/>
              <a:t>Prasadam</a:t>
            </a:r>
            <a:r>
              <a:rPr lang="en-US" sz="2000" kern="1200" dirty="0"/>
              <a:t>	</a:t>
            </a:r>
          </a:p>
        </p:txBody>
      </p:sp>
      <p:sp>
        <p:nvSpPr>
          <p:cNvPr id="10" name="Freeform: Shape 9">
            <a:extLst>
              <a:ext uri="{FF2B5EF4-FFF2-40B4-BE49-F238E27FC236}">
                <a16:creationId xmlns:a16="http://schemas.microsoft.com/office/drawing/2014/main" id="{DB510E82-F0FD-4559-81C3-11428F755279}"/>
              </a:ext>
            </a:extLst>
          </p:cNvPr>
          <p:cNvSpPr/>
          <p:nvPr/>
        </p:nvSpPr>
        <p:spPr>
          <a:xfrm>
            <a:off x="658178" y="2339336"/>
            <a:ext cx="8128000" cy="500850"/>
          </a:xfrm>
          <a:custGeom>
            <a:avLst/>
            <a:gdLst>
              <a:gd name="connsiteX0" fmla="*/ 0 w 8128000"/>
              <a:gd name="connsiteY0" fmla="*/ 0 h 500850"/>
              <a:gd name="connsiteX1" fmla="*/ 8128000 w 8128000"/>
              <a:gd name="connsiteY1" fmla="*/ 0 h 500850"/>
              <a:gd name="connsiteX2" fmla="*/ 8128000 w 8128000"/>
              <a:gd name="connsiteY2" fmla="*/ 500850 h 500850"/>
              <a:gd name="connsiteX3" fmla="*/ 0 w 8128000"/>
              <a:gd name="connsiteY3" fmla="*/ 500850 h 500850"/>
              <a:gd name="connsiteX4" fmla="*/ 0 w 8128000"/>
              <a:gd name="connsiteY4" fmla="*/ 0 h 50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500850">
                <a:moveTo>
                  <a:pt x="0" y="0"/>
                </a:moveTo>
                <a:lnTo>
                  <a:pt x="8128000" y="0"/>
                </a:lnTo>
                <a:lnTo>
                  <a:pt x="8128000" y="500850"/>
                </a:lnTo>
                <a:lnTo>
                  <a:pt x="0" y="5008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0823" tIns="249936" rIns="63082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Taxable</a:t>
            </a:r>
          </a:p>
        </p:txBody>
      </p:sp>
      <p:sp>
        <p:nvSpPr>
          <p:cNvPr id="11" name="Freeform: Shape 10">
            <a:extLst>
              <a:ext uri="{FF2B5EF4-FFF2-40B4-BE49-F238E27FC236}">
                <a16:creationId xmlns:a16="http://schemas.microsoft.com/office/drawing/2014/main" id="{4B03C462-1CBE-459D-B0F7-4C96EBAB8706}"/>
              </a:ext>
            </a:extLst>
          </p:cNvPr>
          <p:cNvSpPr/>
          <p:nvPr/>
        </p:nvSpPr>
        <p:spPr>
          <a:xfrm>
            <a:off x="1064578" y="2162216"/>
            <a:ext cx="5689600" cy="354240"/>
          </a:xfrm>
          <a:custGeom>
            <a:avLst/>
            <a:gdLst>
              <a:gd name="connsiteX0" fmla="*/ 0 w 5689600"/>
              <a:gd name="connsiteY0" fmla="*/ 59041 h 354240"/>
              <a:gd name="connsiteX1" fmla="*/ 59041 w 5689600"/>
              <a:gd name="connsiteY1" fmla="*/ 0 h 354240"/>
              <a:gd name="connsiteX2" fmla="*/ 5630559 w 5689600"/>
              <a:gd name="connsiteY2" fmla="*/ 0 h 354240"/>
              <a:gd name="connsiteX3" fmla="*/ 5689600 w 5689600"/>
              <a:gd name="connsiteY3" fmla="*/ 59041 h 354240"/>
              <a:gd name="connsiteX4" fmla="*/ 5689600 w 5689600"/>
              <a:gd name="connsiteY4" fmla="*/ 295199 h 354240"/>
              <a:gd name="connsiteX5" fmla="*/ 5630559 w 5689600"/>
              <a:gd name="connsiteY5" fmla="*/ 354240 h 354240"/>
              <a:gd name="connsiteX6" fmla="*/ 59041 w 5689600"/>
              <a:gd name="connsiteY6" fmla="*/ 354240 h 354240"/>
              <a:gd name="connsiteX7" fmla="*/ 0 w 5689600"/>
              <a:gd name="connsiteY7" fmla="*/ 295199 h 354240"/>
              <a:gd name="connsiteX8" fmla="*/ 0 w 568960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354240">
                <a:moveTo>
                  <a:pt x="0" y="59041"/>
                </a:moveTo>
                <a:cubicBezTo>
                  <a:pt x="0" y="26434"/>
                  <a:pt x="26434" y="0"/>
                  <a:pt x="59041" y="0"/>
                </a:cubicBezTo>
                <a:lnTo>
                  <a:pt x="5630559" y="0"/>
                </a:lnTo>
                <a:cubicBezTo>
                  <a:pt x="5663166" y="0"/>
                  <a:pt x="5689600" y="26434"/>
                  <a:pt x="5689600" y="59041"/>
                </a:cubicBezTo>
                <a:lnTo>
                  <a:pt x="5689600" y="295199"/>
                </a:lnTo>
                <a:cubicBezTo>
                  <a:pt x="5689600" y="327806"/>
                  <a:pt x="5663166" y="354240"/>
                  <a:pt x="5630559" y="354240"/>
                </a:cubicBezTo>
                <a:lnTo>
                  <a:pt x="59041" y="354240"/>
                </a:lnTo>
                <a:cubicBezTo>
                  <a:pt x="26434" y="354240"/>
                  <a:pt x="0" y="327806"/>
                  <a:pt x="0" y="295199"/>
                </a:cubicBezTo>
                <a:lnTo>
                  <a:pt x="0" y="590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2346" tIns="17293" rIns="232346" bIns="17293" numCol="1" spcCol="1270" anchor="ctr" anchorCtr="0">
            <a:noAutofit/>
          </a:bodyPr>
          <a:lstStyle/>
          <a:p>
            <a:pPr marL="0" lvl="0" indent="0" algn="l" defTabSz="1066800">
              <a:lnSpc>
                <a:spcPct val="90000"/>
              </a:lnSpc>
              <a:spcBef>
                <a:spcPct val="0"/>
              </a:spcBef>
              <a:spcAft>
                <a:spcPct val="35000"/>
              </a:spcAft>
              <a:buNone/>
            </a:pPr>
            <a:r>
              <a:rPr lang="en-US" sz="2400" kern="1200" dirty="0"/>
              <a:t>Vehicle Entry fee</a:t>
            </a:r>
          </a:p>
        </p:txBody>
      </p:sp>
      <p:sp>
        <p:nvSpPr>
          <p:cNvPr id="12" name="Freeform: Shape 11">
            <a:extLst>
              <a:ext uri="{FF2B5EF4-FFF2-40B4-BE49-F238E27FC236}">
                <a16:creationId xmlns:a16="http://schemas.microsoft.com/office/drawing/2014/main" id="{6708D826-AC48-46BE-A40A-D628D0740DBF}"/>
              </a:ext>
            </a:extLst>
          </p:cNvPr>
          <p:cNvSpPr/>
          <p:nvPr/>
        </p:nvSpPr>
        <p:spPr>
          <a:xfrm>
            <a:off x="658178" y="3082106"/>
            <a:ext cx="8128000" cy="500850"/>
          </a:xfrm>
          <a:custGeom>
            <a:avLst/>
            <a:gdLst>
              <a:gd name="connsiteX0" fmla="*/ 0 w 8128000"/>
              <a:gd name="connsiteY0" fmla="*/ 0 h 500850"/>
              <a:gd name="connsiteX1" fmla="*/ 8128000 w 8128000"/>
              <a:gd name="connsiteY1" fmla="*/ 0 h 500850"/>
              <a:gd name="connsiteX2" fmla="*/ 8128000 w 8128000"/>
              <a:gd name="connsiteY2" fmla="*/ 500850 h 500850"/>
              <a:gd name="connsiteX3" fmla="*/ 0 w 8128000"/>
              <a:gd name="connsiteY3" fmla="*/ 500850 h 500850"/>
              <a:gd name="connsiteX4" fmla="*/ 0 w 8128000"/>
              <a:gd name="connsiteY4" fmla="*/ 0 h 50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500850">
                <a:moveTo>
                  <a:pt x="0" y="0"/>
                </a:moveTo>
                <a:lnTo>
                  <a:pt x="8128000" y="0"/>
                </a:lnTo>
                <a:lnTo>
                  <a:pt x="8128000" y="500850"/>
                </a:lnTo>
                <a:lnTo>
                  <a:pt x="0" y="5008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0823" tIns="249936" rIns="63082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Taxable</a:t>
            </a:r>
          </a:p>
        </p:txBody>
      </p:sp>
      <p:sp>
        <p:nvSpPr>
          <p:cNvPr id="13" name="Freeform: Shape 12">
            <a:extLst>
              <a:ext uri="{FF2B5EF4-FFF2-40B4-BE49-F238E27FC236}">
                <a16:creationId xmlns:a16="http://schemas.microsoft.com/office/drawing/2014/main" id="{8A39006B-FFC4-42ED-A979-02D84CA76C7D}"/>
              </a:ext>
            </a:extLst>
          </p:cNvPr>
          <p:cNvSpPr/>
          <p:nvPr/>
        </p:nvSpPr>
        <p:spPr>
          <a:xfrm>
            <a:off x="1064578" y="2904986"/>
            <a:ext cx="5689600" cy="354240"/>
          </a:xfrm>
          <a:custGeom>
            <a:avLst/>
            <a:gdLst>
              <a:gd name="connsiteX0" fmla="*/ 0 w 5689600"/>
              <a:gd name="connsiteY0" fmla="*/ 59041 h 354240"/>
              <a:gd name="connsiteX1" fmla="*/ 59041 w 5689600"/>
              <a:gd name="connsiteY1" fmla="*/ 0 h 354240"/>
              <a:gd name="connsiteX2" fmla="*/ 5630559 w 5689600"/>
              <a:gd name="connsiteY2" fmla="*/ 0 h 354240"/>
              <a:gd name="connsiteX3" fmla="*/ 5689600 w 5689600"/>
              <a:gd name="connsiteY3" fmla="*/ 59041 h 354240"/>
              <a:gd name="connsiteX4" fmla="*/ 5689600 w 5689600"/>
              <a:gd name="connsiteY4" fmla="*/ 295199 h 354240"/>
              <a:gd name="connsiteX5" fmla="*/ 5630559 w 5689600"/>
              <a:gd name="connsiteY5" fmla="*/ 354240 h 354240"/>
              <a:gd name="connsiteX6" fmla="*/ 59041 w 5689600"/>
              <a:gd name="connsiteY6" fmla="*/ 354240 h 354240"/>
              <a:gd name="connsiteX7" fmla="*/ 0 w 5689600"/>
              <a:gd name="connsiteY7" fmla="*/ 295199 h 354240"/>
              <a:gd name="connsiteX8" fmla="*/ 0 w 568960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354240">
                <a:moveTo>
                  <a:pt x="0" y="59041"/>
                </a:moveTo>
                <a:cubicBezTo>
                  <a:pt x="0" y="26434"/>
                  <a:pt x="26434" y="0"/>
                  <a:pt x="59041" y="0"/>
                </a:cubicBezTo>
                <a:lnTo>
                  <a:pt x="5630559" y="0"/>
                </a:lnTo>
                <a:cubicBezTo>
                  <a:pt x="5663166" y="0"/>
                  <a:pt x="5689600" y="26434"/>
                  <a:pt x="5689600" y="59041"/>
                </a:cubicBezTo>
                <a:lnTo>
                  <a:pt x="5689600" y="295199"/>
                </a:lnTo>
                <a:cubicBezTo>
                  <a:pt x="5689600" y="327806"/>
                  <a:pt x="5663166" y="354240"/>
                  <a:pt x="5630559" y="354240"/>
                </a:cubicBezTo>
                <a:lnTo>
                  <a:pt x="59041" y="354240"/>
                </a:lnTo>
                <a:cubicBezTo>
                  <a:pt x="26434" y="354240"/>
                  <a:pt x="0" y="327806"/>
                  <a:pt x="0" y="295199"/>
                </a:cubicBezTo>
                <a:lnTo>
                  <a:pt x="0" y="590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2346" tIns="17293" rIns="232346" bIns="17293" numCol="1" spcCol="1270" anchor="ctr" anchorCtr="0">
            <a:noAutofit/>
          </a:bodyPr>
          <a:lstStyle/>
          <a:p>
            <a:pPr marL="0" lvl="0" indent="0" algn="l" defTabSz="1066800">
              <a:lnSpc>
                <a:spcPct val="90000"/>
              </a:lnSpc>
              <a:spcBef>
                <a:spcPct val="0"/>
              </a:spcBef>
              <a:spcAft>
                <a:spcPct val="35000"/>
              </a:spcAft>
              <a:buNone/>
            </a:pPr>
            <a:r>
              <a:rPr lang="en-US" sz="2400" kern="1200" dirty="0"/>
              <a:t>Tonsuring of head of devotees</a:t>
            </a:r>
          </a:p>
        </p:txBody>
      </p:sp>
      <p:sp>
        <p:nvSpPr>
          <p:cNvPr id="14" name="Freeform: Shape 13">
            <a:extLst>
              <a:ext uri="{FF2B5EF4-FFF2-40B4-BE49-F238E27FC236}">
                <a16:creationId xmlns:a16="http://schemas.microsoft.com/office/drawing/2014/main" id="{37D154E5-4128-4488-AB08-AB69B3A1FB22}"/>
              </a:ext>
            </a:extLst>
          </p:cNvPr>
          <p:cNvSpPr/>
          <p:nvPr/>
        </p:nvSpPr>
        <p:spPr>
          <a:xfrm>
            <a:off x="658178" y="3824876"/>
            <a:ext cx="8128000" cy="500850"/>
          </a:xfrm>
          <a:custGeom>
            <a:avLst/>
            <a:gdLst>
              <a:gd name="connsiteX0" fmla="*/ 0 w 8128000"/>
              <a:gd name="connsiteY0" fmla="*/ 0 h 500850"/>
              <a:gd name="connsiteX1" fmla="*/ 8128000 w 8128000"/>
              <a:gd name="connsiteY1" fmla="*/ 0 h 500850"/>
              <a:gd name="connsiteX2" fmla="*/ 8128000 w 8128000"/>
              <a:gd name="connsiteY2" fmla="*/ 500850 h 500850"/>
              <a:gd name="connsiteX3" fmla="*/ 0 w 8128000"/>
              <a:gd name="connsiteY3" fmla="*/ 500850 h 500850"/>
              <a:gd name="connsiteX4" fmla="*/ 0 w 8128000"/>
              <a:gd name="connsiteY4" fmla="*/ 0 h 50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500850">
                <a:moveTo>
                  <a:pt x="0" y="0"/>
                </a:moveTo>
                <a:lnTo>
                  <a:pt x="8128000" y="0"/>
                </a:lnTo>
                <a:lnTo>
                  <a:pt x="8128000" y="500850"/>
                </a:lnTo>
                <a:lnTo>
                  <a:pt x="0" y="5008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0823" tIns="249936" rIns="63082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Exempt if rent is less than Rs. 10,000/- per month vide Entry No. 13</a:t>
            </a:r>
          </a:p>
        </p:txBody>
      </p:sp>
      <p:sp>
        <p:nvSpPr>
          <p:cNvPr id="15" name="Freeform: Shape 14">
            <a:extLst>
              <a:ext uri="{FF2B5EF4-FFF2-40B4-BE49-F238E27FC236}">
                <a16:creationId xmlns:a16="http://schemas.microsoft.com/office/drawing/2014/main" id="{A8E15BDF-F39B-49CC-B88C-5998BEE5259E}"/>
              </a:ext>
            </a:extLst>
          </p:cNvPr>
          <p:cNvSpPr/>
          <p:nvPr/>
        </p:nvSpPr>
        <p:spPr>
          <a:xfrm>
            <a:off x="1064578" y="3647756"/>
            <a:ext cx="5689600" cy="354240"/>
          </a:xfrm>
          <a:custGeom>
            <a:avLst/>
            <a:gdLst>
              <a:gd name="connsiteX0" fmla="*/ 0 w 5689600"/>
              <a:gd name="connsiteY0" fmla="*/ 59041 h 354240"/>
              <a:gd name="connsiteX1" fmla="*/ 59041 w 5689600"/>
              <a:gd name="connsiteY1" fmla="*/ 0 h 354240"/>
              <a:gd name="connsiteX2" fmla="*/ 5630559 w 5689600"/>
              <a:gd name="connsiteY2" fmla="*/ 0 h 354240"/>
              <a:gd name="connsiteX3" fmla="*/ 5689600 w 5689600"/>
              <a:gd name="connsiteY3" fmla="*/ 59041 h 354240"/>
              <a:gd name="connsiteX4" fmla="*/ 5689600 w 5689600"/>
              <a:gd name="connsiteY4" fmla="*/ 295199 h 354240"/>
              <a:gd name="connsiteX5" fmla="*/ 5630559 w 5689600"/>
              <a:gd name="connsiteY5" fmla="*/ 354240 h 354240"/>
              <a:gd name="connsiteX6" fmla="*/ 59041 w 5689600"/>
              <a:gd name="connsiteY6" fmla="*/ 354240 h 354240"/>
              <a:gd name="connsiteX7" fmla="*/ 0 w 5689600"/>
              <a:gd name="connsiteY7" fmla="*/ 295199 h 354240"/>
              <a:gd name="connsiteX8" fmla="*/ 0 w 568960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354240">
                <a:moveTo>
                  <a:pt x="0" y="59041"/>
                </a:moveTo>
                <a:cubicBezTo>
                  <a:pt x="0" y="26434"/>
                  <a:pt x="26434" y="0"/>
                  <a:pt x="59041" y="0"/>
                </a:cubicBezTo>
                <a:lnTo>
                  <a:pt x="5630559" y="0"/>
                </a:lnTo>
                <a:cubicBezTo>
                  <a:pt x="5663166" y="0"/>
                  <a:pt x="5689600" y="26434"/>
                  <a:pt x="5689600" y="59041"/>
                </a:cubicBezTo>
                <a:lnTo>
                  <a:pt x="5689600" y="295199"/>
                </a:lnTo>
                <a:cubicBezTo>
                  <a:pt x="5689600" y="327806"/>
                  <a:pt x="5663166" y="354240"/>
                  <a:pt x="5630559" y="354240"/>
                </a:cubicBezTo>
                <a:lnTo>
                  <a:pt x="59041" y="354240"/>
                </a:lnTo>
                <a:cubicBezTo>
                  <a:pt x="26434" y="354240"/>
                  <a:pt x="0" y="327806"/>
                  <a:pt x="0" y="295199"/>
                </a:cubicBezTo>
                <a:lnTo>
                  <a:pt x="0" y="590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2346" tIns="17293" rIns="232346" bIns="17293" numCol="1" spcCol="1270" anchor="ctr" anchorCtr="0">
            <a:noAutofit/>
          </a:bodyPr>
          <a:lstStyle/>
          <a:p>
            <a:pPr marL="0" lvl="0" indent="0" algn="l" defTabSz="1066800">
              <a:lnSpc>
                <a:spcPct val="90000"/>
              </a:lnSpc>
              <a:spcBef>
                <a:spcPct val="0"/>
              </a:spcBef>
              <a:spcAft>
                <a:spcPct val="35000"/>
              </a:spcAft>
              <a:buNone/>
            </a:pPr>
            <a:r>
              <a:rPr lang="en-US" sz="2400" kern="1200" dirty="0"/>
              <a:t>Renting of commercial shops</a:t>
            </a:r>
            <a:r>
              <a:rPr lang="en-US" sz="2000" kern="1200" dirty="0"/>
              <a:t>	</a:t>
            </a:r>
          </a:p>
        </p:txBody>
      </p:sp>
      <p:sp>
        <p:nvSpPr>
          <p:cNvPr id="16" name="Freeform: Shape 15">
            <a:extLst>
              <a:ext uri="{FF2B5EF4-FFF2-40B4-BE49-F238E27FC236}">
                <a16:creationId xmlns:a16="http://schemas.microsoft.com/office/drawing/2014/main" id="{0B787D44-86C6-4ED4-90F1-3E5B86F6D8CB}"/>
              </a:ext>
            </a:extLst>
          </p:cNvPr>
          <p:cNvSpPr/>
          <p:nvPr/>
        </p:nvSpPr>
        <p:spPr>
          <a:xfrm>
            <a:off x="658178" y="4567646"/>
            <a:ext cx="8128000" cy="500850"/>
          </a:xfrm>
          <a:custGeom>
            <a:avLst/>
            <a:gdLst>
              <a:gd name="connsiteX0" fmla="*/ 0 w 8128000"/>
              <a:gd name="connsiteY0" fmla="*/ 0 h 500850"/>
              <a:gd name="connsiteX1" fmla="*/ 8128000 w 8128000"/>
              <a:gd name="connsiteY1" fmla="*/ 0 h 500850"/>
              <a:gd name="connsiteX2" fmla="*/ 8128000 w 8128000"/>
              <a:gd name="connsiteY2" fmla="*/ 500850 h 500850"/>
              <a:gd name="connsiteX3" fmla="*/ 0 w 8128000"/>
              <a:gd name="connsiteY3" fmla="*/ 500850 h 500850"/>
              <a:gd name="connsiteX4" fmla="*/ 0 w 8128000"/>
              <a:gd name="connsiteY4" fmla="*/ 0 h 50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500850">
                <a:moveTo>
                  <a:pt x="0" y="0"/>
                </a:moveTo>
                <a:lnTo>
                  <a:pt x="8128000" y="0"/>
                </a:lnTo>
                <a:lnTo>
                  <a:pt x="8128000" y="500850"/>
                </a:lnTo>
                <a:lnTo>
                  <a:pt x="0" y="5008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0823" tIns="249936" rIns="63082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Exempt vide Entry No. 13 (a) of 12/2017</a:t>
            </a:r>
          </a:p>
        </p:txBody>
      </p:sp>
      <p:sp>
        <p:nvSpPr>
          <p:cNvPr id="17" name="Freeform: Shape 16">
            <a:extLst>
              <a:ext uri="{FF2B5EF4-FFF2-40B4-BE49-F238E27FC236}">
                <a16:creationId xmlns:a16="http://schemas.microsoft.com/office/drawing/2014/main" id="{F11B438A-0F99-414F-8D38-A51954E5D65C}"/>
              </a:ext>
            </a:extLst>
          </p:cNvPr>
          <p:cNvSpPr/>
          <p:nvPr/>
        </p:nvSpPr>
        <p:spPr>
          <a:xfrm>
            <a:off x="1064578" y="4390526"/>
            <a:ext cx="5689600" cy="354240"/>
          </a:xfrm>
          <a:custGeom>
            <a:avLst/>
            <a:gdLst>
              <a:gd name="connsiteX0" fmla="*/ 0 w 5689600"/>
              <a:gd name="connsiteY0" fmla="*/ 59041 h 354240"/>
              <a:gd name="connsiteX1" fmla="*/ 59041 w 5689600"/>
              <a:gd name="connsiteY1" fmla="*/ 0 h 354240"/>
              <a:gd name="connsiteX2" fmla="*/ 5630559 w 5689600"/>
              <a:gd name="connsiteY2" fmla="*/ 0 h 354240"/>
              <a:gd name="connsiteX3" fmla="*/ 5689600 w 5689600"/>
              <a:gd name="connsiteY3" fmla="*/ 59041 h 354240"/>
              <a:gd name="connsiteX4" fmla="*/ 5689600 w 5689600"/>
              <a:gd name="connsiteY4" fmla="*/ 295199 h 354240"/>
              <a:gd name="connsiteX5" fmla="*/ 5630559 w 5689600"/>
              <a:gd name="connsiteY5" fmla="*/ 354240 h 354240"/>
              <a:gd name="connsiteX6" fmla="*/ 59041 w 5689600"/>
              <a:gd name="connsiteY6" fmla="*/ 354240 h 354240"/>
              <a:gd name="connsiteX7" fmla="*/ 0 w 5689600"/>
              <a:gd name="connsiteY7" fmla="*/ 295199 h 354240"/>
              <a:gd name="connsiteX8" fmla="*/ 0 w 568960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354240">
                <a:moveTo>
                  <a:pt x="0" y="59041"/>
                </a:moveTo>
                <a:cubicBezTo>
                  <a:pt x="0" y="26434"/>
                  <a:pt x="26434" y="0"/>
                  <a:pt x="59041" y="0"/>
                </a:cubicBezTo>
                <a:lnTo>
                  <a:pt x="5630559" y="0"/>
                </a:lnTo>
                <a:cubicBezTo>
                  <a:pt x="5663166" y="0"/>
                  <a:pt x="5689600" y="26434"/>
                  <a:pt x="5689600" y="59041"/>
                </a:cubicBezTo>
                <a:lnTo>
                  <a:pt x="5689600" y="295199"/>
                </a:lnTo>
                <a:cubicBezTo>
                  <a:pt x="5689600" y="327806"/>
                  <a:pt x="5663166" y="354240"/>
                  <a:pt x="5630559" y="354240"/>
                </a:cubicBezTo>
                <a:lnTo>
                  <a:pt x="59041" y="354240"/>
                </a:lnTo>
                <a:cubicBezTo>
                  <a:pt x="26434" y="354240"/>
                  <a:pt x="0" y="327806"/>
                  <a:pt x="0" y="295199"/>
                </a:cubicBezTo>
                <a:lnTo>
                  <a:pt x="0" y="590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2346" tIns="17293" rIns="232346" bIns="17293" numCol="1" spcCol="1270" anchor="ctr" anchorCtr="0">
            <a:noAutofit/>
          </a:bodyPr>
          <a:lstStyle/>
          <a:p>
            <a:pPr marL="0" lvl="0" indent="0" algn="l" defTabSz="1066800">
              <a:lnSpc>
                <a:spcPct val="90000"/>
              </a:lnSpc>
              <a:spcBef>
                <a:spcPct val="0"/>
              </a:spcBef>
              <a:spcAft>
                <a:spcPct val="35000"/>
              </a:spcAft>
              <a:buNone/>
            </a:pPr>
            <a:r>
              <a:rPr lang="en-US" sz="2400" kern="1200" dirty="0" err="1"/>
              <a:t>Seva</a:t>
            </a:r>
            <a:r>
              <a:rPr lang="en-US" sz="2400" kern="1200" dirty="0"/>
              <a:t> Charges</a:t>
            </a:r>
          </a:p>
        </p:txBody>
      </p:sp>
      <p:sp>
        <p:nvSpPr>
          <p:cNvPr id="18" name="Freeform: Shape 17">
            <a:extLst>
              <a:ext uri="{FF2B5EF4-FFF2-40B4-BE49-F238E27FC236}">
                <a16:creationId xmlns:a16="http://schemas.microsoft.com/office/drawing/2014/main" id="{3181947B-C22F-4EFC-9FFB-1030B4A38326}"/>
              </a:ext>
            </a:extLst>
          </p:cNvPr>
          <p:cNvSpPr/>
          <p:nvPr/>
        </p:nvSpPr>
        <p:spPr>
          <a:xfrm>
            <a:off x="658178" y="5310416"/>
            <a:ext cx="8128000" cy="500850"/>
          </a:xfrm>
          <a:custGeom>
            <a:avLst/>
            <a:gdLst>
              <a:gd name="connsiteX0" fmla="*/ 0 w 8128000"/>
              <a:gd name="connsiteY0" fmla="*/ 0 h 500850"/>
              <a:gd name="connsiteX1" fmla="*/ 8128000 w 8128000"/>
              <a:gd name="connsiteY1" fmla="*/ 0 h 500850"/>
              <a:gd name="connsiteX2" fmla="*/ 8128000 w 8128000"/>
              <a:gd name="connsiteY2" fmla="*/ 500850 h 500850"/>
              <a:gd name="connsiteX3" fmla="*/ 0 w 8128000"/>
              <a:gd name="connsiteY3" fmla="*/ 500850 h 500850"/>
              <a:gd name="connsiteX4" fmla="*/ 0 w 8128000"/>
              <a:gd name="connsiteY4" fmla="*/ 0 h 50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500850">
                <a:moveTo>
                  <a:pt x="0" y="0"/>
                </a:moveTo>
                <a:lnTo>
                  <a:pt x="8128000" y="0"/>
                </a:lnTo>
                <a:lnTo>
                  <a:pt x="8128000" y="500850"/>
                </a:lnTo>
                <a:lnTo>
                  <a:pt x="0" y="5008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0823" tIns="249936" rIns="63082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Exempt if rent is less than Rs. 10,000/- per day vide Entry No. 13</a:t>
            </a:r>
          </a:p>
        </p:txBody>
      </p:sp>
      <p:sp>
        <p:nvSpPr>
          <p:cNvPr id="19" name="Freeform: Shape 18">
            <a:extLst>
              <a:ext uri="{FF2B5EF4-FFF2-40B4-BE49-F238E27FC236}">
                <a16:creationId xmlns:a16="http://schemas.microsoft.com/office/drawing/2014/main" id="{BFA59488-677F-475C-B48C-4E444A63755B}"/>
              </a:ext>
            </a:extLst>
          </p:cNvPr>
          <p:cNvSpPr/>
          <p:nvPr/>
        </p:nvSpPr>
        <p:spPr>
          <a:xfrm>
            <a:off x="1064578" y="5133296"/>
            <a:ext cx="5689600" cy="354240"/>
          </a:xfrm>
          <a:custGeom>
            <a:avLst/>
            <a:gdLst>
              <a:gd name="connsiteX0" fmla="*/ 0 w 5689600"/>
              <a:gd name="connsiteY0" fmla="*/ 59041 h 354240"/>
              <a:gd name="connsiteX1" fmla="*/ 59041 w 5689600"/>
              <a:gd name="connsiteY1" fmla="*/ 0 h 354240"/>
              <a:gd name="connsiteX2" fmla="*/ 5630559 w 5689600"/>
              <a:gd name="connsiteY2" fmla="*/ 0 h 354240"/>
              <a:gd name="connsiteX3" fmla="*/ 5689600 w 5689600"/>
              <a:gd name="connsiteY3" fmla="*/ 59041 h 354240"/>
              <a:gd name="connsiteX4" fmla="*/ 5689600 w 5689600"/>
              <a:gd name="connsiteY4" fmla="*/ 295199 h 354240"/>
              <a:gd name="connsiteX5" fmla="*/ 5630559 w 5689600"/>
              <a:gd name="connsiteY5" fmla="*/ 354240 h 354240"/>
              <a:gd name="connsiteX6" fmla="*/ 59041 w 5689600"/>
              <a:gd name="connsiteY6" fmla="*/ 354240 h 354240"/>
              <a:gd name="connsiteX7" fmla="*/ 0 w 5689600"/>
              <a:gd name="connsiteY7" fmla="*/ 295199 h 354240"/>
              <a:gd name="connsiteX8" fmla="*/ 0 w 568960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354240">
                <a:moveTo>
                  <a:pt x="0" y="59041"/>
                </a:moveTo>
                <a:cubicBezTo>
                  <a:pt x="0" y="26434"/>
                  <a:pt x="26434" y="0"/>
                  <a:pt x="59041" y="0"/>
                </a:cubicBezTo>
                <a:lnTo>
                  <a:pt x="5630559" y="0"/>
                </a:lnTo>
                <a:cubicBezTo>
                  <a:pt x="5663166" y="0"/>
                  <a:pt x="5689600" y="26434"/>
                  <a:pt x="5689600" y="59041"/>
                </a:cubicBezTo>
                <a:lnTo>
                  <a:pt x="5689600" y="295199"/>
                </a:lnTo>
                <a:cubicBezTo>
                  <a:pt x="5689600" y="327806"/>
                  <a:pt x="5663166" y="354240"/>
                  <a:pt x="5630559" y="354240"/>
                </a:cubicBezTo>
                <a:lnTo>
                  <a:pt x="59041" y="354240"/>
                </a:lnTo>
                <a:cubicBezTo>
                  <a:pt x="26434" y="354240"/>
                  <a:pt x="0" y="327806"/>
                  <a:pt x="0" y="295199"/>
                </a:cubicBezTo>
                <a:lnTo>
                  <a:pt x="0" y="590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2346" tIns="17293" rIns="232346" bIns="17293" numCol="1" spcCol="1270" anchor="ctr" anchorCtr="0">
            <a:noAutofit/>
          </a:bodyPr>
          <a:lstStyle/>
          <a:p>
            <a:pPr marL="0" lvl="0" indent="0" algn="l" defTabSz="1066800">
              <a:lnSpc>
                <a:spcPct val="90000"/>
              </a:lnSpc>
              <a:spcBef>
                <a:spcPct val="0"/>
              </a:spcBef>
              <a:spcAft>
                <a:spcPct val="35000"/>
              </a:spcAft>
              <a:buNone/>
            </a:pPr>
            <a:r>
              <a:rPr lang="en-US" sz="2400" kern="1200" dirty="0"/>
              <a:t>Renting of marriage halls </a:t>
            </a:r>
          </a:p>
        </p:txBody>
      </p:sp>
      <p:sp>
        <p:nvSpPr>
          <p:cNvPr id="20" name="Freeform: Shape 19">
            <a:extLst>
              <a:ext uri="{FF2B5EF4-FFF2-40B4-BE49-F238E27FC236}">
                <a16:creationId xmlns:a16="http://schemas.microsoft.com/office/drawing/2014/main" id="{47B1B71D-25F3-494D-B703-7D2E0BD4547B}"/>
              </a:ext>
            </a:extLst>
          </p:cNvPr>
          <p:cNvSpPr/>
          <p:nvPr/>
        </p:nvSpPr>
        <p:spPr>
          <a:xfrm>
            <a:off x="658178" y="6053186"/>
            <a:ext cx="8128000" cy="500850"/>
          </a:xfrm>
          <a:custGeom>
            <a:avLst/>
            <a:gdLst>
              <a:gd name="connsiteX0" fmla="*/ 0 w 8128000"/>
              <a:gd name="connsiteY0" fmla="*/ 0 h 500850"/>
              <a:gd name="connsiteX1" fmla="*/ 8128000 w 8128000"/>
              <a:gd name="connsiteY1" fmla="*/ 0 h 500850"/>
              <a:gd name="connsiteX2" fmla="*/ 8128000 w 8128000"/>
              <a:gd name="connsiteY2" fmla="*/ 500850 h 500850"/>
              <a:gd name="connsiteX3" fmla="*/ 0 w 8128000"/>
              <a:gd name="connsiteY3" fmla="*/ 500850 h 500850"/>
              <a:gd name="connsiteX4" fmla="*/ 0 w 8128000"/>
              <a:gd name="connsiteY4" fmla="*/ 0 h 50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500850">
                <a:moveTo>
                  <a:pt x="0" y="0"/>
                </a:moveTo>
                <a:lnTo>
                  <a:pt x="8128000" y="0"/>
                </a:lnTo>
                <a:lnTo>
                  <a:pt x="8128000" y="500850"/>
                </a:lnTo>
                <a:lnTo>
                  <a:pt x="0" y="5008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0823" tIns="249936" rIns="63082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Exempt if rent is less than Rs. 1000/- per day vide Entry </a:t>
            </a:r>
          </a:p>
        </p:txBody>
      </p:sp>
      <p:sp>
        <p:nvSpPr>
          <p:cNvPr id="21" name="Freeform: Shape 20">
            <a:extLst>
              <a:ext uri="{FF2B5EF4-FFF2-40B4-BE49-F238E27FC236}">
                <a16:creationId xmlns:a16="http://schemas.microsoft.com/office/drawing/2014/main" id="{E75C9270-9D52-4702-BBB1-D8DEDFF609A2}"/>
              </a:ext>
            </a:extLst>
          </p:cNvPr>
          <p:cNvSpPr/>
          <p:nvPr/>
        </p:nvSpPr>
        <p:spPr>
          <a:xfrm>
            <a:off x="1064578" y="5867996"/>
            <a:ext cx="5689600" cy="354240"/>
          </a:xfrm>
          <a:custGeom>
            <a:avLst/>
            <a:gdLst>
              <a:gd name="connsiteX0" fmla="*/ 0 w 5689600"/>
              <a:gd name="connsiteY0" fmla="*/ 59041 h 354240"/>
              <a:gd name="connsiteX1" fmla="*/ 59041 w 5689600"/>
              <a:gd name="connsiteY1" fmla="*/ 0 h 354240"/>
              <a:gd name="connsiteX2" fmla="*/ 5630559 w 5689600"/>
              <a:gd name="connsiteY2" fmla="*/ 0 h 354240"/>
              <a:gd name="connsiteX3" fmla="*/ 5689600 w 5689600"/>
              <a:gd name="connsiteY3" fmla="*/ 59041 h 354240"/>
              <a:gd name="connsiteX4" fmla="*/ 5689600 w 5689600"/>
              <a:gd name="connsiteY4" fmla="*/ 295199 h 354240"/>
              <a:gd name="connsiteX5" fmla="*/ 5630559 w 5689600"/>
              <a:gd name="connsiteY5" fmla="*/ 354240 h 354240"/>
              <a:gd name="connsiteX6" fmla="*/ 59041 w 5689600"/>
              <a:gd name="connsiteY6" fmla="*/ 354240 h 354240"/>
              <a:gd name="connsiteX7" fmla="*/ 0 w 5689600"/>
              <a:gd name="connsiteY7" fmla="*/ 295199 h 354240"/>
              <a:gd name="connsiteX8" fmla="*/ 0 w 568960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354240">
                <a:moveTo>
                  <a:pt x="0" y="59041"/>
                </a:moveTo>
                <a:cubicBezTo>
                  <a:pt x="0" y="26434"/>
                  <a:pt x="26434" y="0"/>
                  <a:pt x="59041" y="0"/>
                </a:cubicBezTo>
                <a:lnTo>
                  <a:pt x="5630559" y="0"/>
                </a:lnTo>
                <a:cubicBezTo>
                  <a:pt x="5663166" y="0"/>
                  <a:pt x="5689600" y="26434"/>
                  <a:pt x="5689600" y="59041"/>
                </a:cubicBezTo>
                <a:lnTo>
                  <a:pt x="5689600" y="295199"/>
                </a:lnTo>
                <a:cubicBezTo>
                  <a:pt x="5689600" y="327806"/>
                  <a:pt x="5663166" y="354240"/>
                  <a:pt x="5630559" y="354240"/>
                </a:cubicBezTo>
                <a:lnTo>
                  <a:pt x="59041" y="354240"/>
                </a:lnTo>
                <a:cubicBezTo>
                  <a:pt x="26434" y="354240"/>
                  <a:pt x="0" y="327806"/>
                  <a:pt x="0" y="295199"/>
                </a:cubicBezTo>
                <a:lnTo>
                  <a:pt x="0" y="590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2346" tIns="17293" rIns="232346" bIns="17293" numCol="1" spcCol="1270" anchor="ctr" anchorCtr="0">
            <a:noAutofit/>
          </a:bodyPr>
          <a:lstStyle/>
          <a:p>
            <a:pPr marL="0" lvl="0" indent="0" algn="l" defTabSz="1066800">
              <a:lnSpc>
                <a:spcPct val="90000"/>
              </a:lnSpc>
              <a:spcBef>
                <a:spcPct val="0"/>
              </a:spcBef>
              <a:spcAft>
                <a:spcPct val="35000"/>
              </a:spcAft>
              <a:buNone/>
            </a:pPr>
            <a:r>
              <a:rPr lang="en-US" sz="2400" kern="1200" dirty="0"/>
              <a:t>Accommodation Charges </a:t>
            </a:r>
          </a:p>
        </p:txBody>
      </p:sp>
    </p:spTree>
    <p:extLst>
      <p:ext uri="{BB962C8B-B14F-4D97-AF65-F5344CB8AC3E}">
        <p14:creationId xmlns:p14="http://schemas.microsoft.com/office/powerpoint/2010/main" val="75875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xEl>
                                              <p:pRg st="0" end="0"/>
                                            </p:txEl>
                                          </p:spTgt>
                                        </p:tgtEl>
                                        <p:attrNameLst>
                                          <p:attrName>style.visibility</p:attrName>
                                        </p:attrNameLst>
                                      </p:cBhvr>
                                      <p:to>
                                        <p:strVal val="visible"/>
                                      </p:to>
                                    </p:set>
                                    <p:anim calcmode="lin" valueType="num">
                                      <p:cBhvr additive="base">
                                        <p:cTn id="5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8">
                                            <p:txEl>
                                              <p:pRg st="0" end="0"/>
                                            </p:txEl>
                                          </p:spTgt>
                                        </p:tgtEl>
                                        <p:attrNameLst>
                                          <p:attrName>style.visibility</p:attrName>
                                        </p:attrNameLst>
                                      </p:cBhvr>
                                      <p:to>
                                        <p:strVal val="visible"/>
                                      </p:to>
                                    </p:set>
                                    <p:anim calcmode="lin" valueType="num">
                                      <p:cBhvr additive="base">
                                        <p:cTn id="7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P spid="16" grpId="0" animBg="1"/>
      <p:bldP spid="17" grpId="0" animBg="1"/>
      <p:bldP spid="19" grpId="0" animBg="1"/>
      <p:bldP spid="20" grpId="0" animBg="1"/>
      <p:bldP spid="2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C65CE-013C-46A3-9A11-E4E51332C4F8}"/>
              </a:ext>
            </a:extLst>
          </p:cNvPr>
          <p:cNvSpPr>
            <a:spLocks noGrp="1"/>
          </p:cNvSpPr>
          <p:nvPr>
            <p:ph type="title"/>
          </p:nvPr>
        </p:nvSpPr>
        <p:spPr>
          <a:xfrm>
            <a:off x="1216024" y="371862"/>
            <a:ext cx="8761413" cy="826700"/>
          </a:xfrm>
        </p:spPr>
        <p:txBody>
          <a:bodyPr/>
          <a:lstStyle/>
          <a:p>
            <a:r>
              <a:rPr lang="en-US" b="1" dirty="0"/>
              <a:t>AGRICULTURAL OPERATIONS</a:t>
            </a:r>
          </a:p>
        </p:txBody>
      </p:sp>
      <p:pic>
        <p:nvPicPr>
          <p:cNvPr id="7" name="Content Placeholder 6">
            <a:extLst>
              <a:ext uri="{FF2B5EF4-FFF2-40B4-BE49-F238E27FC236}">
                <a16:creationId xmlns:a16="http://schemas.microsoft.com/office/drawing/2014/main" id="{FE9C28E6-9C4C-4D0B-AD31-20E9BC3CDFCA}"/>
              </a:ext>
            </a:extLst>
          </p:cNvPr>
          <p:cNvPicPr>
            <a:picLocks noGrp="1" noChangeAspect="1"/>
          </p:cNvPicPr>
          <p:nvPr>
            <p:ph idx="1"/>
          </p:nvPr>
        </p:nvPicPr>
        <p:blipFill rotWithShape="1">
          <a:blip r:embed="rId3"/>
          <a:srcRect l="1851" t="30765" r="4787" b="17295"/>
          <a:stretch/>
        </p:blipFill>
        <p:spPr>
          <a:xfrm>
            <a:off x="399820" y="1348741"/>
            <a:ext cx="11590250" cy="5137398"/>
          </a:xfrm>
          <a:ln w="28575">
            <a:solidFill>
              <a:schemeClr val="tx1"/>
            </a:solidFill>
          </a:ln>
        </p:spPr>
      </p:pic>
    </p:spTree>
    <p:extLst>
      <p:ext uri="{BB962C8B-B14F-4D97-AF65-F5344CB8AC3E}">
        <p14:creationId xmlns:p14="http://schemas.microsoft.com/office/powerpoint/2010/main" val="4060487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3C7F-4EB2-4D36-9025-F52671A219DE}"/>
              </a:ext>
            </a:extLst>
          </p:cNvPr>
          <p:cNvSpPr>
            <a:spLocks noGrp="1"/>
          </p:cNvSpPr>
          <p:nvPr>
            <p:ph type="title"/>
          </p:nvPr>
        </p:nvSpPr>
        <p:spPr>
          <a:xfrm>
            <a:off x="1590675" y="371862"/>
            <a:ext cx="8761413" cy="826700"/>
          </a:xfrm>
        </p:spPr>
        <p:txBody>
          <a:bodyPr/>
          <a:lstStyle/>
          <a:p>
            <a:r>
              <a:rPr lang="en-US" b="1" dirty="0"/>
              <a:t>AGRICULTURAL OPERATIONS</a:t>
            </a:r>
          </a:p>
        </p:txBody>
      </p:sp>
      <p:sp>
        <p:nvSpPr>
          <p:cNvPr id="5" name="Content Placeholder 4">
            <a:extLst>
              <a:ext uri="{FF2B5EF4-FFF2-40B4-BE49-F238E27FC236}">
                <a16:creationId xmlns:a16="http://schemas.microsoft.com/office/drawing/2014/main" id="{24BC1780-702B-420B-8F62-25ABDECEA49D}"/>
              </a:ext>
            </a:extLst>
          </p:cNvPr>
          <p:cNvSpPr>
            <a:spLocks noGrp="1"/>
          </p:cNvSpPr>
          <p:nvPr>
            <p:ph idx="1"/>
          </p:nvPr>
        </p:nvSpPr>
        <p:spPr>
          <a:xfrm>
            <a:off x="528638" y="1520190"/>
            <a:ext cx="11255692" cy="4621848"/>
          </a:xfrm>
        </p:spPr>
        <p:txBody>
          <a:bodyPr/>
          <a:lstStyle/>
          <a:p>
            <a:pPr algn="just"/>
            <a:r>
              <a:rPr lang="en-US" dirty="0"/>
              <a:t>Company is primarily engaged in the business of providing various support services including sampling, inspection, verification, testing and certification services (hereinafter referred to as ‘inspection and testing service’) on fresh table grapes and other agricultural produce. By way of this testing the applicant identifies residues of chemicals in fresh table grapes and determine as to whether the grapes are of exportable quality or not for its customers who are Indian exporters/pack houses/farmers/importers. </a:t>
            </a:r>
          </a:p>
          <a:p>
            <a:pPr algn="just"/>
            <a:r>
              <a:rPr lang="en-US" dirty="0"/>
              <a:t>In the pre-GST regime, under Service Tax for the period effective 01.07.2012, no service tax was discharged on the service of ‘laboratory testing’. </a:t>
            </a:r>
          </a:p>
          <a:p>
            <a:pPr algn="just"/>
            <a:r>
              <a:rPr lang="en-US" dirty="0"/>
              <a:t>The company has classified their services under heading 9983- ‘other professional, technical and business services’ and charged GST @ 18% as it is unsure whether same exemption is carried forward in GST or not. </a:t>
            </a:r>
          </a:p>
          <a:p>
            <a:pPr algn="just"/>
            <a:r>
              <a:rPr lang="en-US" dirty="0"/>
              <a:t>Whether the service will be classified under ‘inspection or testing service’ (taxable at 18%) or ‘support service of agriculture’ (exempted from tax)?</a:t>
            </a:r>
          </a:p>
          <a:p>
            <a:pPr algn="just"/>
            <a:endParaRPr lang="en-US" dirty="0"/>
          </a:p>
        </p:txBody>
      </p:sp>
    </p:spTree>
    <p:extLst>
      <p:ext uri="{BB962C8B-B14F-4D97-AF65-F5344CB8AC3E}">
        <p14:creationId xmlns:p14="http://schemas.microsoft.com/office/powerpoint/2010/main" val="349498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03265-05FF-4096-8E96-37CEF7B9DBC1}"/>
              </a:ext>
            </a:extLst>
          </p:cNvPr>
          <p:cNvSpPr>
            <a:spLocks noGrp="1"/>
          </p:cNvSpPr>
          <p:nvPr>
            <p:ph type="title"/>
          </p:nvPr>
        </p:nvSpPr>
        <p:spPr>
          <a:xfrm>
            <a:off x="1238178" y="466725"/>
            <a:ext cx="8761413" cy="826700"/>
          </a:xfrm>
        </p:spPr>
        <p:txBody>
          <a:bodyPr/>
          <a:lstStyle/>
          <a:p>
            <a:r>
              <a:rPr lang="en-US" b="1" dirty="0"/>
              <a:t>AGRICULTURAL OPERATIONS</a:t>
            </a:r>
          </a:p>
        </p:txBody>
      </p:sp>
      <p:sp>
        <p:nvSpPr>
          <p:cNvPr id="3" name="Content Placeholder 2">
            <a:extLst>
              <a:ext uri="{FF2B5EF4-FFF2-40B4-BE49-F238E27FC236}">
                <a16:creationId xmlns:a16="http://schemas.microsoft.com/office/drawing/2014/main" id="{E46C1EAD-8AC0-4BFD-94B5-2C9AD2D9148C}"/>
              </a:ext>
            </a:extLst>
          </p:cNvPr>
          <p:cNvSpPr>
            <a:spLocks noGrp="1"/>
          </p:cNvSpPr>
          <p:nvPr>
            <p:ph idx="1"/>
          </p:nvPr>
        </p:nvSpPr>
        <p:spPr>
          <a:xfrm>
            <a:off x="528639" y="1543051"/>
            <a:ext cx="11141392" cy="4848224"/>
          </a:xfrm>
        </p:spPr>
        <p:txBody>
          <a:bodyPr/>
          <a:lstStyle/>
          <a:p>
            <a:pPr algn="just"/>
            <a:r>
              <a:rPr lang="en-US" dirty="0"/>
              <a:t>Definition of Agricultural Produce - </a:t>
            </a:r>
            <a:r>
              <a:rPr lang="en-US" i="1" dirty="0"/>
              <a:t>"agricultural produce" means any produce out of cultivation of plants and rearing of all life forms of animals, except the rearing of horses, for food, fibre, fuel, raw material or other similar products, </a:t>
            </a:r>
            <a:r>
              <a:rPr lang="en-US" b="1" i="1" u="sng" dirty="0"/>
              <a:t>on which either no further processing is done or such processing is done as is usually done by a cultivator or producer which does not alter its essential characteristics but makes it marketable for primary market;</a:t>
            </a:r>
          </a:p>
          <a:p>
            <a:pPr algn="just"/>
            <a:r>
              <a:rPr lang="en-US" dirty="0"/>
              <a:t>Explanatory Notes to 99861 covers support services necessary for Crop Production and includes activities of Post-harvest services of crop for preparation for Primary markets. Preparation of crops for primary market in, jives activities which are essential for selling the produce. Without these activities by the farmers, the produce would not be sold in primary market. This could include activities such as threshing to separate the grains from the stalks in the case of cereals as in the primary market, only grains are purchased and not the stalks. Such activities would be essential for the production of the crop, without which the crop would not be ready for primary market. </a:t>
            </a:r>
          </a:p>
          <a:p>
            <a:pPr algn="just"/>
            <a:r>
              <a:rPr lang="en-US" dirty="0"/>
              <a:t>Thus the service will be classified under 9983 and taxable at 18%. </a:t>
            </a:r>
          </a:p>
        </p:txBody>
      </p:sp>
    </p:spTree>
    <p:extLst>
      <p:ext uri="{BB962C8B-B14F-4D97-AF65-F5344CB8AC3E}">
        <p14:creationId xmlns:p14="http://schemas.microsoft.com/office/powerpoint/2010/main" val="40195885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7013" y="1987550"/>
            <a:ext cx="6657975" cy="1862138"/>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pPr algn="ctr">
              <a:defRPr/>
            </a:pPr>
            <a:r>
              <a:rPr lang="en-US" sz="11500" dirty="0">
                <a:ln w="0"/>
                <a:solidFill>
                  <a:schemeClr val="tx2">
                    <a:lumMod val="75000"/>
                  </a:schemeClr>
                </a:solidFill>
                <a:effectLst>
                  <a:outerShdw blurRad="38100" dist="25400" dir="5400000" algn="ctr" rotWithShape="0">
                    <a:srgbClr val="6E747A">
                      <a:alpha val="43000"/>
                    </a:srgbClr>
                  </a:outerShdw>
                </a:effectLst>
              </a:rPr>
              <a:t>Thank You</a:t>
            </a:r>
            <a:endParaRPr lang="en-IN" sz="11500" dirty="0">
              <a:ln w="0"/>
              <a:solidFill>
                <a:schemeClr val="tx2">
                  <a:lumMod val="75000"/>
                </a:schemeClr>
              </a:solidFill>
              <a:effectLst>
                <a:outerShdw blurRad="38100" dist="25400" dir="5400000" algn="ctr" rotWithShape="0">
                  <a:srgbClr val="6E747A">
                    <a:alpha val="43000"/>
                  </a:srgbClr>
                </a:outerShdw>
              </a:effectLst>
            </a:endParaRPr>
          </a:p>
        </p:txBody>
      </p:sp>
      <p:sp>
        <p:nvSpPr>
          <p:cNvPr id="3" name="Rectangle 3"/>
          <p:cNvSpPr txBox="1">
            <a:spLocks noChangeArrowheads="1"/>
          </p:cNvSpPr>
          <p:nvPr/>
        </p:nvSpPr>
        <p:spPr>
          <a:xfrm>
            <a:off x="3200400" y="4800600"/>
            <a:ext cx="7543800" cy="1585913"/>
          </a:xfrm>
          <a:prstGeom prst="rect">
            <a:avLst/>
          </a:prstGeom>
        </p:spPr>
        <p:txBody>
          <a:bodyPr>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fontAlgn="auto">
              <a:spcAft>
                <a:spcPts val="0"/>
              </a:spcAft>
              <a:defRPr/>
            </a:pPr>
            <a:endParaRPr lang="en-US" dirty="0">
              <a:solidFill>
                <a:schemeClr val="tx1">
                  <a:lumMod val="65000"/>
                  <a:lumOff val="35000"/>
                </a:schemeClr>
              </a:solidFill>
            </a:endParaRPr>
          </a:p>
        </p:txBody>
      </p:sp>
      <p:pic>
        <p:nvPicPr>
          <p:cNvPr id="5" name="Picture 4"/>
          <p:cNvPicPr>
            <a:picLocks noChangeAspect="1"/>
          </p:cNvPicPr>
          <p:nvPr/>
        </p:nvPicPr>
        <p:blipFill rotWithShape="1">
          <a:blip r:embed="rId3"/>
          <a:srcRect l="-1170" r="9237"/>
          <a:stretch/>
        </p:blipFill>
        <p:spPr>
          <a:xfrm>
            <a:off x="419310" y="503208"/>
            <a:ext cx="1759531" cy="1638286"/>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3133725" y="4939427"/>
            <a:ext cx="6534149" cy="1569660"/>
          </a:xfrm>
          <a:prstGeom prst="rect">
            <a:avLst/>
          </a:prstGeom>
          <a:noFill/>
        </p:spPr>
        <p:txBody>
          <a:bodyPr wrap="square" rtlCol="0">
            <a:spAutoFit/>
          </a:bodyPr>
          <a:lstStyle/>
          <a:p>
            <a:pPr algn="ctr"/>
            <a:r>
              <a:rPr lang="en-US" sz="3200" dirty="0">
                <a:solidFill>
                  <a:schemeClr val="bg2">
                    <a:lumMod val="10000"/>
                  </a:schemeClr>
                </a:solidFill>
              </a:rPr>
              <a:t>Name – CA. Viral M Khandhar</a:t>
            </a:r>
            <a:r>
              <a:rPr lang="en-US" sz="3200" dirty="0">
                <a:solidFill>
                  <a:schemeClr val="accent1"/>
                </a:solidFill>
              </a:rPr>
              <a:t>  </a:t>
            </a:r>
          </a:p>
          <a:p>
            <a:pPr algn="ctr"/>
            <a:r>
              <a:rPr lang="en-US" sz="3200" dirty="0">
                <a:solidFill>
                  <a:schemeClr val="accent1"/>
                </a:solidFill>
              </a:rPr>
              <a:t>Email- viralkhandhar@gmail.com</a:t>
            </a:r>
          </a:p>
          <a:p>
            <a:pPr algn="ctr"/>
            <a:r>
              <a:rPr lang="en-US" sz="3200" dirty="0"/>
              <a:t>Mobile - 9884115250</a:t>
            </a:r>
          </a:p>
        </p:txBody>
      </p:sp>
    </p:spTree>
    <p:extLst>
      <p:ext uri="{BB962C8B-B14F-4D97-AF65-F5344CB8AC3E}">
        <p14:creationId xmlns:p14="http://schemas.microsoft.com/office/powerpoint/2010/main" val="111292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CECFCE-FB29-4914-9810-78AFA2718E51}"/>
              </a:ext>
            </a:extLst>
          </p:cNvPr>
          <p:cNvPicPr>
            <a:picLocks noChangeAspect="1"/>
          </p:cNvPicPr>
          <p:nvPr/>
        </p:nvPicPr>
        <p:blipFill rotWithShape="1">
          <a:blip r:embed="rId2"/>
          <a:srcRect l="1406" t="23500" r="4376" b="19501"/>
          <a:stretch/>
        </p:blipFill>
        <p:spPr>
          <a:xfrm>
            <a:off x="251460" y="161925"/>
            <a:ext cx="10100628" cy="3267075"/>
          </a:xfrm>
          <a:prstGeom prst="rect">
            <a:avLst/>
          </a:prstGeom>
          <a:ln w="12700">
            <a:solidFill>
              <a:schemeClr val="tx1"/>
            </a:solidFill>
          </a:ln>
        </p:spPr>
      </p:pic>
      <p:pic>
        <p:nvPicPr>
          <p:cNvPr id="9" name="Picture 8">
            <a:extLst>
              <a:ext uri="{FF2B5EF4-FFF2-40B4-BE49-F238E27FC236}">
                <a16:creationId xmlns:a16="http://schemas.microsoft.com/office/drawing/2014/main" id="{06E24012-36A4-488C-8F3F-E851B841A67E}"/>
              </a:ext>
            </a:extLst>
          </p:cNvPr>
          <p:cNvPicPr>
            <a:picLocks noChangeAspect="1"/>
          </p:cNvPicPr>
          <p:nvPr/>
        </p:nvPicPr>
        <p:blipFill rotWithShape="1">
          <a:blip r:embed="rId3"/>
          <a:srcRect l="1064" t="19666" r="25530" b="6668"/>
          <a:stretch/>
        </p:blipFill>
        <p:spPr>
          <a:xfrm>
            <a:off x="2868930" y="1805940"/>
            <a:ext cx="8949690" cy="5052060"/>
          </a:xfrm>
          <a:prstGeom prst="rect">
            <a:avLst/>
          </a:prstGeom>
          <a:ln w="19050">
            <a:solidFill>
              <a:schemeClr val="tx1"/>
            </a:solidFill>
          </a:ln>
        </p:spPr>
      </p:pic>
    </p:spTree>
    <p:extLst>
      <p:ext uri="{BB962C8B-B14F-4D97-AF65-F5344CB8AC3E}">
        <p14:creationId xmlns:p14="http://schemas.microsoft.com/office/powerpoint/2010/main" val="82153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FECC5D-61E5-44C3-B9F0-BE92AD4587F8}"/>
              </a:ext>
            </a:extLst>
          </p:cNvPr>
          <p:cNvSpPr>
            <a:spLocks noGrp="1"/>
          </p:cNvSpPr>
          <p:nvPr>
            <p:ph type="title"/>
          </p:nvPr>
        </p:nvSpPr>
        <p:spPr/>
        <p:txBody>
          <a:bodyPr/>
          <a:lstStyle/>
          <a:p>
            <a:pPr algn="ctr"/>
            <a:r>
              <a:rPr lang="en-US" sz="3600" b="1" dirty="0"/>
              <a:t>CLASSIFICATION IN GST</a:t>
            </a:r>
          </a:p>
        </p:txBody>
      </p:sp>
      <p:sp>
        <p:nvSpPr>
          <p:cNvPr id="5" name="Text Placeholder 4">
            <a:extLst>
              <a:ext uri="{FF2B5EF4-FFF2-40B4-BE49-F238E27FC236}">
                <a16:creationId xmlns:a16="http://schemas.microsoft.com/office/drawing/2014/main" id="{976F2DAB-7BA9-4A94-ADE8-344366B12717}"/>
              </a:ext>
            </a:extLst>
          </p:cNvPr>
          <p:cNvSpPr>
            <a:spLocks noGrp="1"/>
          </p:cNvSpPr>
          <p:nvPr>
            <p:ph type="body" idx="1"/>
          </p:nvPr>
        </p:nvSpPr>
        <p:spPr>
          <a:xfrm>
            <a:off x="6895558" y="2677644"/>
            <a:ext cx="4294730" cy="2283823"/>
          </a:xfrm>
        </p:spPr>
        <p:txBody>
          <a:bodyPr/>
          <a:lstStyle/>
          <a:p>
            <a:r>
              <a:rPr lang="en-US" sz="2800" b="1" dirty="0"/>
              <a:t>LEGAL FRAMEWORK</a:t>
            </a:r>
          </a:p>
        </p:txBody>
      </p:sp>
    </p:spTree>
    <p:extLst>
      <p:ext uri="{BB962C8B-B14F-4D97-AF65-F5344CB8AC3E}">
        <p14:creationId xmlns:p14="http://schemas.microsoft.com/office/powerpoint/2010/main" val="1707305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6E30C-C072-4664-9B0B-BAE540F81BB9}"/>
              </a:ext>
            </a:extLst>
          </p:cNvPr>
          <p:cNvSpPr>
            <a:spLocks noGrp="1"/>
          </p:cNvSpPr>
          <p:nvPr>
            <p:ph type="title"/>
          </p:nvPr>
        </p:nvSpPr>
        <p:spPr>
          <a:xfrm>
            <a:off x="1377243" y="344875"/>
            <a:ext cx="8761413" cy="826700"/>
          </a:xfrm>
        </p:spPr>
        <p:txBody>
          <a:bodyPr/>
          <a:lstStyle/>
          <a:p>
            <a:r>
              <a:rPr lang="en-US" b="1" dirty="0"/>
              <a:t>LEVY AND </a:t>
            </a:r>
            <a:r>
              <a:rPr lang="en-US" sz="3200" b="1" dirty="0"/>
              <a:t>COLLECTION</a:t>
            </a:r>
            <a:r>
              <a:rPr lang="en-US" b="1" dirty="0"/>
              <a:t> – SECTION 9 </a:t>
            </a:r>
            <a:endParaRPr lang="en-US" dirty="0"/>
          </a:p>
        </p:txBody>
      </p:sp>
      <p:sp>
        <p:nvSpPr>
          <p:cNvPr id="3" name="Content Placeholder 2">
            <a:extLst>
              <a:ext uri="{FF2B5EF4-FFF2-40B4-BE49-F238E27FC236}">
                <a16:creationId xmlns:a16="http://schemas.microsoft.com/office/drawing/2014/main" id="{1734D95F-FBBA-49FA-AA07-DCAAD7BC0FB3}"/>
              </a:ext>
            </a:extLst>
          </p:cNvPr>
          <p:cNvSpPr>
            <a:spLocks noGrp="1"/>
          </p:cNvSpPr>
          <p:nvPr>
            <p:ph idx="1"/>
          </p:nvPr>
        </p:nvSpPr>
        <p:spPr>
          <a:xfrm>
            <a:off x="923926" y="1876425"/>
            <a:ext cx="10553700" cy="4191000"/>
          </a:xfrm>
        </p:spPr>
        <p:txBody>
          <a:bodyPr/>
          <a:lstStyle/>
          <a:p>
            <a:pPr marL="0" indent="0" algn="just">
              <a:buNone/>
            </a:pPr>
            <a:r>
              <a:rPr lang="en-IN" sz="2600" i="1" dirty="0"/>
              <a:t>(1) Subject to the provisions of sub-section (2), there shall be levied a tax called the central goods and services tax on all intra-State supplies </a:t>
            </a:r>
            <a:r>
              <a:rPr lang="en-IN" sz="2600" b="1" i="1" u="sng" dirty="0"/>
              <a:t>of goods or services or both</a:t>
            </a:r>
            <a:r>
              <a:rPr lang="en-IN" sz="2600" i="1" dirty="0"/>
              <a:t>, except on the supply of alcoholic liquor for human consumption, on the value determined under section 15 and at such rates, not exceeding twenty per cent, </a:t>
            </a:r>
            <a:r>
              <a:rPr lang="en-IN" sz="2600" b="1" i="1" u="sng" dirty="0"/>
              <a:t>as may be notified by the Government on the recommendations of the Council and collected in such manner as may be prescribed and shall be paid by the taxable person</a:t>
            </a:r>
            <a:r>
              <a:rPr lang="en-IN" sz="2600" i="1" dirty="0"/>
              <a:t>.</a:t>
            </a:r>
          </a:p>
          <a:p>
            <a:endParaRPr lang="en-US" dirty="0"/>
          </a:p>
        </p:txBody>
      </p:sp>
    </p:spTree>
    <p:extLst>
      <p:ext uri="{BB962C8B-B14F-4D97-AF65-F5344CB8AC3E}">
        <p14:creationId xmlns:p14="http://schemas.microsoft.com/office/powerpoint/2010/main" val="8061057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Custom 1">
      <a:majorFont>
        <a:latin typeface="Palatino Linotype"/>
        <a:ea typeface=""/>
        <a:cs typeface=""/>
      </a:majorFont>
      <a:minorFont>
        <a:latin typeface="Times New Roman"/>
        <a:ea typeface=""/>
        <a:cs typeface=""/>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txDef>
      <a:spPr/>
      <a:bodyPr vert="horz" lIns="91440" tIns="45720" rIns="91440" bIns="45720" rtlCol="0" anchor="b"/>
      <a:lstStyle>
        <a:defPPr algn="l">
          <a:defRPr dirty="0" smtClean="0"/>
        </a:defPPr>
      </a:lstStyle>
    </a:txDef>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58FCECA-D52E-49CC-B6F4-B64EC4F172EC}">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21209</TotalTime>
  <Words>4545</Words>
  <Application>Microsoft Office PowerPoint</Application>
  <PresentationFormat>Widescreen</PresentationFormat>
  <Paragraphs>316</Paragraphs>
  <Slides>65</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65</vt:i4>
      </vt:variant>
    </vt:vector>
  </HeadingPairs>
  <TitlesOfParts>
    <vt:vector size="78" baseType="lpstr">
      <vt:lpstr>Arial</vt:lpstr>
      <vt:lpstr>Bodoni MT Poster Compressed</vt:lpstr>
      <vt:lpstr>Calibri</vt:lpstr>
      <vt:lpstr>Cambria Math</vt:lpstr>
      <vt:lpstr>Courier New</vt:lpstr>
      <vt:lpstr>eb garamond</vt:lpstr>
      <vt:lpstr>Lato</vt:lpstr>
      <vt:lpstr>LatoRegular</vt:lpstr>
      <vt:lpstr>Palatino Linotype</vt:lpstr>
      <vt:lpstr>Times New Roman</vt:lpstr>
      <vt:lpstr>Wingdings</vt:lpstr>
      <vt:lpstr>Wingdings 3</vt:lpstr>
      <vt:lpstr>Ion Boardroom</vt:lpstr>
      <vt:lpstr>National Conference on GST at Ernakulam Topic: Classification Concepts under GST   26th August 2022  CA. Viral M Khandhar</vt:lpstr>
      <vt:lpstr>CLASSIFICATION UNDER GST </vt:lpstr>
      <vt:lpstr>PowerPoint Presentation</vt:lpstr>
      <vt:lpstr>PowerPoint Presentation</vt:lpstr>
      <vt:lpstr>PowerPoint Presentation</vt:lpstr>
      <vt:lpstr>PowerPoint Presentation</vt:lpstr>
      <vt:lpstr>PowerPoint Presentation</vt:lpstr>
      <vt:lpstr>CLASSIFICATION IN GST</vt:lpstr>
      <vt:lpstr>LEVY AND COLLECTION – SECTION 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CUSTOMS TARIFF ACT, 1975</vt:lpstr>
      <vt:lpstr>FIRST SCHEDULE TO CUSTOMS TARIFF ACT, 1975</vt:lpstr>
      <vt:lpstr>PowerPoint Presentation</vt:lpstr>
      <vt:lpstr>SECTIONS </vt:lpstr>
      <vt:lpstr>PowerPoint Presentation</vt:lpstr>
      <vt:lpstr>PowerPoint Presentation</vt:lpstr>
      <vt:lpstr>PowerPoint Presentation</vt:lpstr>
      <vt:lpstr>TOOLS OF CLASSIFICATION</vt:lpstr>
      <vt:lpstr>SECTION NOTES &amp; CHAPTER NOTES</vt:lpstr>
      <vt:lpstr>HSN EXPLANATORY NOTES</vt:lpstr>
      <vt:lpstr>Is the HSN really this simple??</vt:lpstr>
      <vt:lpstr>CLASSIFICATION IN GST</vt:lpstr>
      <vt:lpstr>GENERAL RULES OF INTERPRETATION – RULE 1 </vt:lpstr>
      <vt:lpstr>PowerPoint Presentation</vt:lpstr>
      <vt:lpstr>PowerPoint Presentation</vt:lpstr>
      <vt:lpstr>GENERAL RULES OF INTERPRETATION – RULE 2(a)</vt:lpstr>
      <vt:lpstr>PowerPoint Presentation</vt:lpstr>
      <vt:lpstr>PowerPoint Presentation</vt:lpstr>
      <vt:lpstr>GENERAL RULES OF INTERPRETATION – RULE 2(b)</vt:lpstr>
      <vt:lpstr>PowerPoint Presentation</vt:lpstr>
      <vt:lpstr>GENERAL RULES OF INTERPRETATION – RULE 3(a)</vt:lpstr>
      <vt:lpstr>PowerPoint Presentation</vt:lpstr>
      <vt:lpstr>GENERAL RULES OF INTERPRETATION – RULE 3(b)</vt:lpstr>
      <vt:lpstr>PowerPoint Presentation</vt:lpstr>
      <vt:lpstr>PowerPoint Presentation</vt:lpstr>
      <vt:lpstr>GENERAL RULES OF INTERPRETATION – RULE 3(c)</vt:lpstr>
      <vt:lpstr>GENERAL RULES OF INTERPRETATION – RULE 4</vt:lpstr>
      <vt:lpstr>GENERAL RULES OF INTERPRETATION – RULE 5</vt:lpstr>
      <vt:lpstr>GENERAL RULES OF INTERPRETATION – RULE 6</vt:lpstr>
      <vt:lpstr>CLASSIFICATION THEORIES – TRADE PARLANCE THEORY</vt:lpstr>
      <vt:lpstr>PowerPoint Presentation</vt:lpstr>
      <vt:lpstr>PowerPoint Presentation</vt:lpstr>
      <vt:lpstr>CLASSIFICATION THEORIES – END USE/FUNCTIONAL TEST CLASSIFICATION</vt:lpstr>
      <vt:lpstr>CLASSIFICATION OF PARTS </vt:lpstr>
      <vt:lpstr>PowerPoint Presentation</vt:lpstr>
      <vt:lpstr>CLASSIFICATION OF PARTS</vt:lpstr>
      <vt:lpstr>CLASSIFICATION OF PARTS</vt:lpstr>
      <vt:lpstr>CLASSIFICATION IN GST </vt:lpstr>
      <vt:lpstr>SUPPLIES BY A HOUSE BOAT</vt:lpstr>
      <vt:lpstr>PowerPoint Presentation</vt:lpstr>
      <vt:lpstr>CHARITABLE ACTIVITIES</vt:lpstr>
      <vt:lpstr>CHARITABLE ACTIVITIES</vt:lpstr>
      <vt:lpstr>CHARITABLE ACTIVITIES</vt:lpstr>
      <vt:lpstr>SUPPLIES BY RELIGIOUS PLACES</vt:lpstr>
      <vt:lpstr>SUPPLIES BY RELIGIOUS PLACES</vt:lpstr>
      <vt:lpstr>AGRICULTURAL OPERATIONS</vt:lpstr>
      <vt:lpstr>AGRICULTURAL OPERATIONS</vt:lpstr>
      <vt:lpstr>AGRICULTURAL OPERATIONS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Sai  Prashanth</dc:creator>
  <cp:lastModifiedBy>Viral Khandhar</cp:lastModifiedBy>
  <cp:revision>366</cp:revision>
  <cp:lastPrinted>2018-04-30T08:55:06Z</cp:lastPrinted>
  <dcterms:created xsi:type="dcterms:W3CDTF">2017-05-14T04:11:47Z</dcterms:created>
  <dcterms:modified xsi:type="dcterms:W3CDTF">2022-08-25T08:14:27Z</dcterms:modified>
</cp:coreProperties>
</file>