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omments/comment1.xml" ContentType="application/vnd.openxmlformats-officedocument.presentationml.comments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omments/comment2.xml" ContentType="application/vnd.openxmlformats-officedocument.presentationml.comments+xml"/>
  <Override PartName="/ppt/notesSlides/notesSlide1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comments/comment3.xml" ContentType="application/vnd.openxmlformats-officedocument.presentationml.comments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7" r:id="rId2"/>
    <p:sldId id="295" r:id="rId3"/>
    <p:sldId id="294" r:id="rId4"/>
    <p:sldId id="287" r:id="rId5"/>
    <p:sldId id="288" r:id="rId6"/>
    <p:sldId id="258" r:id="rId7"/>
    <p:sldId id="259" r:id="rId8"/>
    <p:sldId id="260" r:id="rId9"/>
    <p:sldId id="289" r:id="rId10"/>
    <p:sldId id="262" r:id="rId11"/>
    <p:sldId id="261" r:id="rId12"/>
    <p:sldId id="296" r:id="rId13"/>
    <p:sldId id="297" r:id="rId14"/>
    <p:sldId id="263" r:id="rId15"/>
    <p:sldId id="290" r:id="rId16"/>
    <p:sldId id="291" r:id="rId17"/>
    <p:sldId id="292" r:id="rId18"/>
    <p:sldId id="293" r:id="rId19"/>
    <p:sldId id="264" r:id="rId20"/>
    <p:sldId id="265" r:id="rId21"/>
    <p:sldId id="266" r:id="rId22"/>
    <p:sldId id="267" r:id="rId23"/>
    <p:sldId id="268" r:id="rId24"/>
    <p:sldId id="298" r:id="rId25"/>
    <p:sldId id="299" r:id="rId26"/>
    <p:sldId id="269" r:id="rId27"/>
    <p:sldId id="270" r:id="rId28"/>
    <p:sldId id="271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80" r:id="rId37"/>
    <p:sldId id="301" r:id="rId38"/>
    <p:sldId id="281" r:id="rId39"/>
    <p:sldId id="282" r:id="rId40"/>
    <p:sldId id="283" r:id="rId41"/>
    <p:sldId id="284" r:id="rId42"/>
    <p:sldId id="285" r:id="rId43"/>
    <p:sldId id="286" r:id="rId44"/>
    <p:sldId id="279" r:id="rId45"/>
    <p:sldId id="300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Pack by Diakov" initials="RbD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4-03T20:52:54.741" idx="1">
    <p:pos x="4788" y="880"/>
    <p:text>General economic conditions, availability of financing, inflation etc</p:text>
  </p:cm>
  <p:cm authorId="0" dt="2020-04-03T20:57:20.177" idx="2">
    <p:pos x="4814" y="1907"/>
    <p:text>1) Policies for significant and unusual transactions
2) Controversial &amp; emerging areas lacking authoritative guidance &amp; clarity
3) Change in policies
4) How the entity accomodates new laws, requlations which have become applicable</p:text>
  </p:cm>
  <p:cm authorId="0" dt="2020-04-03T20:59:43.912" idx="3">
    <p:pos x="4825" y="2478"/>
    <p:text>Industry developments, new products, expansion to new geographical areas, new accounting requirements, use of inadequate IT systems etc.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4-03T23:55:05.930" idx="4">
    <p:pos x="1343" y="3293"/>
    <p:text>ONly those control activities related to significant COTABD</p:text>
  </p:cm>
  <p:cm authorId="0" dt="2022-08-08T07:55:07.907" idx="5">
    <p:pos x="913" y="1837"/>
    <p:text>How remedial actions are initiated?
WHat is the role and constitution of Internal audit department (if any)?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4-05T09:32:13.353" idx="6">
    <p:pos x="4776" y="1141"/>
    <p:text>May be classified into
1) Factual misstatements - Where there is no doubt
2) Judgemental misstatements - wrt estimates etc
3) Projected misstatements - Extrapolating samples to whole population</p:tex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899CCD-868E-4F43-9758-9EC0FF9F0DA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E3B84255-C5EF-4326-8846-461454DEBFF7}">
      <dgm:prSet phldrT="[Text]"/>
      <dgm:spPr/>
      <dgm:t>
        <a:bodyPr/>
        <a:lstStyle/>
        <a:p>
          <a:r>
            <a:rPr lang="en-IN" dirty="0" smtClean="0"/>
            <a:t>Responsible Party</a:t>
          </a:r>
          <a:endParaRPr lang="en-IN" dirty="0"/>
        </a:p>
      </dgm:t>
    </dgm:pt>
    <dgm:pt modelId="{08DA6D86-6864-4C00-A287-5A3B191D4CFF}" type="parTrans" cxnId="{8F2636F5-4F74-4446-A5DB-C1EC2B21B97C}">
      <dgm:prSet/>
      <dgm:spPr/>
      <dgm:t>
        <a:bodyPr/>
        <a:lstStyle/>
        <a:p>
          <a:endParaRPr lang="en-IN"/>
        </a:p>
      </dgm:t>
    </dgm:pt>
    <dgm:pt modelId="{9FA567A4-43BE-407E-BF63-5936DCCBC756}" type="sibTrans" cxnId="{8F2636F5-4F74-4446-A5DB-C1EC2B21B97C}">
      <dgm:prSet/>
      <dgm:spPr/>
      <dgm:t>
        <a:bodyPr/>
        <a:lstStyle/>
        <a:p>
          <a:endParaRPr lang="en-IN"/>
        </a:p>
      </dgm:t>
    </dgm:pt>
    <dgm:pt modelId="{51F42C75-CB3D-4153-B5D7-2716D45D793B}">
      <dgm:prSet phldrT="[Text]"/>
      <dgm:spPr/>
      <dgm:t>
        <a:bodyPr/>
        <a:lstStyle/>
        <a:p>
          <a:r>
            <a:rPr lang="en-IN" dirty="0" smtClean="0"/>
            <a:t>Subject Matter</a:t>
          </a:r>
          <a:endParaRPr lang="en-IN" dirty="0"/>
        </a:p>
      </dgm:t>
    </dgm:pt>
    <dgm:pt modelId="{BC7B831D-C12E-4935-B1B9-8A49A5637236}" type="parTrans" cxnId="{0EA4E16D-748D-4A77-B5FA-44526208EEE8}">
      <dgm:prSet/>
      <dgm:spPr/>
      <dgm:t>
        <a:bodyPr/>
        <a:lstStyle/>
        <a:p>
          <a:endParaRPr lang="en-IN"/>
        </a:p>
      </dgm:t>
    </dgm:pt>
    <dgm:pt modelId="{298A7EF1-CAA8-46BA-9ECC-AE13C60FED74}" type="sibTrans" cxnId="{0EA4E16D-748D-4A77-B5FA-44526208EEE8}">
      <dgm:prSet/>
      <dgm:spPr/>
      <dgm:t>
        <a:bodyPr/>
        <a:lstStyle/>
        <a:p>
          <a:endParaRPr lang="en-IN"/>
        </a:p>
      </dgm:t>
    </dgm:pt>
    <dgm:pt modelId="{A38D3C34-C548-4A67-8530-D80B29E2EAE1}">
      <dgm:prSet phldrT="[Text]"/>
      <dgm:spPr/>
      <dgm:t>
        <a:bodyPr/>
        <a:lstStyle/>
        <a:p>
          <a:r>
            <a:rPr lang="en-IN" dirty="0" smtClean="0"/>
            <a:t>Intended Users</a:t>
          </a:r>
          <a:endParaRPr lang="en-IN" dirty="0"/>
        </a:p>
      </dgm:t>
    </dgm:pt>
    <dgm:pt modelId="{03AC4780-9497-449C-9D97-F4B244BA0D12}" type="parTrans" cxnId="{ECD73D42-FBE5-4141-9075-7997E5C7BCCD}">
      <dgm:prSet/>
      <dgm:spPr/>
      <dgm:t>
        <a:bodyPr/>
        <a:lstStyle/>
        <a:p>
          <a:endParaRPr lang="en-IN"/>
        </a:p>
      </dgm:t>
    </dgm:pt>
    <dgm:pt modelId="{D15130D1-9174-41C4-96EE-08C5E584EE12}" type="sibTrans" cxnId="{ECD73D42-FBE5-4141-9075-7997E5C7BCCD}">
      <dgm:prSet/>
      <dgm:spPr/>
      <dgm:t>
        <a:bodyPr/>
        <a:lstStyle/>
        <a:p>
          <a:endParaRPr lang="en-IN"/>
        </a:p>
      </dgm:t>
    </dgm:pt>
    <dgm:pt modelId="{92B82CA3-162E-493B-ABC3-8D78C1D0741A}" type="pres">
      <dgm:prSet presAssocID="{CA899CCD-868E-4F43-9758-9EC0FF9F0DA2}" presName="Name0" presStyleCnt="0">
        <dgm:presLayoutVars>
          <dgm:dir/>
          <dgm:resizeHandles val="exact"/>
        </dgm:presLayoutVars>
      </dgm:prSet>
      <dgm:spPr/>
    </dgm:pt>
    <dgm:pt modelId="{3D54C12C-F975-45A0-B150-96A1C50CA9DB}" type="pres">
      <dgm:prSet presAssocID="{E3B84255-C5EF-4326-8846-461454DEBFF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B8DDD71-654A-401E-A237-83CC449C48D0}" type="pres">
      <dgm:prSet presAssocID="{9FA567A4-43BE-407E-BF63-5936DCCBC756}" presName="sibTrans" presStyleLbl="sibTrans2D1" presStyleIdx="0" presStyleCnt="2"/>
      <dgm:spPr/>
      <dgm:t>
        <a:bodyPr/>
        <a:lstStyle/>
        <a:p>
          <a:endParaRPr lang="en-IN"/>
        </a:p>
      </dgm:t>
    </dgm:pt>
    <dgm:pt modelId="{0F40B72D-C6F4-47DF-B355-DB93D23CE6CB}" type="pres">
      <dgm:prSet presAssocID="{9FA567A4-43BE-407E-BF63-5936DCCBC756}" presName="connectorText" presStyleLbl="sibTrans2D1" presStyleIdx="0" presStyleCnt="2"/>
      <dgm:spPr/>
      <dgm:t>
        <a:bodyPr/>
        <a:lstStyle/>
        <a:p>
          <a:endParaRPr lang="en-IN"/>
        </a:p>
      </dgm:t>
    </dgm:pt>
    <dgm:pt modelId="{C8E5AEC4-4FA4-49DB-A38D-1B0015D58FD9}" type="pres">
      <dgm:prSet presAssocID="{51F42C75-CB3D-4153-B5D7-2716D45D793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9306F3A-44EB-4E3D-81CB-078D121C10AD}" type="pres">
      <dgm:prSet presAssocID="{298A7EF1-CAA8-46BA-9ECC-AE13C60FED74}" presName="sibTrans" presStyleLbl="sibTrans2D1" presStyleIdx="1" presStyleCnt="2"/>
      <dgm:spPr/>
      <dgm:t>
        <a:bodyPr/>
        <a:lstStyle/>
        <a:p>
          <a:endParaRPr lang="en-IN"/>
        </a:p>
      </dgm:t>
    </dgm:pt>
    <dgm:pt modelId="{5A7937A5-D431-4659-8BFA-0A75E47304A1}" type="pres">
      <dgm:prSet presAssocID="{298A7EF1-CAA8-46BA-9ECC-AE13C60FED74}" presName="connectorText" presStyleLbl="sibTrans2D1" presStyleIdx="1" presStyleCnt="2"/>
      <dgm:spPr/>
      <dgm:t>
        <a:bodyPr/>
        <a:lstStyle/>
        <a:p>
          <a:endParaRPr lang="en-IN"/>
        </a:p>
      </dgm:t>
    </dgm:pt>
    <dgm:pt modelId="{1D156E77-903B-4CF6-8C48-899BB80C7966}" type="pres">
      <dgm:prSet presAssocID="{A38D3C34-C548-4A67-8530-D80B29E2EAE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0EA4E16D-748D-4A77-B5FA-44526208EEE8}" srcId="{CA899CCD-868E-4F43-9758-9EC0FF9F0DA2}" destId="{51F42C75-CB3D-4153-B5D7-2716D45D793B}" srcOrd="1" destOrd="0" parTransId="{BC7B831D-C12E-4935-B1B9-8A49A5637236}" sibTransId="{298A7EF1-CAA8-46BA-9ECC-AE13C60FED74}"/>
    <dgm:cxn modelId="{6669ACE3-83E0-4AA7-B481-260ED10855BC}" type="presOf" srcId="{9FA567A4-43BE-407E-BF63-5936DCCBC756}" destId="{BB8DDD71-654A-401E-A237-83CC449C48D0}" srcOrd="0" destOrd="0" presId="urn:microsoft.com/office/officeart/2005/8/layout/process1"/>
    <dgm:cxn modelId="{3355334B-1574-47CB-9559-2FC1EA1C76E1}" type="presOf" srcId="{A38D3C34-C548-4A67-8530-D80B29E2EAE1}" destId="{1D156E77-903B-4CF6-8C48-899BB80C7966}" srcOrd="0" destOrd="0" presId="urn:microsoft.com/office/officeart/2005/8/layout/process1"/>
    <dgm:cxn modelId="{C7DF8A12-8B46-43CA-BF58-82D470945196}" type="presOf" srcId="{298A7EF1-CAA8-46BA-9ECC-AE13C60FED74}" destId="{69306F3A-44EB-4E3D-81CB-078D121C10AD}" srcOrd="0" destOrd="0" presId="urn:microsoft.com/office/officeart/2005/8/layout/process1"/>
    <dgm:cxn modelId="{D7392187-1F84-409D-B86C-2EFAFDAF2E62}" type="presOf" srcId="{CA899CCD-868E-4F43-9758-9EC0FF9F0DA2}" destId="{92B82CA3-162E-493B-ABC3-8D78C1D0741A}" srcOrd="0" destOrd="0" presId="urn:microsoft.com/office/officeart/2005/8/layout/process1"/>
    <dgm:cxn modelId="{35D9B89F-3871-49C5-8BDD-46D6D8868BB9}" type="presOf" srcId="{51F42C75-CB3D-4153-B5D7-2716D45D793B}" destId="{C8E5AEC4-4FA4-49DB-A38D-1B0015D58FD9}" srcOrd="0" destOrd="0" presId="urn:microsoft.com/office/officeart/2005/8/layout/process1"/>
    <dgm:cxn modelId="{F69C8CD8-3B09-4EE9-9A33-C5D5DDD49355}" type="presOf" srcId="{9FA567A4-43BE-407E-BF63-5936DCCBC756}" destId="{0F40B72D-C6F4-47DF-B355-DB93D23CE6CB}" srcOrd="1" destOrd="0" presId="urn:microsoft.com/office/officeart/2005/8/layout/process1"/>
    <dgm:cxn modelId="{8F2636F5-4F74-4446-A5DB-C1EC2B21B97C}" srcId="{CA899CCD-868E-4F43-9758-9EC0FF9F0DA2}" destId="{E3B84255-C5EF-4326-8846-461454DEBFF7}" srcOrd="0" destOrd="0" parTransId="{08DA6D86-6864-4C00-A287-5A3B191D4CFF}" sibTransId="{9FA567A4-43BE-407E-BF63-5936DCCBC756}"/>
    <dgm:cxn modelId="{719413F3-F4F1-4A23-B1BC-77D187D11679}" type="presOf" srcId="{E3B84255-C5EF-4326-8846-461454DEBFF7}" destId="{3D54C12C-F975-45A0-B150-96A1C50CA9DB}" srcOrd="0" destOrd="0" presId="urn:microsoft.com/office/officeart/2005/8/layout/process1"/>
    <dgm:cxn modelId="{4804A369-356C-43D4-A0B1-63D4129C9F25}" type="presOf" srcId="{298A7EF1-CAA8-46BA-9ECC-AE13C60FED74}" destId="{5A7937A5-D431-4659-8BFA-0A75E47304A1}" srcOrd="1" destOrd="0" presId="urn:microsoft.com/office/officeart/2005/8/layout/process1"/>
    <dgm:cxn modelId="{ECD73D42-FBE5-4141-9075-7997E5C7BCCD}" srcId="{CA899CCD-868E-4F43-9758-9EC0FF9F0DA2}" destId="{A38D3C34-C548-4A67-8530-D80B29E2EAE1}" srcOrd="2" destOrd="0" parTransId="{03AC4780-9497-449C-9D97-F4B244BA0D12}" sibTransId="{D15130D1-9174-41C4-96EE-08C5E584EE12}"/>
    <dgm:cxn modelId="{AFAF2F71-E310-4A93-8D58-99E88695BD6C}" type="presParOf" srcId="{92B82CA3-162E-493B-ABC3-8D78C1D0741A}" destId="{3D54C12C-F975-45A0-B150-96A1C50CA9DB}" srcOrd="0" destOrd="0" presId="urn:microsoft.com/office/officeart/2005/8/layout/process1"/>
    <dgm:cxn modelId="{AF34A148-91B6-4D1E-BCC4-677BE298485F}" type="presParOf" srcId="{92B82CA3-162E-493B-ABC3-8D78C1D0741A}" destId="{BB8DDD71-654A-401E-A237-83CC449C48D0}" srcOrd="1" destOrd="0" presId="urn:microsoft.com/office/officeart/2005/8/layout/process1"/>
    <dgm:cxn modelId="{153AAD9F-26E1-4D12-B621-DC4299508195}" type="presParOf" srcId="{BB8DDD71-654A-401E-A237-83CC449C48D0}" destId="{0F40B72D-C6F4-47DF-B355-DB93D23CE6CB}" srcOrd="0" destOrd="0" presId="urn:microsoft.com/office/officeart/2005/8/layout/process1"/>
    <dgm:cxn modelId="{CC8B9FFD-8B40-43C0-B5F4-763D94B8D00C}" type="presParOf" srcId="{92B82CA3-162E-493B-ABC3-8D78C1D0741A}" destId="{C8E5AEC4-4FA4-49DB-A38D-1B0015D58FD9}" srcOrd="2" destOrd="0" presId="urn:microsoft.com/office/officeart/2005/8/layout/process1"/>
    <dgm:cxn modelId="{8D13ACD4-366C-450B-8E8C-745E8A236495}" type="presParOf" srcId="{92B82CA3-162E-493B-ABC3-8D78C1D0741A}" destId="{69306F3A-44EB-4E3D-81CB-078D121C10AD}" srcOrd="3" destOrd="0" presId="urn:microsoft.com/office/officeart/2005/8/layout/process1"/>
    <dgm:cxn modelId="{0244990D-484D-44B4-BD80-AD1BE959E412}" type="presParOf" srcId="{69306F3A-44EB-4E3D-81CB-078D121C10AD}" destId="{5A7937A5-D431-4659-8BFA-0A75E47304A1}" srcOrd="0" destOrd="0" presId="urn:microsoft.com/office/officeart/2005/8/layout/process1"/>
    <dgm:cxn modelId="{81F23C0F-20BA-4187-8D0D-2D76B4F8A9C1}" type="presParOf" srcId="{92B82CA3-162E-493B-ABC3-8D78C1D0741A}" destId="{1D156E77-903B-4CF6-8C48-899BB80C796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D0FFF67-459A-49C6-9E4F-F428A9023AD2}" type="doc">
      <dgm:prSet loTypeId="urn:microsoft.com/office/officeart/2005/8/layout/radial5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IN"/>
        </a:p>
      </dgm:t>
    </dgm:pt>
    <dgm:pt modelId="{484210BD-B099-4BA4-8FF2-9759EF52AAD4}">
      <dgm:prSet phldrT="[Text]"/>
      <dgm:spPr/>
      <dgm:t>
        <a:bodyPr/>
        <a:lstStyle/>
        <a:p>
          <a:r>
            <a:rPr lang="en-US" b="1" dirty="0" smtClean="0"/>
            <a:t>Internal Control</a:t>
          </a:r>
          <a:endParaRPr lang="en-IN" b="1" dirty="0"/>
        </a:p>
      </dgm:t>
    </dgm:pt>
    <dgm:pt modelId="{17192AB5-7730-4A76-9AD4-CD637F45CCFD}" type="parTrans" cxnId="{6240A060-892E-4239-B24D-DC85A2C9772D}">
      <dgm:prSet/>
      <dgm:spPr/>
      <dgm:t>
        <a:bodyPr/>
        <a:lstStyle/>
        <a:p>
          <a:endParaRPr lang="en-IN"/>
        </a:p>
      </dgm:t>
    </dgm:pt>
    <dgm:pt modelId="{E2F8B2CF-553D-4B4F-85EF-3C5B4A1DF0AB}" type="sibTrans" cxnId="{6240A060-892E-4239-B24D-DC85A2C9772D}">
      <dgm:prSet/>
      <dgm:spPr/>
      <dgm:t>
        <a:bodyPr/>
        <a:lstStyle/>
        <a:p>
          <a:endParaRPr lang="en-IN"/>
        </a:p>
      </dgm:t>
    </dgm:pt>
    <dgm:pt modelId="{13652ECE-AA6B-413E-959F-07D5DE43F513}">
      <dgm:prSet phldrT="[Text]"/>
      <dgm:spPr/>
      <dgm:t>
        <a:bodyPr/>
        <a:lstStyle/>
        <a:p>
          <a:r>
            <a:rPr lang="en-US" dirty="0" smtClean="0"/>
            <a:t>Control environment</a:t>
          </a:r>
          <a:endParaRPr lang="en-IN" dirty="0"/>
        </a:p>
      </dgm:t>
    </dgm:pt>
    <dgm:pt modelId="{2C7CEA8A-2E32-4F59-A4E0-87E676CB4C40}" type="parTrans" cxnId="{E6388560-FB2C-4568-BB4F-AB746F81DDCD}">
      <dgm:prSet/>
      <dgm:spPr/>
      <dgm:t>
        <a:bodyPr/>
        <a:lstStyle/>
        <a:p>
          <a:endParaRPr lang="en-IN"/>
        </a:p>
      </dgm:t>
    </dgm:pt>
    <dgm:pt modelId="{B452E5E8-F2A4-4771-AA04-77E1C41F75C2}" type="sibTrans" cxnId="{E6388560-FB2C-4568-BB4F-AB746F81DDCD}">
      <dgm:prSet/>
      <dgm:spPr/>
      <dgm:t>
        <a:bodyPr/>
        <a:lstStyle/>
        <a:p>
          <a:endParaRPr lang="en-IN"/>
        </a:p>
      </dgm:t>
    </dgm:pt>
    <dgm:pt modelId="{DDFFDD46-5AB2-4981-8356-2B061CD66026}">
      <dgm:prSet phldrT="[Text]"/>
      <dgm:spPr/>
      <dgm:t>
        <a:bodyPr/>
        <a:lstStyle/>
        <a:p>
          <a:r>
            <a:rPr lang="en-US" dirty="0" smtClean="0"/>
            <a:t>Entity’s RAP</a:t>
          </a:r>
          <a:endParaRPr lang="en-IN" dirty="0"/>
        </a:p>
      </dgm:t>
    </dgm:pt>
    <dgm:pt modelId="{8800C9AA-D212-489D-BDB0-546A152E331F}" type="parTrans" cxnId="{91EDEFB8-3340-485B-81A1-EA75167F2352}">
      <dgm:prSet/>
      <dgm:spPr/>
      <dgm:t>
        <a:bodyPr/>
        <a:lstStyle/>
        <a:p>
          <a:endParaRPr lang="en-IN"/>
        </a:p>
      </dgm:t>
    </dgm:pt>
    <dgm:pt modelId="{0A4307AB-CFA4-4209-85B8-A1B3EF80399F}" type="sibTrans" cxnId="{91EDEFB8-3340-485B-81A1-EA75167F2352}">
      <dgm:prSet/>
      <dgm:spPr/>
      <dgm:t>
        <a:bodyPr/>
        <a:lstStyle/>
        <a:p>
          <a:endParaRPr lang="en-IN"/>
        </a:p>
      </dgm:t>
    </dgm:pt>
    <dgm:pt modelId="{81357111-5C56-44E9-A361-7B3D2BF4635A}">
      <dgm:prSet phldrT="[Text]"/>
      <dgm:spPr/>
      <dgm:t>
        <a:bodyPr/>
        <a:lstStyle/>
        <a:p>
          <a:r>
            <a:rPr lang="en-US" dirty="0" smtClean="0"/>
            <a:t>Control activities relevant to audit</a:t>
          </a:r>
          <a:endParaRPr lang="en-IN" dirty="0"/>
        </a:p>
      </dgm:t>
    </dgm:pt>
    <dgm:pt modelId="{B80D3FF3-57A0-4676-A4EC-9DAAEE87692D}" type="parTrans" cxnId="{E550065A-D0CF-4362-9F2B-2EFC8411A5A5}">
      <dgm:prSet/>
      <dgm:spPr/>
      <dgm:t>
        <a:bodyPr/>
        <a:lstStyle/>
        <a:p>
          <a:endParaRPr lang="en-IN"/>
        </a:p>
      </dgm:t>
    </dgm:pt>
    <dgm:pt modelId="{576B4FF3-27B3-4D57-ABC9-1AAE167BE116}" type="sibTrans" cxnId="{E550065A-D0CF-4362-9F2B-2EFC8411A5A5}">
      <dgm:prSet/>
      <dgm:spPr/>
      <dgm:t>
        <a:bodyPr/>
        <a:lstStyle/>
        <a:p>
          <a:endParaRPr lang="en-IN"/>
        </a:p>
      </dgm:t>
    </dgm:pt>
    <dgm:pt modelId="{E73E9085-CBCA-4A76-A4DC-B5475A9B702E}">
      <dgm:prSet phldrT="[Text]"/>
      <dgm:spPr/>
      <dgm:t>
        <a:bodyPr/>
        <a:lstStyle/>
        <a:p>
          <a:r>
            <a:rPr lang="en-US" dirty="0" smtClean="0"/>
            <a:t>Information system relevant to FR &amp; communication</a:t>
          </a:r>
          <a:endParaRPr lang="en-IN" dirty="0"/>
        </a:p>
      </dgm:t>
    </dgm:pt>
    <dgm:pt modelId="{F942E35E-F31B-4176-882D-8C456113BAC9}" type="parTrans" cxnId="{BA838E14-1B69-415F-897E-827C657DCAC9}">
      <dgm:prSet/>
      <dgm:spPr/>
      <dgm:t>
        <a:bodyPr/>
        <a:lstStyle/>
        <a:p>
          <a:endParaRPr lang="en-IN"/>
        </a:p>
      </dgm:t>
    </dgm:pt>
    <dgm:pt modelId="{4D9E7595-88CD-4DDB-A50A-AB38C757E9B4}" type="sibTrans" cxnId="{BA838E14-1B69-415F-897E-827C657DCAC9}">
      <dgm:prSet/>
      <dgm:spPr/>
      <dgm:t>
        <a:bodyPr/>
        <a:lstStyle/>
        <a:p>
          <a:endParaRPr lang="en-IN"/>
        </a:p>
      </dgm:t>
    </dgm:pt>
    <dgm:pt modelId="{AD47B2CC-5356-469C-B65A-1A0339A070B8}">
      <dgm:prSet phldrT="[Text]"/>
      <dgm:spPr/>
      <dgm:t>
        <a:bodyPr/>
        <a:lstStyle/>
        <a:p>
          <a:r>
            <a:rPr lang="en-US" dirty="0" smtClean="0"/>
            <a:t>Monitoring of controls</a:t>
          </a:r>
          <a:endParaRPr lang="en-IN" dirty="0"/>
        </a:p>
      </dgm:t>
    </dgm:pt>
    <dgm:pt modelId="{2A7BAB53-CE36-4809-B884-F06C9625795F}" type="parTrans" cxnId="{2ED183E3-F967-4C51-9210-885D4EB6ECF0}">
      <dgm:prSet/>
      <dgm:spPr/>
      <dgm:t>
        <a:bodyPr/>
        <a:lstStyle/>
        <a:p>
          <a:endParaRPr lang="en-IN"/>
        </a:p>
      </dgm:t>
    </dgm:pt>
    <dgm:pt modelId="{DD2C97C6-C1B4-461F-80E3-2016313CCB5C}" type="sibTrans" cxnId="{2ED183E3-F967-4C51-9210-885D4EB6ECF0}">
      <dgm:prSet/>
      <dgm:spPr/>
      <dgm:t>
        <a:bodyPr/>
        <a:lstStyle/>
        <a:p>
          <a:endParaRPr lang="en-IN"/>
        </a:p>
      </dgm:t>
    </dgm:pt>
    <dgm:pt modelId="{9A806284-DB63-466D-94E8-4AEF8772F6FB}" type="pres">
      <dgm:prSet presAssocID="{BD0FFF67-459A-49C6-9E4F-F428A9023AD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2E1DADE8-9269-4B0E-A989-65904ACAC07E}" type="pres">
      <dgm:prSet presAssocID="{484210BD-B099-4BA4-8FF2-9759EF52AAD4}" presName="centerShape" presStyleLbl="node0" presStyleIdx="0" presStyleCnt="1"/>
      <dgm:spPr/>
      <dgm:t>
        <a:bodyPr/>
        <a:lstStyle/>
        <a:p>
          <a:endParaRPr lang="en-IN"/>
        </a:p>
      </dgm:t>
    </dgm:pt>
    <dgm:pt modelId="{F83D242C-7DDB-4C68-A400-75CE76D66A08}" type="pres">
      <dgm:prSet presAssocID="{2C7CEA8A-2E32-4F59-A4E0-87E676CB4C40}" presName="parTrans" presStyleLbl="sibTrans2D1" presStyleIdx="0" presStyleCnt="5"/>
      <dgm:spPr/>
      <dgm:t>
        <a:bodyPr/>
        <a:lstStyle/>
        <a:p>
          <a:endParaRPr lang="en-IN"/>
        </a:p>
      </dgm:t>
    </dgm:pt>
    <dgm:pt modelId="{43142F56-86CF-47CD-92DB-920957551DB5}" type="pres">
      <dgm:prSet presAssocID="{2C7CEA8A-2E32-4F59-A4E0-87E676CB4C40}" presName="connectorText" presStyleLbl="sibTrans2D1" presStyleIdx="0" presStyleCnt="5"/>
      <dgm:spPr/>
      <dgm:t>
        <a:bodyPr/>
        <a:lstStyle/>
        <a:p>
          <a:endParaRPr lang="en-IN"/>
        </a:p>
      </dgm:t>
    </dgm:pt>
    <dgm:pt modelId="{1D9D6112-3145-4E95-A5B5-D3492787168D}" type="pres">
      <dgm:prSet presAssocID="{13652ECE-AA6B-413E-959F-07D5DE43F51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C501E17-0B07-454F-AE8E-BD9719D76BDF}" type="pres">
      <dgm:prSet presAssocID="{8800C9AA-D212-489D-BDB0-546A152E331F}" presName="parTrans" presStyleLbl="sibTrans2D1" presStyleIdx="1" presStyleCnt="5"/>
      <dgm:spPr/>
      <dgm:t>
        <a:bodyPr/>
        <a:lstStyle/>
        <a:p>
          <a:endParaRPr lang="en-IN"/>
        </a:p>
      </dgm:t>
    </dgm:pt>
    <dgm:pt modelId="{15DC744D-73BE-49EF-849C-C0428C452BD6}" type="pres">
      <dgm:prSet presAssocID="{8800C9AA-D212-489D-BDB0-546A152E331F}" presName="connectorText" presStyleLbl="sibTrans2D1" presStyleIdx="1" presStyleCnt="5"/>
      <dgm:spPr/>
      <dgm:t>
        <a:bodyPr/>
        <a:lstStyle/>
        <a:p>
          <a:endParaRPr lang="en-IN"/>
        </a:p>
      </dgm:t>
    </dgm:pt>
    <dgm:pt modelId="{F811BC41-FC19-449C-9AB5-A6239CAC4AD8}" type="pres">
      <dgm:prSet presAssocID="{DDFFDD46-5AB2-4981-8356-2B061CD6602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DDFCB2E-3EDF-4722-9DF4-6C4878DBDD7F}" type="pres">
      <dgm:prSet presAssocID="{F942E35E-F31B-4176-882D-8C456113BAC9}" presName="parTrans" presStyleLbl="sibTrans2D1" presStyleIdx="2" presStyleCnt="5"/>
      <dgm:spPr/>
      <dgm:t>
        <a:bodyPr/>
        <a:lstStyle/>
        <a:p>
          <a:endParaRPr lang="en-IN"/>
        </a:p>
      </dgm:t>
    </dgm:pt>
    <dgm:pt modelId="{E056712B-E76A-42E1-8A23-ECEE5692630A}" type="pres">
      <dgm:prSet presAssocID="{F942E35E-F31B-4176-882D-8C456113BAC9}" presName="connectorText" presStyleLbl="sibTrans2D1" presStyleIdx="2" presStyleCnt="5"/>
      <dgm:spPr/>
      <dgm:t>
        <a:bodyPr/>
        <a:lstStyle/>
        <a:p>
          <a:endParaRPr lang="en-IN"/>
        </a:p>
      </dgm:t>
    </dgm:pt>
    <dgm:pt modelId="{B9F2C503-B35F-4BB0-8BA2-D8251B3692BF}" type="pres">
      <dgm:prSet presAssocID="{E73E9085-CBCA-4A76-A4DC-B5475A9B702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C986EE2-D355-46CA-AC02-07104310C8C3}" type="pres">
      <dgm:prSet presAssocID="{B80D3FF3-57A0-4676-A4EC-9DAAEE87692D}" presName="parTrans" presStyleLbl="sibTrans2D1" presStyleIdx="3" presStyleCnt="5"/>
      <dgm:spPr/>
      <dgm:t>
        <a:bodyPr/>
        <a:lstStyle/>
        <a:p>
          <a:endParaRPr lang="en-IN"/>
        </a:p>
      </dgm:t>
    </dgm:pt>
    <dgm:pt modelId="{AB3EE401-DDA5-42A5-A945-1AC9FE1FCAB9}" type="pres">
      <dgm:prSet presAssocID="{B80D3FF3-57A0-4676-A4EC-9DAAEE87692D}" presName="connectorText" presStyleLbl="sibTrans2D1" presStyleIdx="3" presStyleCnt="5"/>
      <dgm:spPr/>
      <dgm:t>
        <a:bodyPr/>
        <a:lstStyle/>
        <a:p>
          <a:endParaRPr lang="en-IN"/>
        </a:p>
      </dgm:t>
    </dgm:pt>
    <dgm:pt modelId="{ECE6EBC4-B448-44E0-A93E-FCB931FB44E0}" type="pres">
      <dgm:prSet presAssocID="{81357111-5C56-44E9-A361-7B3D2BF4635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3B1B52B-3312-40DD-9E90-B0839422A7D5}" type="pres">
      <dgm:prSet presAssocID="{2A7BAB53-CE36-4809-B884-F06C9625795F}" presName="parTrans" presStyleLbl="sibTrans2D1" presStyleIdx="4" presStyleCnt="5"/>
      <dgm:spPr/>
      <dgm:t>
        <a:bodyPr/>
        <a:lstStyle/>
        <a:p>
          <a:endParaRPr lang="en-IN"/>
        </a:p>
      </dgm:t>
    </dgm:pt>
    <dgm:pt modelId="{15D36EB7-522A-4B6C-9C1B-E6878234E3E3}" type="pres">
      <dgm:prSet presAssocID="{2A7BAB53-CE36-4809-B884-F06C9625795F}" presName="connectorText" presStyleLbl="sibTrans2D1" presStyleIdx="4" presStyleCnt="5"/>
      <dgm:spPr/>
      <dgm:t>
        <a:bodyPr/>
        <a:lstStyle/>
        <a:p>
          <a:endParaRPr lang="en-IN"/>
        </a:p>
      </dgm:t>
    </dgm:pt>
    <dgm:pt modelId="{BA7D15D5-0EE9-47EE-AAC5-F8CA31D80FA7}" type="pres">
      <dgm:prSet presAssocID="{AD47B2CC-5356-469C-B65A-1A0339A070B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2ED183E3-F967-4C51-9210-885D4EB6ECF0}" srcId="{484210BD-B099-4BA4-8FF2-9759EF52AAD4}" destId="{AD47B2CC-5356-469C-B65A-1A0339A070B8}" srcOrd="4" destOrd="0" parTransId="{2A7BAB53-CE36-4809-B884-F06C9625795F}" sibTransId="{DD2C97C6-C1B4-461F-80E3-2016313CCB5C}"/>
    <dgm:cxn modelId="{AED5CEE0-FF51-406E-B76B-1E04A10424B2}" type="presOf" srcId="{484210BD-B099-4BA4-8FF2-9759EF52AAD4}" destId="{2E1DADE8-9269-4B0E-A989-65904ACAC07E}" srcOrd="0" destOrd="0" presId="urn:microsoft.com/office/officeart/2005/8/layout/radial5"/>
    <dgm:cxn modelId="{5012D6E1-C2A9-4108-9348-F4CFE6F47C64}" type="presOf" srcId="{8800C9AA-D212-489D-BDB0-546A152E331F}" destId="{15DC744D-73BE-49EF-849C-C0428C452BD6}" srcOrd="1" destOrd="0" presId="urn:microsoft.com/office/officeart/2005/8/layout/radial5"/>
    <dgm:cxn modelId="{673A79ED-EB95-4D27-9BD7-2582B6AE7DA2}" type="presOf" srcId="{F942E35E-F31B-4176-882D-8C456113BAC9}" destId="{0DDFCB2E-3EDF-4722-9DF4-6C4878DBDD7F}" srcOrd="0" destOrd="0" presId="urn:microsoft.com/office/officeart/2005/8/layout/radial5"/>
    <dgm:cxn modelId="{0B8FB40C-D926-4129-B6A1-2B2988E3FCB2}" type="presOf" srcId="{2C7CEA8A-2E32-4F59-A4E0-87E676CB4C40}" destId="{F83D242C-7DDB-4C68-A400-75CE76D66A08}" srcOrd="0" destOrd="0" presId="urn:microsoft.com/office/officeart/2005/8/layout/radial5"/>
    <dgm:cxn modelId="{91EDEFB8-3340-485B-81A1-EA75167F2352}" srcId="{484210BD-B099-4BA4-8FF2-9759EF52AAD4}" destId="{DDFFDD46-5AB2-4981-8356-2B061CD66026}" srcOrd="1" destOrd="0" parTransId="{8800C9AA-D212-489D-BDB0-546A152E331F}" sibTransId="{0A4307AB-CFA4-4209-85B8-A1B3EF80399F}"/>
    <dgm:cxn modelId="{26463A98-1AB3-44E8-84AE-C9F5804C2165}" type="presOf" srcId="{B80D3FF3-57A0-4676-A4EC-9DAAEE87692D}" destId="{3C986EE2-D355-46CA-AC02-07104310C8C3}" srcOrd="0" destOrd="0" presId="urn:microsoft.com/office/officeart/2005/8/layout/radial5"/>
    <dgm:cxn modelId="{6C337303-DF69-4AB7-803A-D089B44597A6}" type="presOf" srcId="{B80D3FF3-57A0-4676-A4EC-9DAAEE87692D}" destId="{AB3EE401-DDA5-42A5-A945-1AC9FE1FCAB9}" srcOrd="1" destOrd="0" presId="urn:microsoft.com/office/officeart/2005/8/layout/radial5"/>
    <dgm:cxn modelId="{DFE96680-85D3-457D-9403-B7D3AEFB899C}" type="presOf" srcId="{81357111-5C56-44E9-A361-7B3D2BF4635A}" destId="{ECE6EBC4-B448-44E0-A93E-FCB931FB44E0}" srcOrd="0" destOrd="0" presId="urn:microsoft.com/office/officeart/2005/8/layout/radial5"/>
    <dgm:cxn modelId="{BA838E14-1B69-415F-897E-827C657DCAC9}" srcId="{484210BD-B099-4BA4-8FF2-9759EF52AAD4}" destId="{E73E9085-CBCA-4A76-A4DC-B5475A9B702E}" srcOrd="2" destOrd="0" parTransId="{F942E35E-F31B-4176-882D-8C456113BAC9}" sibTransId="{4D9E7595-88CD-4DDB-A50A-AB38C757E9B4}"/>
    <dgm:cxn modelId="{85BCBAE6-BF14-4E6B-B7F1-F1F5B4BEAD7B}" type="presOf" srcId="{E73E9085-CBCA-4A76-A4DC-B5475A9B702E}" destId="{B9F2C503-B35F-4BB0-8BA2-D8251B3692BF}" srcOrd="0" destOrd="0" presId="urn:microsoft.com/office/officeart/2005/8/layout/radial5"/>
    <dgm:cxn modelId="{E6388560-FB2C-4568-BB4F-AB746F81DDCD}" srcId="{484210BD-B099-4BA4-8FF2-9759EF52AAD4}" destId="{13652ECE-AA6B-413E-959F-07D5DE43F513}" srcOrd="0" destOrd="0" parTransId="{2C7CEA8A-2E32-4F59-A4E0-87E676CB4C40}" sibTransId="{B452E5E8-F2A4-4771-AA04-77E1C41F75C2}"/>
    <dgm:cxn modelId="{6240A060-892E-4239-B24D-DC85A2C9772D}" srcId="{BD0FFF67-459A-49C6-9E4F-F428A9023AD2}" destId="{484210BD-B099-4BA4-8FF2-9759EF52AAD4}" srcOrd="0" destOrd="0" parTransId="{17192AB5-7730-4A76-9AD4-CD637F45CCFD}" sibTransId="{E2F8B2CF-553D-4B4F-85EF-3C5B4A1DF0AB}"/>
    <dgm:cxn modelId="{FCAF1C6A-0073-465C-8D4E-FDB164C36FEE}" type="presOf" srcId="{2C7CEA8A-2E32-4F59-A4E0-87E676CB4C40}" destId="{43142F56-86CF-47CD-92DB-920957551DB5}" srcOrd="1" destOrd="0" presId="urn:microsoft.com/office/officeart/2005/8/layout/radial5"/>
    <dgm:cxn modelId="{D6EE079A-27CD-434E-9B2E-90AC2F370CD8}" type="presOf" srcId="{AD47B2CC-5356-469C-B65A-1A0339A070B8}" destId="{BA7D15D5-0EE9-47EE-AAC5-F8CA31D80FA7}" srcOrd="0" destOrd="0" presId="urn:microsoft.com/office/officeart/2005/8/layout/radial5"/>
    <dgm:cxn modelId="{D0343884-3231-498F-9C16-BE78A186BA81}" type="presOf" srcId="{F942E35E-F31B-4176-882D-8C456113BAC9}" destId="{E056712B-E76A-42E1-8A23-ECEE5692630A}" srcOrd="1" destOrd="0" presId="urn:microsoft.com/office/officeart/2005/8/layout/radial5"/>
    <dgm:cxn modelId="{4C5647B0-9DEF-457D-B11D-E14B6D57DF50}" type="presOf" srcId="{8800C9AA-D212-489D-BDB0-546A152E331F}" destId="{8C501E17-0B07-454F-AE8E-BD9719D76BDF}" srcOrd="0" destOrd="0" presId="urn:microsoft.com/office/officeart/2005/8/layout/radial5"/>
    <dgm:cxn modelId="{E550065A-D0CF-4362-9F2B-2EFC8411A5A5}" srcId="{484210BD-B099-4BA4-8FF2-9759EF52AAD4}" destId="{81357111-5C56-44E9-A361-7B3D2BF4635A}" srcOrd="3" destOrd="0" parTransId="{B80D3FF3-57A0-4676-A4EC-9DAAEE87692D}" sibTransId="{576B4FF3-27B3-4D57-ABC9-1AAE167BE116}"/>
    <dgm:cxn modelId="{7BBD356C-2AA7-456E-82BE-4EB1590138D2}" type="presOf" srcId="{2A7BAB53-CE36-4809-B884-F06C9625795F}" destId="{15D36EB7-522A-4B6C-9C1B-E6878234E3E3}" srcOrd="1" destOrd="0" presId="urn:microsoft.com/office/officeart/2005/8/layout/radial5"/>
    <dgm:cxn modelId="{2C832B4D-3C33-4F49-BD88-9F947945244C}" type="presOf" srcId="{DDFFDD46-5AB2-4981-8356-2B061CD66026}" destId="{F811BC41-FC19-449C-9AB5-A6239CAC4AD8}" srcOrd="0" destOrd="0" presId="urn:microsoft.com/office/officeart/2005/8/layout/radial5"/>
    <dgm:cxn modelId="{36120616-A8CE-4486-A1EB-4062D811E01C}" type="presOf" srcId="{2A7BAB53-CE36-4809-B884-F06C9625795F}" destId="{93B1B52B-3312-40DD-9E90-B0839422A7D5}" srcOrd="0" destOrd="0" presId="urn:microsoft.com/office/officeart/2005/8/layout/radial5"/>
    <dgm:cxn modelId="{524B6478-3A01-452B-B073-AC6A76F38938}" type="presOf" srcId="{BD0FFF67-459A-49C6-9E4F-F428A9023AD2}" destId="{9A806284-DB63-466D-94E8-4AEF8772F6FB}" srcOrd="0" destOrd="0" presId="urn:microsoft.com/office/officeart/2005/8/layout/radial5"/>
    <dgm:cxn modelId="{774B4AED-81BC-48EA-9C27-7B8B57F49723}" type="presOf" srcId="{13652ECE-AA6B-413E-959F-07D5DE43F513}" destId="{1D9D6112-3145-4E95-A5B5-D3492787168D}" srcOrd="0" destOrd="0" presId="urn:microsoft.com/office/officeart/2005/8/layout/radial5"/>
    <dgm:cxn modelId="{84F455F8-9E60-4E9E-A630-06648D2022CE}" type="presParOf" srcId="{9A806284-DB63-466D-94E8-4AEF8772F6FB}" destId="{2E1DADE8-9269-4B0E-A989-65904ACAC07E}" srcOrd="0" destOrd="0" presId="urn:microsoft.com/office/officeart/2005/8/layout/radial5"/>
    <dgm:cxn modelId="{04C0245B-E52A-4496-8A9D-4E6C08ADCC07}" type="presParOf" srcId="{9A806284-DB63-466D-94E8-4AEF8772F6FB}" destId="{F83D242C-7DDB-4C68-A400-75CE76D66A08}" srcOrd="1" destOrd="0" presId="urn:microsoft.com/office/officeart/2005/8/layout/radial5"/>
    <dgm:cxn modelId="{4875E9CE-CA3A-4085-B6CF-37D19399CEDC}" type="presParOf" srcId="{F83D242C-7DDB-4C68-A400-75CE76D66A08}" destId="{43142F56-86CF-47CD-92DB-920957551DB5}" srcOrd="0" destOrd="0" presId="urn:microsoft.com/office/officeart/2005/8/layout/radial5"/>
    <dgm:cxn modelId="{B76C7E84-6C11-4E58-9A28-C4818B69E9A4}" type="presParOf" srcId="{9A806284-DB63-466D-94E8-4AEF8772F6FB}" destId="{1D9D6112-3145-4E95-A5B5-D3492787168D}" srcOrd="2" destOrd="0" presId="urn:microsoft.com/office/officeart/2005/8/layout/radial5"/>
    <dgm:cxn modelId="{7D815E9C-41C3-4498-A2F8-5DE24B0D27B5}" type="presParOf" srcId="{9A806284-DB63-466D-94E8-4AEF8772F6FB}" destId="{8C501E17-0B07-454F-AE8E-BD9719D76BDF}" srcOrd="3" destOrd="0" presId="urn:microsoft.com/office/officeart/2005/8/layout/radial5"/>
    <dgm:cxn modelId="{DA096F8C-D049-49A0-9F12-26742C237717}" type="presParOf" srcId="{8C501E17-0B07-454F-AE8E-BD9719D76BDF}" destId="{15DC744D-73BE-49EF-849C-C0428C452BD6}" srcOrd="0" destOrd="0" presId="urn:microsoft.com/office/officeart/2005/8/layout/radial5"/>
    <dgm:cxn modelId="{085A21F2-DAB6-4886-8C9D-1300CC496868}" type="presParOf" srcId="{9A806284-DB63-466D-94E8-4AEF8772F6FB}" destId="{F811BC41-FC19-449C-9AB5-A6239CAC4AD8}" srcOrd="4" destOrd="0" presId="urn:microsoft.com/office/officeart/2005/8/layout/radial5"/>
    <dgm:cxn modelId="{C9D9B653-8875-44DF-8AA8-61D92574EA30}" type="presParOf" srcId="{9A806284-DB63-466D-94E8-4AEF8772F6FB}" destId="{0DDFCB2E-3EDF-4722-9DF4-6C4878DBDD7F}" srcOrd="5" destOrd="0" presId="urn:microsoft.com/office/officeart/2005/8/layout/radial5"/>
    <dgm:cxn modelId="{321E4AAF-EBD7-4381-B419-1F0E28392B85}" type="presParOf" srcId="{0DDFCB2E-3EDF-4722-9DF4-6C4878DBDD7F}" destId="{E056712B-E76A-42E1-8A23-ECEE5692630A}" srcOrd="0" destOrd="0" presId="urn:microsoft.com/office/officeart/2005/8/layout/radial5"/>
    <dgm:cxn modelId="{72D7024E-8AB8-48E3-91DD-06CE9A9B3E25}" type="presParOf" srcId="{9A806284-DB63-466D-94E8-4AEF8772F6FB}" destId="{B9F2C503-B35F-4BB0-8BA2-D8251B3692BF}" srcOrd="6" destOrd="0" presId="urn:microsoft.com/office/officeart/2005/8/layout/radial5"/>
    <dgm:cxn modelId="{AD276B42-29BD-4B74-9F85-9845827240CD}" type="presParOf" srcId="{9A806284-DB63-466D-94E8-4AEF8772F6FB}" destId="{3C986EE2-D355-46CA-AC02-07104310C8C3}" srcOrd="7" destOrd="0" presId="urn:microsoft.com/office/officeart/2005/8/layout/radial5"/>
    <dgm:cxn modelId="{D6D800B8-C90C-43A7-9D75-EA74A2ECAF6F}" type="presParOf" srcId="{3C986EE2-D355-46CA-AC02-07104310C8C3}" destId="{AB3EE401-DDA5-42A5-A945-1AC9FE1FCAB9}" srcOrd="0" destOrd="0" presId="urn:microsoft.com/office/officeart/2005/8/layout/radial5"/>
    <dgm:cxn modelId="{99F8B168-1987-45B3-A162-C104BDB297B6}" type="presParOf" srcId="{9A806284-DB63-466D-94E8-4AEF8772F6FB}" destId="{ECE6EBC4-B448-44E0-A93E-FCB931FB44E0}" srcOrd="8" destOrd="0" presId="urn:microsoft.com/office/officeart/2005/8/layout/radial5"/>
    <dgm:cxn modelId="{A26D520B-CEB1-494A-9E5A-ED9490E8586B}" type="presParOf" srcId="{9A806284-DB63-466D-94E8-4AEF8772F6FB}" destId="{93B1B52B-3312-40DD-9E90-B0839422A7D5}" srcOrd="9" destOrd="0" presId="urn:microsoft.com/office/officeart/2005/8/layout/radial5"/>
    <dgm:cxn modelId="{A28DF489-CD96-4328-A09C-07216C3BC622}" type="presParOf" srcId="{93B1B52B-3312-40DD-9E90-B0839422A7D5}" destId="{15D36EB7-522A-4B6C-9C1B-E6878234E3E3}" srcOrd="0" destOrd="0" presId="urn:microsoft.com/office/officeart/2005/8/layout/radial5"/>
    <dgm:cxn modelId="{23B1245A-52C1-4A2E-A71E-387B96651953}" type="presParOf" srcId="{9A806284-DB63-466D-94E8-4AEF8772F6FB}" destId="{BA7D15D5-0EE9-47EE-AAC5-F8CA31D80FA7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B4921D7-DC11-4DB9-A969-D1800FB10E05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IN"/>
        </a:p>
      </dgm:t>
    </dgm:pt>
    <dgm:pt modelId="{C7EB9CCA-CC8D-43E0-B0CA-179A1B94F9B9}">
      <dgm:prSet phldrT="[Text]"/>
      <dgm:spPr/>
      <dgm:t>
        <a:bodyPr/>
        <a:lstStyle/>
        <a:p>
          <a:endParaRPr lang="en-IN" dirty="0"/>
        </a:p>
      </dgm:t>
    </dgm:pt>
    <dgm:pt modelId="{0BB122B0-309D-4E6B-B238-48DD4004B0E0}" type="parTrans" cxnId="{3E6D9B50-9934-4FC7-AECE-D2F953480DFE}">
      <dgm:prSet/>
      <dgm:spPr/>
      <dgm:t>
        <a:bodyPr/>
        <a:lstStyle/>
        <a:p>
          <a:endParaRPr lang="en-IN"/>
        </a:p>
      </dgm:t>
    </dgm:pt>
    <dgm:pt modelId="{92A9AAB3-B97E-4418-9AD6-F19F7F9708EA}" type="sibTrans" cxnId="{3E6D9B50-9934-4FC7-AECE-D2F953480DFE}">
      <dgm:prSet/>
      <dgm:spPr/>
      <dgm:t>
        <a:bodyPr/>
        <a:lstStyle/>
        <a:p>
          <a:endParaRPr lang="en-IN"/>
        </a:p>
      </dgm:t>
    </dgm:pt>
    <dgm:pt modelId="{07F30CEE-B866-43E6-BF1E-209BE33124BF}">
      <dgm:prSet phldrT="[Text]"/>
      <dgm:spPr/>
      <dgm:t>
        <a:bodyPr/>
        <a:lstStyle/>
        <a:p>
          <a:r>
            <a:rPr lang="en-IN" dirty="0" smtClean="0"/>
            <a:t>Reasons for assessment given to </a:t>
          </a:r>
          <a:r>
            <a:rPr lang="en-IN" dirty="0" err="1" smtClean="0"/>
            <a:t>RoMM</a:t>
          </a:r>
          <a:r>
            <a:rPr lang="en-IN" dirty="0" smtClean="0"/>
            <a:t>. How did the risk come into existence?</a:t>
          </a:r>
          <a:endParaRPr lang="en-IN" dirty="0"/>
        </a:p>
      </dgm:t>
    </dgm:pt>
    <dgm:pt modelId="{B3131242-24AC-4D08-9EA1-217D02A65A53}" type="parTrans" cxnId="{AA5070F2-2791-46DA-9C8A-6A139C533FAF}">
      <dgm:prSet/>
      <dgm:spPr/>
      <dgm:t>
        <a:bodyPr/>
        <a:lstStyle/>
        <a:p>
          <a:endParaRPr lang="en-IN"/>
        </a:p>
      </dgm:t>
    </dgm:pt>
    <dgm:pt modelId="{C402B98F-6A70-4649-A88C-111F97AABD39}" type="sibTrans" cxnId="{AA5070F2-2791-46DA-9C8A-6A139C533FAF}">
      <dgm:prSet/>
      <dgm:spPr/>
      <dgm:t>
        <a:bodyPr/>
        <a:lstStyle/>
        <a:p>
          <a:endParaRPr lang="en-IN"/>
        </a:p>
      </dgm:t>
    </dgm:pt>
    <dgm:pt modelId="{C1E8603A-5E90-4747-BC4E-6B4A3E3740B4}">
      <dgm:prSet phldrT="[Text]"/>
      <dgm:spPr/>
      <dgm:t>
        <a:bodyPr/>
        <a:lstStyle/>
        <a:p>
          <a:endParaRPr lang="en-IN" dirty="0"/>
        </a:p>
      </dgm:t>
    </dgm:pt>
    <dgm:pt modelId="{8414FCC7-387E-4E5E-ADBC-FA261EE9D81B}" type="parTrans" cxnId="{C1595309-8C67-4251-AE7F-5BC8A0F6BF1B}">
      <dgm:prSet/>
      <dgm:spPr/>
      <dgm:t>
        <a:bodyPr/>
        <a:lstStyle/>
        <a:p>
          <a:endParaRPr lang="en-IN"/>
        </a:p>
      </dgm:t>
    </dgm:pt>
    <dgm:pt modelId="{73EC830A-D050-486E-9147-45A503BAC25A}" type="sibTrans" cxnId="{C1595309-8C67-4251-AE7F-5BC8A0F6BF1B}">
      <dgm:prSet/>
      <dgm:spPr/>
      <dgm:t>
        <a:bodyPr/>
        <a:lstStyle/>
        <a:p>
          <a:endParaRPr lang="en-IN"/>
        </a:p>
      </dgm:t>
    </dgm:pt>
    <dgm:pt modelId="{212E6470-D1FE-457A-BF0C-13E141B93824}">
      <dgm:prSet phldrT="[Text]"/>
      <dgm:spPr/>
      <dgm:t>
        <a:bodyPr/>
        <a:lstStyle/>
        <a:p>
          <a:r>
            <a:rPr lang="en-IN" dirty="0" smtClean="0"/>
            <a:t>Likelihood of occurrence of the MM</a:t>
          </a:r>
          <a:endParaRPr lang="en-IN" dirty="0"/>
        </a:p>
      </dgm:t>
    </dgm:pt>
    <dgm:pt modelId="{24E98205-1CF1-4634-809A-37A27EDE41AE}" type="parTrans" cxnId="{F8CD991D-FFA9-4A55-A2C2-FB4FFBD60112}">
      <dgm:prSet/>
      <dgm:spPr/>
      <dgm:t>
        <a:bodyPr/>
        <a:lstStyle/>
        <a:p>
          <a:endParaRPr lang="en-IN"/>
        </a:p>
      </dgm:t>
    </dgm:pt>
    <dgm:pt modelId="{5073E3FE-669C-4F9F-A6D3-3BC723C6503E}" type="sibTrans" cxnId="{F8CD991D-FFA9-4A55-A2C2-FB4FFBD60112}">
      <dgm:prSet/>
      <dgm:spPr/>
      <dgm:t>
        <a:bodyPr/>
        <a:lstStyle/>
        <a:p>
          <a:endParaRPr lang="en-IN"/>
        </a:p>
      </dgm:t>
    </dgm:pt>
    <dgm:pt modelId="{6116E6D3-81E1-47BC-9CA0-D4C4DFBC12D7}">
      <dgm:prSet phldrT="[Text]"/>
      <dgm:spPr/>
      <dgm:t>
        <a:bodyPr/>
        <a:lstStyle/>
        <a:p>
          <a:endParaRPr lang="en-IN" dirty="0"/>
        </a:p>
      </dgm:t>
    </dgm:pt>
    <dgm:pt modelId="{804E40E8-3BC0-43E2-B40F-0D2419B3B1A8}" type="parTrans" cxnId="{4F5DB3A2-21C1-4FC1-B918-214E7348DA2C}">
      <dgm:prSet/>
      <dgm:spPr/>
      <dgm:t>
        <a:bodyPr/>
        <a:lstStyle/>
        <a:p>
          <a:endParaRPr lang="en-IN"/>
        </a:p>
      </dgm:t>
    </dgm:pt>
    <dgm:pt modelId="{80E2EB94-601F-4075-A535-1579DCB59C44}" type="sibTrans" cxnId="{4F5DB3A2-21C1-4FC1-B918-214E7348DA2C}">
      <dgm:prSet/>
      <dgm:spPr/>
      <dgm:t>
        <a:bodyPr/>
        <a:lstStyle/>
        <a:p>
          <a:endParaRPr lang="en-IN"/>
        </a:p>
      </dgm:t>
    </dgm:pt>
    <dgm:pt modelId="{C1CB57D2-A294-4A04-9880-E7FFFD645960}">
      <dgm:prSet phldrT="[Text]"/>
      <dgm:spPr/>
      <dgm:t>
        <a:bodyPr/>
        <a:lstStyle/>
        <a:p>
          <a:r>
            <a:rPr lang="en-IN" dirty="0" smtClean="0"/>
            <a:t>Whether the risk assessment takes into account the relevant controls</a:t>
          </a:r>
          <a:endParaRPr lang="en-IN" dirty="0"/>
        </a:p>
      </dgm:t>
    </dgm:pt>
    <dgm:pt modelId="{73E6B296-947E-44E7-8199-ED9DFFF0DDF7}" type="parTrans" cxnId="{FD1B2079-D9CF-4FEA-9480-6154A0611898}">
      <dgm:prSet/>
      <dgm:spPr/>
      <dgm:t>
        <a:bodyPr/>
        <a:lstStyle/>
        <a:p>
          <a:endParaRPr lang="en-IN"/>
        </a:p>
      </dgm:t>
    </dgm:pt>
    <dgm:pt modelId="{A3A0B24D-1F09-4816-9160-F8472D35C476}" type="sibTrans" cxnId="{FD1B2079-D9CF-4FEA-9480-6154A0611898}">
      <dgm:prSet/>
      <dgm:spPr/>
      <dgm:t>
        <a:bodyPr/>
        <a:lstStyle/>
        <a:p>
          <a:endParaRPr lang="en-IN"/>
        </a:p>
      </dgm:t>
    </dgm:pt>
    <dgm:pt modelId="{21DBDEFF-F4EF-4152-94E2-05651F74EA38}">
      <dgm:prSet phldrT="[Text]"/>
      <dgm:spPr/>
      <dgm:t>
        <a:bodyPr/>
        <a:lstStyle/>
        <a:p>
          <a:r>
            <a:rPr lang="en-IN" dirty="0" smtClean="0"/>
            <a:t>If yes, auditor will have to obtain evidence wrt OE of controls</a:t>
          </a:r>
          <a:endParaRPr lang="en-IN" dirty="0"/>
        </a:p>
      </dgm:t>
    </dgm:pt>
    <dgm:pt modelId="{E56A7762-6A9A-4F77-98DD-3CD66E497194}" type="parTrans" cxnId="{75B505B8-48B2-4886-8BCA-518C690AEAC6}">
      <dgm:prSet/>
      <dgm:spPr/>
      <dgm:t>
        <a:bodyPr/>
        <a:lstStyle/>
        <a:p>
          <a:endParaRPr lang="en-IN"/>
        </a:p>
      </dgm:t>
    </dgm:pt>
    <dgm:pt modelId="{1A97D13F-FFD4-4488-8DE4-6175E99CBEB4}" type="sibTrans" cxnId="{75B505B8-48B2-4886-8BCA-518C690AEAC6}">
      <dgm:prSet/>
      <dgm:spPr/>
      <dgm:t>
        <a:bodyPr/>
        <a:lstStyle/>
        <a:p>
          <a:endParaRPr lang="en-IN"/>
        </a:p>
      </dgm:t>
    </dgm:pt>
    <dgm:pt modelId="{FBD4DE4D-61FE-4F39-9F7A-BF28DA096FBD}">
      <dgm:prSet phldrT="[Text]"/>
      <dgm:spPr/>
      <dgm:t>
        <a:bodyPr/>
        <a:lstStyle/>
        <a:p>
          <a:endParaRPr lang="en-IN" dirty="0"/>
        </a:p>
      </dgm:t>
    </dgm:pt>
    <dgm:pt modelId="{77BFC9A2-B98A-4585-915D-6E8B69AD6E13}" type="parTrans" cxnId="{50142400-724D-4CAB-847E-4C0C8D95827D}">
      <dgm:prSet/>
      <dgm:spPr/>
      <dgm:t>
        <a:bodyPr/>
        <a:lstStyle/>
        <a:p>
          <a:endParaRPr lang="en-IN"/>
        </a:p>
      </dgm:t>
    </dgm:pt>
    <dgm:pt modelId="{4A59C026-F0D7-40DC-A65B-DFA94189F3F1}" type="sibTrans" cxnId="{50142400-724D-4CAB-847E-4C0C8D95827D}">
      <dgm:prSet/>
      <dgm:spPr/>
      <dgm:t>
        <a:bodyPr/>
        <a:lstStyle/>
        <a:p>
          <a:endParaRPr lang="en-IN"/>
        </a:p>
      </dgm:t>
    </dgm:pt>
    <dgm:pt modelId="{C16089B9-A540-46EC-A3D1-136336364CBF}">
      <dgm:prSet phldrT="[Text]"/>
      <dgm:spPr/>
      <dgm:t>
        <a:bodyPr/>
        <a:lstStyle/>
        <a:p>
          <a:r>
            <a:rPr lang="en-IN" dirty="0" smtClean="0"/>
            <a:t>Obtain more persuasive evidence the higher the auditor’s assessment of the risk</a:t>
          </a:r>
          <a:endParaRPr lang="en-IN" dirty="0"/>
        </a:p>
      </dgm:t>
    </dgm:pt>
    <dgm:pt modelId="{9F163328-FA44-4747-9B01-08D760E91459}" type="parTrans" cxnId="{4491E235-388C-4485-8859-70ACB406B72D}">
      <dgm:prSet/>
      <dgm:spPr/>
      <dgm:t>
        <a:bodyPr/>
        <a:lstStyle/>
        <a:p>
          <a:endParaRPr lang="en-IN"/>
        </a:p>
      </dgm:t>
    </dgm:pt>
    <dgm:pt modelId="{57F2FD18-804A-4A82-BED7-3CF826C22844}" type="sibTrans" cxnId="{4491E235-388C-4485-8859-70ACB406B72D}">
      <dgm:prSet/>
      <dgm:spPr/>
      <dgm:t>
        <a:bodyPr/>
        <a:lstStyle/>
        <a:p>
          <a:endParaRPr lang="en-IN"/>
        </a:p>
      </dgm:t>
    </dgm:pt>
    <dgm:pt modelId="{FC86C47D-2B77-46CA-82CD-00E89026F1D8}">
      <dgm:prSet phldrT="[Text]"/>
      <dgm:spPr/>
      <dgm:t>
        <a:bodyPr/>
        <a:lstStyle/>
        <a:p>
          <a:endParaRPr lang="en-IN" dirty="0"/>
        </a:p>
      </dgm:t>
    </dgm:pt>
    <dgm:pt modelId="{AA4EB071-5D73-4C28-874F-8379B217EA16}" type="parTrans" cxnId="{DBF177C4-7C38-4307-BF18-4541CDFADD08}">
      <dgm:prSet/>
      <dgm:spPr/>
      <dgm:t>
        <a:bodyPr/>
        <a:lstStyle/>
        <a:p>
          <a:endParaRPr lang="en-IN"/>
        </a:p>
      </dgm:t>
    </dgm:pt>
    <dgm:pt modelId="{4BCD9179-4122-4D04-93F5-87192976E176}" type="sibTrans" cxnId="{DBF177C4-7C38-4307-BF18-4541CDFADD08}">
      <dgm:prSet/>
      <dgm:spPr/>
      <dgm:t>
        <a:bodyPr/>
        <a:lstStyle/>
        <a:p>
          <a:endParaRPr lang="en-IN"/>
        </a:p>
      </dgm:t>
    </dgm:pt>
    <dgm:pt modelId="{6448C6A3-F285-4A67-9B7C-E6BF44C2C488}" type="pres">
      <dgm:prSet presAssocID="{FB4921D7-DC11-4DB9-A969-D1800FB10E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39EDE0C5-3062-4A5F-9CDD-CF1FE50B45E8}" type="pres">
      <dgm:prSet presAssocID="{C7EB9CCA-CC8D-43E0-B0CA-179A1B94F9B9}" presName="composite" presStyleCnt="0"/>
      <dgm:spPr/>
    </dgm:pt>
    <dgm:pt modelId="{B1372E51-5C0B-4E26-A4E7-947E51F843B3}" type="pres">
      <dgm:prSet presAssocID="{C7EB9CCA-CC8D-43E0-B0CA-179A1B94F9B9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E47CF44-B39D-46BE-9E29-2F20CDD36B75}" type="pres">
      <dgm:prSet presAssocID="{C7EB9CCA-CC8D-43E0-B0CA-179A1B94F9B9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7E0BFD6-7B38-4F90-94F3-1B140F6257D7}" type="pres">
      <dgm:prSet presAssocID="{92A9AAB3-B97E-4418-9AD6-F19F7F9708EA}" presName="sp" presStyleCnt="0"/>
      <dgm:spPr/>
    </dgm:pt>
    <dgm:pt modelId="{A6DB578A-9FA4-47D5-8958-A896D7B7318C}" type="pres">
      <dgm:prSet presAssocID="{C1E8603A-5E90-4747-BC4E-6B4A3E3740B4}" presName="composite" presStyleCnt="0"/>
      <dgm:spPr/>
    </dgm:pt>
    <dgm:pt modelId="{4720E857-9053-4CF5-8A39-1D05401D3E2A}" type="pres">
      <dgm:prSet presAssocID="{C1E8603A-5E90-4747-BC4E-6B4A3E3740B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8FD79DC-51FB-4038-BC75-078BC9B941CD}" type="pres">
      <dgm:prSet presAssocID="{C1E8603A-5E90-4747-BC4E-6B4A3E3740B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EF16450-C6CF-42CF-874B-7F04FFA31343}" type="pres">
      <dgm:prSet presAssocID="{73EC830A-D050-486E-9147-45A503BAC25A}" presName="sp" presStyleCnt="0"/>
      <dgm:spPr/>
    </dgm:pt>
    <dgm:pt modelId="{CC59DFB0-9B0F-4F5C-A954-004E388E5DBE}" type="pres">
      <dgm:prSet presAssocID="{6116E6D3-81E1-47BC-9CA0-D4C4DFBC12D7}" presName="composite" presStyleCnt="0"/>
      <dgm:spPr/>
    </dgm:pt>
    <dgm:pt modelId="{486EF97F-2C96-4A1C-973F-831B695E2875}" type="pres">
      <dgm:prSet presAssocID="{6116E6D3-81E1-47BC-9CA0-D4C4DFBC12D7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CF46E00-963F-4889-9A29-150E83E46B3F}" type="pres">
      <dgm:prSet presAssocID="{6116E6D3-81E1-47BC-9CA0-D4C4DFBC12D7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BAEB7E7-452E-408E-96F7-8231F88FBC65}" type="pres">
      <dgm:prSet presAssocID="{80E2EB94-601F-4075-A535-1579DCB59C44}" presName="sp" presStyleCnt="0"/>
      <dgm:spPr/>
    </dgm:pt>
    <dgm:pt modelId="{670A3B5A-42B2-47F0-B79C-03933D485DD2}" type="pres">
      <dgm:prSet presAssocID="{FBD4DE4D-61FE-4F39-9F7A-BF28DA096FBD}" presName="composite" presStyleCnt="0"/>
      <dgm:spPr/>
    </dgm:pt>
    <dgm:pt modelId="{B6206582-FF7B-49D6-B662-15DA7871BEF8}" type="pres">
      <dgm:prSet presAssocID="{FBD4DE4D-61FE-4F39-9F7A-BF28DA096FBD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A68FCBA-43CC-4870-9FA4-1B9031B4DFE4}" type="pres">
      <dgm:prSet presAssocID="{FBD4DE4D-61FE-4F39-9F7A-BF28DA096FBD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6B8A252-60EB-4DAA-A97E-04EC0870EC81}" type="pres">
      <dgm:prSet presAssocID="{4A59C026-F0D7-40DC-A65B-DFA94189F3F1}" presName="sp" presStyleCnt="0"/>
      <dgm:spPr/>
    </dgm:pt>
    <dgm:pt modelId="{8F7582E5-B90A-40A5-9150-B3B256B20EBC}" type="pres">
      <dgm:prSet presAssocID="{FC86C47D-2B77-46CA-82CD-00E89026F1D8}" presName="composite" presStyleCnt="0"/>
      <dgm:spPr/>
    </dgm:pt>
    <dgm:pt modelId="{844478C7-36D1-45F7-B944-EEB5952AD1A7}" type="pres">
      <dgm:prSet presAssocID="{FC86C47D-2B77-46CA-82CD-00E89026F1D8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6435953-023F-4059-9DDB-F8855D9CBAFC}" type="pres">
      <dgm:prSet presAssocID="{FC86C47D-2B77-46CA-82CD-00E89026F1D8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3E449A3B-29CA-4E08-B2E5-2637F6D33C29}" type="presOf" srcId="{FB4921D7-DC11-4DB9-A969-D1800FB10E05}" destId="{6448C6A3-F285-4A67-9B7C-E6BF44C2C488}" srcOrd="0" destOrd="0" presId="urn:microsoft.com/office/officeart/2005/8/layout/chevron2"/>
    <dgm:cxn modelId="{D414EDF2-A61C-4CA7-B3C8-B20E8F5FAE62}" type="presOf" srcId="{212E6470-D1FE-457A-BF0C-13E141B93824}" destId="{18FD79DC-51FB-4038-BC75-078BC9B941CD}" srcOrd="0" destOrd="0" presId="urn:microsoft.com/office/officeart/2005/8/layout/chevron2"/>
    <dgm:cxn modelId="{51FFFB2D-00C5-401C-AD54-CAD297B0746F}" type="presOf" srcId="{C1E8603A-5E90-4747-BC4E-6B4A3E3740B4}" destId="{4720E857-9053-4CF5-8A39-1D05401D3E2A}" srcOrd="0" destOrd="0" presId="urn:microsoft.com/office/officeart/2005/8/layout/chevron2"/>
    <dgm:cxn modelId="{75B505B8-48B2-4886-8BCA-518C690AEAC6}" srcId="{FBD4DE4D-61FE-4F39-9F7A-BF28DA096FBD}" destId="{21DBDEFF-F4EF-4152-94E2-05651F74EA38}" srcOrd="0" destOrd="0" parTransId="{E56A7762-6A9A-4F77-98DD-3CD66E497194}" sibTransId="{1A97D13F-FFD4-4488-8DE4-6175E99CBEB4}"/>
    <dgm:cxn modelId="{AA5070F2-2791-46DA-9C8A-6A139C533FAF}" srcId="{C7EB9CCA-CC8D-43E0-B0CA-179A1B94F9B9}" destId="{07F30CEE-B866-43E6-BF1E-209BE33124BF}" srcOrd="0" destOrd="0" parTransId="{B3131242-24AC-4D08-9EA1-217D02A65A53}" sibTransId="{C402B98F-6A70-4649-A88C-111F97AABD39}"/>
    <dgm:cxn modelId="{3E6D9B50-9934-4FC7-AECE-D2F953480DFE}" srcId="{FB4921D7-DC11-4DB9-A969-D1800FB10E05}" destId="{C7EB9CCA-CC8D-43E0-B0CA-179A1B94F9B9}" srcOrd="0" destOrd="0" parTransId="{0BB122B0-309D-4E6B-B238-48DD4004B0E0}" sibTransId="{92A9AAB3-B97E-4418-9AD6-F19F7F9708EA}"/>
    <dgm:cxn modelId="{0B346C96-3548-4F3B-AE7F-E474EE93890B}" type="presOf" srcId="{FBD4DE4D-61FE-4F39-9F7A-BF28DA096FBD}" destId="{B6206582-FF7B-49D6-B662-15DA7871BEF8}" srcOrd="0" destOrd="0" presId="urn:microsoft.com/office/officeart/2005/8/layout/chevron2"/>
    <dgm:cxn modelId="{50142400-724D-4CAB-847E-4C0C8D95827D}" srcId="{FB4921D7-DC11-4DB9-A969-D1800FB10E05}" destId="{FBD4DE4D-61FE-4F39-9F7A-BF28DA096FBD}" srcOrd="3" destOrd="0" parTransId="{77BFC9A2-B98A-4585-915D-6E8B69AD6E13}" sibTransId="{4A59C026-F0D7-40DC-A65B-DFA94189F3F1}"/>
    <dgm:cxn modelId="{4F5DB3A2-21C1-4FC1-B918-214E7348DA2C}" srcId="{FB4921D7-DC11-4DB9-A969-D1800FB10E05}" destId="{6116E6D3-81E1-47BC-9CA0-D4C4DFBC12D7}" srcOrd="2" destOrd="0" parTransId="{804E40E8-3BC0-43E2-B40F-0D2419B3B1A8}" sibTransId="{80E2EB94-601F-4075-A535-1579DCB59C44}"/>
    <dgm:cxn modelId="{33261261-8341-46A1-BF8A-C9EDDFE53CFA}" type="presOf" srcId="{FC86C47D-2B77-46CA-82CD-00E89026F1D8}" destId="{844478C7-36D1-45F7-B944-EEB5952AD1A7}" srcOrd="0" destOrd="0" presId="urn:microsoft.com/office/officeart/2005/8/layout/chevron2"/>
    <dgm:cxn modelId="{F8CD991D-FFA9-4A55-A2C2-FB4FFBD60112}" srcId="{C1E8603A-5E90-4747-BC4E-6B4A3E3740B4}" destId="{212E6470-D1FE-457A-BF0C-13E141B93824}" srcOrd="0" destOrd="0" parTransId="{24E98205-1CF1-4634-809A-37A27EDE41AE}" sibTransId="{5073E3FE-669C-4F9F-A6D3-3BC723C6503E}"/>
    <dgm:cxn modelId="{4491E235-388C-4485-8859-70ACB406B72D}" srcId="{FC86C47D-2B77-46CA-82CD-00E89026F1D8}" destId="{C16089B9-A540-46EC-A3D1-136336364CBF}" srcOrd="0" destOrd="0" parTransId="{9F163328-FA44-4747-9B01-08D760E91459}" sibTransId="{57F2FD18-804A-4A82-BED7-3CF826C22844}"/>
    <dgm:cxn modelId="{CB563248-9546-48EC-825F-F8E969E8E618}" type="presOf" srcId="{21DBDEFF-F4EF-4152-94E2-05651F74EA38}" destId="{3A68FCBA-43CC-4870-9FA4-1B9031B4DFE4}" srcOrd="0" destOrd="0" presId="urn:microsoft.com/office/officeart/2005/8/layout/chevron2"/>
    <dgm:cxn modelId="{336FA76F-F392-45C6-992F-8399478F9F8F}" type="presOf" srcId="{C7EB9CCA-CC8D-43E0-B0CA-179A1B94F9B9}" destId="{B1372E51-5C0B-4E26-A4E7-947E51F843B3}" srcOrd="0" destOrd="0" presId="urn:microsoft.com/office/officeart/2005/8/layout/chevron2"/>
    <dgm:cxn modelId="{2C39AAEB-15EB-4386-BF7A-0DB6F4D9C307}" type="presOf" srcId="{C16089B9-A540-46EC-A3D1-136336364CBF}" destId="{F6435953-023F-4059-9DDB-F8855D9CBAFC}" srcOrd="0" destOrd="0" presId="urn:microsoft.com/office/officeart/2005/8/layout/chevron2"/>
    <dgm:cxn modelId="{DBF177C4-7C38-4307-BF18-4541CDFADD08}" srcId="{FB4921D7-DC11-4DB9-A969-D1800FB10E05}" destId="{FC86C47D-2B77-46CA-82CD-00E89026F1D8}" srcOrd="4" destOrd="0" parTransId="{AA4EB071-5D73-4C28-874F-8379B217EA16}" sibTransId="{4BCD9179-4122-4D04-93F5-87192976E176}"/>
    <dgm:cxn modelId="{C1595309-8C67-4251-AE7F-5BC8A0F6BF1B}" srcId="{FB4921D7-DC11-4DB9-A969-D1800FB10E05}" destId="{C1E8603A-5E90-4747-BC4E-6B4A3E3740B4}" srcOrd="1" destOrd="0" parTransId="{8414FCC7-387E-4E5E-ADBC-FA261EE9D81B}" sibTransId="{73EC830A-D050-486E-9147-45A503BAC25A}"/>
    <dgm:cxn modelId="{9B0EC00A-AE72-4739-80A5-71C85E1D4A4C}" type="presOf" srcId="{6116E6D3-81E1-47BC-9CA0-D4C4DFBC12D7}" destId="{486EF97F-2C96-4A1C-973F-831B695E2875}" srcOrd="0" destOrd="0" presId="urn:microsoft.com/office/officeart/2005/8/layout/chevron2"/>
    <dgm:cxn modelId="{FD1B2079-D9CF-4FEA-9480-6154A0611898}" srcId="{6116E6D3-81E1-47BC-9CA0-D4C4DFBC12D7}" destId="{C1CB57D2-A294-4A04-9880-E7FFFD645960}" srcOrd="0" destOrd="0" parTransId="{73E6B296-947E-44E7-8199-ED9DFFF0DDF7}" sibTransId="{A3A0B24D-1F09-4816-9160-F8472D35C476}"/>
    <dgm:cxn modelId="{08363B2C-06F8-4692-BD67-ED2878D7F544}" type="presOf" srcId="{C1CB57D2-A294-4A04-9880-E7FFFD645960}" destId="{8CF46E00-963F-4889-9A29-150E83E46B3F}" srcOrd="0" destOrd="0" presId="urn:microsoft.com/office/officeart/2005/8/layout/chevron2"/>
    <dgm:cxn modelId="{63749AF4-484E-491E-A156-37A35DCAD430}" type="presOf" srcId="{07F30CEE-B866-43E6-BF1E-209BE33124BF}" destId="{7E47CF44-B39D-46BE-9E29-2F20CDD36B75}" srcOrd="0" destOrd="0" presId="urn:microsoft.com/office/officeart/2005/8/layout/chevron2"/>
    <dgm:cxn modelId="{50E87B49-9A57-4063-9EA5-9861AA9E7ACC}" type="presParOf" srcId="{6448C6A3-F285-4A67-9B7C-E6BF44C2C488}" destId="{39EDE0C5-3062-4A5F-9CDD-CF1FE50B45E8}" srcOrd="0" destOrd="0" presId="urn:microsoft.com/office/officeart/2005/8/layout/chevron2"/>
    <dgm:cxn modelId="{F86C579B-15CB-453F-A699-3BD8A9899B73}" type="presParOf" srcId="{39EDE0C5-3062-4A5F-9CDD-CF1FE50B45E8}" destId="{B1372E51-5C0B-4E26-A4E7-947E51F843B3}" srcOrd="0" destOrd="0" presId="urn:microsoft.com/office/officeart/2005/8/layout/chevron2"/>
    <dgm:cxn modelId="{D6CC8D7F-DFF4-4F6A-836A-B93AD1EBA477}" type="presParOf" srcId="{39EDE0C5-3062-4A5F-9CDD-CF1FE50B45E8}" destId="{7E47CF44-B39D-46BE-9E29-2F20CDD36B75}" srcOrd="1" destOrd="0" presId="urn:microsoft.com/office/officeart/2005/8/layout/chevron2"/>
    <dgm:cxn modelId="{90801F9F-66A2-4361-809F-44BAE6A9746F}" type="presParOf" srcId="{6448C6A3-F285-4A67-9B7C-E6BF44C2C488}" destId="{57E0BFD6-7B38-4F90-94F3-1B140F6257D7}" srcOrd="1" destOrd="0" presId="urn:microsoft.com/office/officeart/2005/8/layout/chevron2"/>
    <dgm:cxn modelId="{DC36384C-FBC6-4197-AF00-4949125916CC}" type="presParOf" srcId="{6448C6A3-F285-4A67-9B7C-E6BF44C2C488}" destId="{A6DB578A-9FA4-47D5-8958-A896D7B7318C}" srcOrd="2" destOrd="0" presId="urn:microsoft.com/office/officeart/2005/8/layout/chevron2"/>
    <dgm:cxn modelId="{127078D1-5FB9-450E-9E8F-88B4C66EDAA1}" type="presParOf" srcId="{A6DB578A-9FA4-47D5-8958-A896D7B7318C}" destId="{4720E857-9053-4CF5-8A39-1D05401D3E2A}" srcOrd="0" destOrd="0" presId="urn:microsoft.com/office/officeart/2005/8/layout/chevron2"/>
    <dgm:cxn modelId="{47CBF279-B07D-4C3E-89CF-CE8242EF5556}" type="presParOf" srcId="{A6DB578A-9FA4-47D5-8958-A896D7B7318C}" destId="{18FD79DC-51FB-4038-BC75-078BC9B941CD}" srcOrd="1" destOrd="0" presId="urn:microsoft.com/office/officeart/2005/8/layout/chevron2"/>
    <dgm:cxn modelId="{DC60663A-A69B-4EB4-A238-E4619F140F89}" type="presParOf" srcId="{6448C6A3-F285-4A67-9B7C-E6BF44C2C488}" destId="{5EF16450-C6CF-42CF-874B-7F04FFA31343}" srcOrd="3" destOrd="0" presId="urn:microsoft.com/office/officeart/2005/8/layout/chevron2"/>
    <dgm:cxn modelId="{FEC3E87D-F071-4A46-A1AC-D59BA824CC97}" type="presParOf" srcId="{6448C6A3-F285-4A67-9B7C-E6BF44C2C488}" destId="{CC59DFB0-9B0F-4F5C-A954-004E388E5DBE}" srcOrd="4" destOrd="0" presId="urn:microsoft.com/office/officeart/2005/8/layout/chevron2"/>
    <dgm:cxn modelId="{E86A5033-1A37-4060-88F5-204A2C748509}" type="presParOf" srcId="{CC59DFB0-9B0F-4F5C-A954-004E388E5DBE}" destId="{486EF97F-2C96-4A1C-973F-831B695E2875}" srcOrd="0" destOrd="0" presId="urn:microsoft.com/office/officeart/2005/8/layout/chevron2"/>
    <dgm:cxn modelId="{7312B9D6-D993-41B9-9C2A-135A1AC2C3C1}" type="presParOf" srcId="{CC59DFB0-9B0F-4F5C-A954-004E388E5DBE}" destId="{8CF46E00-963F-4889-9A29-150E83E46B3F}" srcOrd="1" destOrd="0" presId="urn:microsoft.com/office/officeart/2005/8/layout/chevron2"/>
    <dgm:cxn modelId="{B1A2C82E-2490-4936-86DB-BEC996F30AC3}" type="presParOf" srcId="{6448C6A3-F285-4A67-9B7C-E6BF44C2C488}" destId="{1BAEB7E7-452E-408E-96F7-8231F88FBC65}" srcOrd="5" destOrd="0" presId="urn:microsoft.com/office/officeart/2005/8/layout/chevron2"/>
    <dgm:cxn modelId="{5C2EB407-FAF2-4DF5-A9D4-3117C16A5BFB}" type="presParOf" srcId="{6448C6A3-F285-4A67-9B7C-E6BF44C2C488}" destId="{670A3B5A-42B2-47F0-B79C-03933D485DD2}" srcOrd="6" destOrd="0" presId="urn:microsoft.com/office/officeart/2005/8/layout/chevron2"/>
    <dgm:cxn modelId="{E1462BD8-49D7-4E1F-84DD-A4908FA4FFA0}" type="presParOf" srcId="{670A3B5A-42B2-47F0-B79C-03933D485DD2}" destId="{B6206582-FF7B-49D6-B662-15DA7871BEF8}" srcOrd="0" destOrd="0" presId="urn:microsoft.com/office/officeart/2005/8/layout/chevron2"/>
    <dgm:cxn modelId="{D232EC01-5660-4B5D-AC12-365689246643}" type="presParOf" srcId="{670A3B5A-42B2-47F0-B79C-03933D485DD2}" destId="{3A68FCBA-43CC-4870-9FA4-1B9031B4DFE4}" srcOrd="1" destOrd="0" presId="urn:microsoft.com/office/officeart/2005/8/layout/chevron2"/>
    <dgm:cxn modelId="{0F94B445-D050-4C79-9F4C-C33D9D28F65E}" type="presParOf" srcId="{6448C6A3-F285-4A67-9B7C-E6BF44C2C488}" destId="{06B8A252-60EB-4DAA-A97E-04EC0870EC81}" srcOrd="7" destOrd="0" presId="urn:microsoft.com/office/officeart/2005/8/layout/chevron2"/>
    <dgm:cxn modelId="{86C58825-8806-408D-9514-07F81CA7AC5C}" type="presParOf" srcId="{6448C6A3-F285-4A67-9B7C-E6BF44C2C488}" destId="{8F7582E5-B90A-40A5-9150-B3B256B20EBC}" srcOrd="8" destOrd="0" presId="urn:microsoft.com/office/officeart/2005/8/layout/chevron2"/>
    <dgm:cxn modelId="{627A0EED-AE27-4392-9E76-C3C1E97E697A}" type="presParOf" srcId="{8F7582E5-B90A-40A5-9150-B3B256B20EBC}" destId="{844478C7-36D1-45F7-B944-EEB5952AD1A7}" srcOrd="0" destOrd="0" presId="urn:microsoft.com/office/officeart/2005/8/layout/chevron2"/>
    <dgm:cxn modelId="{0ADFD2BC-CB4A-4A5F-ACBC-2372228C307E}" type="presParOf" srcId="{8F7582E5-B90A-40A5-9150-B3B256B20EBC}" destId="{F6435953-023F-4059-9DDB-F8855D9CBAF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148315D-A11D-49EF-8965-FF5861B7C743}" type="doc">
      <dgm:prSet loTypeId="urn:microsoft.com/office/officeart/2005/8/layout/orgChart1" loCatId="hierarchy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IN"/>
        </a:p>
      </dgm:t>
    </dgm:pt>
    <dgm:pt modelId="{9E51490F-3A84-4F0E-8510-2C11F417016C}">
      <dgm:prSet phldrT="[Text]"/>
      <dgm:spPr/>
      <dgm:t>
        <a:bodyPr/>
        <a:lstStyle/>
        <a:p>
          <a:r>
            <a:rPr lang="en-US" dirty="0" smtClean="0"/>
            <a:t>Significant change in control rendering its relevance questionable</a:t>
          </a:r>
          <a:endParaRPr lang="en-IN" dirty="0"/>
        </a:p>
      </dgm:t>
    </dgm:pt>
    <dgm:pt modelId="{72F305B2-E6D4-431C-A64E-047BEEA063AD}" type="parTrans" cxnId="{0D85AD69-6A79-4131-A427-AEE8991EFAFA}">
      <dgm:prSet/>
      <dgm:spPr/>
      <dgm:t>
        <a:bodyPr/>
        <a:lstStyle/>
        <a:p>
          <a:endParaRPr lang="en-IN"/>
        </a:p>
      </dgm:t>
    </dgm:pt>
    <dgm:pt modelId="{823F1F09-E4EF-4B12-984E-4FF8393BB847}" type="sibTrans" cxnId="{0D85AD69-6A79-4131-A427-AEE8991EFAFA}">
      <dgm:prSet/>
      <dgm:spPr/>
      <dgm:t>
        <a:bodyPr/>
        <a:lstStyle/>
        <a:p>
          <a:endParaRPr lang="en-IN"/>
        </a:p>
      </dgm:t>
    </dgm:pt>
    <dgm:pt modelId="{78098554-FC28-4CAB-8912-8B2C5B782797}">
      <dgm:prSet phldrT="[Text]"/>
      <dgm:spPr/>
      <dgm:t>
        <a:bodyPr/>
        <a:lstStyle/>
        <a:p>
          <a:r>
            <a:rPr lang="en-US" dirty="0" smtClean="0"/>
            <a:t>Yes</a:t>
          </a:r>
          <a:endParaRPr lang="en-IN" dirty="0"/>
        </a:p>
      </dgm:t>
    </dgm:pt>
    <dgm:pt modelId="{40DB237D-6386-4659-8079-8BD414CDC961}" type="parTrans" cxnId="{5DD70EFE-BCCC-4B6B-8560-2E807C75387C}">
      <dgm:prSet/>
      <dgm:spPr/>
      <dgm:t>
        <a:bodyPr/>
        <a:lstStyle/>
        <a:p>
          <a:endParaRPr lang="en-IN"/>
        </a:p>
      </dgm:t>
    </dgm:pt>
    <dgm:pt modelId="{E4099F69-2284-4AE1-AD1D-34AF5C072041}" type="sibTrans" cxnId="{5DD70EFE-BCCC-4B6B-8560-2E807C75387C}">
      <dgm:prSet/>
      <dgm:spPr/>
      <dgm:t>
        <a:bodyPr/>
        <a:lstStyle/>
        <a:p>
          <a:endParaRPr lang="en-IN"/>
        </a:p>
      </dgm:t>
    </dgm:pt>
    <dgm:pt modelId="{4B534386-1900-46DC-9334-66D2B5CA9B89}">
      <dgm:prSet phldrT="[Text]"/>
      <dgm:spPr/>
      <dgm:t>
        <a:bodyPr/>
        <a:lstStyle/>
        <a:p>
          <a:r>
            <a:rPr lang="en-US" dirty="0" smtClean="0"/>
            <a:t>No</a:t>
          </a:r>
          <a:endParaRPr lang="en-IN" dirty="0"/>
        </a:p>
      </dgm:t>
    </dgm:pt>
    <dgm:pt modelId="{6DED0E4B-2396-477D-A51D-2FEE207F1E9F}" type="parTrans" cxnId="{50D0AB0F-5FE4-4334-9C35-20E988A6EC04}">
      <dgm:prSet/>
      <dgm:spPr/>
      <dgm:t>
        <a:bodyPr/>
        <a:lstStyle/>
        <a:p>
          <a:endParaRPr lang="en-IN"/>
        </a:p>
      </dgm:t>
    </dgm:pt>
    <dgm:pt modelId="{EBB7FC8D-F829-49CC-A152-A6F7EDF0CE26}" type="sibTrans" cxnId="{50D0AB0F-5FE4-4334-9C35-20E988A6EC04}">
      <dgm:prSet/>
      <dgm:spPr/>
      <dgm:t>
        <a:bodyPr/>
        <a:lstStyle/>
        <a:p>
          <a:endParaRPr lang="en-IN"/>
        </a:p>
      </dgm:t>
    </dgm:pt>
    <dgm:pt modelId="{255F3AFC-44CE-43B8-8760-88D15C697D4C}">
      <dgm:prSet phldrT="[Text]"/>
      <dgm:spPr/>
      <dgm:t>
        <a:bodyPr/>
        <a:lstStyle/>
        <a:p>
          <a:r>
            <a:rPr lang="en-US" dirty="0" smtClean="0"/>
            <a:t>Test the control in current year as well</a:t>
          </a:r>
          <a:endParaRPr lang="en-IN" dirty="0"/>
        </a:p>
      </dgm:t>
    </dgm:pt>
    <dgm:pt modelId="{D71573A6-C15D-4030-8EB3-325AC0DA5D4F}" type="parTrans" cxnId="{53C66DC1-E191-4CD1-ABE8-17D8EA63BDF2}">
      <dgm:prSet/>
      <dgm:spPr/>
      <dgm:t>
        <a:bodyPr/>
        <a:lstStyle/>
        <a:p>
          <a:endParaRPr lang="en-IN"/>
        </a:p>
      </dgm:t>
    </dgm:pt>
    <dgm:pt modelId="{B272F2B4-7348-41D7-AFD0-E58623905DD2}" type="sibTrans" cxnId="{53C66DC1-E191-4CD1-ABE8-17D8EA63BDF2}">
      <dgm:prSet/>
      <dgm:spPr/>
      <dgm:t>
        <a:bodyPr/>
        <a:lstStyle/>
        <a:p>
          <a:endParaRPr lang="en-IN"/>
        </a:p>
      </dgm:t>
    </dgm:pt>
    <dgm:pt modelId="{CDB085B9-13A8-4EFB-ABF3-80F22E42F180}">
      <dgm:prSet phldrT="[Text]"/>
      <dgm:spPr/>
      <dgm:t>
        <a:bodyPr/>
        <a:lstStyle/>
        <a:p>
          <a:r>
            <a:rPr lang="en-US" dirty="0" smtClean="0"/>
            <a:t>Test once in every 3 audits</a:t>
          </a:r>
          <a:endParaRPr lang="en-IN" dirty="0"/>
        </a:p>
      </dgm:t>
    </dgm:pt>
    <dgm:pt modelId="{360267B4-6C97-47D3-94FB-E20E9B3EECF9}" type="parTrans" cxnId="{BED83786-B633-49B8-B4CB-11F59765E179}">
      <dgm:prSet/>
      <dgm:spPr/>
      <dgm:t>
        <a:bodyPr/>
        <a:lstStyle/>
        <a:p>
          <a:endParaRPr lang="en-IN"/>
        </a:p>
      </dgm:t>
    </dgm:pt>
    <dgm:pt modelId="{02DBF9B8-6349-4AD4-907A-A4FBE7F8FB7D}" type="sibTrans" cxnId="{BED83786-B633-49B8-B4CB-11F59765E179}">
      <dgm:prSet/>
      <dgm:spPr/>
      <dgm:t>
        <a:bodyPr/>
        <a:lstStyle/>
        <a:p>
          <a:endParaRPr lang="en-IN"/>
        </a:p>
      </dgm:t>
    </dgm:pt>
    <dgm:pt modelId="{B1CF05A0-BF28-4D9C-AEE6-B099915D08DB}" type="pres">
      <dgm:prSet presAssocID="{3148315D-A11D-49EF-8965-FF5861B7C74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61EFA8FD-8E06-4FA5-99C7-75CC31D3AAF9}" type="pres">
      <dgm:prSet presAssocID="{9E51490F-3A84-4F0E-8510-2C11F417016C}" presName="hierRoot1" presStyleCnt="0">
        <dgm:presLayoutVars>
          <dgm:hierBranch val="init"/>
        </dgm:presLayoutVars>
      </dgm:prSet>
      <dgm:spPr/>
    </dgm:pt>
    <dgm:pt modelId="{1AF149EF-813D-4587-9C77-1FA6CF0A16F8}" type="pres">
      <dgm:prSet presAssocID="{9E51490F-3A84-4F0E-8510-2C11F417016C}" presName="rootComposite1" presStyleCnt="0"/>
      <dgm:spPr/>
    </dgm:pt>
    <dgm:pt modelId="{943DD36A-6E0B-4DCB-A13D-836A10AC7556}" type="pres">
      <dgm:prSet presAssocID="{9E51490F-3A84-4F0E-8510-2C11F417016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23C5C606-03F4-4054-9873-46D8F6321880}" type="pres">
      <dgm:prSet presAssocID="{9E51490F-3A84-4F0E-8510-2C11F417016C}" presName="rootConnector1" presStyleLbl="node1" presStyleIdx="0" presStyleCnt="0"/>
      <dgm:spPr/>
      <dgm:t>
        <a:bodyPr/>
        <a:lstStyle/>
        <a:p>
          <a:endParaRPr lang="en-IN"/>
        </a:p>
      </dgm:t>
    </dgm:pt>
    <dgm:pt modelId="{4B534C3E-FC0A-4236-ADA4-2EB598BFCFB4}" type="pres">
      <dgm:prSet presAssocID="{9E51490F-3A84-4F0E-8510-2C11F417016C}" presName="hierChild2" presStyleCnt="0"/>
      <dgm:spPr/>
    </dgm:pt>
    <dgm:pt modelId="{EF46B708-7A9F-40E5-BDAA-15EC5188EB5E}" type="pres">
      <dgm:prSet presAssocID="{40DB237D-6386-4659-8079-8BD414CDC961}" presName="Name37" presStyleLbl="parChTrans1D2" presStyleIdx="0" presStyleCnt="2"/>
      <dgm:spPr/>
      <dgm:t>
        <a:bodyPr/>
        <a:lstStyle/>
        <a:p>
          <a:endParaRPr lang="en-IN"/>
        </a:p>
      </dgm:t>
    </dgm:pt>
    <dgm:pt modelId="{C4B2D5B4-1DE5-4583-B780-825B2C27EC28}" type="pres">
      <dgm:prSet presAssocID="{78098554-FC28-4CAB-8912-8B2C5B782797}" presName="hierRoot2" presStyleCnt="0">
        <dgm:presLayoutVars>
          <dgm:hierBranch val="init"/>
        </dgm:presLayoutVars>
      </dgm:prSet>
      <dgm:spPr/>
    </dgm:pt>
    <dgm:pt modelId="{7E6C4745-7CCF-4FE8-B825-17230FE43FF2}" type="pres">
      <dgm:prSet presAssocID="{78098554-FC28-4CAB-8912-8B2C5B782797}" presName="rootComposite" presStyleCnt="0"/>
      <dgm:spPr/>
    </dgm:pt>
    <dgm:pt modelId="{E43AAAB7-5ADE-4BD3-96B0-B581ED2B88FE}" type="pres">
      <dgm:prSet presAssocID="{78098554-FC28-4CAB-8912-8B2C5B782797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FDEC4D2B-183D-4537-AD79-C159F8E9B4FB}" type="pres">
      <dgm:prSet presAssocID="{78098554-FC28-4CAB-8912-8B2C5B782797}" presName="rootConnector" presStyleLbl="node2" presStyleIdx="0" presStyleCnt="2"/>
      <dgm:spPr/>
      <dgm:t>
        <a:bodyPr/>
        <a:lstStyle/>
        <a:p>
          <a:endParaRPr lang="en-IN"/>
        </a:p>
      </dgm:t>
    </dgm:pt>
    <dgm:pt modelId="{D5410C98-E325-44B7-B31A-024F66055D8A}" type="pres">
      <dgm:prSet presAssocID="{78098554-FC28-4CAB-8912-8B2C5B782797}" presName="hierChild4" presStyleCnt="0"/>
      <dgm:spPr/>
    </dgm:pt>
    <dgm:pt modelId="{0F1B6D5A-894F-417A-8279-47CEB060CFC7}" type="pres">
      <dgm:prSet presAssocID="{D71573A6-C15D-4030-8EB3-325AC0DA5D4F}" presName="Name37" presStyleLbl="parChTrans1D3" presStyleIdx="0" presStyleCnt="2"/>
      <dgm:spPr/>
      <dgm:t>
        <a:bodyPr/>
        <a:lstStyle/>
        <a:p>
          <a:endParaRPr lang="en-IN"/>
        </a:p>
      </dgm:t>
    </dgm:pt>
    <dgm:pt modelId="{14594D74-93CB-4710-BDA8-EC0CCF1482C9}" type="pres">
      <dgm:prSet presAssocID="{255F3AFC-44CE-43B8-8760-88D15C697D4C}" presName="hierRoot2" presStyleCnt="0">
        <dgm:presLayoutVars>
          <dgm:hierBranch val="init"/>
        </dgm:presLayoutVars>
      </dgm:prSet>
      <dgm:spPr/>
    </dgm:pt>
    <dgm:pt modelId="{1C83B275-8356-4649-90E4-54C6D15D0DA2}" type="pres">
      <dgm:prSet presAssocID="{255F3AFC-44CE-43B8-8760-88D15C697D4C}" presName="rootComposite" presStyleCnt="0"/>
      <dgm:spPr/>
    </dgm:pt>
    <dgm:pt modelId="{5ABDD3A4-AB0B-4A76-99BF-E4C2BBF32E5E}" type="pres">
      <dgm:prSet presAssocID="{255F3AFC-44CE-43B8-8760-88D15C697D4C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3BFBD4CE-5EC0-46D5-AA23-DC56FBEA74C4}" type="pres">
      <dgm:prSet presAssocID="{255F3AFC-44CE-43B8-8760-88D15C697D4C}" presName="rootConnector" presStyleLbl="node3" presStyleIdx="0" presStyleCnt="2"/>
      <dgm:spPr/>
      <dgm:t>
        <a:bodyPr/>
        <a:lstStyle/>
        <a:p>
          <a:endParaRPr lang="en-IN"/>
        </a:p>
      </dgm:t>
    </dgm:pt>
    <dgm:pt modelId="{6332D46A-0C35-43AC-B2E2-597FE40C8712}" type="pres">
      <dgm:prSet presAssocID="{255F3AFC-44CE-43B8-8760-88D15C697D4C}" presName="hierChild4" presStyleCnt="0"/>
      <dgm:spPr/>
    </dgm:pt>
    <dgm:pt modelId="{DD13B936-10C9-44DB-9C1B-4EA91AD1A9D5}" type="pres">
      <dgm:prSet presAssocID="{255F3AFC-44CE-43B8-8760-88D15C697D4C}" presName="hierChild5" presStyleCnt="0"/>
      <dgm:spPr/>
    </dgm:pt>
    <dgm:pt modelId="{04E2534D-B0DE-4B98-A45E-139D366183C1}" type="pres">
      <dgm:prSet presAssocID="{78098554-FC28-4CAB-8912-8B2C5B782797}" presName="hierChild5" presStyleCnt="0"/>
      <dgm:spPr/>
    </dgm:pt>
    <dgm:pt modelId="{3E4F58BC-E811-49A6-865D-2DAC0C08636F}" type="pres">
      <dgm:prSet presAssocID="{6DED0E4B-2396-477D-A51D-2FEE207F1E9F}" presName="Name37" presStyleLbl="parChTrans1D2" presStyleIdx="1" presStyleCnt="2"/>
      <dgm:spPr/>
      <dgm:t>
        <a:bodyPr/>
        <a:lstStyle/>
        <a:p>
          <a:endParaRPr lang="en-IN"/>
        </a:p>
      </dgm:t>
    </dgm:pt>
    <dgm:pt modelId="{1E388E09-284F-4E54-8060-8ACA7C940279}" type="pres">
      <dgm:prSet presAssocID="{4B534386-1900-46DC-9334-66D2B5CA9B89}" presName="hierRoot2" presStyleCnt="0">
        <dgm:presLayoutVars>
          <dgm:hierBranch val="init"/>
        </dgm:presLayoutVars>
      </dgm:prSet>
      <dgm:spPr/>
    </dgm:pt>
    <dgm:pt modelId="{9E45C4B5-FE10-463E-8761-538150A7009E}" type="pres">
      <dgm:prSet presAssocID="{4B534386-1900-46DC-9334-66D2B5CA9B89}" presName="rootComposite" presStyleCnt="0"/>
      <dgm:spPr/>
    </dgm:pt>
    <dgm:pt modelId="{40B7CE01-1E4F-4E46-AEB7-52528CE75E0A}" type="pres">
      <dgm:prSet presAssocID="{4B534386-1900-46DC-9334-66D2B5CA9B8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FC38AD35-C754-48FB-B9B7-9B3B0087CE38}" type="pres">
      <dgm:prSet presAssocID="{4B534386-1900-46DC-9334-66D2B5CA9B89}" presName="rootConnector" presStyleLbl="node2" presStyleIdx="1" presStyleCnt="2"/>
      <dgm:spPr/>
      <dgm:t>
        <a:bodyPr/>
        <a:lstStyle/>
        <a:p>
          <a:endParaRPr lang="en-IN"/>
        </a:p>
      </dgm:t>
    </dgm:pt>
    <dgm:pt modelId="{F62339B1-F966-4FE1-9752-C245F382DDDF}" type="pres">
      <dgm:prSet presAssocID="{4B534386-1900-46DC-9334-66D2B5CA9B89}" presName="hierChild4" presStyleCnt="0"/>
      <dgm:spPr/>
    </dgm:pt>
    <dgm:pt modelId="{F146BDE3-70C2-455B-9005-04C983828EB8}" type="pres">
      <dgm:prSet presAssocID="{360267B4-6C97-47D3-94FB-E20E9B3EECF9}" presName="Name37" presStyleLbl="parChTrans1D3" presStyleIdx="1" presStyleCnt="2"/>
      <dgm:spPr/>
      <dgm:t>
        <a:bodyPr/>
        <a:lstStyle/>
        <a:p>
          <a:endParaRPr lang="en-IN"/>
        </a:p>
      </dgm:t>
    </dgm:pt>
    <dgm:pt modelId="{99F23CD9-28B7-44F1-B15B-D31614532350}" type="pres">
      <dgm:prSet presAssocID="{CDB085B9-13A8-4EFB-ABF3-80F22E42F180}" presName="hierRoot2" presStyleCnt="0">
        <dgm:presLayoutVars>
          <dgm:hierBranch val="init"/>
        </dgm:presLayoutVars>
      </dgm:prSet>
      <dgm:spPr/>
    </dgm:pt>
    <dgm:pt modelId="{08462D8A-D41D-46AC-B499-FCD165F9FEBF}" type="pres">
      <dgm:prSet presAssocID="{CDB085B9-13A8-4EFB-ABF3-80F22E42F180}" presName="rootComposite" presStyleCnt="0"/>
      <dgm:spPr/>
    </dgm:pt>
    <dgm:pt modelId="{37BE14F5-6A35-42C3-A04E-BE690F7F68B0}" type="pres">
      <dgm:prSet presAssocID="{CDB085B9-13A8-4EFB-ABF3-80F22E42F180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2CFCE5F0-1D45-4A31-BA19-0739C23A6DD4}" type="pres">
      <dgm:prSet presAssocID="{CDB085B9-13A8-4EFB-ABF3-80F22E42F180}" presName="rootConnector" presStyleLbl="node3" presStyleIdx="1" presStyleCnt="2"/>
      <dgm:spPr/>
      <dgm:t>
        <a:bodyPr/>
        <a:lstStyle/>
        <a:p>
          <a:endParaRPr lang="en-IN"/>
        </a:p>
      </dgm:t>
    </dgm:pt>
    <dgm:pt modelId="{CB7ABA25-8C02-4AE7-BCCF-D95E0EB08F1A}" type="pres">
      <dgm:prSet presAssocID="{CDB085B9-13A8-4EFB-ABF3-80F22E42F180}" presName="hierChild4" presStyleCnt="0"/>
      <dgm:spPr/>
    </dgm:pt>
    <dgm:pt modelId="{A30542F7-2036-407E-BA58-1D1CBB9736C9}" type="pres">
      <dgm:prSet presAssocID="{CDB085B9-13A8-4EFB-ABF3-80F22E42F180}" presName="hierChild5" presStyleCnt="0"/>
      <dgm:spPr/>
    </dgm:pt>
    <dgm:pt modelId="{65212EB8-9E8A-4B6B-92BC-F85508CB671E}" type="pres">
      <dgm:prSet presAssocID="{4B534386-1900-46DC-9334-66D2B5CA9B89}" presName="hierChild5" presStyleCnt="0"/>
      <dgm:spPr/>
    </dgm:pt>
    <dgm:pt modelId="{7E8B31B9-B495-4FE8-AD79-72DE7A70CCD1}" type="pres">
      <dgm:prSet presAssocID="{9E51490F-3A84-4F0E-8510-2C11F417016C}" presName="hierChild3" presStyleCnt="0"/>
      <dgm:spPr/>
    </dgm:pt>
  </dgm:ptLst>
  <dgm:cxnLst>
    <dgm:cxn modelId="{A4FC329B-0AC2-46FC-9C71-ECF91F522D9F}" type="presOf" srcId="{9E51490F-3A84-4F0E-8510-2C11F417016C}" destId="{23C5C606-03F4-4054-9873-46D8F6321880}" srcOrd="1" destOrd="0" presId="urn:microsoft.com/office/officeart/2005/8/layout/orgChart1"/>
    <dgm:cxn modelId="{5DD70EFE-BCCC-4B6B-8560-2E807C75387C}" srcId="{9E51490F-3A84-4F0E-8510-2C11F417016C}" destId="{78098554-FC28-4CAB-8912-8B2C5B782797}" srcOrd="0" destOrd="0" parTransId="{40DB237D-6386-4659-8079-8BD414CDC961}" sibTransId="{E4099F69-2284-4AE1-AD1D-34AF5C072041}"/>
    <dgm:cxn modelId="{57906276-17DF-4D9B-987B-795DC15CC495}" type="presOf" srcId="{D71573A6-C15D-4030-8EB3-325AC0DA5D4F}" destId="{0F1B6D5A-894F-417A-8279-47CEB060CFC7}" srcOrd="0" destOrd="0" presId="urn:microsoft.com/office/officeart/2005/8/layout/orgChart1"/>
    <dgm:cxn modelId="{D399DE47-2045-4419-8568-5972EF958E26}" type="presOf" srcId="{3148315D-A11D-49EF-8965-FF5861B7C743}" destId="{B1CF05A0-BF28-4D9C-AEE6-B099915D08DB}" srcOrd="0" destOrd="0" presId="urn:microsoft.com/office/officeart/2005/8/layout/orgChart1"/>
    <dgm:cxn modelId="{6A183076-5C08-4BE6-A18F-A545E0AA8B72}" type="presOf" srcId="{6DED0E4B-2396-477D-A51D-2FEE207F1E9F}" destId="{3E4F58BC-E811-49A6-865D-2DAC0C08636F}" srcOrd="0" destOrd="0" presId="urn:microsoft.com/office/officeart/2005/8/layout/orgChart1"/>
    <dgm:cxn modelId="{30B9912B-9A07-4ABC-ACA9-B20736D9561A}" type="presOf" srcId="{255F3AFC-44CE-43B8-8760-88D15C697D4C}" destId="{5ABDD3A4-AB0B-4A76-99BF-E4C2BBF32E5E}" srcOrd="0" destOrd="0" presId="urn:microsoft.com/office/officeart/2005/8/layout/orgChart1"/>
    <dgm:cxn modelId="{0D85AD69-6A79-4131-A427-AEE8991EFAFA}" srcId="{3148315D-A11D-49EF-8965-FF5861B7C743}" destId="{9E51490F-3A84-4F0E-8510-2C11F417016C}" srcOrd="0" destOrd="0" parTransId="{72F305B2-E6D4-431C-A64E-047BEEA063AD}" sibTransId="{823F1F09-E4EF-4B12-984E-4FF8393BB847}"/>
    <dgm:cxn modelId="{BED83786-B633-49B8-B4CB-11F59765E179}" srcId="{4B534386-1900-46DC-9334-66D2B5CA9B89}" destId="{CDB085B9-13A8-4EFB-ABF3-80F22E42F180}" srcOrd="0" destOrd="0" parTransId="{360267B4-6C97-47D3-94FB-E20E9B3EECF9}" sibTransId="{02DBF9B8-6349-4AD4-907A-A4FBE7F8FB7D}"/>
    <dgm:cxn modelId="{83FB83FF-9DDF-41BF-A0E8-296A10A16264}" type="presOf" srcId="{CDB085B9-13A8-4EFB-ABF3-80F22E42F180}" destId="{37BE14F5-6A35-42C3-A04E-BE690F7F68B0}" srcOrd="0" destOrd="0" presId="urn:microsoft.com/office/officeart/2005/8/layout/orgChart1"/>
    <dgm:cxn modelId="{A013136E-40BD-4992-A1C6-60C3A9201C10}" type="presOf" srcId="{40DB237D-6386-4659-8079-8BD414CDC961}" destId="{EF46B708-7A9F-40E5-BDAA-15EC5188EB5E}" srcOrd="0" destOrd="0" presId="urn:microsoft.com/office/officeart/2005/8/layout/orgChart1"/>
    <dgm:cxn modelId="{929AB81F-BB99-44F4-9C70-6EB74CA4F0CA}" type="presOf" srcId="{255F3AFC-44CE-43B8-8760-88D15C697D4C}" destId="{3BFBD4CE-5EC0-46D5-AA23-DC56FBEA74C4}" srcOrd="1" destOrd="0" presId="urn:microsoft.com/office/officeart/2005/8/layout/orgChart1"/>
    <dgm:cxn modelId="{9FB6FD3D-1CF5-4229-8145-0FFBDEAA27CF}" type="presOf" srcId="{78098554-FC28-4CAB-8912-8B2C5B782797}" destId="{E43AAAB7-5ADE-4BD3-96B0-B581ED2B88FE}" srcOrd="0" destOrd="0" presId="urn:microsoft.com/office/officeart/2005/8/layout/orgChart1"/>
    <dgm:cxn modelId="{734F79DE-B3EA-44CC-A618-90319360F02C}" type="presOf" srcId="{78098554-FC28-4CAB-8912-8B2C5B782797}" destId="{FDEC4D2B-183D-4537-AD79-C159F8E9B4FB}" srcOrd="1" destOrd="0" presId="urn:microsoft.com/office/officeart/2005/8/layout/orgChart1"/>
    <dgm:cxn modelId="{C16FBDD3-B6C8-4B32-83B4-AC406E6A0E84}" type="presOf" srcId="{360267B4-6C97-47D3-94FB-E20E9B3EECF9}" destId="{F146BDE3-70C2-455B-9005-04C983828EB8}" srcOrd="0" destOrd="0" presId="urn:microsoft.com/office/officeart/2005/8/layout/orgChart1"/>
    <dgm:cxn modelId="{E321EF56-6869-4C39-80EE-FF5977062098}" type="presOf" srcId="{9E51490F-3A84-4F0E-8510-2C11F417016C}" destId="{943DD36A-6E0B-4DCB-A13D-836A10AC7556}" srcOrd="0" destOrd="0" presId="urn:microsoft.com/office/officeart/2005/8/layout/orgChart1"/>
    <dgm:cxn modelId="{0BEF1D99-4104-4581-99B1-0CBB8D9AC5BD}" type="presOf" srcId="{CDB085B9-13A8-4EFB-ABF3-80F22E42F180}" destId="{2CFCE5F0-1D45-4A31-BA19-0739C23A6DD4}" srcOrd="1" destOrd="0" presId="urn:microsoft.com/office/officeart/2005/8/layout/orgChart1"/>
    <dgm:cxn modelId="{53C66DC1-E191-4CD1-ABE8-17D8EA63BDF2}" srcId="{78098554-FC28-4CAB-8912-8B2C5B782797}" destId="{255F3AFC-44CE-43B8-8760-88D15C697D4C}" srcOrd="0" destOrd="0" parTransId="{D71573A6-C15D-4030-8EB3-325AC0DA5D4F}" sibTransId="{B272F2B4-7348-41D7-AFD0-E58623905DD2}"/>
    <dgm:cxn modelId="{DCF8E04A-03A9-4E12-8F4C-7D4286E1EDCC}" type="presOf" srcId="{4B534386-1900-46DC-9334-66D2B5CA9B89}" destId="{FC38AD35-C754-48FB-B9B7-9B3B0087CE38}" srcOrd="1" destOrd="0" presId="urn:microsoft.com/office/officeart/2005/8/layout/orgChart1"/>
    <dgm:cxn modelId="{AD4279FA-4F70-4E94-B9F9-C71C202D4A2A}" type="presOf" srcId="{4B534386-1900-46DC-9334-66D2B5CA9B89}" destId="{40B7CE01-1E4F-4E46-AEB7-52528CE75E0A}" srcOrd="0" destOrd="0" presId="urn:microsoft.com/office/officeart/2005/8/layout/orgChart1"/>
    <dgm:cxn modelId="{50D0AB0F-5FE4-4334-9C35-20E988A6EC04}" srcId="{9E51490F-3A84-4F0E-8510-2C11F417016C}" destId="{4B534386-1900-46DC-9334-66D2B5CA9B89}" srcOrd="1" destOrd="0" parTransId="{6DED0E4B-2396-477D-A51D-2FEE207F1E9F}" sibTransId="{EBB7FC8D-F829-49CC-A152-A6F7EDF0CE26}"/>
    <dgm:cxn modelId="{30CF7021-B7E7-4D48-A01A-7A70994BC19D}" type="presParOf" srcId="{B1CF05A0-BF28-4D9C-AEE6-B099915D08DB}" destId="{61EFA8FD-8E06-4FA5-99C7-75CC31D3AAF9}" srcOrd="0" destOrd="0" presId="urn:microsoft.com/office/officeart/2005/8/layout/orgChart1"/>
    <dgm:cxn modelId="{B008A308-E9AB-4800-A5A0-205E6C78FFEF}" type="presParOf" srcId="{61EFA8FD-8E06-4FA5-99C7-75CC31D3AAF9}" destId="{1AF149EF-813D-4587-9C77-1FA6CF0A16F8}" srcOrd="0" destOrd="0" presId="urn:microsoft.com/office/officeart/2005/8/layout/orgChart1"/>
    <dgm:cxn modelId="{5396B109-671C-4B7B-A779-32C78C0DE80C}" type="presParOf" srcId="{1AF149EF-813D-4587-9C77-1FA6CF0A16F8}" destId="{943DD36A-6E0B-4DCB-A13D-836A10AC7556}" srcOrd="0" destOrd="0" presId="urn:microsoft.com/office/officeart/2005/8/layout/orgChart1"/>
    <dgm:cxn modelId="{7A8017D2-E954-40FC-9474-BA718E37FE56}" type="presParOf" srcId="{1AF149EF-813D-4587-9C77-1FA6CF0A16F8}" destId="{23C5C606-03F4-4054-9873-46D8F6321880}" srcOrd="1" destOrd="0" presId="urn:microsoft.com/office/officeart/2005/8/layout/orgChart1"/>
    <dgm:cxn modelId="{DAA99209-6BD6-433B-977A-9463EFCA1B16}" type="presParOf" srcId="{61EFA8FD-8E06-4FA5-99C7-75CC31D3AAF9}" destId="{4B534C3E-FC0A-4236-ADA4-2EB598BFCFB4}" srcOrd="1" destOrd="0" presId="urn:microsoft.com/office/officeart/2005/8/layout/orgChart1"/>
    <dgm:cxn modelId="{BF75E14A-043C-4A5B-81A3-03EA7D527BDE}" type="presParOf" srcId="{4B534C3E-FC0A-4236-ADA4-2EB598BFCFB4}" destId="{EF46B708-7A9F-40E5-BDAA-15EC5188EB5E}" srcOrd="0" destOrd="0" presId="urn:microsoft.com/office/officeart/2005/8/layout/orgChart1"/>
    <dgm:cxn modelId="{D6597449-9C03-49D9-A54A-AD7B0A01D99F}" type="presParOf" srcId="{4B534C3E-FC0A-4236-ADA4-2EB598BFCFB4}" destId="{C4B2D5B4-1DE5-4583-B780-825B2C27EC28}" srcOrd="1" destOrd="0" presId="urn:microsoft.com/office/officeart/2005/8/layout/orgChart1"/>
    <dgm:cxn modelId="{836774CD-E173-48A2-B964-510F1EC569FC}" type="presParOf" srcId="{C4B2D5B4-1DE5-4583-B780-825B2C27EC28}" destId="{7E6C4745-7CCF-4FE8-B825-17230FE43FF2}" srcOrd="0" destOrd="0" presId="urn:microsoft.com/office/officeart/2005/8/layout/orgChart1"/>
    <dgm:cxn modelId="{A2A955F8-86E4-444C-8054-7316B030031F}" type="presParOf" srcId="{7E6C4745-7CCF-4FE8-B825-17230FE43FF2}" destId="{E43AAAB7-5ADE-4BD3-96B0-B581ED2B88FE}" srcOrd="0" destOrd="0" presId="urn:microsoft.com/office/officeart/2005/8/layout/orgChart1"/>
    <dgm:cxn modelId="{5FE74012-FE25-4D80-B629-0699128E0A61}" type="presParOf" srcId="{7E6C4745-7CCF-4FE8-B825-17230FE43FF2}" destId="{FDEC4D2B-183D-4537-AD79-C159F8E9B4FB}" srcOrd="1" destOrd="0" presId="urn:microsoft.com/office/officeart/2005/8/layout/orgChart1"/>
    <dgm:cxn modelId="{9072156D-5914-4F1B-8FEA-50105332406D}" type="presParOf" srcId="{C4B2D5B4-1DE5-4583-B780-825B2C27EC28}" destId="{D5410C98-E325-44B7-B31A-024F66055D8A}" srcOrd="1" destOrd="0" presId="urn:microsoft.com/office/officeart/2005/8/layout/orgChart1"/>
    <dgm:cxn modelId="{7FF0DACD-6FDC-464C-BDE6-270FA1A40E71}" type="presParOf" srcId="{D5410C98-E325-44B7-B31A-024F66055D8A}" destId="{0F1B6D5A-894F-417A-8279-47CEB060CFC7}" srcOrd="0" destOrd="0" presId="urn:microsoft.com/office/officeart/2005/8/layout/orgChart1"/>
    <dgm:cxn modelId="{E84C8CCD-986B-4C27-9E70-B747F082FD00}" type="presParOf" srcId="{D5410C98-E325-44B7-B31A-024F66055D8A}" destId="{14594D74-93CB-4710-BDA8-EC0CCF1482C9}" srcOrd="1" destOrd="0" presId="urn:microsoft.com/office/officeart/2005/8/layout/orgChart1"/>
    <dgm:cxn modelId="{0455B148-A9A0-4A9E-8972-8A3C8F9CA8B1}" type="presParOf" srcId="{14594D74-93CB-4710-BDA8-EC0CCF1482C9}" destId="{1C83B275-8356-4649-90E4-54C6D15D0DA2}" srcOrd="0" destOrd="0" presId="urn:microsoft.com/office/officeart/2005/8/layout/orgChart1"/>
    <dgm:cxn modelId="{1FA462D9-7C19-47D6-9F93-A8248634AE33}" type="presParOf" srcId="{1C83B275-8356-4649-90E4-54C6D15D0DA2}" destId="{5ABDD3A4-AB0B-4A76-99BF-E4C2BBF32E5E}" srcOrd="0" destOrd="0" presId="urn:microsoft.com/office/officeart/2005/8/layout/orgChart1"/>
    <dgm:cxn modelId="{6FD11B95-DC25-4CBF-9A57-29F09E434945}" type="presParOf" srcId="{1C83B275-8356-4649-90E4-54C6D15D0DA2}" destId="{3BFBD4CE-5EC0-46D5-AA23-DC56FBEA74C4}" srcOrd="1" destOrd="0" presId="urn:microsoft.com/office/officeart/2005/8/layout/orgChart1"/>
    <dgm:cxn modelId="{C6E51BB3-534F-46D9-BE0D-FE6965F8A912}" type="presParOf" srcId="{14594D74-93CB-4710-BDA8-EC0CCF1482C9}" destId="{6332D46A-0C35-43AC-B2E2-597FE40C8712}" srcOrd="1" destOrd="0" presId="urn:microsoft.com/office/officeart/2005/8/layout/orgChart1"/>
    <dgm:cxn modelId="{E33F954E-0963-4F4C-BD08-DD8265B86DEF}" type="presParOf" srcId="{14594D74-93CB-4710-BDA8-EC0CCF1482C9}" destId="{DD13B936-10C9-44DB-9C1B-4EA91AD1A9D5}" srcOrd="2" destOrd="0" presId="urn:microsoft.com/office/officeart/2005/8/layout/orgChart1"/>
    <dgm:cxn modelId="{427353E6-681C-44C5-8CD5-A58A45AA3B36}" type="presParOf" srcId="{C4B2D5B4-1DE5-4583-B780-825B2C27EC28}" destId="{04E2534D-B0DE-4B98-A45E-139D366183C1}" srcOrd="2" destOrd="0" presId="urn:microsoft.com/office/officeart/2005/8/layout/orgChart1"/>
    <dgm:cxn modelId="{670B9DDB-3DFD-4680-8470-910A12E91438}" type="presParOf" srcId="{4B534C3E-FC0A-4236-ADA4-2EB598BFCFB4}" destId="{3E4F58BC-E811-49A6-865D-2DAC0C08636F}" srcOrd="2" destOrd="0" presId="urn:microsoft.com/office/officeart/2005/8/layout/orgChart1"/>
    <dgm:cxn modelId="{3DDBFDA0-6968-4CAD-BABD-EAE088A7737D}" type="presParOf" srcId="{4B534C3E-FC0A-4236-ADA4-2EB598BFCFB4}" destId="{1E388E09-284F-4E54-8060-8ACA7C940279}" srcOrd="3" destOrd="0" presId="urn:microsoft.com/office/officeart/2005/8/layout/orgChart1"/>
    <dgm:cxn modelId="{FB3027A3-818F-40A8-8978-6C51648A6313}" type="presParOf" srcId="{1E388E09-284F-4E54-8060-8ACA7C940279}" destId="{9E45C4B5-FE10-463E-8761-538150A7009E}" srcOrd="0" destOrd="0" presId="urn:microsoft.com/office/officeart/2005/8/layout/orgChart1"/>
    <dgm:cxn modelId="{5E44B7C6-A185-4258-B8A0-5AD381CAA4AF}" type="presParOf" srcId="{9E45C4B5-FE10-463E-8761-538150A7009E}" destId="{40B7CE01-1E4F-4E46-AEB7-52528CE75E0A}" srcOrd="0" destOrd="0" presId="urn:microsoft.com/office/officeart/2005/8/layout/orgChart1"/>
    <dgm:cxn modelId="{3BEACECB-3316-4E94-AE9F-7116D69C4601}" type="presParOf" srcId="{9E45C4B5-FE10-463E-8761-538150A7009E}" destId="{FC38AD35-C754-48FB-B9B7-9B3B0087CE38}" srcOrd="1" destOrd="0" presId="urn:microsoft.com/office/officeart/2005/8/layout/orgChart1"/>
    <dgm:cxn modelId="{55CFD0C3-7774-4C5D-A853-EBCF85FCA73F}" type="presParOf" srcId="{1E388E09-284F-4E54-8060-8ACA7C940279}" destId="{F62339B1-F966-4FE1-9752-C245F382DDDF}" srcOrd="1" destOrd="0" presId="urn:microsoft.com/office/officeart/2005/8/layout/orgChart1"/>
    <dgm:cxn modelId="{A2B82961-ADCD-4E60-9941-3B4EB20F1F7F}" type="presParOf" srcId="{F62339B1-F966-4FE1-9752-C245F382DDDF}" destId="{F146BDE3-70C2-455B-9005-04C983828EB8}" srcOrd="0" destOrd="0" presId="urn:microsoft.com/office/officeart/2005/8/layout/orgChart1"/>
    <dgm:cxn modelId="{88347D6C-0BEF-4DDB-9BAC-9DD25DB464D8}" type="presParOf" srcId="{F62339B1-F966-4FE1-9752-C245F382DDDF}" destId="{99F23CD9-28B7-44F1-B15B-D31614532350}" srcOrd="1" destOrd="0" presId="urn:microsoft.com/office/officeart/2005/8/layout/orgChart1"/>
    <dgm:cxn modelId="{1446F3F6-ABAA-48EC-ABA2-D2DAE4405251}" type="presParOf" srcId="{99F23CD9-28B7-44F1-B15B-D31614532350}" destId="{08462D8A-D41D-46AC-B499-FCD165F9FEBF}" srcOrd="0" destOrd="0" presId="urn:microsoft.com/office/officeart/2005/8/layout/orgChart1"/>
    <dgm:cxn modelId="{E8CFE262-3223-4B36-97D4-FF8CA4F5EDAB}" type="presParOf" srcId="{08462D8A-D41D-46AC-B499-FCD165F9FEBF}" destId="{37BE14F5-6A35-42C3-A04E-BE690F7F68B0}" srcOrd="0" destOrd="0" presId="urn:microsoft.com/office/officeart/2005/8/layout/orgChart1"/>
    <dgm:cxn modelId="{CE33160E-6B5B-4AAB-99A3-3CD1E134CDC2}" type="presParOf" srcId="{08462D8A-D41D-46AC-B499-FCD165F9FEBF}" destId="{2CFCE5F0-1D45-4A31-BA19-0739C23A6DD4}" srcOrd="1" destOrd="0" presId="urn:microsoft.com/office/officeart/2005/8/layout/orgChart1"/>
    <dgm:cxn modelId="{38AA2BB3-F8DE-43EE-A2A6-AACB1493FCF5}" type="presParOf" srcId="{99F23CD9-28B7-44F1-B15B-D31614532350}" destId="{CB7ABA25-8C02-4AE7-BCCF-D95E0EB08F1A}" srcOrd="1" destOrd="0" presId="urn:microsoft.com/office/officeart/2005/8/layout/orgChart1"/>
    <dgm:cxn modelId="{6366D919-D41A-4C3F-831C-FA1839D0DEDC}" type="presParOf" srcId="{99F23CD9-28B7-44F1-B15B-D31614532350}" destId="{A30542F7-2036-407E-BA58-1D1CBB9736C9}" srcOrd="2" destOrd="0" presId="urn:microsoft.com/office/officeart/2005/8/layout/orgChart1"/>
    <dgm:cxn modelId="{ACC7C80B-82D3-447B-8D79-6871A0FB960C}" type="presParOf" srcId="{1E388E09-284F-4E54-8060-8ACA7C940279}" destId="{65212EB8-9E8A-4B6B-92BC-F85508CB671E}" srcOrd="2" destOrd="0" presId="urn:microsoft.com/office/officeart/2005/8/layout/orgChart1"/>
    <dgm:cxn modelId="{83A43DE1-9678-46BC-8072-0ACD37BD31A0}" type="presParOf" srcId="{61EFA8FD-8E06-4FA5-99C7-75CC31D3AAF9}" destId="{7E8B31B9-B495-4FE8-AD79-72DE7A70CCD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340B8B9-9E92-4256-BCED-CD2C3205A961}" type="doc">
      <dgm:prSet loTypeId="urn:microsoft.com/office/officeart/2005/8/layout/pyramid2" loCatId="list" qsTypeId="urn:microsoft.com/office/officeart/2005/8/quickstyle/simple1" qsCatId="simple" csTypeId="urn:microsoft.com/office/officeart/2005/8/colors/colorful2" csCatId="colorful" phldr="1"/>
      <dgm:spPr/>
    </dgm:pt>
    <dgm:pt modelId="{6332EED7-985F-4E8C-90FB-F3C132F61E39}">
      <dgm:prSet phldrT="[Text]" custT="1"/>
      <dgm:spPr/>
      <dgm:t>
        <a:bodyPr/>
        <a:lstStyle/>
        <a:p>
          <a:r>
            <a:rPr lang="en-US" sz="1400" dirty="0" smtClean="0"/>
            <a:t>Accumulation of misstatements other than clearly trivial ones – </a:t>
          </a:r>
          <a:r>
            <a:rPr lang="en-US" sz="1400" b="1" i="1" u="sng" dirty="0" smtClean="0"/>
            <a:t>Uncorrected misstatements</a:t>
          </a:r>
          <a:endParaRPr lang="en-IN" sz="1400" b="1" i="1" u="sng" dirty="0"/>
        </a:p>
      </dgm:t>
    </dgm:pt>
    <dgm:pt modelId="{124C3A03-5B52-4DA6-A562-CA54383B2204}" type="parTrans" cxnId="{6577894C-101B-46A6-8ED2-51E42B1A1F59}">
      <dgm:prSet/>
      <dgm:spPr/>
      <dgm:t>
        <a:bodyPr/>
        <a:lstStyle/>
        <a:p>
          <a:endParaRPr lang="en-IN"/>
        </a:p>
      </dgm:t>
    </dgm:pt>
    <dgm:pt modelId="{74CB74AB-992D-405B-B7AD-DA2DD86A9CFA}" type="sibTrans" cxnId="{6577894C-101B-46A6-8ED2-51E42B1A1F59}">
      <dgm:prSet/>
      <dgm:spPr/>
      <dgm:t>
        <a:bodyPr/>
        <a:lstStyle/>
        <a:p>
          <a:endParaRPr lang="en-IN"/>
        </a:p>
      </dgm:t>
    </dgm:pt>
    <dgm:pt modelId="{00C22006-E928-4405-AD3B-7BB287DC7730}">
      <dgm:prSet phldrT="[Text]" custT="1"/>
      <dgm:spPr/>
      <dgm:t>
        <a:bodyPr/>
        <a:lstStyle/>
        <a:p>
          <a:r>
            <a:rPr lang="en-US" sz="1600" dirty="0" smtClean="0"/>
            <a:t>Consideration of misstatements as the audit progresses</a:t>
          </a:r>
        </a:p>
      </dgm:t>
    </dgm:pt>
    <dgm:pt modelId="{4C003ABC-ED16-4EAF-A6ED-6A580888F364}" type="parTrans" cxnId="{9A75C24A-D598-4504-B896-6DACCD61C450}">
      <dgm:prSet/>
      <dgm:spPr/>
      <dgm:t>
        <a:bodyPr/>
        <a:lstStyle/>
        <a:p>
          <a:endParaRPr lang="en-IN"/>
        </a:p>
      </dgm:t>
    </dgm:pt>
    <dgm:pt modelId="{856EC7BC-3EB5-4186-AFB7-C98765AA0F2F}" type="sibTrans" cxnId="{9A75C24A-D598-4504-B896-6DACCD61C450}">
      <dgm:prSet/>
      <dgm:spPr/>
      <dgm:t>
        <a:bodyPr/>
        <a:lstStyle/>
        <a:p>
          <a:endParaRPr lang="en-IN"/>
        </a:p>
      </dgm:t>
    </dgm:pt>
    <dgm:pt modelId="{E54651E4-36AB-4143-A0DF-AEBCF4FD5C14}">
      <dgm:prSet phldrT="[Text]" custT="1"/>
      <dgm:spPr/>
      <dgm:t>
        <a:bodyPr/>
        <a:lstStyle/>
        <a:p>
          <a:r>
            <a:rPr lang="en-US" sz="1600" dirty="0" smtClean="0"/>
            <a:t>Communication &amp; correction of misstatements</a:t>
          </a:r>
        </a:p>
      </dgm:t>
    </dgm:pt>
    <dgm:pt modelId="{3C6FFF05-FC5D-428F-A2E6-B2CC3C13BA32}" type="parTrans" cxnId="{DA259351-3447-464D-95EF-3E5AA5620B89}">
      <dgm:prSet/>
      <dgm:spPr/>
      <dgm:t>
        <a:bodyPr/>
        <a:lstStyle/>
        <a:p>
          <a:endParaRPr lang="en-IN"/>
        </a:p>
      </dgm:t>
    </dgm:pt>
    <dgm:pt modelId="{057ACA14-4014-4BED-87F2-23ED5214AD16}" type="sibTrans" cxnId="{DA259351-3447-464D-95EF-3E5AA5620B89}">
      <dgm:prSet/>
      <dgm:spPr/>
      <dgm:t>
        <a:bodyPr/>
        <a:lstStyle/>
        <a:p>
          <a:endParaRPr lang="en-IN"/>
        </a:p>
      </dgm:t>
    </dgm:pt>
    <dgm:pt modelId="{15F224BF-20FC-46C8-98FA-F6CFD2D7E69F}">
      <dgm:prSet phldrT="[Text]" custT="1"/>
      <dgm:spPr/>
      <dgm:t>
        <a:bodyPr/>
        <a:lstStyle/>
        <a:p>
          <a:r>
            <a:rPr lang="en-US" sz="1600" dirty="0" smtClean="0"/>
            <a:t>Evaluating the effect of uncorrected misstatements</a:t>
          </a:r>
        </a:p>
      </dgm:t>
    </dgm:pt>
    <dgm:pt modelId="{953C8CCB-7581-432E-9B55-D49C6B929728}" type="parTrans" cxnId="{56B7E616-9AB0-4B29-B228-222EC6F0589F}">
      <dgm:prSet/>
      <dgm:spPr/>
      <dgm:t>
        <a:bodyPr/>
        <a:lstStyle/>
        <a:p>
          <a:endParaRPr lang="en-IN"/>
        </a:p>
      </dgm:t>
    </dgm:pt>
    <dgm:pt modelId="{3A447716-AD5D-4E2D-BAFA-4CFA3E90B263}" type="sibTrans" cxnId="{56B7E616-9AB0-4B29-B228-222EC6F0589F}">
      <dgm:prSet/>
      <dgm:spPr/>
      <dgm:t>
        <a:bodyPr/>
        <a:lstStyle/>
        <a:p>
          <a:endParaRPr lang="en-IN"/>
        </a:p>
      </dgm:t>
    </dgm:pt>
    <dgm:pt modelId="{194CE06B-5C03-4B64-87FB-4887E8723721}">
      <dgm:prSet phldrT="[Text]" custT="1"/>
      <dgm:spPr/>
      <dgm:t>
        <a:bodyPr/>
        <a:lstStyle/>
        <a:p>
          <a:r>
            <a:rPr lang="en-US" sz="1600" dirty="0" smtClean="0"/>
            <a:t>Obtain written representation</a:t>
          </a:r>
        </a:p>
      </dgm:t>
    </dgm:pt>
    <dgm:pt modelId="{883547E9-8F6C-4CB1-83A2-C6874BAFD3DE}" type="parTrans" cxnId="{383D4C4D-5FE3-4FEB-BBEF-F0D5CF4863B8}">
      <dgm:prSet/>
      <dgm:spPr/>
      <dgm:t>
        <a:bodyPr/>
        <a:lstStyle/>
        <a:p>
          <a:endParaRPr lang="en-IN"/>
        </a:p>
      </dgm:t>
    </dgm:pt>
    <dgm:pt modelId="{780B22DA-F0E1-4FCB-AD2F-24D9BB8D07C9}" type="sibTrans" cxnId="{383D4C4D-5FE3-4FEB-BBEF-F0D5CF4863B8}">
      <dgm:prSet/>
      <dgm:spPr/>
      <dgm:t>
        <a:bodyPr/>
        <a:lstStyle/>
        <a:p>
          <a:endParaRPr lang="en-IN"/>
        </a:p>
      </dgm:t>
    </dgm:pt>
    <dgm:pt modelId="{DE3781E1-45C8-4792-A082-AF5FC5EFCDA0}" type="pres">
      <dgm:prSet presAssocID="{5340B8B9-9E92-4256-BCED-CD2C3205A961}" presName="compositeShape" presStyleCnt="0">
        <dgm:presLayoutVars>
          <dgm:dir/>
          <dgm:resizeHandles/>
        </dgm:presLayoutVars>
      </dgm:prSet>
      <dgm:spPr/>
    </dgm:pt>
    <dgm:pt modelId="{AEECCEB1-48DD-4478-B977-9C9D34820B7B}" type="pres">
      <dgm:prSet presAssocID="{5340B8B9-9E92-4256-BCED-CD2C3205A961}" presName="pyramid" presStyleLbl="node1" presStyleIdx="0" presStyleCnt="1"/>
      <dgm:spPr/>
    </dgm:pt>
    <dgm:pt modelId="{477BC7FC-0075-4BE5-810A-36423C226DE8}" type="pres">
      <dgm:prSet presAssocID="{5340B8B9-9E92-4256-BCED-CD2C3205A961}" presName="theList" presStyleCnt="0"/>
      <dgm:spPr/>
    </dgm:pt>
    <dgm:pt modelId="{627C0508-688E-40A6-8423-B3FA3029C523}" type="pres">
      <dgm:prSet presAssocID="{6332EED7-985F-4E8C-90FB-F3C132F61E39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2EE46D0-DC32-4D0B-BDB7-DF9AF6441A58}" type="pres">
      <dgm:prSet presAssocID="{6332EED7-985F-4E8C-90FB-F3C132F61E39}" presName="aSpace" presStyleCnt="0"/>
      <dgm:spPr/>
    </dgm:pt>
    <dgm:pt modelId="{3AE400A8-04AF-4647-96DA-32CD6B1AC112}" type="pres">
      <dgm:prSet presAssocID="{00C22006-E928-4405-AD3B-7BB287DC7730}" presName="aNode" presStyleLbl="fgAcc1" presStyleIdx="1" presStyleCnt="5" custScaleX="104080" custScaleY="12154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DA644FC-270E-43E9-AEB1-805040B290E3}" type="pres">
      <dgm:prSet presAssocID="{00C22006-E928-4405-AD3B-7BB287DC7730}" presName="aSpace" presStyleCnt="0"/>
      <dgm:spPr/>
    </dgm:pt>
    <dgm:pt modelId="{8864A30F-B6EA-48E1-B454-17B0A0D0D403}" type="pres">
      <dgm:prSet presAssocID="{E54651E4-36AB-4143-A0DF-AEBCF4FD5C14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C045E9F-9D80-4E22-B56D-21101629EF52}" type="pres">
      <dgm:prSet presAssocID="{E54651E4-36AB-4143-A0DF-AEBCF4FD5C14}" presName="aSpace" presStyleCnt="0"/>
      <dgm:spPr/>
    </dgm:pt>
    <dgm:pt modelId="{A50CD20F-AF03-4448-8289-8964B6F6BC03}" type="pres">
      <dgm:prSet presAssocID="{15F224BF-20FC-46C8-98FA-F6CFD2D7E69F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88AA964-451F-450B-9D99-A6DFD59B397B}" type="pres">
      <dgm:prSet presAssocID="{15F224BF-20FC-46C8-98FA-F6CFD2D7E69F}" presName="aSpace" presStyleCnt="0"/>
      <dgm:spPr/>
    </dgm:pt>
    <dgm:pt modelId="{E995551C-C546-4F2B-9EE3-965B8FFDC0B3}" type="pres">
      <dgm:prSet presAssocID="{194CE06B-5C03-4B64-87FB-4887E8723721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74AB048-91D6-44CC-9E68-9A3B1BC50625}" type="pres">
      <dgm:prSet presAssocID="{194CE06B-5C03-4B64-87FB-4887E8723721}" presName="aSpace" presStyleCnt="0"/>
      <dgm:spPr/>
    </dgm:pt>
  </dgm:ptLst>
  <dgm:cxnLst>
    <dgm:cxn modelId="{9A75C24A-D598-4504-B896-6DACCD61C450}" srcId="{5340B8B9-9E92-4256-BCED-CD2C3205A961}" destId="{00C22006-E928-4405-AD3B-7BB287DC7730}" srcOrd="1" destOrd="0" parTransId="{4C003ABC-ED16-4EAF-A6ED-6A580888F364}" sibTransId="{856EC7BC-3EB5-4186-AFB7-C98765AA0F2F}"/>
    <dgm:cxn modelId="{56B7E616-9AB0-4B29-B228-222EC6F0589F}" srcId="{5340B8B9-9E92-4256-BCED-CD2C3205A961}" destId="{15F224BF-20FC-46C8-98FA-F6CFD2D7E69F}" srcOrd="3" destOrd="0" parTransId="{953C8CCB-7581-432E-9B55-D49C6B929728}" sibTransId="{3A447716-AD5D-4E2D-BAFA-4CFA3E90B263}"/>
    <dgm:cxn modelId="{06314E07-8AEB-4413-B555-7244C6B91861}" type="presOf" srcId="{E54651E4-36AB-4143-A0DF-AEBCF4FD5C14}" destId="{8864A30F-B6EA-48E1-B454-17B0A0D0D403}" srcOrd="0" destOrd="0" presId="urn:microsoft.com/office/officeart/2005/8/layout/pyramid2"/>
    <dgm:cxn modelId="{64343C86-4D18-4ADE-9873-509F027CF5EF}" type="presOf" srcId="{15F224BF-20FC-46C8-98FA-F6CFD2D7E69F}" destId="{A50CD20F-AF03-4448-8289-8964B6F6BC03}" srcOrd="0" destOrd="0" presId="urn:microsoft.com/office/officeart/2005/8/layout/pyramid2"/>
    <dgm:cxn modelId="{E00AD1C5-52F9-491D-BBCA-A950D6DE686D}" type="presOf" srcId="{5340B8B9-9E92-4256-BCED-CD2C3205A961}" destId="{DE3781E1-45C8-4792-A082-AF5FC5EFCDA0}" srcOrd="0" destOrd="0" presId="urn:microsoft.com/office/officeart/2005/8/layout/pyramid2"/>
    <dgm:cxn modelId="{383D4C4D-5FE3-4FEB-BBEF-F0D5CF4863B8}" srcId="{5340B8B9-9E92-4256-BCED-CD2C3205A961}" destId="{194CE06B-5C03-4B64-87FB-4887E8723721}" srcOrd="4" destOrd="0" parTransId="{883547E9-8F6C-4CB1-83A2-C6874BAFD3DE}" sibTransId="{780B22DA-F0E1-4FCB-AD2F-24D9BB8D07C9}"/>
    <dgm:cxn modelId="{DA259351-3447-464D-95EF-3E5AA5620B89}" srcId="{5340B8B9-9E92-4256-BCED-CD2C3205A961}" destId="{E54651E4-36AB-4143-A0DF-AEBCF4FD5C14}" srcOrd="2" destOrd="0" parTransId="{3C6FFF05-FC5D-428F-A2E6-B2CC3C13BA32}" sibTransId="{057ACA14-4014-4BED-87F2-23ED5214AD16}"/>
    <dgm:cxn modelId="{C6E23D71-8593-443C-AF54-BDE2CBD6ED29}" type="presOf" srcId="{194CE06B-5C03-4B64-87FB-4887E8723721}" destId="{E995551C-C546-4F2B-9EE3-965B8FFDC0B3}" srcOrd="0" destOrd="0" presId="urn:microsoft.com/office/officeart/2005/8/layout/pyramid2"/>
    <dgm:cxn modelId="{8CD10FBE-59D3-4F33-BE53-27C3885925ED}" type="presOf" srcId="{6332EED7-985F-4E8C-90FB-F3C132F61E39}" destId="{627C0508-688E-40A6-8423-B3FA3029C523}" srcOrd="0" destOrd="0" presId="urn:microsoft.com/office/officeart/2005/8/layout/pyramid2"/>
    <dgm:cxn modelId="{6577894C-101B-46A6-8ED2-51E42B1A1F59}" srcId="{5340B8B9-9E92-4256-BCED-CD2C3205A961}" destId="{6332EED7-985F-4E8C-90FB-F3C132F61E39}" srcOrd="0" destOrd="0" parTransId="{124C3A03-5B52-4DA6-A562-CA54383B2204}" sibTransId="{74CB74AB-992D-405B-B7AD-DA2DD86A9CFA}"/>
    <dgm:cxn modelId="{245249DA-5F87-48F9-BA13-DBF0A9D68974}" type="presOf" srcId="{00C22006-E928-4405-AD3B-7BB287DC7730}" destId="{3AE400A8-04AF-4647-96DA-32CD6B1AC112}" srcOrd="0" destOrd="0" presId="urn:microsoft.com/office/officeart/2005/8/layout/pyramid2"/>
    <dgm:cxn modelId="{B40B539D-48EE-45FF-9A99-7FAD0B047EF4}" type="presParOf" srcId="{DE3781E1-45C8-4792-A082-AF5FC5EFCDA0}" destId="{AEECCEB1-48DD-4478-B977-9C9D34820B7B}" srcOrd="0" destOrd="0" presId="urn:microsoft.com/office/officeart/2005/8/layout/pyramid2"/>
    <dgm:cxn modelId="{397B887F-E0A2-4573-8D2F-3165AAFCC6A1}" type="presParOf" srcId="{DE3781E1-45C8-4792-A082-AF5FC5EFCDA0}" destId="{477BC7FC-0075-4BE5-810A-36423C226DE8}" srcOrd="1" destOrd="0" presId="urn:microsoft.com/office/officeart/2005/8/layout/pyramid2"/>
    <dgm:cxn modelId="{99CC2E6E-0F64-446D-82D4-C791D8C7A4A8}" type="presParOf" srcId="{477BC7FC-0075-4BE5-810A-36423C226DE8}" destId="{627C0508-688E-40A6-8423-B3FA3029C523}" srcOrd="0" destOrd="0" presId="urn:microsoft.com/office/officeart/2005/8/layout/pyramid2"/>
    <dgm:cxn modelId="{EC0C815E-3FBE-4C2B-A95B-38301F7B81AA}" type="presParOf" srcId="{477BC7FC-0075-4BE5-810A-36423C226DE8}" destId="{22EE46D0-DC32-4D0B-BDB7-DF9AF6441A58}" srcOrd="1" destOrd="0" presId="urn:microsoft.com/office/officeart/2005/8/layout/pyramid2"/>
    <dgm:cxn modelId="{C54E0E0B-0867-48EF-A4B0-A9DBDB63F078}" type="presParOf" srcId="{477BC7FC-0075-4BE5-810A-36423C226DE8}" destId="{3AE400A8-04AF-4647-96DA-32CD6B1AC112}" srcOrd="2" destOrd="0" presId="urn:microsoft.com/office/officeart/2005/8/layout/pyramid2"/>
    <dgm:cxn modelId="{47A2B9D3-A7C3-4BCC-A068-1498AA36D637}" type="presParOf" srcId="{477BC7FC-0075-4BE5-810A-36423C226DE8}" destId="{DDA644FC-270E-43E9-AEB1-805040B290E3}" srcOrd="3" destOrd="0" presId="urn:microsoft.com/office/officeart/2005/8/layout/pyramid2"/>
    <dgm:cxn modelId="{748C7D8F-A91A-44AC-B311-48A7AC12952C}" type="presParOf" srcId="{477BC7FC-0075-4BE5-810A-36423C226DE8}" destId="{8864A30F-B6EA-48E1-B454-17B0A0D0D403}" srcOrd="4" destOrd="0" presId="urn:microsoft.com/office/officeart/2005/8/layout/pyramid2"/>
    <dgm:cxn modelId="{F870A1CA-F94A-4319-B5FD-B3626D2CC938}" type="presParOf" srcId="{477BC7FC-0075-4BE5-810A-36423C226DE8}" destId="{2C045E9F-9D80-4E22-B56D-21101629EF52}" srcOrd="5" destOrd="0" presId="urn:microsoft.com/office/officeart/2005/8/layout/pyramid2"/>
    <dgm:cxn modelId="{88C1EA06-22D4-4C31-8B37-E9B4F8B965E2}" type="presParOf" srcId="{477BC7FC-0075-4BE5-810A-36423C226DE8}" destId="{A50CD20F-AF03-4448-8289-8964B6F6BC03}" srcOrd="6" destOrd="0" presId="urn:microsoft.com/office/officeart/2005/8/layout/pyramid2"/>
    <dgm:cxn modelId="{C562D084-8AEE-4FFD-9141-46E041AD4CFA}" type="presParOf" srcId="{477BC7FC-0075-4BE5-810A-36423C226DE8}" destId="{088AA964-451F-450B-9D99-A6DFD59B397B}" srcOrd="7" destOrd="0" presId="urn:microsoft.com/office/officeart/2005/8/layout/pyramid2"/>
    <dgm:cxn modelId="{FDDF3F32-AB53-4059-80A0-80A31D2039E9}" type="presParOf" srcId="{477BC7FC-0075-4BE5-810A-36423C226DE8}" destId="{E995551C-C546-4F2B-9EE3-965B8FFDC0B3}" srcOrd="8" destOrd="0" presId="urn:microsoft.com/office/officeart/2005/8/layout/pyramid2"/>
    <dgm:cxn modelId="{7DBF0E65-0E22-471C-8FCB-45FCBBA3DB41}" type="presParOf" srcId="{477BC7FC-0075-4BE5-810A-36423C226DE8}" destId="{274AB048-91D6-44CC-9E68-9A3B1BC50625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C2D692C-BA82-468E-A2C6-F4A6ABE06623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4B7D90-6015-490E-A3B8-4474B1AEE163}">
      <dgm:prSet phldrT="[Text]"/>
      <dgm:spPr/>
      <dgm:t>
        <a:bodyPr/>
        <a:lstStyle/>
        <a:p>
          <a:r>
            <a:rPr lang="en-GB" dirty="0" smtClean="0"/>
            <a:t>Record of</a:t>
          </a:r>
          <a:endParaRPr lang="en-US" dirty="0"/>
        </a:p>
      </dgm:t>
    </dgm:pt>
    <dgm:pt modelId="{ADC13FFA-62A5-4C49-BE30-971FC98570F9}" type="parTrans" cxnId="{59C80B9C-ACCD-4543-AC22-1705D8421795}">
      <dgm:prSet/>
      <dgm:spPr/>
      <dgm:t>
        <a:bodyPr/>
        <a:lstStyle/>
        <a:p>
          <a:endParaRPr lang="en-US"/>
        </a:p>
      </dgm:t>
    </dgm:pt>
    <dgm:pt modelId="{407FBAF2-5DA0-4D7B-BF0E-D47D8F905B27}" type="sibTrans" cxnId="{59C80B9C-ACCD-4543-AC22-1705D8421795}">
      <dgm:prSet/>
      <dgm:spPr/>
      <dgm:t>
        <a:bodyPr/>
        <a:lstStyle/>
        <a:p>
          <a:endParaRPr lang="en-US"/>
        </a:p>
      </dgm:t>
    </dgm:pt>
    <dgm:pt modelId="{5EEF6C5D-C452-4AB6-90C3-0AE86070672F}">
      <dgm:prSet phldrT="[Text]"/>
      <dgm:spPr/>
      <dgm:t>
        <a:bodyPr/>
        <a:lstStyle/>
        <a:p>
          <a:r>
            <a:rPr lang="en-GB" dirty="0" smtClean="0"/>
            <a:t>Audit procedures performed</a:t>
          </a:r>
          <a:endParaRPr lang="en-US" dirty="0"/>
        </a:p>
      </dgm:t>
    </dgm:pt>
    <dgm:pt modelId="{82AB3C16-6984-434E-9C7B-0D9B29083699}" type="parTrans" cxnId="{C71E888A-A291-4484-8CD4-2F566243259D}">
      <dgm:prSet/>
      <dgm:spPr/>
      <dgm:t>
        <a:bodyPr/>
        <a:lstStyle/>
        <a:p>
          <a:endParaRPr lang="en-US"/>
        </a:p>
      </dgm:t>
    </dgm:pt>
    <dgm:pt modelId="{FEA83718-DAD7-44F8-86BF-03DEAD80023B}" type="sibTrans" cxnId="{C71E888A-A291-4484-8CD4-2F566243259D}">
      <dgm:prSet/>
      <dgm:spPr/>
      <dgm:t>
        <a:bodyPr/>
        <a:lstStyle/>
        <a:p>
          <a:endParaRPr lang="en-US"/>
        </a:p>
      </dgm:t>
    </dgm:pt>
    <dgm:pt modelId="{DAA43F51-78DE-4F4B-B1BF-16037D41F07A}">
      <dgm:prSet phldrT="[Text]"/>
      <dgm:spPr/>
      <dgm:t>
        <a:bodyPr/>
        <a:lstStyle/>
        <a:p>
          <a:r>
            <a:rPr lang="en-GB" dirty="0" smtClean="0"/>
            <a:t>Audit evidences obtained</a:t>
          </a:r>
          <a:endParaRPr lang="en-US" dirty="0"/>
        </a:p>
      </dgm:t>
    </dgm:pt>
    <dgm:pt modelId="{25215C93-231C-46FC-9FEC-B348ED4D0EE2}" type="parTrans" cxnId="{33E0C18C-EF44-4631-A12C-5DD1BFB86FE7}">
      <dgm:prSet/>
      <dgm:spPr/>
      <dgm:t>
        <a:bodyPr/>
        <a:lstStyle/>
        <a:p>
          <a:endParaRPr lang="en-US"/>
        </a:p>
      </dgm:t>
    </dgm:pt>
    <dgm:pt modelId="{CB97781F-2966-40C1-83D7-9DA39CE4AC6B}" type="sibTrans" cxnId="{33E0C18C-EF44-4631-A12C-5DD1BFB86FE7}">
      <dgm:prSet/>
      <dgm:spPr/>
      <dgm:t>
        <a:bodyPr/>
        <a:lstStyle/>
        <a:p>
          <a:endParaRPr lang="en-US"/>
        </a:p>
      </dgm:t>
    </dgm:pt>
    <dgm:pt modelId="{8E59C4FE-637A-4BD6-8A06-C7BED18C9756}">
      <dgm:prSet phldrT="[Text]"/>
      <dgm:spPr/>
      <dgm:t>
        <a:bodyPr/>
        <a:lstStyle/>
        <a:p>
          <a:r>
            <a:rPr lang="en-GB" dirty="0" smtClean="0"/>
            <a:t>Conclusion Auditor reached</a:t>
          </a:r>
          <a:endParaRPr lang="en-US" dirty="0"/>
        </a:p>
      </dgm:t>
    </dgm:pt>
    <dgm:pt modelId="{02A7212B-3BCC-4889-9555-B1DA0D0643CC}" type="parTrans" cxnId="{116BAE53-4021-486F-BE2C-800E4F1A5488}">
      <dgm:prSet/>
      <dgm:spPr/>
      <dgm:t>
        <a:bodyPr/>
        <a:lstStyle/>
        <a:p>
          <a:endParaRPr lang="en-US"/>
        </a:p>
      </dgm:t>
    </dgm:pt>
    <dgm:pt modelId="{84412B1D-88C1-4A79-AA1C-8919570A3221}" type="sibTrans" cxnId="{116BAE53-4021-486F-BE2C-800E4F1A5488}">
      <dgm:prSet/>
      <dgm:spPr/>
      <dgm:t>
        <a:bodyPr/>
        <a:lstStyle/>
        <a:p>
          <a:endParaRPr lang="en-US"/>
        </a:p>
      </dgm:t>
    </dgm:pt>
    <dgm:pt modelId="{6BB4BB7C-7D6F-497A-9DC0-8084D23BF094}" type="pres">
      <dgm:prSet presAssocID="{FC2D692C-BA82-468E-A2C6-F4A6ABE06623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D3F893-044A-45EA-90A2-51369F18A61D}" type="pres">
      <dgm:prSet presAssocID="{0B4B7D90-6015-490E-A3B8-4474B1AEE163}" presName="roof" presStyleLbl="dkBgShp" presStyleIdx="0" presStyleCnt="2"/>
      <dgm:spPr/>
      <dgm:t>
        <a:bodyPr/>
        <a:lstStyle/>
        <a:p>
          <a:endParaRPr lang="en-US"/>
        </a:p>
      </dgm:t>
    </dgm:pt>
    <dgm:pt modelId="{52593433-AE68-4AE4-8A6F-4A15033314EF}" type="pres">
      <dgm:prSet presAssocID="{0B4B7D90-6015-490E-A3B8-4474B1AEE163}" presName="pillars" presStyleCnt="0"/>
      <dgm:spPr/>
    </dgm:pt>
    <dgm:pt modelId="{F27B2BB1-627B-4CAC-9E8D-A219D50A7B1A}" type="pres">
      <dgm:prSet presAssocID="{0B4B7D90-6015-490E-A3B8-4474B1AEE163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DBE7D6-E09C-4617-8237-1AC9743C72D5}" type="pres">
      <dgm:prSet presAssocID="{DAA43F51-78DE-4F4B-B1BF-16037D41F07A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E63981-B73A-4217-8D36-E5D0BC92D3D9}" type="pres">
      <dgm:prSet presAssocID="{8E59C4FE-637A-4BD6-8A06-C7BED18C975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159A77-A818-4D2C-9611-90502212ACA2}" type="pres">
      <dgm:prSet presAssocID="{0B4B7D90-6015-490E-A3B8-4474B1AEE163}" presName="base" presStyleLbl="dkBgShp" presStyleIdx="1" presStyleCnt="2"/>
      <dgm:spPr/>
    </dgm:pt>
  </dgm:ptLst>
  <dgm:cxnLst>
    <dgm:cxn modelId="{E3E8526D-1122-4238-840B-763A26AEE2A9}" type="presOf" srcId="{5EEF6C5D-C452-4AB6-90C3-0AE86070672F}" destId="{F27B2BB1-627B-4CAC-9E8D-A219D50A7B1A}" srcOrd="0" destOrd="0" presId="urn:microsoft.com/office/officeart/2005/8/layout/hList3"/>
    <dgm:cxn modelId="{942EF963-29C7-407E-A274-DB0D4CA99948}" type="presOf" srcId="{FC2D692C-BA82-468E-A2C6-F4A6ABE06623}" destId="{6BB4BB7C-7D6F-497A-9DC0-8084D23BF094}" srcOrd="0" destOrd="0" presId="urn:microsoft.com/office/officeart/2005/8/layout/hList3"/>
    <dgm:cxn modelId="{9F61429C-924D-4FD4-ACF4-70C4F7DCB04E}" type="presOf" srcId="{DAA43F51-78DE-4F4B-B1BF-16037D41F07A}" destId="{F7DBE7D6-E09C-4617-8237-1AC9743C72D5}" srcOrd="0" destOrd="0" presId="urn:microsoft.com/office/officeart/2005/8/layout/hList3"/>
    <dgm:cxn modelId="{59C80B9C-ACCD-4543-AC22-1705D8421795}" srcId="{FC2D692C-BA82-468E-A2C6-F4A6ABE06623}" destId="{0B4B7D90-6015-490E-A3B8-4474B1AEE163}" srcOrd="0" destOrd="0" parTransId="{ADC13FFA-62A5-4C49-BE30-971FC98570F9}" sibTransId="{407FBAF2-5DA0-4D7B-BF0E-D47D8F905B27}"/>
    <dgm:cxn modelId="{C71E888A-A291-4484-8CD4-2F566243259D}" srcId="{0B4B7D90-6015-490E-A3B8-4474B1AEE163}" destId="{5EEF6C5D-C452-4AB6-90C3-0AE86070672F}" srcOrd="0" destOrd="0" parTransId="{82AB3C16-6984-434E-9C7B-0D9B29083699}" sibTransId="{FEA83718-DAD7-44F8-86BF-03DEAD80023B}"/>
    <dgm:cxn modelId="{F17789D7-E9EF-4AE2-AD76-6BFE45B2B2BD}" type="presOf" srcId="{0B4B7D90-6015-490E-A3B8-4474B1AEE163}" destId="{D2D3F893-044A-45EA-90A2-51369F18A61D}" srcOrd="0" destOrd="0" presId="urn:microsoft.com/office/officeart/2005/8/layout/hList3"/>
    <dgm:cxn modelId="{33E0C18C-EF44-4631-A12C-5DD1BFB86FE7}" srcId="{0B4B7D90-6015-490E-A3B8-4474B1AEE163}" destId="{DAA43F51-78DE-4F4B-B1BF-16037D41F07A}" srcOrd="1" destOrd="0" parTransId="{25215C93-231C-46FC-9FEC-B348ED4D0EE2}" sibTransId="{CB97781F-2966-40C1-83D7-9DA39CE4AC6B}"/>
    <dgm:cxn modelId="{116BAE53-4021-486F-BE2C-800E4F1A5488}" srcId="{0B4B7D90-6015-490E-A3B8-4474B1AEE163}" destId="{8E59C4FE-637A-4BD6-8A06-C7BED18C9756}" srcOrd="2" destOrd="0" parTransId="{02A7212B-3BCC-4889-9555-B1DA0D0643CC}" sibTransId="{84412B1D-88C1-4A79-AA1C-8919570A3221}"/>
    <dgm:cxn modelId="{F1ACD6D3-0BC8-43B3-8DD5-1BB7EBF166DD}" type="presOf" srcId="{8E59C4FE-637A-4BD6-8A06-C7BED18C9756}" destId="{B1E63981-B73A-4217-8D36-E5D0BC92D3D9}" srcOrd="0" destOrd="0" presId="urn:microsoft.com/office/officeart/2005/8/layout/hList3"/>
    <dgm:cxn modelId="{1F7D52A9-1FAC-4CEC-9FCB-146B829126ED}" type="presParOf" srcId="{6BB4BB7C-7D6F-497A-9DC0-8084D23BF094}" destId="{D2D3F893-044A-45EA-90A2-51369F18A61D}" srcOrd="0" destOrd="0" presId="urn:microsoft.com/office/officeart/2005/8/layout/hList3"/>
    <dgm:cxn modelId="{EF04A587-59E3-411A-B12D-F6F05F8644B1}" type="presParOf" srcId="{6BB4BB7C-7D6F-497A-9DC0-8084D23BF094}" destId="{52593433-AE68-4AE4-8A6F-4A15033314EF}" srcOrd="1" destOrd="0" presId="urn:microsoft.com/office/officeart/2005/8/layout/hList3"/>
    <dgm:cxn modelId="{37A607F4-C0C5-4C75-9034-555FCF7F5AAA}" type="presParOf" srcId="{52593433-AE68-4AE4-8A6F-4A15033314EF}" destId="{F27B2BB1-627B-4CAC-9E8D-A219D50A7B1A}" srcOrd="0" destOrd="0" presId="urn:microsoft.com/office/officeart/2005/8/layout/hList3"/>
    <dgm:cxn modelId="{4F077A00-57B3-47A8-B95B-0EABB7043C08}" type="presParOf" srcId="{52593433-AE68-4AE4-8A6F-4A15033314EF}" destId="{F7DBE7D6-E09C-4617-8237-1AC9743C72D5}" srcOrd="1" destOrd="0" presId="urn:microsoft.com/office/officeart/2005/8/layout/hList3"/>
    <dgm:cxn modelId="{B9841216-476C-430A-B099-BFA75E274387}" type="presParOf" srcId="{52593433-AE68-4AE4-8A6F-4A15033314EF}" destId="{B1E63981-B73A-4217-8D36-E5D0BC92D3D9}" srcOrd="2" destOrd="0" presId="urn:microsoft.com/office/officeart/2005/8/layout/hList3"/>
    <dgm:cxn modelId="{EA32ABE2-478F-46C8-B7A2-EC4C19D0EED6}" type="presParOf" srcId="{6BB4BB7C-7D6F-497A-9DC0-8084D23BF094}" destId="{D5159A77-A818-4D2C-9611-90502212ACA2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D469461-7FA6-4B38-9863-77D21F1AF11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775938-A28F-463E-B698-05376E6E0C66}">
      <dgm:prSet phldrT="[Text]"/>
      <dgm:spPr/>
      <dgm:t>
        <a:bodyPr/>
        <a:lstStyle/>
        <a:p>
          <a:r>
            <a:rPr lang="en-GB" dirty="0" smtClean="0"/>
            <a:t>Nature and purpose of audit documentation</a:t>
          </a:r>
          <a:endParaRPr lang="en-US" dirty="0"/>
        </a:p>
      </dgm:t>
    </dgm:pt>
    <dgm:pt modelId="{76F7C7B2-01C8-4F15-882C-F484895FFACE}" type="parTrans" cxnId="{FDAB665D-D205-46EA-BEF3-BB7057A4792E}">
      <dgm:prSet/>
      <dgm:spPr/>
      <dgm:t>
        <a:bodyPr/>
        <a:lstStyle/>
        <a:p>
          <a:endParaRPr lang="en-US"/>
        </a:p>
      </dgm:t>
    </dgm:pt>
    <dgm:pt modelId="{F726DB91-9512-4174-AC68-25AD02825B83}" type="sibTrans" cxnId="{FDAB665D-D205-46EA-BEF3-BB7057A4792E}">
      <dgm:prSet/>
      <dgm:spPr/>
      <dgm:t>
        <a:bodyPr/>
        <a:lstStyle/>
        <a:p>
          <a:endParaRPr lang="en-US"/>
        </a:p>
      </dgm:t>
    </dgm:pt>
    <dgm:pt modelId="{F5276A35-6198-4558-B32F-2442C98972AB}">
      <dgm:prSet phldrT="[Text]"/>
      <dgm:spPr/>
      <dgm:t>
        <a:bodyPr/>
        <a:lstStyle/>
        <a:p>
          <a:r>
            <a:rPr lang="en-GB" dirty="0" smtClean="0"/>
            <a:t>Evidence</a:t>
          </a:r>
          <a:endParaRPr lang="en-US" dirty="0"/>
        </a:p>
      </dgm:t>
    </dgm:pt>
    <dgm:pt modelId="{7734ED97-7E12-458E-AC71-6EE4D496D42B}" type="parTrans" cxnId="{000066CA-02D3-4807-B197-625261EAD6E4}">
      <dgm:prSet/>
      <dgm:spPr/>
      <dgm:t>
        <a:bodyPr/>
        <a:lstStyle/>
        <a:p>
          <a:endParaRPr lang="en-US" dirty="0"/>
        </a:p>
      </dgm:t>
    </dgm:pt>
    <dgm:pt modelId="{56E64840-9FBE-42E5-991C-4AA4F799D888}" type="sibTrans" cxnId="{000066CA-02D3-4807-B197-625261EAD6E4}">
      <dgm:prSet/>
      <dgm:spPr/>
      <dgm:t>
        <a:bodyPr/>
        <a:lstStyle/>
        <a:p>
          <a:endParaRPr lang="en-US"/>
        </a:p>
      </dgm:t>
    </dgm:pt>
    <dgm:pt modelId="{F00DB712-EDF2-40DA-ABED-55899F2F97DF}">
      <dgm:prSet phldrT="[Text]"/>
      <dgm:spPr/>
      <dgm:t>
        <a:bodyPr/>
        <a:lstStyle/>
        <a:p>
          <a:r>
            <a:rPr lang="en-GB" dirty="0" smtClean="0"/>
            <a:t>Next slide</a:t>
          </a:r>
          <a:endParaRPr lang="en-US" dirty="0"/>
        </a:p>
      </dgm:t>
    </dgm:pt>
    <dgm:pt modelId="{5DEA64C7-3104-485B-A5C8-18D9D232EA54}" type="parTrans" cxnId="{A098FB09-E6FA-4B43-9B8C-0D9374918FAD}">
      <dgm:prSet/>
      <dgm:spPr/>
      <dgm:t>
        <a:bodyPr/>
        <a:lstStyle/>
        <a:p>
          <a:endParaRPr lang="en-US" dirty="0"/>
        </a:p>
      </dgm:t>
    </dgm:pt>
    <dgm:pt modelId="{78773263-41FA-43A2-99AE-6F7F6A826B5E}" type="sibTrans" cxnId="{A098FB09-E6FA-4B43-9B8C-0D9374918FAD}">
      <dgm:prSet/>
      <dgm:spPr/>
      <dgm:t>
        <a:bodyPr/>
        <a:lstStyle/>
        <a:p>
          <a:endParaRPr lang="en-US"/>
        </a:p>
      </dgm:t>
    </dgm:pt>
    <dgm:pt modelId="{43C863BE-4BB0-4EDC-85B7-4756193ACD3E}">
      <dgm:prSet phldrT="[Text]"/>
      <dgm:spPr/>
      <dgm:t>
        <a:bodyPr/>
        <a:lstStyle/>
        <a:p>
          <a:r>
            <a:rPr lang="en-GB" dirty="0" smtClean="0"/>
            <a:t>Additional purposes</a:t>
          </a:r>
          <a:endParaRPr lang="en-US" dirty="0"/>
        </a:p>
      </dgm:t>
    </dgm:pt>
    <dgm:pt modelId="{44D6A709-52A8-4798-87B7-BC990BA635C2}" type="sibTrans" cxnId="{FF2F71EF-18EF-4E75-9CCD-74CCECD17D92}">
      <dgm:prSet/>
      <dgm:spPr/>
      <dgm:t>
        <a:bodyPr/>
        <a:lstStyle/>
        <a:p>
          <a:endParaRPr lang="en-US"/>
        </a:p>
      </dgm:t>
    </dgm:pt>
    <dgm:pt modelId="{44D2A1A9-D4B3-445F-A329-5C2D0D0E70E3}" type="parTrans" cxnId="{FF2F71EF-18EF-4E75-9CCD-74CCECD17D92}">
      <dgm:prSet/>
      <dgm:spPr/>
      <dgm:t>
        <a:bodyPr/>
        <a:lstStyle/>
        <a:p>
          <a:endParaRPr lang="en-US" dirty="0"/>
        </a:p>
      </dgm:t>
    </dgm:pt>
    <dgm:pt modelId="{24C5F752-CAF6-4EBB-95A7-209CCA0230F6}">
      <dgm:prSet phldrT="[Text]"/>
      <dgm:spPr/>
      <dgm:t>
        <a:bodyPr/>
        <a:lstStyle/>
        <a:p>
          <a:r>
            <a:rPr lang="en-GB" dirty="0" smtClean="0"/>
            <a:t>Evidence of the auditors basis for conclusion about the achievement of overall objectives</a:t>
          </a:r>
          <a:endParaRPr lang="en-US" dirty="0"/>
        </a:p>
      </dgm:t>
    </dgm:pt>
    <dgm:pt modelId="{24B4EE79-BB9A-407A-A394-C0457BEEE8A2}" type="sibTrans" cxnId="{E24B3293-C16D-40E4-A174-BBB134A9C0A0}">
      <dgm:prSet/>
      <dgm:spPr/>
      <dgm:t>
        <a:bodyPr/>
        <a:lstStyle/>
        <a:p>
          <a:endParaRPr lang="en-US"/>
        </a:p>
      </dgm:t>
    </dgm:pt>
    <dgm:pt modelId="{1608E7D0-940C-4EA8-A4EF-FF68B64A000B}" type="parTrans" cxnId="{E24B3293-C16D-40E4-A174-BBB134A9C0A0}">
      <dgm:prSet/>
      <dgm:spPr/>
      <dgm:t>
        <a:bodyPr/>
        <a:lstStyle/>
        <a:p>
          <a:endParaRPr lang="en-US" dirty="0"/>
        </a:p>
      </dgm:t>
    </dgm:pt>
    <dgm:pt modelId="{1620993D-B3DC-4737-82D6-4B68671FB7DF}">
      <dgm:prSet phldrT="[Text]"/>
      <dgm:spPr/>
      <dgm:t>
        <a:bodyPr/>
        <a:lstStyle/>
        <a:p>
          <a:r>
            <a:rPr lang="en-GB" dirty="0" smtClean="0"/>
            <a:t>Evidence that audit was planned and performed properly</a:t>
          </a:r>
          <a:endParaRPr lang="en-US" dirty="0"/>
        </a:p>
      </dgm:t>
    </dgm:pt>
    <dgm:pt modelId="{0AD3BA58-44E3-4627-BAAA-C58EF28FF54D}" type="sibTrans" cxnId="{80CA18EB-5D40-4786-A11E-1A4C6B3E8E4C}">
      <dgm:prSet/>
      <dgm:spPr/>
      <dgm:t>
        <a:bodyPr/>
        <a:lstStyle/>
        <a:p>
          <a:endParaRPr lang="en-US"/>
        </a:p>
      </dgm:t>
    </dgm:pt>
    <dgm:pt modelId="{F5FE8585-0649-4E53-A10B-80637F1A9967}" type="parTrans" cxnId="{80CA18EB-5D40-4786-A11E-1A4C6B3E8E4C}">
      <dgm:prSet/>
      <dgm:spPr/>
      <dgm:t>
        <a:bodyPr/>
        <a:lstStyle/>
        <a:p>
          <a:endParaRPr lang="en-US" dirty="0"/>
        </a:p>
      </dgm:t>
    </dgm:pt>
    <dgm:pt modelId="{DF2B04B6-02BB-4B96-B565-1D713D4990E5}" type="pres">
      <dgm:prSet presAssocID="{7D469461-7FA6-4B38-9863-77D21F1AF11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FB8FF64-F155-4E51-BA5E-5F44A1601227}" type="pres">
      <dgm:prSet presAssocID="{20775938-A28F-463E-B698-05376E6E0C66}" presName="hierRoot1" presStyleCnt="0"/>
      <dgm:spPr/>
    </dgm:pt>
    <dgm:pt modelId="{FEB62EAC-4609-4E65-873F-1F606FCCA635}" type="pres">
      <dgm:prSet presAssocID="{20775938-A28F-463E-B698-05376E6E0C66}" presName="composite" presStyleCnt="0"/>
      <dgm:spPr/>
    </dgm:pt>
    <dgm:pt modelId="{BA0845D9-F72C-4069-A739-68E4714CE4E4}" type="pres">
      <dgm:prSet presAssocID="{20775938-A28F-463E-B698-05376E6E0C66}" presName="background" presStyleLbl="node0" presStyleIdx="0" presStyleCnt="1"/>
      <dgm:spPr/>
    </dgm:pt>
    <dgm:pt modelId="{C7C9BEB8-CDD0-4BBA-BF29-69D7EFCC7496}" type="pres">
      <dgm:prSet presAssocID="{20775938-A28F-463E-B698-05376E6E0C6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06BA8D-F971-4424-9060-276920678D92}" type="pres">
      <dgm:prSet presAssocID="{20775938-A28F-463E-B698-05376E6E0C66}" presName="hierChild2" presStyleCnt="0"/>
      <dgm:spPr/>
    </dgm:pt>
    <dgm:pt modelId="{11D6224B-9712-4281-B3B5-CB98645D824E}" type="pres">
      <dgm:prSet presAssocID="{7734ED97-7E12-458E-AC71-6EE4D496D42B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0BAD513-F0DE-4659-BB20-2413838A3A31}" type="pres">
      <dgm:prSet presAssocID="{F5276A35-6198-4558-B32F-2442C98972AB}" presName="hierRoot2" presStyleCnt="0"/>
      <dgm:spPr/>
    </dgm:pt>
    <dgm:pt modelId="{92DB81B3-4D6C-427A-9014-785008A3B6B1}" type="pres">
      <dgm:prSet presAssocID="{F5276A35-6198-4558-B32F-2442C98972AB}" presName="composite2" presStyleCnt="0"/>
      <dgm:spPr/>
    </dgm:pt>
    <dgm:pt modelId="{C80960EA-BB6D-4751-A5B5-10EC6BE45EBC}" type="pres">
      <dgm:prSet presAssocID="{F5276A35-6198-4558-B32F-2442C98972AB}" presName="background2" presStyleLbl="node2" presStyleIdx="0" presStyleCnt="2"/>
      <dgm:spPr/>
    </dgm:pt>
    <dgm:pt modelId="{DF4D3287-ED22-4F9B-ACA4-F63C040E9D5B}" type="pres">
      <dgm:prSet presAssocID="{F5276A35-6198-4558-B32F-2442C98972AB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86419A-966C-4C9B-936A-EA78679EBF1E}" type="pres">
      <dgm:prSet presAssocID="{F5276A35-6198-4558-B32F-2442C98972AB}" presName="hierChild3" presStyleCnt="0"/>
      <dgm:spPr/>
    </dgm:pt>
    <dgm:pt modelId="{5111DDF8-EC2F-4072-B303-B5D190B08853}" type="pres">
      <dgm:prSet presAssocID="{F5FE8585-0649-4E53-A10B-80637F1A9967}" presName="Name17" presStyleLbl="parChTrans1D3" presStyleIdx="0" presStyleCnt="3"/>
      <dgm:spPr/>
      <dgm:t>
        <a:bodyPr/>
        <a:lstStyle/>
        <a:p>
          <a:endParaRPr lang="en-US"/>
        </a:p>
      </dgm:t>
    </dgm:pt>
    <dgm:pt modelId="{1C44E99D-09EF-4D5D-B3AC-3E40FC839050}" type="pres">
      <dgm:prSet presAssocID="{1620993D-B3DC-4737-82D6-4B68671FB7DF}" presName="hierRoot3" presStyleCnt="0"/>
      <dgm:spPr/>
    </dgm:pt>
    <dgm:pt modelId="{678D5E44-7B87-4CE7-B8CA-ED9E05F61243}" type="pres">
      <dgm:prSet presAssocID="{1620993D-B3DC-4737-82D6-4B68671FB7DF}" presName="composite3" presStyleCnt="0"/>
      <dgm:spPr/>
    </dgm:pt>
    <dgm:pt modelId="{393D7AA7-22D2-4B38-BDBE-9D8E6444551B}" type="pres">
      <dgm:prSet presAssocID="{1620993D-B3DC-4737-82D6-4B68671FB7DF}" presName="background3" presStyleLbl="node3" presStyleIdx="0" presStyleCnt="3"/>
      <dgm:spPr/>
    </dgm:pt>
    <dgm:pt modelId="{BE8A53FC-9AE6-4150-A1A0-7FF1E51A1CF7}" type="pres">
      <dgm:prSet presAssocID="{1620993D-B3DC-4737-82D6-4B68671FB7DF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BBE104-F38A-4F95-89D8-38F0A8A8CD7F}" type="pres">
      <dgm:prSet presAssocID="{1620993D-B3DC-4737-82D6-4B68671FB7DF}" presName="hierChild4" presStyleCnt="0"/>
      <dgm:spPr/>
    </dgm:pt>
    <dgm:pt modelId="{51C10979-BA89-42AB-A0E6-AE7706A00C92}" type="pres">
      <dgm:prSet presAssocID="{1608E7D0-940C-4EA8-A4EF-FF68B64A000B}" presName="Name17" presStyleLbl="parChTrans1D3" presStyleIdx="1" presStyleCnt="3"/>
      <dgm:spPr/>
      <dgm:t>
        <a:bodyPr/>
        <a:lstStyle/>
        <a:p>
          <a:endParaRPr lang="en-US"/>
        </a:p>
      </dgm:t>
    </dgm:pt>
    <dgm:pt modelId="{6CE16622-29E4-4332-AFA7-F241F2AAE644}" type="pres">
      <dgm:prSet presAssocID="{24C5F752-CAF6-4EBB-95A7-209CCA0230F6}" presName="hierRoot3" presStyleCnt="0"/>
      <dgm:spPr/>
    </dgm:pt>
    <dgm:pt modelId="{10BF808C-2C67-4322-AB82-39607FB9272B}" type="pres">
      <dgm:prSet presAssocID="{24C5F752-CAF6-4EBB-95A7-209CCA0230F6}" presName="composite3" presStyleCnt="0"/>
      <dgm:spPr/>
    </dgm:pt>
    <dgm:pt modelId="{43E81E26-606A-4342-A86C-24B8016EF286}" type="pres">
      <dgm:prSet presAssocID="{24C5F752-CAF6-4EBB-95A7-209CCA0230F6}" presName="background3" presStyleLbl="node3" presStyleIdx="1" presStyleCnt="3"/>
      <dgm:spPr/>
    </dgm:pt>
    <dgm:pt modelId="{9A702E11-7B21-474C-8F2B-D35E215C258C}" type="pres">
      <dgm:prSet presAssocID="{24C5F752-CAF6-4EBB-95A7-209CCA0230F6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7DC868-71D3-4131-8CC7-7ADDCDCCE734}" type="pres">
      <dgm:prSet presAssocID="{24C5F752-CAF6-4EBB-95A7-209CCA0230F6}" presName="hierChild4" presStyleCnt="0"/>
      <dgm:spPr/>
    </dgm:pt>
    <dgm:pt modelId="{9AE189F2-6F6F-45E2-8FA6-A2092460B1A6}" type="pres">
      <dgm:prSet presAssocID="{44D2A1A9-D4B3-445F-A329-5C2D0D0E70E3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788EAB6-0127-4B68-9E01-41BABCFA2C72}" type="pres">
      <dgm:prSet presAssocID="{43C863BE-4BB0-4EDC-85B7-4756193ACD3E}" presName="hierRoot2" presStyleCnt="0"/>
      <dgm:spPr/>
    </dgm:pt>
    <dgm:pt modelId="{BB4AC39F-1775-4EF1-8BB3-2E5F7B29C4A9}" type="pres">
      <dgm:prSet presAssocID="{43C863BE-4BB0-4EDC-85B7-4756193ACD3E}" presName="composite2" presStyleCnt="0"/>
      <dgm:spPr/>
    </dgm:pt>
    <dgm:pt modelId="{38FE3D0A-2088-4F0C-B3E3-EA6663196B4F}" type="pres">
      <dgm:prSet presAssocID="{43C863BE-4BB0-4EDC-85B7-4756193ACD3E}" presName="background2" presStyleLbl="node2" presStyleIdx="1" presStyleCnt="2"/>
      <dgm:spPr/>
    </dgm:pt>
    <dgm:pt modelId="{7653D6A2-1356-4942-8B60-C686B17D5F29}" type="pres">
      <dgm:prSet presAssocID="{43C863BE-4BB0-4EDC-85B7-4756193ACD3E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76379E-3D6B-49B9-AFB0-D491EF5D03D6}" type="pres">
      <dgm:prSet presAssocID="{43C863BE-4BB0-4EDC-85B7-4756193ACD3E}" presName="hierChild3" presStyleCnt="0"/>
      <dgm:spPr/>
    </dgm:pt>
    <dgm:pt modelId="{5D3DA361-95A1-4B3F-97E7-12A3662D1389}" type="pres">
      <dgm:prSet presAssocID="{5DEA64C7-3104-485B-A5C8-18D9D232EA54}" presName="Name17" presStyleLbl="parChTrans1D3" presStyleIdx="2" presStyleCnt="3"/>
      <dgm:spPr/>
      <dgm:t>
        <a:bodyPr/>
        <a:lstStyle/>
        <a:p>
          <a:endParaRPr lang="en-US"/>
        </a:p>
      </dgm:t>
    </dgm:pt>
    <dgm:pt modelId="{16C061E8-30DD-4062-8AF8-4DDA8B9DBA11}" type="pres">
      <dgm:prSet presAssocID="{F00DB712-EDF2-40DA-ABED-55899F2F97DF}" presName="hierRoot3" presStyleCnt="0"/>
      <dgm:spPr/>
    </dgm:pt>
    <dgm:pt modelId="{F4EA41A0-03F4-4356-875E-C97096E3B8F8}" type="pres">
      <dgm:prSet presAssocID="{F00DB712-EDF2-40DA-ABED-55899F2F97DF}" presName="composite3" presStyleCnt="0"/>
      <dgm:spPr/>
    </dgm:pt>
    <dgm:pt modelId="{9F189C9D-0E43-4221-9C85-05DCA1011C70}" type="pres">
      <dgm:prSet presAssocID="{F00DB712-EDF2-40DA-ABED-55899F2F97DF}" presName="background3" presStyleLbl="node3" presStyleIdx="2" presStyleCnt="3"/>
      <dgm:spPr/>
    </dgm:pt>
    <dgm:pt modelId="{91579E00-DAAD-41D4-AF86-48FBF757980E}" type="pres">
      <dgm:prSet presAssocID="{F00DB712-EDF2-40DA-ABED-55899F2F97DF}" presName="text3" presStyleLbl="fgAcc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C574D3-2F06-4A45-A21F-F4A628C42DEC}" type="pres">
      <dgm:prSet presAssocID="{F00DB712-EDF2-40DA-ABED-55899F2F97DF}" presName="hierChild4" presStyleCnt="0"/>
      <dgm:spPr/>
    </dgm:pt>
  </dgm:ptLst>
  <dgm:cxnLst>
    <dgm:cxn modelId="{D3E5879F-85F5-4A62-A95A-514688283636}" type="presOf" srcId="{F5276A35-6198-4558-B32F-2442C98972AB}" destId="{DF4D3287-ED22-4F9B-ACA4-F63C040E9D5B}" srcOrd="0" destOrd="0" presId="urn:microsoft.com/office/officeart/2005/8/layout/hierarchy1"/>
    <dgm:cxn modelId="{FF2F71EF-18EF-4E75-9CCD-74CCECD17D92}" srcId="{20775938-A28F-463E-B698-05376E6E0C66}" destId="{43C863BE-4BB0-4EDC-85B7-4756193ACD3E}" srcOrd="1" destOrd="0" parTransId="{44D2A1A9-D4B3-445F-A329-5C2D0D0E70E3}" sibTransId="{44D6A709-52A8-4798-87B7-BC990BA635C2}"/>
    <dgm:cxn modelId="{E24B3293-C16D-40E4-A174-BBB134A9C0A0}" srcId="{F5276A35-6198-4558-B32F-2442C98972AB}" destId="{24C5F752-CAF6-4EBB-95A7-209CCA0230F6}" srcOrd="1" destOrd="0" parTransId="{1608E7D0-940C-4EA8-A4EF-FF68B64A000B}" sibTransId="{24B4EE79-BB9A-407A-A394-C0457BEEE8A2}"/>
    <dgm:cxn modelId="{B1DDCDDB-D27D-4B5D-AEC2-FAD5BBEC8F55}" type="presOf" srcId="{20775938-A28F-463E-B698-05376E6E0C66}" destId="{C7C9BEB8-CDD0-4BBA-BF29-69D7EFCC7496}" srcOrd="0" destOrd="0" presId="urn:microsoft.com/office/officeart/2005/8/layout/hierarchy1"/>
    <dgm:cxn modelId="{5F524BBE-39BC-4861-8DD4-FBF5E50DD6D7}" type="presOf" srcId="{44D2A1A9-D4B3-445F-A329-5C2D0D0E70E3}" destId="{9AE189F2-6F6F-45E2-8FA6-A2092460B1A6}" srcOrd="0" destOrd="0" presId="urn:microsoft.com/office/officeart/2005/8/layout/hierarchy1"/>
    <dgm:cxn modelId="{A098FB09-E6FA-4B43-9B8C-0D9374918FAD}" srcId="{43C863BE-4BB0-4EDC-85B7-4756193ACD3E}" destId="{F00DB712-EDF2-40DA-ABED-55899F2F97DF}" srcOrd="0" destOrd="0" parTransId="{5DEA64C7-3104-485B-A5C8-18D9D232EA54}" sibTransId="{78773263-41FA-43A2-99AE-6F7F6A826B5E}"/>
    <dgm:cxn modelId="{A191E0D5-DF37-492A-8533-6BEF36D81646}" type="presOf" srcId="{5DEA64C7-3104-485B-A5C8-18D9D232EA54}" destId="{5D3DA361-95A1-4B3F-97E7-12A3662D1389}" srcOrd="0" destOrd="0" presId="urn:microsoft.com/office/officeart/2005/8/layout/hierarchy1"/>
    <dgm:cxn modelId="{7BD764E3-EB34-461F-BA73-226F5B3424CF}" type="presOf" srcId="{1608E7D0-940C-4EA8-A4EF-FF68B64A000B}" destId="{51C10979-BA89-42AB-A0E6-AE7706A00C92}" srcOrd="0" destOrd="0" presId="urn:microsoft.com/office/officeart/2005/8/layout/hierarchy1"/>
    <dgm:cxn modelId="{04FB21F9-E5C9-40B6-BA12-94FDD6C2FDDA}" type="presOf" srcId="{7734ED97-7E12-458E-AC71-6EE4D496D42B}" destId="{11D6224B-9712-4281-B3B5-CB98645D824E}" srcOrd="0" destOrd="0" presId="urn:microsoft.com/office/officeart/2005/8/layout/hierarchy1"/>
    <dgm:cxn modelId="{AE6BCBD4-3099-487D-94E8-D7A36706859F}" type="presOf" srcId="{24C5F752-CAF6-4EBB-95A7-209CCA0230F6}" destId="{9A702E11-7B21-474C-8F2B-D35E215C258C}" srcOrd="0" destOrd="0" presId="urn:microsoft.com/office/officeart/2005/8/layout/hierarchy1"/>
    <dgm:cxn modelId="{4A1ABAAB-4CD7-4B26-ADEF-938E91220D5C}" type="presOf" srcId="{F5FE8585-0649-4E53-A10B-80637F1A9967}" destId="{5111DDF8-EC2F-4072-B303-B5D190B08853}" srcOrd="0" destOrd="0" presId="urn:microsoft.com/office/officeart/2005/8/layout/hierarchy1"/>
    <dgm:cxn modelId="{000066CA-02D3-4807-B197-625261EAD6E4}" srcId="{20775938-A28F-463E-B698-05376E6E0C66}" destId="{F5276A35-6198-4558-B32F-2442C98972AB}" srcOrd="0" destOrd="0" parTransId="{7734ED97-7E12-458E-AC71-6EE4D496D42B}" sibTransId="{56E64840-9FBE-42E5-991C-4AA4F799D888}"/>
    <dgm:cxn modelId="{2C763341-F319-492E-AAB6-65DD55FD8EE1}" type="presOf" srcId="{1620993D-B3DC-4737-82D6-4B68671FB7DF}" destId="{BE8A53FC-9AE6-4150-A1A0-7FF1E51A1CF7}" srcOrd="0" destOrd="0" presId="urn:microsoft.com/office/officeart/2005/8/layout/hierarchy1"/>
    <dgm:cxn modelId="{2FD4D7E2-326F-4408-AE47-1DBFEAC28BC8}" type="presOf" srcId="{43C863BE-4BB0-4EDC-85B7-4756193ACD3E}" destId="{7653D6A2-1356-4942-8B60-C686B17D5F29}" srcOrd="0" destOrd="0" presId="urn:microsoft.com/office/officeart/2005/8/layout/hierarchy1"/>
    <dgm:cxn modelId="{53EBFCAD-BD0B-4597-BEC7-C53A733244A3}" type="presOf" srcId="{F00DB712-EDF2-40DA-ABED-55899F2F97DF}" destId="{91579E00-DAAD-41D4-AF86-48FBF757980E}" srcOrd="0" destOrd="0" presId="urn:microsoft.com/office/officeart/2005/8/layout/hierarchy1"/>
    <dgm:cxn modelId="{5DE8D859-3E1A-4D12-A5ED-D792C7FB63B6}" type="presOf" srcId="{7D469461-7FA6-4B38-9863-77D21F1AF118}" destId="{DF2B04B6-02BB-4B96-B565-1D713D4990E5}" srcOrd="0" destOrd="0" presId="urn:microsoft.com/office/officeart/2005/8/layout/hierarchy1"/>
    <dgm:cxn modelId="{80CA18EB-5D40-4786-A11E-1A4C6B3E8E4C}" srcId="{F5276A35-6198-4558-B32F-2442C98972AB}" destId="{1620993D-B3DC-4737-82D6-4B68671FB7DF}" srcOrd="0" destOrd="0" parTransId="{F5FE8585-0649-4E53-A10B-80637F1A9967}" sibTransId="{0AD3BA58-44E3-4627-BAAA-C58EF28FF54D}"/>
    <dgm:cxn modelId="{FDAB665D-D205-46EA-BEF3-BB7057A4792E}" srcId="{7D469461-7FA6-4B38-9863-77D21F1AF118}" destId="{20775938-A28F-463E-B698-05376E6E0C66}" srcOrd="0" destOrd="0" parTransId="{76F7C7B2-01C8-4F15-882C-F484895FFACE}" sibTransId="{F726DB91-9512-4174-AC68-25AD02825B83}"/>
    <dgm:cxn modelId="{44865851-0A5B-4052-BD0D-0D69279FAD82}" type="presParOf" srcId="{DF2B04B6-02BB-4B96-B565-1D713D4990E5}" destId="{6FB8FF64-F155-4E51-BA5E-5F44A1601227}" srcOrd="0" destOrd="0" presId="urn:microsoft.com/office/officeart/2005/8/layout/hierarchy1"/>
    <dgm:cxn modelId="{5BB20155-8E90-459E-95D4-6057DBD9C199}" type="presParOf" srcId="{6FB8FF64-F155-4E51-BA5E-5F44A1601227}" destId="{FEB62EAC-4609-4E65-873F-1F606FCCA635}" srcOrd="0" destOrd="0" presId="urn:microsoft.com/office/officeart/2005/8/layout/hierarchy1"/>
    <dgm:cxn modelId="{777AA4E9-22E9-4696-9B3F-8F87BDBCF96F}" type="presParOf" srcId="{FEB62EAC-4609-4E65-873F-1F606FCCA635}" destId="{BA0845D9-F72C-4069-A739-68E4714CE4E4}" srcOrd="0" destOrd="0" presId="urn:microsoft.com/office/officeart/2005/8/layout/hierarchy1"/>
    <dgm:cxn modelId="{F0F35C3C-4150-497F-AEDC-2665D827324C}" type="presParOf" srcId="{FEB62EAC-4609-4E65-873F-1F606FCCA635}" destId="{C7C9BEB8-CDD0-4BBA-BF29-69D7EFCC7496}" srcOrd="1" destOrd="0" presId="urn:microsoft.com/office/officeart/2005/8/layout/hierarchy1"/>
    <dgm:cxn modelId="{22E43F8D-B3C5-45B1-87C5-161367B99021}" type="presParOf" srcId="{6FB8FF64-F155-4E51-BA5E-5F44A1601227}" destId="{0F06BA8D-F971-4424-9060-276920678D92}" srcOrd="1" destOrd="0" presId="urn:microsoft.com/office/officeart/2005/8/layout/hierarchy1"/>
    <dgm:cxn modelId="{A3160FF0-3A2A-4599-9148-16D57216549B}" type="presParOf" srcId="{0F06BA8D-F971-4424-9060-276920678D92}" destId="{11D6224B-9712-4281-B3B5-CB98645D824E}" srcOrd="0" destOrd="0" presId="urn:microsoft.com/office/officeart/2005/8/layout/hierarchy1"/>
    <dgm:cxn modelId="{98870951-E4D0-4212-8294-0966631251EE}" type="presParOf" srcId="{0F06BA8D-F971-4424-9060-276920678D92}" destId="{A0BAD513-F0DE-4659-BB20-2413838A3A31}" srcOrd="1" destOrd="0" presId="urn:microsoft.com/office/officeart/2005/8/layout/hierarchy1"/>
    <dgm:cxn modelId="{E4592CC7-1BEF-4A0C-963F-41C413A53E89}" type="presParOf" srcId="{A0BAD513-F0DE-4659-BB20-2413838A3A31}" destId="{92DB81B3-4D6C-427A-9014-785008A3B6B1}" srcOrd="0" destOrd="0" presId="urn:microsoft.com/office/officeart/2005/8/layout/hierarchy1"/>
    <dgm:cxn modelId="{A099C787-8FBB-4134-AE40-E0D92476B6B3}" type="presParOf" srcId="{92DB81B3-4D6C-427A-9014-785008A3B6B1}" destId="{C80960EA-BB6D-4751-A5B5-10EC6BE45EBC}" srcOrd="0" destOrd="0" presId="urn:microsoft.com/office/officeart/2005/8/layout/hierarchy1"/>
    <dgm:cxn modelId="{D9FF688E-B5FC-406A-A4CE-9A2C6285137D}" type="presParOf" srcId="{92DB81B3-4D6C-427A-9014-785008A3B6B1}" destId="{DF4D3287-ED22-4F9B-ACA4-F63C040E9D5B}" srcOrd="1" destOrd="0" presId="urn:microsoft.com/office/officeart/2005/8/layout/hierarchy1"/>
    <dgm:cxn modelId="{E35DC6F3-0235-4609-B3F7-95A21AFB1DCF}" type="presParOf" srcId="{A0BAD513-F0DE-4659-BB20-2413838A3A31}" destId="{C886419A-966C-4C9B-936A-EA78679EBF1E}" srcOrd="1" destOrd="0" presId="urn:microsoft.com/office/officeart/2005/8/layout/hierarchy1"/>
    <dgm:cxn modelId="{41E496DF-03DE-4DFC-865B-44DB89019CE8}" type="presParOf" srcId="{C886419A-966C-4C9B-936A-EA78679EBF1E}" destId="{5111DDF8-EC2F-4072-B303-B5D190B08853}" srcOrd="0" destOrd="0" presId="urn:microsoft.com/office/officeart/2005/8/layout/hierarchy1"/>
    <dgm:cxn modelId="{1D284007-4B33-42CD-AC4E-0737D04460BB}" type="presParOf" srcId="{C886419A-966C-4C9B-936A-EA78679EBF1E}" destId="{1C44E99D-09EF-4D5D-B3AC-3E40FC839050}" srcOrd="1" destOrd="0" presId="urn:microsoft.com/office/officeart/2005/8/layout/hierarchy1"/>
    <dgm:cxn modelId="{D9E0A0E6-707A-41FC-93CA-F96060E8521B}" type="presParOf" srcId="{1C44E99D-09EF-4D5D-B3AC-3E40FC839050}" destId="{678D5E44-7B87-4CE7-B8CA-ED9E05F61243}" srcOrd="0" destOrd="0" presId="urn:microsoft.com/office/officeart/2005/8/layout/hierarchy1"/>
    <dgm:cxn modelId="{80DB8675-44DC-41AE-9513-C2BE01EA1CB3}" type="presParOf" srcId="{678D5E44-7B87-4CE7-B8CA-ED9E05F61243}" destId="{393D7AA7-22D2-4B38-BDBE-9D8E6444551B}" srcOrd="0" destOrd="0" presId="urn:microsoft.com/office/officeart/2005/8/layout/hierarchy1"/>
    <dgm:cxn modelId="{D097DDE2-D2BD-4014-B161-921C6A03282F}" type="presParOf" srcId="{678D5E44-7B87-4CE7-B8CA-ED9E05F61243}" destId="{BE8A53FC-9AE6-4150-A1A0-7FF1E51A1CF7}" srcOrd="1" destOrd="0" presId="urn:microsoft.com/office/officeart/2005/8/layout/hierarchy1"/>
    <dgm:cxn modelId="{7A44FF29-2D12-4F21-905C-3B085F341CE4}" type="presParOf" srcId="{1C44E99D-09EF-4D5D-B3AC-3E40FC839050}" destId="{CDBBE104-F38A-4F95-89D8-38F0A8A8CD7F}" srcOrd="1" destOrd="0" presId="urn:microsoft.com/office/officeart/2005/8/layout/hierarchy1"/>
    <dgm:cxn modelId="{701A800F-A226-49AE-8139-3397954B7395}" type="presParOf" srcId="{C886419A-966C-4C9B-936A-EA78679EBF1E}" destId="{51C10979-BA89-42AB-A0E6-AE7706A00C92}" srcOrd="2" destOrd="0" presId="urn:microsoft.com/office/officeart/2005/8/layout/hierarchy1"/>
    <dgm:cxn modelId="{C24D816F-5759-4117-8528-B893CC52F462}" type="presParOf" srcId="{C886419A-966C-4C9B-936A-EA78679EBF1E}" destId="{6CE16622-29E4-4332-AFA7-F241F2AAE644}" srcOrd="3" destOrd="0" presId="urn:microsoft.com/office/officeart/2005/8/layout/hierarchy1"/>
    <dgm:cxn modelId="{C08BD2E7-E8A8-4633-B5AC-924E33342C18}" type="presParOf" srcId="{6CE16622-29E4-4332-AFA7-F241F2AAE644}" destId="{10BF808C-2C67-4322-AB82-39607FB9272B}" srcOrd="0" destOrd="0" presId="urn:microsoft.com/office/officeart/2005/8/layout/hierarchy1"/>
    <dgm:cxn modelId="{C1C0307D-AD0C-431B-B158-740BB258796D}" type="presParOf" srcId="{10BF808C-2C67-4322-AB82-39607FB9272B}" destId="{43E81E26-606A-4342-A86C-24B8016EF286}" srcOrd="0" destOrd="0" presId="urn:microsoft.com/office/officeart/2005/8/layout/hierarchy1"/>
    <dgm:cxn modelId="{1686CB68-74E8-4605-802F-F13A55E58371}" type="presParOf" srcId="{10BF808C-2C67-4322-AB82-39607FB9272B}" destId="{9A702E11-7B21-474C-8F2B-D35E215C258C}" srcOrd="1" destOrd="0" presId="urn:microsoft.com/office/officeart/2005/8/layout/hierarchy1"/>
    <dgm:cxn modelId="{562FAA84-2636-4A18-9F7B-06B23F5E5982}" type="presParOf" srcId="{6CE16622-29E4-4332-AFA7-F241F2AAE644}" destId="{537DC868-71D3-4131-8CC7-7ADDCDCCE734}" srcOrd="1" destOrd="0" presId="urn:microsoft.com/office/officeart/2005/8/layout/hierarchy1"/>
    <dgm:cxn modelId="{C346A348-2206-4A31-A004-111247E7EDEE}" type="presParOf" srcId="{0F06BA8D-F971-4424-9060-276920678D92}" destId="{9AE189F2-6F6F-45E2-8FA6-A2092460B1A6}" srcOrd="2" destOrd="0" presId="urn:microsoft.com/office/officeart/2005/8/layout/hierarchy1"/>
    <dgm:cxn modelId="{10C271DD-C6D5-4F7A-8804-F65F53400E06}" type="presParOf" srcId="{0F06BA8D-F971-4424-9060-276920678D92}" destId="{C788EAB6-0127-4B68-9E01-41BABCFA2C72}" srcOrd="3" destOrd="0" presId="urn:microsoft.com/office/officeart/2005/8/layout/hierarchy1"/>
    <dgm:cxn modelId="{1AE81FFF-D6FA-424C-9CB5-C248D6ED660E}" type="presParOf" srcId="{C788EAB6-0127-4B68-9E01-41BABCFA2C72}" destId="{BB4AC39F-1775-4EF1-8BB3-2E5F7B29C4A9}" srcOrd="0" destOrd="0" presId="urn:microsoft.com/office/officeart/2005/8/layout/hierarchy1"/>
    <dgm:cxn modelId="{DE1CBD9F-5531-40B2-BFDE-1ACC1CF43F1F}" type="presParOf" srcId="{BB4AC39F-1775-4EF1-8BB3-2E5F7B29C4A9}" destId="{38FE3D0A-2088-4F0C-B3E3-EA6663196B4F}" srcOrd="0" destOrd="0" presId="urn:microsoft.com/office/officeart/2005/8/layout/hierarchy1"/>
    <dgm:cxn modelId="{27ED247A-CA65-4F90-87CB-83618C00AC7A}" type="presParOf" srcId="{BB4AC39F-1775-4EF1-8BB3-2E5F7B29C4A9}" destId="{7653D6A2-1356-4942-8B60-C686B17D5F29}" srcOrd="1" destOrd="0" presId="urn:microsoft.com/office/officeart/2005/8/layout/hierarchy1"/>
    <dgm:cxn modelId="{7ABC16F1-6CDD-4C5B-A38F-381E8FE2DCEE}" type="presParOf" srcId="{C788EAB6-0127-4B68-9E01-41BABCFA2C72}" destId="{4976379E-3D6B-49B9-AFB0-D491EF5D03D6}" srcOrd="1" destOrd="0" presId="urn:microsoft.com/office/officeart/2005/8/layout/hierarchy1"/>
    <dgm:cxn modelId="{5C4BD32C-D54E-412C-A595-FB2044691077}" type="presParOf" srcId="{4976379E-3D6B-49B9-AFB0-D491EF5D03D6}" destId="{5D3DA361-95A1-4B3F-97E7-12A3662D1389}" srcOrd="0" destOrd="0" presId="urn:microsoft.com/office/officeart/2005/8/layout/hierarchy1"/>
    <dgm:cxn modelId="{2518B90E-AFFE-4A40-968B-A9F2781406D4}" type="presParOf" srcId="{4976379E-3D6B-49B9-AFB0-D491EF5D03D6}" destId="{16C061E8-30DD-4062-8AF8-4DDA8B9DBA11}" srcOrd="1" destOrd="0" presId="urn:microsoft.com/office/officeart/2005/8/layout/hierarchy1"/>
    <dgm:cxn modelId="{C10A064B-3175-42EA-B9F6-C18709491BBF}" type="presParOf" srcId="{16C061E8-30DD-4062-8AF8-4DDA8B9DBA11}" destId="{F4EA41A0-03F4-4356-875E-C97096E3B8F8}" srcOrd="0" destOrd="0" presId="urn:microsoft.com/office/officeart/2005/8/layout/hierarchy1"/>
    <dgm:cxn modelId="{AF1C0324-A08F-4E20-BBF1-5A49B9237314}" type="presParOf" srcId="{F4EA41A0-03F4-4356-875E-C97096E3B8F8}" destId="{9F189C9D-0E43-4221-9C85-05DCA1011C70}" srcOrd="0" destOrd="0" presId="urn:microsoft.com/office/officeart/2005/8/layout/hierarchy1"/>
    <dgm:cxn modelId="{DDAE902E-02AB-4ECA-A585-9CBA024FEB31}" type="presParOf" srcId="{F4EA41A0-03F4-4356-875E-C97096E3B8F8}" destId="{91579E00-DAAD-41D4-AF86-48FBF757980E}" srcOrd="1" destOrd="0" presId="urn:microsoft.com/office/officeart/2005/8/layout/hierarchy1"/>
    <dgm:cxn modelId="{B276F5DE-BE32-470E-97B3-657F33D13020}" type="presParOf" srcId="{16C061E8-30DD-4062-8AF8-4DDA8B9DBA11}" destId="{37C574D3-2F06-4A45-A21F-F4A628C42DE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4C92E78-F52C-489A-84C8-CD24B2718E1E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05D08B8-0EAD-430E-B70E-FEB49F273D84}">
      <dgm:prSet phldrT="[Text]"/>
      <dgm:spPr/>
      <dgm:t>
        <a:bodyPr/>
        <a:lstStyle/>
        <a:p>
          <a:r>
            <a:rPr lang="en-GB" dirty="0" smtClean="0"/>
            <a:t>Enable the experienced auditor to understand</a:t>
          </a:r>
          <a:endParaRPr lang="en-US" dirty="0"/>
        </a:p>
      </dgm:t>
    </dgm:pt>
    <dgm:pt modelId="{F829DEC4-DC81-4B37-9725-31C0A7444DB8}" type="parTrans" cxnId="{9BDA325D-6875-40A4-BD69-FC7A9A0ECF3A}">
      <dgm:prSet/>
      <dgm:spPr/>
      <dgm:t>
        <a:bodyPr/>
        <a:lstStyle/>
        <a:p>
          <a:endParaRPr lang="en-US"/>
        </a:p>
      </dgm:t>
    </dgm:pt>
    <dgm:pt modelId="{711276A0-84B9-415A-9B43-4D6B458D0855}" type="sibTrans" cxnId="{9BDA325D-6875-40A4-BD69-FC7A9A0ECF3A}">
      <dgm:prSet/>
      <dgm:spPr/>
      <dgm:t>
        <a:bodyPr/>
        <a:lstStyle/>
        <a:p>
          <a:endParaRPr lang="en-US"/>
        </a:p>
      </dgm:t>
    </dgm:pt>
    <dgm:pt modelId="{2E745C01-3000-444F-8B01-252FF7997640}">
      <dgm:prSet phldrT="[Text]"/>
      <dgm:spPr/>
      <dgm:t>
        <a:bodyPr/>
        <a:lstStyle/>
        <a:p>
          <a:r>
            <a:rPr lang="en-GB" dirty="0" smtClean="0"/>
            <a:t>Nature timing and extent of audit procedures performed</a:t>
          </a:r>
          <a:endParaRPr lang="en-US" dirty="0"/>
        </a:p>
      </dgm:t>
    </dgm:pt>
    <dgm:pt modelId="{66CCC5CB-6B0A-4B77-944C-A55EDB013392}" type="parTrans" cxnId="{A8A9E566-C2A7-4D6E-AEF4-DAFBAD6DE978}">
      <dgm:prSet/>
      <dgm:spPr/>
      <dgm:t>
        <a:bodyPr/>
        <a:lstStyle/>
        <a:p>
          <a:endParaRPr lang="en-US"/>
        </a:p>
      </dgm:t>
    </dgm:pt>
    <dgm:pt modelId="{FFE0B059-B737-4D74-9BBC-F5705470ADFB}" type="sibTrans" cxnId="{A8A9E566-C2A7-4D6E-AEF4-DAFBAD6DE978}">
      <dgm:prSet/>
      <dgm:spPr/>
      <dgm:t>
        <a:bodyPr/>
        <a:lstStyle/>
        <a:p>
          <a:endParaRPr lang="en-US"/>
        </a:p>
      </dgm:t>
    </dgm:pt>
    <dgm:pt modelId="{B039184D-7074-48E3-B744-4C96303B287E}">
      <dgm:prSet phldrT="[Text]"/>
      <dgm:spPr/>
      <dgm:t>
        <a:bodyPr/>
        <a:lstStyle/>
        <a:p>
          <a:r>
            <a:rPr lang="en-GB" dirty="0" smtClean="0"/>
            <a:t>The result of audit procedures performed</a:t>
          </a:r>
          <a:endParaRPr lang="en-US" dirty="0"/>
        </a:p>
      </dgm:t>
    </dgm:pt>
    <dgm:pt modelId="{F79721E2-653C-4C09-AF70-05271710D132}" type="parTrans" cxnId="{76D213A5-E2B5-437F-8A8A-0CFF2C159EF5}">
      <dgm:prSet/>
      <dgm:spPr/>
      <dgm:t>
        <a:bodyPr/>
        <a:lstStyle/>
        <a:p>
          <a:endParaRPr lang="en-US"/>
        </a:p>
      </dgm:t>
    </dgm:pt>
    <dgm:pt modelId="{5F016767-903F-4CB0-BEDB-3A893A0610D7}" type="sibTrans" cxnId="{76D213A5-E2B5-437F-8A8A-0CFF2C159EF5}">
      <dgm:prSet/>
      <dgm:spPr/>
      <dgm:t>
        <a:bodyPr/>
        <a:lstStyle/>
        <a:p>
          <a:endParaRPr lang="en-US"/>
        </a:p>
      </dgm:t>
    </dgm:pt>
    <dgm:pt modelId="{7E026888-1F92-4EA4-8000-17BCDCE8108F}">
      <dgm:prSet phldrT="[Text]"/>
      <dgm:spPr/>
      <dgm:t>
        <a:bodyPr/>
        <a:lstStyle/>
        <a:p>
          <a:r>
            <a:rPr lang="en-GB" dirty="0" smtClean="0"/>
            <a:t>The significant matters arising during the audit and the conclusion reached</a:t>
          </a:r>
          <a:endParaRPr lang="en-US" dirty="0"/>
        </a:p>
      </dgm:t>
    </dgm:pt>
    <dgm:pt modelId="{F17782D9-C648-4AFE-90E5-40A98CD514AD}" type="parTrans" cxnId="{260FD9EC-5079-4555-8D6F-97429183BEC6}">
      <dgm:prSet/>
      <dgm:spPr/>
      <dgm:t>
        <a:bodyPr/>
        <a:lstStyle/>
        <a:p>
          <a:endParaRPr lang="en-US"/>
        </a:p>
      </dgm:t>
    </dgm:pt>
    <dgm:pt modelId="{F6115402-E065-478E-8614-9243AF2239F7}" type="sibTrans" cxnId="{260FD9EC-5079-4555-8D6F-97429183BEC6}">
      <dgm:prSet/>
      <dgm:spPr/>
      <dgm:t>
        <a:bodyPr/>
        <a:lstStyle/>
        <a:p>
          <a:endParaRPr lang="en-US"/>
        </a:p>
      </dgm:t>
    </dgm:pt>
    <dgm:pt modelId="{4141AD88-00BE-494A-9782-215EFD2B45D4}">
      <dgm:prSet phldrT="[Text]"/>
      <dgm:spPr/>
      <dgm:t>
        <a:bodyPr/>
        <a:lstStyle/>
        <a:p>
          <a:r>
            <a:rPr lang="en-GB" dirty="0" smtClean="0"/>
            <a:t>Details of discussion of significant matters with management,TCWG</a:t>
          </a:r>
          <a:endParaRPr lang="en-US" dirty="0"/>
        </a:p>
      </dgm:t>
    </dgm:pt>
    <dgm:pt modelId="{AC57C638-6A4E-4803-B28B-BAAAD3F54567}" type="parTrans" cxnId="{33FF4FEE-5E80-402D-9E04-23BB54F2FC06}">
      <dgm:prSet/>
      <dgm:spPr/>
      <dgm:t>
        <a:bodyPr/>
        <a:lstStyle/>
        <a:p>
          <a:endParaRPr lang="en-US"/>
        </a:p>
      </dgm:t>
    </dgm:pt>
    <dgm:pt modelId="{2AA88DB8-8B54-4B9F-84B3-FBC88853F401}" type="sibTrans" cxnId="{33FF4FEE-5E80-402D-9E04-23BB54F2FC06}">
      <dgm:prSet/>
      <dgm:spPr/>
      <dgm:t>
        <a:bodyPr/>
        <a:lstStyle/>
        <a:p>
          <a:endParaRPr lang="en-US"/>
        </a:p>
      </dgm:t>
    </dgm:pt>
    <dgm:pt modelId="{96BE1B0D-9347-469D-ADB9-F09DE3C14D21}" type="pres">
      <dgm:prSet presAssocID="{C4C92E78-F52C-489A-84C8-CD24B2718E1E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F02DD9-C951-4DDF-B248-CA39ED03C976}" type="pres">
      <dgm:prSet presAssocID="{C4C92E78-F52C-489A-84C8-CD24B2718E1E}" presName="matrix" presStyleCnt="0"/>
      <dgm:spPr/>
    </dgm:pt>
    <dgm:pt modelId="{70C8893B-934B-4CF7-8016-CD0824594E0E}" type="pres">
      <dgm:prSet presAssocID="{C4C92E78-F52C-489A-84C8-CD24B2718E1E}" presName="tile1" presStyleLbl="node1" presStyleIdx="0" presStyleCnt="4"/>
      <dgm:spPr/>
      <dgm:t>
        <a:bodyPr/>
        <a:lstStyle/>
        <a:p>
          <a:endParaRPr lang="en-US"/>
        </a:p>
      </dgm:t>
    </dgm:pt>
    <dgm:pt modelId="{0354E0F0-8688-4811-B915-FE3B3DC9609D}" type="pres">
      <dgm:prSet presAssocID="{C4C92E78-F52C-489A-84C8-CD24B2718E1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73375AE-452D-4E1A-802A-B2123E5F25AD}" type="pres">
      <dgm:prSet presAssocID="{C4C92E78-F52C-489A-84C8-CD24B2718E1E}" presName="tile2" presStyleLbl="node1" presStyleIdx="1" presStyleCnt="4"/>
      <dgm:spPr/>
      <dgm:t>
        <a:bodyPr/>
        <a:lstStyle/>
        <a:p>
          <a:endParaRPr lang="en-US"/>
        </a:p>
      </dgm:t>
    </dgm:pt>
    <dgm:pt modelId="{FA57DD41-42C7-4A59-A77B-E1CE80685F00}" type="pres">
      <dgm:prSet presAssocID="{C4C92E78-F52C-489A-84C8-CD24B2718E1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93AD51-4F1C-48F5-B5F7-18FACDB240C9}" type="pres">
      <dgm:prSet presAssocID="{C4C92E78-F52C-489A-84C8-CD24B2718E1E}" presName="tile3" presStyleLbl="node1" presStyleIdx="2" presStyleCnt="4"/>
      <dgm:spPr/>
      <dgm:t>
        <a:bodyPr/>
        <a:lstStyle/>
        <a:p>
          <a:endParaRPr lang="en-US"/>
        </a:p>
      </dgm:t>
    </dgm:pt>
    <dgm:pt modelId="{238C20BC-6F16-4915-A381-FEA18B615B9F}" type="pres">
      <dgm:prSet presAssocID="{C4C92E78-F52C-489A-84C8-CD24B2718E1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1CFD50-5D68-4689-939E-A42FFCCE0E14}" type="pres">
      <dgm:prSet presAssocID="{C4C92E78-F52C-489A-84C8-CD24B2718E1E}" presName="tile4" presStyleLbl="node1" presStyleIdx="3" presStyleCnt="4"/>
      <dgm:spPr/>
      <dgm:t>
        <a:bodyPr/>
        <a:lstStyle/>
        <a:p>
          <a:endParaRPr lang="en-US"/>
        </a:p>
      </dgm:t>
    </dgm:pt>
    <dgm:pt modelId="{644AC5E3-EC49-401A-AE3E-56ED9CC41542}" type="pres">
      <dgm:prSet presAssocID="{C4C92E78-F52C-489A-84C8-CD24B2718E1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88A3F1-15EC-4B26-9CB9-C3A4BFA28776}" type="pres">
      <dgm:prSet presAssocID="{C4C92E78-F52C-489A-84C8-CD24B2718E1E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AEE867C6-5BBC-4AD4-85A4-BFC336DB71AC}" type="presOf" srcId="{4141AD88-00BE-494A-9782-215EFD2B45D4}" destId="{1C1CFD50-5D68-4689-939E-A42FFCCE0E14}" srcOrd="0" destOrd="0" presId="urn:microsoft.com/office/officeart/2005/8/layout/matrix1"/>
    <dgm:cxn modelId="{F2761025-8F6A-460A-BA1C-FA8F057BD199}" type="presOf" srcId="{C4C92E78-F52C-489A-84C8-CD24B2718E1E}" destId="{96BE1B0D-9347-469D-ADB9-F09DE3C14D21}" srcOrd="0" destOrd="0" presId="urn:microsoft.com/office/officeart/2005/8/layout/matrix1"/>
    <dgm:cxn modelId="{33FF4FEE-5E80-402D-9E04-23BB54F2FC06}" srcId="{405D08B8-0EAD-430E-B70E-FEB49F273D84}" destId="{4141AD88-00BE-494A-9782-215EFD2B45D4}" srcOrd="3" destOrd="0" parTransId="{AC57C638-6A4E-4803-B28B-BAAAD3F54567}" sibTransId="{2AA88DB8-8B54-4B9F-84B3-FBC88853F401}"/>
    <dgm:cxn modelId="{66701141-8C3D-471D-8A30-97AC9852AF79}" type="presOf" srcId="{2E745C01-3000-444F-8B01-252FF7997640}" destId="{0354E0F0-8688-4811-B915-FE3B3DC9609D}" srcOrd="1" destOrd="0" presId="urn:microsoft.com/office/officeart/2005/8/layout/matrix1"/>
    <dgm:cxn modelId="{A8A9E566-C2A7-4D6E-AEF4-DAFBAD6DE978}" srcId="{405D08B8-0EAD-430E-B70E-FEB49F273D84}" destId="{2E745C01-3000-444F-8B01-252FF7997640}" srcOrd="0" destOrd="0" parTransId="{66CCC5CB-6B0A-4B77-944C-A55EDB013392}" sibTransId="{FFE0B059-B737-4D74-9BBC-F5705470ADFB}"/>
    <dgm:cxn modelId="{B278272B-F482-44A7-817E-864288FC1484}" type="presOf" srcId="{405D08B8-0EAD-430E-B70E-FEB49F273D84}" destId="{EA88A3F1-15EC-4B26-9CB9-C3A4BFA28776}" srcOrd="0" destOrd="0" presId="urn:microsoft.com/office/officeart/2005/8/layout/matrix1"/>
    <dgm:cxn modelId="{9BDA325D-6875-40A4-BD69-FC7A9A0ECF3A}" srcId="{C4C92E78-F52C-489A-84C8-CD24B2718E1E}" destId="{405D08B8-0EAD-430E-B70E-FEB49F273D84}" srcOrd="0" destOrd="0" parTransId="{F829DEC4-DC81-4B37-9725-31C0A7444DB8}" sibTransId="{711276A0-84B9-415A-9B43-4D6B458D0855}"/>
    <dgm:cxn modelId="{406AC0BA-8180-4C74-9558-74C4660B3897}" type="presOf" srcId="{7E026888-1F92-4EA4-8000-17BCDCE8108F}" destId="{5E93AD51-4F1C-48F5-B5F7-18FACDB240C9}" srcOrd="0" destOrd="0" presId="urn:microsoft.com/office/officeart/2005/8/layout/matrix1"/>
    <dgm:cxn modelId="{14AF213F-B835-4C1C-BB84-9E10750E9F57}" type="presOf" srcId="{B039184D-7074-48E3-B744-4C96303B287E}" destId="{FA57DD41-42C7-4A59-A77B-E1CE80685F00}" srcOrd="1" destOrd="0" presId="urn:microsoft.com/office/officeart/2005/8/layout/matrix1"/>
    <dgm:cxn modelId="{76D213A5-E2B5-437F-8A8A-0CFF2C159EF5}" srcId="{405D08B8-0EAD-430E-B70E-FEB49F273D84}" destId="{B039184D-7074-48E3-B744-4C96303B287E}" srcOrd="1" destOrd="0" parTransId="{F79721E2-653C-4C09-AF70-05271710D132}" sibTransId="{5F016767-903F-4CB0-BEDB-3A893A0610D7}"/>
    <dgm:cxn modelId="{2C0FE1D4-3C4E-437F-8947-E96637CDD1A9}" type="presOf" srcId="{B039184D-7074-48E3-B744-4C96303B287E}" destId="{B73375AE-452D-4E1A-802A-B2123E5F25AD}" srcOrd="0" destOrd="0" presId="urn:microsoft.com/office/officeart/2005/8/layout/matrix1"/>
    <dgm:cxn modelId="{260FD9EC-5079-4555-8D6F-97429183BEC6}" srcId="{405D08B8-0EAD-430E-B70E-FEB49F273D84}" destId="{7E026888-1F92-4EA4-8000-17BCDCE8108F}" srcOrd="2" destOrd="0" parTransId="{F17782D9-C648-4AFE-90E5-40A98CD514AD}" sibTransId="{F6115402-E065-478E-8614-9243AF2239F7}"/>
    <dgm:cxn modelId="{94B31196-DAC8-4AF6-85B1-3A2E9583BDA0}" type="presOf" srcId="{7E026888-1F92-4EA4-8000-17BCDCE8108F}" destId="{238C20BC-6F16-4915-A381-FEA18B615B9F}" srcOrd="1" destOrd="0" presId="urn:microsoft.com/office/officeart/2005/8/layout/matrix1"/>
    <dgm:cxn modelId="{9EABD0AF-BCBE-4E83-8E1C-4261899FFA91}" type="presOf" srcId="{2E745C01-3000-444F-8B01-252FF7997640}" destId="{70C8893B-934B-4CF7-8016-CD0824594E0E}" srcOrd="0" destOrd="0" presId="urn:microsoft.com/office/officeart/2005/8/layout/matrix1"/>
    <dgm:cxn modelId="{CF64341A-5232-4EC5-8D0C-327ACD9FAA71}" type="presOf" srcId="{4141AD88-00BE-494A-9782-215EFD2B45D4}" destId="{644AC5E3-EC49-401A-AE3E-56ED9CC41542}" srcOrd="1" destOrd="0" presId="urn:microsoft.com/office/officeart/2005/8/layout/matrix1"/>
    <dgm:cxn modelId="{D5CAE389-6977-422A-B422-1BEF663856B8}" type="presParOf" srcId="{96BE1B0D-9347-469D-ADB9-F09DE3C14D21}" destId="{BDF02DD9-C951-4DDF-B248-CA39ED03C976}" srcOrd="0" destOrd="0" presId="urn:microsoft.com/office/officeart/2005/8/layout/matrix1"/>
    <dgm:cxn modelId="{2756F295-2699-4F53-9C33-CE5C981276E3}" type="presParOf" srcId="{BDF02DD9-C951-4DDF-B248-CA39ED03C976}" destId="{70C8893B-934B-4CF7-8016-CD0824594E0E}" srcOrd="0" destOrd="0" presId="urn:microsoft.com/office/officeart/2005/8/layout/matrix1"/>
    <dgm:cxn modelId="{D1BAEE03-2FAD-413B-B85A-29B085C11A16}" type="presParOf" srcId="{BDF02DD9-C951-4DDF-B248-CA39ED03C976}" destId="{0354E0F0-8688-4811-B915-FE3B3DC9609D}" srcOrd="1" destOrd="0" presId="urn:microsoft.com/office/officeart/2005/8/layout/matrix1"/>
    <dgm:cxn modelId="{C379D1B3-3EE1-4F90-9D8F-88551CAA5F23}" type="presParOf" srcId="{BDF02DD9-C951-4DDF-B248-CA39ED03C976}" destId="{B73375AE-452D-4E1A-802A-B2123E5F25AD}" srcOrd="2" destOrd="0" presId="urn:microsoft.com/office/officeart/2005/8/layout/matrix1"/>
    <dgm:cxn modelId="{0AFD5FE8-5DD0-4010-B894-445845BA4688}" type="presParOf" srcId="{BDF02DD9-C951-4DDF-B248-CA39ED03C976}" destId="{FA57DD41-42C7-4A59-A77B-E1CE80685F00}" srcOrd="3" destOrd="0" presId="urn:microsoft.com/office/officeart/2005/8/layout/matrix1"/>
    <dgm:cxn modelId="{467DAF8B-F072-4EA7-9A7E-28B9A92B3BA2}" type="presParOf" srcId="{BDF02DD9-C951-4DDF-B248-CA39ED03C976}" destId="{5E93AD51-4F1C-48F5-B5F7-18FACDB240C9}" srcOrd="4" destOrd="0" presId="urn:microsoft.com/office/officeart/2005/8/layout/matrix1"/>
    <dgm:cxn modelId="{2BC3FAF1-829A-414A-9360-F9668D56AA69}" type="presParOf" srcId="{BDF02DD9-C951-4DDF-B248-CA39ED03C976}" destId="{238C20BC-6F16-4915-A381-FEA18B615B9F}" srcOrd="5" destOrd="0" presId="urn:microsoft.com/office/officeart/2005/8/layout/matrix1"/>
    <dgm:cxn modelId="{8532A135-629C-4E98-8A01-6E61A1638F90}" type="presParOf" srcId="{BDF02DD9-C951-4DDF-B248-CA39ED03C976}" destId="{1C1CFD50-5D68-4689-939E-A42FFCCE0E14}" srcOrd="6" destOrd="0" presId="urn:microsoft.com/office/officeart/2005/8/layout/matrix1"/>
    <dgm:cxn modelId="{EE8CB4F8-6381-4E6C-8CB0-5BACF37AADBE}" type="presParOf" srcId="{BDF02DD9-C951-4DDF-B248-CA39ED03C976}" destId="{644AC5E3-EC49-401A-AE3E-56ED9CC41542}" srcOrd="7" destOrd="0" presId="urn:microsoft.com/office/officeart/2005/8/layout/matrix1"/>
    <dgm:cxn modelId="{DD6AE6F6-69C4-4BB7-9A1A-023B16496F57}" type="presParOf" srcId="{96BE1B0D-9347-469D-ADB9-F09DE3C14D21}" destId="{EA88A3F1-15EC-4B26-9CB9-C3A4BFA2877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D0BB6FD-5642-4E18-86C5-67FE6E1413B5}" type="doc">
      <dgm:prSet loTypeId="urn:microsoft.com/office/officeart/2005/8/layout/vList2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IN"/>
        </a:p>
      </dgm:t>
    </dgm:pt>
    <dgm:pt modelId="{14196474-AB84-457A-8B23-E04AA82DD9B4}">
      <dgm:prSet phldrT="[Text]"/>
      <dgm:spPr/>
      <dgm:t>
        <a:bodyPr/>
        <a:lstStyle/>
        <a:p>
          <a:r>
            <a:rPr lang="en-IN" b="1" dirty="0" smtClean="0"/>
            <a:t>Prepare a Completion memorandum </a:t>
          </a:r>
          <a:endParaRPr lang="en-IN" b="1" dirty="0"/>
        </a:p>
      </dgm:t>
    </dgm:pt>
    <dgm:pt modelId="{1E0A0EFD-4BC1-4120-AB05-659D0F56EACC}" type="parTrans" cxnId="{ABAC498F-AD1C-41E3-A6A7-6FA7B84C2C74}">
      <dgm:prSet/>
      <dgm:spPr/>
      <dgm:t>
        <a:bodyPr/>
        <a:lstStyle/>
        <a:p>
          <a:endParaRPr lang="en-IN"/>
        </a:p>
      </dgm:t>
    </dgm:pt>
    <dgm:pt modelId="{DD5280BE-31C3-4DBF-A4C2-9394F9CB5C7F}" type="sibTrans" cxnId="{ABAC498F-AD1C-41E3-A6A7-6FA7B84C2C74}">
      <dgm:prSet/>
      <dgm:spPr/>
      <dgm:t>
        <a:bodyPr/>
        <a:lstStyle/>
        <a:p>
          <a:endParaRPr lang="en-IN"/>
        </a:p>
      </dgm:t>
    </dgm:pt>
    <dgm:pt modelId="{9ED0E21E-1E06-412A-9F59-BF8EB55FC203}">
      <dgm:prSet phldrT="[Text]"/>
      <dgm:spPr/>
      <dgm:t>
        <a:bodyPr/>
        <a:lstStyle/>
        <a:p>
          <a:r>
            <a:rPr lang="en-IN" b="1" dirty="0" smtClean="0"/>
            <a:t>List out all the observations</a:t>
          </a:r>
          <a:endParaRPr lang="en-IN" b="1" dirty="0"/>
        </a:p>
      </dgm:t>
    </dgm:pt>
    <dgm:pt modelId="{76255DE8-38DA-4BE0-84B2-87803694D934}" type="parTrans" cxnId="{F285C278-CDF8-4CDB-9EC0-C331C2CCB9CE}">
      <dgm:prSet/>
      <dgm:spPr/>
      <dgm:t>
        <a:bodyPr/>
        <a:lstStyle/>
        <a:p>
          <a:endParaRPr lang="en-IN"/>
        </a:p>
      </dgm:t>
    </dgm:pt>
    <dgm:pt modelId="{AF69C417-793C-4291-BCC0-B1C24FACFBF0}" type="sibTrans" cxnId="{F285C278-CDF8-4CDB-9EC0-C331C2CCB9CE}">
      <dgm:prSet/>
      <dgm:spPr/>
      <dgm:t>
        <a:bodyPr/>
        <a:lstStyle/>
        <a:p>
          <a:endParaRPr lang="en-IN"/>
        </a:p>
      </dgm:t>
    </dgm:pt>
    <dgm:pt modelId="{6AE9C697-DDA4-4022-950B-3C6CCF757A87}">
      <dgm:prSet phldrT="[Text]"/>
      <dgm:spPr/>
      <dgm:t>
        <a:bodyPr/>
        <a:lstStyle/>
        <a:p>
          <a:r>
            <a:rPr lang="en-IN" b="1" dirty="0" smtClean="0"/>
            <a:t>List out the actions to be taken wrt each observation</a:t>
          </a:r>
          <a:endParaRPr lang="en-IN" b="1" dirty="0"/>
        </a:p>
      </dgm:t>
    </dgm:pt>
    <dgm:pt modelId="{5AEE5293-35D8-4714-9794-CF5EB6B03622}" type="parTrans" cxnId="{08960450-DA6C-4164-BF95-37EF250308A4}">
      <dgm:prSet/>
      <dgm:spPr/>
      <dgm:t>
        <a:bodyPr/>
        <a:lstStyle/>
        <a:p>
          <a:endParaRPr lang="en-IN"/>
        </a:p>
      </dgm:t>
    </dgm:pt>
    <dgm:pt modelId="{BA0A2A77-6D9A-4F93-AD84-F9EB4091D170}" type="sibTrans" cxnId="{08960450-DA6C-4164-BF95-37EF250308A4}">
      <dgm:prSet/>
      <dgm:spPr/>
      <dgm:t>
        <a:bodyPr/>
        <a:lstStyle/>
        <a:p>
          <a:endParaRPr lang="en-IN"/>
        </a:p>
      </dgm:t>
    </dgm:pt>
    <dgm:pt modelId="{62DA3D54-F075-4B0C-8DFE-AE9C279BB716}">
      <dgm:prSet phldrT="[Text]"/>
      <dgm:spPr/>
      <dgm:t>
        <a:bodyPr/>
        <a:lstStyle/>
        <a:p>
          <a:r>
            <a:rPr lang="en-IN" b="1" dirty="0" smtClean="0"/>
            <a:t>Give links to the respective audit reports / annexures / communications</a:t>
          </a:r>
          <a:endParaRPr lang="en-IN" b="1" dirty="0"/>
        </a:p>
      </dgm:t>
    </dgm:pt>
    <dgm:pt modelId="{85E4EFCB-7487-4275-896B-0FCD012DF263}" type="parTrans" cxnId="{47D21A03-028E-4A53-AF7A-0F253C76DD0E}">
      <dgm:prSet/>
      <dgm:spPr/>
      <dgm:t>
        <a:bodyPr/>
        <a:lstStyle/>
        <a:p>
          <a:endParaRPr lang="en-IN"/>
        </a:p>
      </dgm:t>
    </dgm:pt>
    <dgm:pt modelId="{1103DD6E-F020-4AD2-874E-11E67C94390D}" type="sibTrans" cxnId="{47D21A03-028E-4A53-AF7A-0F253C76DD0E}">
      <dgm:prSet/>
      <dgm:spPr/>
      <dgm:t>
        <a:bodyPr/>
        <a:lstStyle/>
        <a:p>
          <a:endParaRPr lang="en-IN"/>
        </a:p>
      </dgm:t>
    </dgm:pt>
    <dgm:pt modelId="{7B29B123-B79A-40E4-A6E7-652FAB573F23}">
      <dgm:prSet phldrT="[Text]"/>
      <dgm:spPr/>
      <dgm:t>
        <a:bodyPr/>
        <a:lstStyle/>
        <a:p>
          <a:r>
            <a:rPr lang="en-IN" b="1" dirty="0" smtClean="0"/>
            <a:t>Modification</a:t>
          </a:r>
          <a:endParaRPr lang="en-IN" b="1" dirty="0"/>
        </a:p>
      </dgm:t>
    </dgm:pt>
    <dgm:pt modelId="{5A5FBBBD-211C-4B71-AA2E-AB87613AD36B}" type="parTrans" cxnId="{472049DE-24E4-4C46-9276-8C1592FD3970}">
      <dgm:prSet/>
      <dgm:spPr/>
      <dgm:t>
        <a:bodyPr/>
        <a:lstStyle/>
        <a:p>
          <a:endParaRPr lang="en-IN"/>
        </a:p>
      </dgm:t>
    </dgm:pt>
    <dgm:pt modelId="{08723A36-F63E-4DB8-995F-524C53AD4BAC}" type="sibTrans" cxnId="{472049DE-24E4-4C46-9276-8C1592FD3970}">
      <dgm:prSet/>
      <dgm:spPr/>
      <dgm:t>
        <a:bodyPr/>
        <a:lstStyle/>
        <a:p>
          <a:endParaRPr lang="en-IN"/>
        </a:p>
      </dgm:t>
    </dgm:pt>
    <dgm:pt modelId="{6DF4FEF5-4498-41C0-B9EB-863608F45337}">
      <dgm:prSet phldrT="[Text]"/>
      <dgm:spPr/>
      <dgm:t>
        <a:bodyPr/>
        <a:lstStyle/>
        <a:p>
          <a:r>
            <a:rPr lang="en-IN" b="1" dirty="0" smtClean="0"/>
            <a:t>Disallowance</a:t>
          </a:r>
          <a:endParaRPr lang="en-IN" b="1" dirty="0"/>
        </a:p>
      </dgm:t>
    </dgm:pt>
    <dgm:pt modelId="{3E85586E-0B51-4929-B0AF-0DF88B46BBB4}" type="parTrans" cxnId="{99C014CB-DC3F-4DCB-A72C-F3635061860C}">
      <dgm:prSet/>
      <dgm:spPr/>
      <dgm:t>
        <a:bodyPr/>
        <a:lstStyle/>
        <a:p>
          <a:endParaRPr lang="en-IN"/>
        </a:p>
      </dgm:t>
    </dgm:pt>
    <dgm:pt modelId="{BDCD2E6F-43B3-4BE1-9CD8-D8BAF9F1D33B}" type="sibTrans" cxnId="{99C014CB-DC3F-4DCB-A72C-F3635061860C}">
      <dgm:prSet/>
      <dgm:spPr/>
      <dgm:t>
        <a:bodyPr/>
        <a:lstStyle/>
        <a:p>
          <a:endParaRPr lang="en-IN"/>
        </a:p>
      </dgm:t>
    </dgm:pt>
    <dgm:pt modelId="{CB85C217-932F-4373-92EA-A66138F95A9C}">
      <dgm:prSet phldrT="[Text]"/>
      <dgm:spPr/>
      <dgm:t>
        <a:bodyPr/>
        <a:lstStyle/>
        <a:p>
          <a:r>
            <a:rPr lang="en-IN" b="1" dirty="0" smtClean="0"/>
            <a:t>Communication with TCWG/Management</a:t>
          </a:r>
          <a:endParaRPr lang="en-IN" b="1" dirty="0"/>
        </a:p>
      </dgm:t>
    </dgm:pt>
    <dgm:pt modelId="{C22993BC-B5D5-4E86-A5C8-76974C8CDF7C}" type="parTrans" cxnId="{AC2C125B-2A72-4037-AD87-5572517FE2AE}">
      <dgm:prSet/>
      <dgm:spPr/>
      <dgm:t>
        <a:bodyPr/>
        <a:lstStyle/>
        <a:p>
          <a:endParaRPr lang="en-IN"/>
        </a:p>
      </dgm:t>
    </dgm:pt>
    <dgm:pt modelId="{4C81DA8F-FC4D-40B2-9A31-8AB025BFCB20}" type="sibTrans" cxnId="{AC2C125B-2A72-4037-AD87-5572517FE2AE}">
      <dgm:prSet/>
      <dgm:spPr/>
      <dgm:t>
        <a:bodyPr/>
        <a:lstStyle/>
        <a:p>
          <a:endParaRPr lang="en-IN"/>
        </a:p>
      </dgm:t>
    </dgm:pt>
    <dgm:pt modelId="{E66334A0-0B58-40B5-BB06-64FFF633BA8B}">
      <dgm:prSet phldrT="[Text]"/>
      <dgm:spPr/>
      <dgm:t>
        <a:bodyPr/>
        <a:lstStyle/>
        <a:p>
          <a:r>
            <a:rPr lang="en-IN" b="1" dirty="0" smtClean="0"/>
            <a:t>Give links to the respective working papers</a:t>
          </a:r>
          <a:endParaRPr lang="en-IN" b="1" dirty="0"/>
        </a:p>
      </dgm:t>
    </dgm:pt>
    <dgm:pt modelId="{2E86C0BF-D4FA-4BB6-97A4-2EF56C134338}" type="parTrans" cxnId="{3D9BCC65-42B4-447E-BF6D-66959FE07CE6}">
      <dgm:prSet/>
      <dgm:spPr/>
      <dgm:t>
        <a:bodyPr/>
        <a:lstStyle/>
        <a:p>
          <a:endParaRPr lang="en-IN"/>
        </a:p>
      </dgm:t>
    </dgm:pt>
    <dgm:pt modelId="{4E9E63E7-CB02-44C3-ACF4-CBBE9E44F450}" type="sibTrans" cxnId="{3D9BCC65-42B4-447E-BF6D-66959FE07CE6}">
      <dgm:prSet/>
      <dgm:spPr/>
      <dgm:t>
        <a:bodyPr/>
        <a:lstStyle/>
        <a:p>
          <a:endParaRPr lang="en-IN"/>
        </a:p>
      </dgm:t>
    </dgm:pt>
    <dgm:pt modelId="{86F6F271-57CC-4CF0-898E-E9F01D424CCF}">
      <dgm:prSet phldrT="[Text]"/>
      <dgm:spPr/>
      <dgm:t>
        <a:bodyPr/>
        <a:lstStyle/>
        <a:p>
          <a:r>
            <a:rPr lang="en-IN" b="1" dirty="0" smtClean="0"/>
            <a:t>U may group the SAs and related workings based on their basic nature and can also have checklists for each SA</a:t>
          </a:r>
          <a:endParaRPr lang="en-IN" b="1" dirty="0"/>
        </a:p>
      </dgm:t>
    </dgm:pt>
    <dgm:pt modelId="{C5780D12-82D3-41FA-9ADC-0B0CF07A9F0F}" type="parTrans" cxnId="{5895321E-03F9-487A-8A9A-D5CAFF8F9669}">
      <dgm:prSet/>
      <dgm:spPr/>
      <dgm:t>
        <a:bodyPr/>
        <a:lstStyle/>
        <a:p>
          <a:endParaRPr lang="en-IN"/>
        </a:p>
      </dgm:t>
    </dgm:pt>
    <dgm:pt modelId="{7C91E790-5396-4789-BF31-9B3299BC8AE6}" type="sibTrans" cxnId="{5895321E-03F9-487A-8A9A-D5CAFF8F9669}">
      <dgm:prSet/>
      <dgm:spPr/>
      <dgm:t>
        <a:bodyPr/>
        <a:lstStyle/>
        <a:p>
          <a:endParaRPr lang="en-IN"/>
        </a:p>
      </dgm:t>
    </dgm:pt>
    <dgm:pt modelId="{4191BA78-DE0F-49A6-A6C9-4F615454EA7B}" type="pres">
      <dgm:prSet presAssocID="{7D0BB6FD-5642-4E18-86C5-67FE6E1413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C6E5C69D-E029-468D-B27A-F445C2986B4C}" type="pres">
      <dgm:prSet presAssocID="{14196474-AB84-457A-8B23-E04AA82DD9B4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2B553E2-971E-4716-AEB9-A73AF5E60CFC}" type="pres">
      <dgm:prSet presAssocID="{DD5280BE-31C3-4DBF-A4C2-9394F9CB5C7F}" presName="spacer" presStyleCnt="0"/>
      <dgm:spPr/>
    </dgm:pt>
    <dgm:pt modelId="{2A5A63BF-4344-4081-B191-2E6105B6F430}" type="pres">
      <dgm:prSet presAssocID="{86F6F271-57CC-4CF0-898E-E9F01D424CCF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6DCE839-C951-42B0-90BD-D44AA6B5C21D}" type="pres">
      <dgm:prSet presAssocID="{7C91E790-5396-4789-BF31-9B3299BC8AE6}" presName="spacer" presStyleCnt="0"/>
      <dgm:spPr/>
    </dgm:pt>
    <dgm:pt modelId="{AAB52B24-7531-43FB-BDC6-8F9DFB664726}" type="pres">
      <dgm:prSet presAssocID="{9ED0E21E-1E06-412A-9F59-BF8EB55FC203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2FF4846-4641-4A5A-9790-7A1A22719C11}" type="pres">
      <dgm:prSet presAssocID="{AF69C417-793C-4291-BCC0-B1C24FACFBF0}" presName="spacer" presStyleCnt="0"/>
      <dgm:spPr/>
    </dgm:pt>
    <dgm:pt modelId="{9203F294-85A3-4368-852C-6B231E3F8BD4}" type="pres">
      <dgm:prSet presAssocID="{E66334A0-0B58-40B5-BB06-64FFF633BA8B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5964D98-408F-414D-A684-0E4E131A4038}" type="pres">
      <dgm:prSet presAssocID="{4E9E63E7-CB02-44C3-ACF4-CBBE9E44F450}" presName="spacer" presStyleCnt="0"/>
      <dgm:spPr/>
    </dgm:pt>
    <dgm:pt modelId="{10F9347E-D333-4C90-AC23-92FCDE002FCA}" type="pres">
      <dgm:prSet presAssocID="{6AE9C697-DDA4-4022-950B-3C6CCF757A87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009A902-1BCF-447E-B1A3-0A3121648370}" type="pres">
      <dgm:prSet presAssocID="{6AE9C697-DDA4-4022-950B-3C6CCF757A8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6AFCC48-6A9A-4A0C-8A75-B0D0D2CFA2A4}" type="pres">
      <dgm:prSet presAssocID="{62DA3D54-F075-4B0C-8DFE-AE9C279BB716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D4E52930-94E6-40C9-B010-FFCED3A2EEFF}" type="presOf" srcId="{9ED0E21E-1E06-412A-9F59-BF8EB55FC203}" destId="{AAB52B24-7531-43FB-BDC6-8F9DFB664726}" srcOrd="0" destOrd="0" presId="urn:microsoft.com/office/officeart/2005/8/layout/vList2"/>
    <dgm:cxn modelId="{6A379876-1608-404A-B84C-20D5BCA00CA4}" type="presOf" srcId="{14196474-AB84-457A-8B23-E04AA82DD9B4}" destId="{C6E5C69D-E029-468D-B27A-F445C2986B4C}" srcOrd="0" destOrd="0" presId="urn:microsoft.com/office/officeart/2005/8/layout/vList2"/>
    <dgm:cxn modelId="{F285C278-CDF8-4CDB-9EC0-C331C2CCB9CE}" srcId="{7D0BB6FD-5642-4E18-86C5-67FE6E1413B5}" destId="{9ED0E21E-1E06-412A-9F59-BF8EB55FC203}" srcOrd="2" destOrd="0" parTransId="{76255DE8-38DA-4BE0-84B2-87803694D934}" sibTransId="{AF69C417-793C-4291-BCC0-B1C24FACFBF0}"/>
    <dgm:cxn modelId="{ABAC498F-AD1C-41E3-A6A7-6FA7B84C2C74}" srcId="{7D0BB6FD-5642-4E18-86C5-67FE6E1413B5}" destId="{14196474-AB84-457A-8B23-E04AA82DD9B4}" srcOrd="0" destOrd="0" parTransId="{1E0A0EFD-4BC1-4120-AB05-659D0F56EACC}" sibTransId="{DD5280BE-31C3-4DBF-A4C2-9394F9CB5C7F}"/>
    <dgm:cxn modelId="{08960450-DA6C-4164-BF95-37EF250308A4}" srcId="{7D0BB6FD-5642-4E18-86C5-67FE6E1413B5}" destId="{6AE9C697-DDA4-4022-950B-3C6CCF757A87}" srcOrd="4" destOrd="0" parTransId="{5AEE5293-35D8-4714-9794-CF5EB6B03622}" sibTransId="{BA0A2A77-6D9A-4F93-AD84-F9EB4091D170}"/>
    <dgm:cxn modelId="{99C014CB-DC3F-4DCB-A72C-F3635061860C}" srcId="{6AE9C697-DDA4-4022-950B-3C6CCF757A87}" destId="{6DF4FEF5-4498-41C0-B9EB-863608F45337}" srcOrd="1" destOrd="0" parTransId="{3E85586E-0B51-4929-B0AF-0DF88B46BBB4}" sibTransId="{BDCD2E6F-43B3-4BE1-9CD8-D8BAF9F1D33B}"/>
    <dgm:cxn modelId="{47D21A03-028E-4A53-AF7A-0F253C76DD0E}" srcId="{7D0BB6FD-5642-4E18-86C5-67FE6E1413B5}" destId="{62DA3D54-F075-4B0C-8DFE-AE9C279BB716}" srcOrd="5" destOrd="0" parTransId="{85E4EFCB-7487-4275-896B-0FCD012DF263}" sibTransId="{1103DD6E-F020-4AD2-874E-11E67C94390D}"/>
    <dgm:cxn modelId="{9909C735-93E9-4C3F-A93E-F734BA245B16}" type="presOf" srcId="{E66334A0-0B58-40B5-BB06-64FFF633BA8B}" destId="{9203F294-85A3-4368-852C-6B231E3F8BD4}" srcOrd="0" destOrd="0" presId="urn:microsoft.com/office/officeart/2005/8/layout/vList2"/>
    <dgm:cxn modelId="{AC2C125B-2A72-4037-AD87-5572517FE2AE}" srcId="{6AE9C697-DDA4-4022-950B-3C6CCF757A87}" destId="{CB85C217-932F-4373-92EA-A66138F95A9C}" srcOrd="2" destOrd="0" parTransId="{C22993BC-B5D5-4E86-A5C8-76974C8CDF7C}" sibTransId="{4C81DA8F-FC4D-40B2-9A31-8AB025BFCB20}"/>
    <dgm:cxn modelId="{3BE25337-4799-45F2-A39D-1D9082581251}" type="presOf" srcId="{62DA3D54-F075-4B0C-8DFE-AE9C279BB716}" destId="{16AFCC48-6A9A-4A0C-8A75-B0D0D2CFA2A4}" srcOrd="0" destOrd="0" presId="urn:microsoft.com/office/officeart/2005/8/layout/vList2"/>
    <dgm:cxn modelId="{472049DE-24E4-4C46-9276-8C1592FD3970}" srcId="{6AE9C697-DDA4-4022-950B-3C6CCF757A87}" destId="{7B29B123-B79A-40E4-A6E7-652FAB573F23}" srcOrd="0" destOrd="0" parTransId="{5A5FBBBD-211C-4B71-AA2E-AB87613AD36B}" sibTransId="{08723A36-F63E-4DB8-995F-524C53AD4BAC}"/>
    <dgm:cxn modelId="{389763A0-7D0D-4B50-BA2C-1C166B6255A6}" type="presOf" srcId="{6DF4FEF5-4498-41C0-B9EB-863608F45337}" destId="{1009A902-1BCF-447E-B1A3-0A3121648370}" srcOrd="0" destOrd="1" presId="urn:microsoft.com/office/officeart/2005/8/layout/vList2"/>
    <dgm:cxn modelId="{02AEF05B-D315-4B9A-AD2B-AEE37D758722}" type="presOf" srcId="{7D0BB6FD-5642-4E18-86C5-67FE6E1413B5}" destId="{4191BA78-DE0F-49A6-A6C9-4F615454EA7B}" srcOrd="0" destOrd="0" presId="urn:microsoft.com/office/officeart/2005/8/layout/vList2"/>
    <dgm:cxn modelId="{340EC0DB-F6D2-4458-8A04-2C96F4D3ACFC}" type="presOf" srcId="{86F6F271-57CC-4CF0-898E-E9F01D424CCF}" destId="{2A5A63BF-4344-4081-B191-2E6105B6F430}" srcOrd="0" destOrd="0" presId="urn:microsoft.com/office/officeart/2005/8/layout/vList2"/>
    <dgm:cxn modelId="{AC7E37F3-F3D2-4959-A8C9-A6D97399F932}" type="presOf" srcId="{6AE9C697-DDA4-4022-950B-3C6CCF757A87}" destId="{10F9347E-D333-4C90-AC23-92FCDE002FCA}" srcOrd="0" destOrd="0" presId="urn:microsoft.com/office/officeart/2005/8/layout/vList2"/>
    <dgm:cxn modelId="{5895321E-03F9-487A-8A9A-D5CAFF8F9669}" srcId="{7D0BB6FD-5642-4E18-86C5-67FE6E1413B5}" destId="{86F6F271-57CC-4CF0-898E-E9F01D424CCF}" srcOrd="1" destOrd="0" parTransId="{C5780D12-82D3-41FA-9ADC-0B0CF07A9F0F}" sibTransId="{7C91E790-5396-4789-BF31-9B3299BC8AE6}"/>
    <dgm:cxn modelId="{3D9BCC65-42B4-447E-BF6D-66959FE07CE6}" srcId="{7D0BB6FD-5642-4E18-86C5-67FE6E1413B5}" destId="{E66334A0-0B58-40B5-BB06-64FFF633BA8B}" srcOrd="3" destOrd="0" parTransId="{2E86C0BF-D4FA-4BB6-97A4-2EF56C134338}" sibTransId="{4E9E63E7-CB02-44C3-ACF4-CBBE9E44F450}"/>
    <dgm:cxn modelId="{B0760427-2128-4896-9626-2EB100438128}" type="presOf" srcId="{7B29B123-B79A-40E4-A6E7-652FAB573F23}" destId="{1009A902-1BCF-447E-B1A3-0A3121648370}" srcOrd="0" destOrd="0" presId="urn:microsoft.com/office/officeart/2005/8/layout/vList2"/>
    <dgm:cxn modelId="{6107B9D6-A0DC-4DAF-BA0B-F01B90E9172A}" type="presOf" srcId="{CB85C217-932F-4373-92EA-A66138F95A9C}" destId="{1009A902-1BCF-447E-B1A3-0A3121648370}" srcOrd="0" destOrd="2" presId="urn:microsoft.com/office/officeart/2005/8/layout/vList2"/>
    <dgm:cxn modelId="{CDC5B84E-DC69-41DB-8BA9-56D6BDDB5425}" type="presParOf" srcId="{4191BA78-DE0F-49A6-A6C9-4F615454EA7B}" destId="{C6E5C69D-E029-468D-B27A-F445C2986B4C}" srcOrd="0" destOrd="0" presId="urn:microsoft.com/office/officeart/2005/8/layout/vList2"/>
    <dgm:cxn modelId="{0FF6ECBA-036E-40E6-9E57-633CC477B3AD}" type="presParOf" srcId="{4191BA78-DE0F-49A6-A6C9-4F615454EA7B}" destId="{A2B553E2-971E-4716-AEB9-A73AF5E60CFC}" srcOrd="1" destOrd="0" presId="urn:microsoft.com/office/officeart/2005/8/layout/vList2"/>
    <dgm:cxn modelId="{7FD057D0-D05E-4D0A-94A0-F467AFD5CD0E}" type="presParOf" srcId="{4191BA78-DE0F-49A6-A6C9-4F615454EA7B}" destId="{2A5A63BF-4344-4081-B191-2E6105B6F430}" srcOrd="2" destOrd="0" presId="urn:microsoft.com/office/officeart/2005/8/layout/vList2"/>
    <dgm:cxn modelId="{74B42A82-B7AB-413D-BE7A-40B98E43E3C7}" type="presParOf" srcId="{4191BA78-DE0F-49A6-A6C9-4F615454EA7B}" destId="{76DCE839-C951-42B0-90BD-D44AA6B5C21D}" srcOrd="3" destOrd="0" presId="urn:microsoft.com/office/officeart/2005/8/layout/vList2"/>
    <dgm:cxn modelId="{03230805-0B8B-4066-8F6B-A6CF132B84EB}" type="presParOf" srcId="{4191BA78-DE0F-49A6-A6C9-4F615454EA7B}" destId="{AAB52B24-7531-43FB-BDC6-8F9DFB664726}" srcOrd="4" destOrd="0" presId="urn:microsoft.com/office/officeart/2005/8/layout/vList2"/>
    <dgm:cxn modelId="{B798C41B-F544-449D-AFEC-0135AB1F25FD}" type="presParOf" srcId="{4191BA78-DE0F-49A6-A6C9-4F615454EA7B}" destId="{D2FF4846-4641-4A5A-9790-7A1A22719C11}" srcOrd="5" destOrd="0" presId="urn:microsoft.com/office/officeart/2005/8/layout/vList2"/>
    <dgm:cxn modelId="{8CCE2FF8-6415-4CF9-9A9D-B62490616F1F}" type="presParOf" srcId="{4191BA78-DE0F-49A6-A6C9-4F615454EA7B}" destId="{9203F294-85A3-4368-852C-6B231E3F8BD4}" srcOrd="6" destOrd="0" presId="urn:microsoft.com/office/officeart/2005/8/layout/vList2"/>
    <dgm:cxn modelId="{8B91DC3C-FCCC-44F2-A72D-7F66E2020BC3}" type="presParOf" srcId="{4191BA78-DE0F-49A6-A6C9-4F615454EA7B}" destId="{85964D98-408F-414D-A684-0E4E131A4038}" srcOrd="7" destOrd="0" presId="urn:microsoft.com/office/officeart/2005/8/layout/vList2"/>
    <dgm:cxn modelId="{3B9FDB18-7F50-4962-8770-2755CFEEFAC9}" type="presParOf" srcId="{4191BA78-DE0F-49A6-A6C9-4F615454EA7B}" destId="{10F9347E-D333-4C90-AC23-92FCDE002FCA}" srcOrd="8" destOrd="0" presId="urn:microsoft.com/office/officeart/2005/8/layout/vList2"/>
    <dgm:cxn modelId="{00A261E9-EB0F-459A-99B9-B27B7A1D4FF1}" type="presParOf" srcId="{4191BA78-DE0F-49A6-A6C9-4F615454EA7B}" destId="{1009A902-1BCF-447E-B1A3-0A3121648370}" srcOrd="9" destOrd="0" presId="urn:microsoft.com/office/officeart/2005/8/layout/vList2"/>
    <dgm:cxn modelId="{1EE9B4C2-9B63-4D31-9467-6F14CF52CBB4}" type="presParOf" srcId="{4191BA78-DE0F-49A6-A6C9-4F615454EA7B}" destId="{16AFCC48-6A9A-4A0C-8A75-B0D0D2CFA2A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13DACC-65C2-45DC-B356-231B7C397DFF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EEA4285D-12A6-4326-AA0B-0550CC59ED63}">
      <dgm:prSet phldrT="[Text]"/>
      <dgm:spPr/>
      <dgm:t>
        <a:bodyPr/>
        <a:lstStyle/>
        <a:p>
          <a:r>
            <a:rPr lang="en-IN" dirty="0" smtClean="0"/>
            <a:t>Guidance to auditors</a:t>
          </a:r>
          <a:endParaRPr lang="en-IN" dirty="0"/>
        </a:p>
      </dgm:t>
    </dgm:pt>
    <dgm:pt modelId="{AA5F02C3-082B-4547-ACF0-112B62F15E70}" type="parTrans" cxnId="{763D1D5C-9556-4624-818F-26A082EFAB27}">
      <dgm:prSet/>
      <dgm:spPr/>
      <dgm:t>
        <a:bodyPr/>
        <a:lstStyle/>
        <a:p>
          <a:endParaRPr lang="en-IN"/>
        </a:p>
      </dgm:t>
    </dgm:pt>
    <dgm:pt modelId="{CE1C4EB7-A1AD-4E7A-9107-284C202AF06C}" type="sibTrans" cxnId="{763D1D5C-9556-4624-818F-26A082EFAB27}">
      <dgm:prSet/>
      <dgm:spPr/>
      <dgm:t>
        <a:bodyPr/>
        <a:lstStyle/>
        <a:p>
          <a:endParaRPr lang="en-IN"/>
        </a:p>
      </dgm:t>
    </dgm:pt>
    <dgm:pt modelId="{434EDE06-3F9F-47A9-AC47-1B6703790657}">
      <dgm:prSet phldrT="[Text]"/>
      <dgm:spPr/>
      <dgm:t>
        <a:bodyPr/>
        <a:lstStyle/>
        <a:p>
          <a:r>
            <a:rPr lang="en-IN" dirty="0" smtClean="0"/>
            <a:t>Protection to auditors</a:t>
          </a:r>
          <a:endParaRPr lang="en-IN" dirty="0"/>
        </a:p>
      </dgm:t>
    </dgm:pt>
    <dgm:pt modelId="{1537F383-91E1-40A5-8CDF-F9164E55631D}" type="parTrans" cxnId="{EB43E005-BBBF-4ED4-860C-D120BCCD09BC}">
      <dgm:prSet/>
      <dgm:spPr/>
      <dgm:t>
        <a:bodyPr/>
        <a:lstStyle/>
        <a:p>
          <a:endParaRPr lang="en-IN"/>
        </a:p>
      </dgm:t>
    </dgm:pt>
    <dgm:pt modelId="{5DDD0779-F99D-45D2-BE60-118018D64A52}" type="sibTrans" cxnId="{EB43E005-BBBF-4ED4-860C-D120BCCD09BC}">
      <dgm:prSet/>
      <dgm:spPr/>
      <dgm:t>
        <a:bodyPr/>
        <a:lstStyle/>
        <a:p>
          <a:endParaRPr lang="en-IN"/>
        </a:p>
      </dgm:t>
    </dgm:pt>
    <dgm:pt modelId="{977EB19A-A887-4D1A-B9D2-23524688BAC7}">
      <dgm:prSet phldrT="[Text]"/>
      <dgm:spPr/>
      <dgm:t>
        <a:bodyPr/>
        <a:lstStyle/>
        <a:p>
          <a:r>
            <a:rPr lang="en-IN" dirty="0" smtClean="0"/>
            <a:t>Ensures quality &amp; uniformity</a:t>
          </a:r>
          <a:endParaRPr lang="en-IN" dirty="0"/>
        </a:p>
      </dgm:t>
    </dgm:pt>
    <dgm:pt modelId="{84234451-EEF2-4D88-BC32-2D02E53CDE96}" type="parTrans" cxnId="{D737AC80-C5D6-4C0D-8679-0BB1C4794FC9}">
      <dgm:prSet/>
      <dgm:spPr/>
      <dgm:t>
        <a:bodyPr/>
        <a:lstStyle/>
        <a:p>
          <a:endParaRPr lang="en-IN"/>
        </a:p>
      </dgm:t>
    </dgm:pt>
    <dgm:pt modelId="{C3B5D6CE-52B3-48BF-A269-A3AEE57C9461}" type="sibTrans" cxnId="{D737AC80-C5D6-4C0D-8679-0BB1C4794FC9}">
      <dgm:prSet/>
      <dgm:spPr/>
      <dgm:t>
        <a:bodyPr/>
        <a:lstStyle/>
        <a:p>
          <a:endParaRPr lang="en-IN"/>
        </a:p>
      </dgm:t>
    </dgm:pt>
    <dgm:pt modelId="{28CF7F31-745B-4232-A113-0F7EAA6DD035}">
      <dgm:prSet phldrT="[Text]"/>
      <dgm:spPr/>
      <dgm:t>
        <a:bodyPr/>
        <a:lstStyle/>
        <a:p>
          <a:r>
            <a:rPr lang="en-IN" dirty="0" smtClean="0"/>
            <a:t>In line with global standards</a:t>
          </a:r>
          <a:endParaRPr lang="en-IN" dirty="0"/>
        </a:p>
      </dgm:t>
    </dgm:pt>
    <dgm:pt modelId="{3D651182-2DBE-4BE4-AFD4-B6487D081E6E}" type="parTrans" cxnId="{D1857743-CA9C-462F-ACF2-B142BF96EEAA}">
      <dgm:prSet/>
      <dgm:spPr/>
      <dgm:t>
        <a:bodyPr/>
        <a:lstStyle/>
        <a:p>
          <a:endParaRPr lang="en-IN"/>
        </a:p>
      </dgm:t>
    </dgm:pt>
    <dgm:pt modelId="{5203C31F-F848-4901-84C6-30CD2289808F}" type="sibTrans" cxnId="{D1857743-CA9C-462F-ACF2-B142BF96EEAA}">
      <dgm:prSet/>
      <dgm:spPr/>
      <dgm:t>
        <a:bodyPr/>
        <a:lstStyle/>
        <a:p>
          <a:endParaRPr lang="en-IN"/>
        </a:p>
      </dgm:t>
    </dgm:pt>
    <dgm:pt modelId="{F54F341D-A6C0-4C5F-AA63-7F50FD2046AE}">
      <dgm:prSet phldrT="[Text]"/>
      <dgm:spPr/>
      <dgm:t>
        <a:bodyPr/>
        <a:lstStyle/>
        <a:p>
          <a:r>
            <a:rPr lang="en-IN" dirty="0" smtClean="0"/>
            <a:t>Mandated by law (Sec 143(2) &amp; 143(9))</a:t>
          </a:r>
          <a:endParaRPr lang="en-IN" dirty="0"/>
        </a:p>
      </dgm:t>
    </dgm:pt>
    <dgm:pt modelId="{FBA5B952-A9A1-4E4F-9B87-D2733743ECDB}" type="parTrans" cxnId="{04F93762-BDC3-4342-8C9E-3C66805144BE}">
      <dgm:prSet/>
      <dgm:spPr/>
      <dgm:t>
        <a:bodyPr/>
        <a:lstStyle/>
        <a:p>
          <a:endParaRPr lang="en-IN"/>
        </a:p>
      </dgm:t>
    </dgm:pt>
    <dgm:pt modelId="{5A75FB42-FC85-422E-B1F2-353DB5178E93}" type="sibTrans" cxnId="{04F93762-BDC3-4342-8C9E-3C66805144BE}">
      <dgm:prSet/>
      <dgm:spPr/>
      <dgm:t>
        <a:bodyPr/>
        <a:lstStyle/>
        <a:p>
          <a:endParaRPr lang="en-IN"/>
        </a:p>
      </dgm:t>
    </dgm:pt>
    <dgm:pt modelId="{341FB728-786B-4DBC-9590-3A438928CE1F}" type="pres">
      <dgm:prSet presAssocID="{C113DACC-65C2-45DC-B356-231B7C397DFF}" presName="compositeShape" presStyleCnt="0">
        <dgm:presLayoutVars>
          <dgm:dir/>
          <dgm:resizeHandles/>
        </dgm:presLayoutVars>
      </dgm:prSet>
      <dgm:spPr/>
    </dgm:pt>
    <dgm:pt modelId="{D0EA3B7F-7E7A-499B-AB37-8A3556973D9F}" type="pres">
      <dgm:prSet presAssocID="{C113DACC-65C2-45DC-B356-231B7C397DFF}" presName="pyramid" presStyleLbl="node1" presStyleIdx="0" presStyleCnt="1"/>
      <dgm:spPr/>
    </dgm:pt>
    <dgm:pt modelId="{7A13ADC8-FF05-4EA4-A743-D3B70126AA74}" type="pres">
      <dgm:prSet presAssocID="{C113DACC-65C2-45DC-B356-231B7C397DFF}" presName="theList" presStyleCnt="0"/>
      <dgm:spPr/>
    </dgm:pt>
    <dgm:pt modelId="{AC8F13CA-9163-4B06-83ED-4FB7AE133C3E}" type="pres">
      <dgm:prSet presAssocID="{EEA4285D-12A6-4326-AA0B-0550CC59ED63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B9B5765-1F7E-4B8B-99F4-74A0249CE621}" type="pres">
      <dgm:prSet presAssocID="{EEA4285D-12A6-4326-AA0B-0550CC59ED63}" presName="aSpace" presStyleCnt="0"/>
      <dgm:spPr/>
    </dgm:pt>
    <dgm:pt modelId="{0CD20680-2DD4-4C15-9C03-1A05CAB7E8F0}" type="pres">
      <dgm:prSet presAssocID="{434EDE06-3F9F-47A9-AC47-1B6703790657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559476D-EBE3-4DD9-8092-A1AD38E5FB1A}" type="pres">
      <dgm:prSet presAssocID="{434EDE06-3F9F-47A9-AC47-1B6703790657}" presName="aSpace" presStyleCnt="0"/>
      <dgm:spPr/>
    </dgm:pt>
    <dgm:pt modelId="{BAFBC087-B846-49AF-9C2A-2D4977E59333}" type="pres">
      <dgm:prSet presAssocID="{977EB19A-A887-4D1A-B9D2-23524688BAC7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917A97F-7C3F-40DD-957E-DACE1907E09E}" type="pres">
      <dgm:prSet presAssocID="{977EB19A-A887-4D1A-B9D2-23524688BAC7}" presName="aSpace" presStyleCnt="0"/>
      <dgm:spPr/>
    </dgm:pt>
    <dgm:pt modelId="{F6360E92-001B-4087-8A99-EC3ECAA9DC82}" type="pres">
      <dgm:prSet presAssocID="{28CF7F31-745B-4232-A113-0F7EAA6DD035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7E0754A-99F4-4EC2-A35A-18F20228C688}" type="pres">
      <dgm:prSet presAssocID="{28CF7F31-745B-4232-A113-0F7EAA6DD035}" presName="aSpace" presStyleCnt="0"/>
      <dgm:spPr/>
    </dgm:pt>
    <dgm:pt modelId="{89D1B76A-574C-43B4-9C28-1425D1F0300B}" type="pres">
      <dgm:prSet presAssocID="{F54F341D-A6C0-4C5F-AA63-7F50FD2046AE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98FE8F5-108B-4A57-98A2-3D32582F6EE1}" type="pres">
      <dgm:prSet presAssocID="{F54F341D-A6C0-4C5F-AA63-7F50FD2046AE}" presName="aSpace" presStyleCnt="0"/>
      <dgm:spPr/>
    </dgm:pt>
  </dgm:ptLst>
  <dgm:cxnLst>
    <dgm:cxn modelId="{D737AC80-C5D6-4C0D-8679-0BB1C4794FC9}" srcId="{C113DACC-65C2-45DC-B356-231B7C397DFF}" destId="{977EB19A-A887-4D1A-B9D2-23524688BAC7}" srcOrd="2" destOrd="0" parTransId="{84234451-EEF2-4D88-BC32-2D02E53CDE96}" sibTransId="{C3B5D6CE-52B3-48BF-A269-A3AEE57C9461}"/>
    <dgm:cxn modelId="{04F93762-BDC3-4342-8C9E-3C66805144BE}" srcId="{C113DACC-65C2-45DC-B356-231B7C397DFF}" destId="{F54F341D-A6C0-4C5F-AA63-7F50FD2046AE}" srcOrd="4" destOrd="0" parTransId="{FBA5B952-A9A1-4E4F-9B87-D2733743ECDB}" sibTransId="{5A75FB42-FC85-422E-B1F2-353DB5178E93}"/>
    <dgm:cxn modelId="{BB23C57B-45D5-469C-9DD2-2B8BE92C812F}" type="presOf" srcId="{28CF7F31-745B-4232-A113-0F7EAA6DD035}" destId="{F6360E92-001B-4087-8A99-EC3ECAA9DC82}" srcOrd="0" destOrd="0" presId="urn:microsoft.com/office/officeart/2005/8/layout/pyramid2"/>
    <dgm:cxn modelId="{230C6409-D80A-40B6-9106-EB3973290997}" type="presOf" srcId="{977EB19A-A887-4D1A-B9D2-23524688BAC7}" destId="{BAFBC087-B846-49AF-9C2A-2D4977E59333}" srcOrd="0" destOrd="0" presId="urn:microsoft.com/office/officeart/2005/8/layout/pyramid2"/>
    <dgm:cxn modelId="{659D1A6F-4559-4BB0-8A23-2CA55C6B084A}" type="presOf" srcId="{C113DACC-65C2-45DC-B356-231B7C397DFF}" destId="{341FB728-786B-4DBC-9590-3A438928CE1F}" srcOrd="0" destOrd="0" presId="urn:microsoft.com/office/officeart/2005/8/layout/pyramid2"/>
    <dgm:cxn modelId="{EB43E005-BBBF-4ED4-860C-D120BCCD09BC}" srcId="{C113DACC-65C2-45DC-B356-231B7C397DFF}" destId="{434EDE06-3F9F-47A9-AC47-1B6703790657}" srcOrd="1" destOrd="0" parTransId="{1537F383-91E1-40A5-8CDF-F9164E55631D}" sibTransId="{5DDD0779-F99D-45D2-BE60-118018D64A52}"/>
    <dgm:cxn modelId="{763D1D5C-9556-4624-818F-26A082EFAB27}" srcId="{C113DACC-65C2-45DC-B356-231B7C397DFF}" destId="{EEA4285D-12A6-4326-AA0B-0550CC59ED63}" srcOrd="0" destOrd="0" parTransId="{AA5F02C3-082B-4547-ACF0-112B62F15E70}" sibTransId="{CE1C4EB7-A1AD-4E7A-9107-284C202AF06C}"/>
    <dgm:cxn modelId="{D1857743-CA9C-462F-ACF2-B142BF96EEAA}" srcId="{C113DACC-65C2-45DC-B356-231B7C397DFF}" destId="{28CF7F31-745B-4232-A113-0F7EAA6DD035}" srcOrd="3" destOrd="0" parTransId="{3D651182-2DBE-4BE4-AFD4-B6487D081E6E}" sibTransId="{5203C31F-F848-4901-84C6-30CD2289808F}"/>
    <dgm:cxn modelId="{4D89B7C9-77A3-45E1-ADE4-2D3E43A85DE7}" type="presOf" srcId="{434EDE06-3F9F-47A9-AC47-1B6703790657}" destId="{0CD20680-2DD4-4C15-9C03-1A05CAB7E8F0}" srcOrd="0" destOrd="0" presId="urn:microsoft.com/office/officeart/2005/8/layout/pyramid2"/>
    <dgm:cxn modelId="{9FB07DF3-F0BB-409C-9D14-46B5770B677A}" type="presOf" srcId="{F54F341D-A6C0-4C5F-AA63-7F50FD2046AE}" destId="{89D1B76A-574C-43B4-9C28-1425D1F0300B}" srcOrd="0" destOrd="0" presId="urn:microsoft.com/office/officeart/2005/8/layout/pyramid2"/>
    <dgm:cxn modelId="{36806366-D6FA-4E72-ADC9-BCF53B35BD86}" type="presOf" srcId="{EEA4285D-12A6-4326-AA0B-0550CC59ED63}" destId="{AC8F13CA-9163-4B06-83ED-4FB7AE133C3E}" srcOrd="0" destOrd="0" presId="urn:microsoft.com/office/officeart/2005/8/layout/pyramid2"/>
    <dgm:cxn modelId="{5B9F3982-93BD-4829-8702-1CB7226245C3}" type="presParOf" srcId="{341FB728-786B-4DBC-9590-3A438928CE1F}" destId="{D0EA3B7F-7E7A-499B-AB37-8A3556973D9F}" srcOrd="0" destOrd="0" presId="urn:microsoft.com/office/officeart/2005/8/layout/pyramid2"/>
    <dgm:cxn modelId="{33D11FEA-2708-446B-9A62-F48FF07F06C2}" type="presParOf" srcId="{341FB728-786B-4DBC-9590-3A438928CE1F}" destId="{7A13ADC8-FF05-4EA4-A743-D3B70126AA74}" srcOrd="1" destOrd="0" presId="urn:microsoft.com/office/officeart/2005/8/layout/pyramid2"/>
    <dgm:cxn modelId="{BEBBC3F3-5CC2-482E-9D5F-B9154F9310F9}" type="presParOf" srcId="{7A13ADC8-FF05-4EA4-A743-D3B70126AA74}" destId="{AC8F13CA-9163-4B06-83ED-4FB7AE133C3E}" srcOrd="0" destOrd="0" presId="urn:microsoft.com/office/officeart/2005/8/layout/pyramid2"/>
    <dgm:cxn modelId="{DADA13D2-7631-44AE-AD74-8081FE7A9A34}" type="presParOf" srcId="{7A13ADC8-FF05-4EA4-A743-D3B70126AA74}" destId="{FB9B5765-1F7E-4B8B-99F4-74A0249CE621}" srcOrd="1" destOrd="0" presId="urn:microsoft.com/office/officeart/2005/8/layout/pyramid2"/>
    <dgm:cxn modelId="{B1B62B45-FDBC-40C4-BF1D-7BB65F73AB3A}" type="presParOf" srcId="{7A13ADC8-FF05-4EA4-A743-D3B70126AA74}" destId="{0CD20680-2DD4-4C15-9C03-1A05CAB7E8F0}" srcOrd="2" destOrd="0" presId="urn:microsoft.com/office/officeart/2005/8/layout/pyramid2"/>
    <dgm:cxn modelId="{55993327-D4CA-46D8-9DCF-B307D0A1231E}" type="presParOf" srcId="{7A13ADC8-FF05-4EA4-A743-D3B70126AA74}" destId="{3559476D-EBE3-4DD9-8092-A1AD38E5FB1A}" srcOrd="3" destOrd="0" presId="urn:microsoft.com/office/officeart/2005/8/layout/pyramid2"/>
    <dgm:cxn modelId="{B34C4D7A-AF0F-4B2C-B689-D9C7A2077592}" type="presParOf" srcId="{7A13ADC8-FF05-4EA4-A743-D3B70126AA74}" destId="{BAFBC087-B846-49AF-9C2A-2D4977E59333}" srcOrd="4" destOrd="0" presId="urn:microsoft.com/office/officeart/2005/8/layout/pyramid2"/>
    <dgm:cxn modelId="{509A4554-C5D9-41D3-B631-472EF823A9AE}" type="presParOf" srcId="{7A13ADC8-FF05-4EA4-A743-D3B70126AA74}" destId="{7917A97F-7C3F-40DD-957E-DACE1907E09E}" srcOrd="5" destOrd="0" presId="urn:microsoft.com/office/officeart/2005/8/layout/pyramid2"/>
    <dgm:cxn modelId="{DC3EA45D-1433-4B2E-80C3-60E7DAA135E4}" type="presParOf" srcId="{7A13ADC8-FF05-4EA4-A743-D3B70126AA74}" destId="{F6360E92-001B-4087-8A99-EC3ECAA9DC82}" srcOrd="6" destOrd="0" presId="urn:microsoft.com/office/officeart/2005/8/layout/pyramid2"/>
    <dgm:cxn modelId="{7B77CDB7-EFC6-4E41-83AD-5171AE540456}" type="presParOf" srcId="{7A13ADC8-FF05-4EA4-A743-D3B70126AA74}" destId="{D7E0754A-99F4-4EC2-A35A-18F20228C688}" srcOrd="7" destOrd="0" presId="urn:microsoft.com/office/officeart/2005/8/layout/pyramid2"/>
    <dgm:cxn modelId="{D12437EC-74DD-4C80-A07E-91619D8496E5}" type="presParOf" srcId="{7A13ADC8-FF05-4EA4-A743-D3B70126AA74}" destId="{89D1B76A-574C-43B4-9C28-1425D1F0300B}" srcOrd="8" destOrd="0" presId="urn:microsoft.com/office/officeart/2005/8/layout/pyramid2"/>
    <dgm:cxn modelId="{E38D2D0A-1DF6-4BBB-9C52-5B70D073EA52}" type="presParOf" srcId="{7A13ADC8-FF05-4EA4-A743-D3B70126AA74}" destId="{F98FE8F5-108B-4A57-98A2-3D32582F6EE1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2153F5-B052-49CB-A7FB-4DAE7D2659A0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01F60307-CE05-4C01-8127-BEEA25A4A2C7}">
      <dgm:prSet phldrT="[Text]"/>
      <dgm:spPr/>
      <dgm:t>
        <a:bodyPr/>
        <a:lstStyle/>
        <a:p>
          <a:r>
            <a:rPr lang="en-IN" dirty="0" smtClean="0"/>
            <a:t>To devote appropriate attention to important areas of audit</a:t>
          </a:r>
          <a:endParaRPr lang="en-IN" dirty="0"/>
        </a:p>
      </dgm:t>
    </dgm:pt>
    <dgm:pt modelId="{CCA9816F-DAEC-47FC-83F0-76509070ACA9}" type="parTrans" cxnId="{44F745B1-9550-4520-A4FF-F7B52B37D213}">
      <dgm:prSet/>
      <dgm:spPr/>
      <dgm:t>
        <a:bodyPr/>
        <a:lstStyle/>
        <a:p>
          <a:endParaRPr lang="en-IN"/>
        </a:p>
      </dgm:t>
    </dgm:pt>
    <dgm:pt modelId="{A353FEE6-2B50-4ECC-AF92-4FE0AAE1A4C3}" type="sibTrans" cxnId="{44F745B1-9550-4520-A4FF-F7B52B37D213}">
      <dgm:prSet/>
      <dgm:spPr/>
      <dgm:t>
        <a:bodyPr/>
        <a:lstStyle/>
        <a:p>
          <a:endParaRPr lang="en-IN"/>
        </a:p>
      </dgm:t>
    </dgm:pt>
    <dgm:pt modelId="{6C19847E-B25A-42AB-8B79-EAFB242F5B35}">
      <dgm:prSet phldrT="[Text]"/>
      <dgm:spPr/>
      <dgm:t>
        <a:bodyPr/>
        <a:lstStyle/>
        <a:p>
          <a:r>
            <a:rPr lang="en-IN" dirty="0" smtClean="0"/>
            <a:t>Identifying and resolving problems on a timely basis</a:t>
          </a:r>
          <a:endParaRPr lang="en-IN" dirty="0"/>
        </a:p>
      </dgm:t>
    </dgm:pt>
    <dgm:pt modelId="{7A86625A-F110-4C34-B2E9-6B86AC585AED}" type="parTrans" cxnId="{76E64619-E8D3-4F4D-A76E-A192761790FB}">
      <dgm:prSet/>
      <dgm:spPr/>
      <dgm:t>
        <a:bodyPr/>
        <a:lstStyle/>
        <a:p>
          <a:endParaRPr lang="en-IN"/>
        </a:p>
      </dgm:t>
    </dgm:pt>
    <dgm:pt modelId="{FC737F84-2F18-4D65-A8DD-664F3BBE7B38}" type="sibTrans" cxnId="{76E64619-E8D3-4F4D-A76E-A192761790FB}">
      <dgm:prSet/>
      <dgm:spPr/>
      <dgm:t>
        <a:bodyPr/>
        <a:lstStyle/>
        <a:p>
          <a:endParaRPr lang="en-IN"/>
        </a:p>
      </dgm:t>
    </dgm:pt>
    <dgm:pt modelId="{87B08FAF-3104-4E7E-B614-0EE63AB44DB1}">
      <dgm:prSet phldrT="[Text]"/>
      <dgm:spPr/>
      <dgm:t>
        <a:bodyPr/>
        <a:lstStyle/>
        <a:p>
          <a:r>
            <a:rPr lang="en-IN" dirty="0" smtClean="0"/>
            <a:t>Organising &amp; managing the audit – Effectiveness and Efficiency</a:t>
          </a:r>
          <a:endParaRPr lang="en-IN" dirty="0"/>
        </a:p>
      </dgm:t>
    </dgm:pt>
    <dgm:pt modelId="{8DBE241C-1296-4EB7-B32B-0AC785CB272F}" type="parTrans" cxnId="{F880D2C7-9469-450A-9AA6-3C33419A5354}">
      <dgm:prSet/>
      <dgm:spPr/>
      <dgm:t>
        <a:bodyPr/>
        <a:lstStyle/>
        <a:p>
          <a:endParaRPr lang="en-IN"/>
        </a:p>
      </dgm:t>
    </dgm:pt>
    <dgm:pt modelId="{030BCCB7-C589-4443-B0F4-1A03CA7F6312}" type="sibTrans" cxnId="{F880D2C7-9469-450A-9AA6-3C33419A5354}">
      <dgm:prSet/>
      <dgm:spPr/>
      <dgm:t>
        <a:bodyPr/>
        <a:lstStyle/>
        <a:p>
          <a:endParaRPr lang="en-IN"/>
        </a:p>
      </dgm:t>
    </dgm:pt>
    <dgm:pt modelId="{7DC374B4-2FEF-4DAD-808B-EC1D7A4D2B42}">
      <dgm:prSet phldrT="[Text]"/>
      <dgm:spPr/>
      <dgm:t>
        <a:bodyPr/>
        <a:lstStyle/>
        <a:p>
          <a:r>
            <a:rPr lang="en-IN" dirty="0" smtClean="0"/>
            <a:t>Selection of a competent engagement team, their direction &amp; supervision</a:t>
          </a:r>
        </a:p>
      </dgm:t>
    </dgm:pt>
    <dgm:pt modelId="{0A3312AB-282D-455B-AFF8-3E7856C8F444}" type="parTrans" cxnId="{646836C9-D173-4A01-B60B-AC98E5677BD4}">
      <dgm:prSet/>
      <dgm:spPr/>
      <dgm:t>
        <a:bodyPr/>
        <a:lstStyle/>
        <a:p>
          <a:endParaRPr lang="en-IN"/>
        </a:p>
      </dgm:t>
    </dgm:pt>
    <dgm:pt modelId="{8F6DAFE3-3A39-40F4-8FD3-5F4DD774C7E6}" type="sibTrans" cxnId="{646836C9-D173-4A01-B60B-AC98E5677BD4}">
      <dgm:prSet/>
      <dgm:spPr/>
      <dgm:t>
        <a:bodyPr/>
        <a:lstStyle/>
        <a:p>
          <a:endParaRPr lang="en-IN"/>
        </a:p>
      </dgm:t>
    </dgm:pt>
    <dgm:pt modelId="{2464DF69-81BD-42DD-9D14-060E25060044}">
      <dgm:prSet phldrT="[Text]"/>
      <dgm:spPr/>
      <dgm:t>
        <a:bodyPr/>
        <a:lstStyle/>
        <a:p>
          <a:r>
            <a:rPr lang="en-IN" dirty="0" smtClean="0"/>
            <a:t>Coordination of work done by component auditors &amp; experts</a:t>
          </a:r>
        </a:p>
      </dgm:t>
    </dgm:pt>
    <dgm:pt modelId="{50C9A616-4BA5-40C5-8C91-3909B2AEF64F}" type="parTrans" cxnId="{D887FE2E-2F39-4CA5-B89D-8BAF9547A2A4}">
      <dgm:prSet/>
      <dgm:spPr/>
      <dgm:t>
        <a:bodyPr/>
        <a:lstStyle/>
        <a:p>
          <a:endParaRPr lang="en-IN"/>
        </a:p>
      </dgm:t>
    </dgm:pt>
    <dgm:pt modelId="{DF8542A9-A1BE-43FE-B07D-086A07134F2B}" type="sibTrans" cxnId="{D887FE2E-2F39-4CA5-B89D-8BAF9547A2A4}">
      <dgm:prSet/>
      <dgm:spPr/>
      <dgm:t>
        <a:bodyPr/>
        <a:lstStyle/>
        <a:p>
          <a:endParaRPr lang="en-IN"/>
        </a:p>
      </dgm:t>
    </dgm:pt>
    <dgm:pt modelId="{2BB299EA-F8DA-47E2-B62B-A03DCF35EF64}" type="pres">
      <dgm:prSet presAssocID="{AB2153F5-B052-49CB-A7FB-4DAE7D2659A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IN"/>
        </a:p>
      </dgm:t>
    </dgm:pt>
    <dgm:pt modelId="{1AEB2FEF-FC2E-4127-B9A7-924264623AB7}" type="pres">
      <dgm:prSet presAssocID="{AB2153F5-B052-49CB-A7FB-4DAE7D2659A0}" presName="Name1" presStyleCnt="0"/>
      <dgm:spPr/>
    </dgm:pt>
    <dgm:pt modelId="{454C63CD-3734-4228-9C72-3C367EEEE542}" type="pres">
      <dgm:prSet presAssocID="{AB2153F5-B052-49CB-A7FB-4DAE7D2659A0}" presName="cycle" presStyleCnt="0"/>
      <dgm:spPr/>
    </dgm:pt>
    <dgm:pt modelId="{8B802F8E-66BE-42F2-A0CF-8AB0F9058C78}" type="pres">
      <dgm:prSet presAssocID="{AB2153F5-B052-49CB-A7FB-4DAE7D2659A0}" presName="srcNode" presStyleLbl="node1" presStyleIdx="0" presStyleCnt="5"/>
      <dgm:spPr/>
    </dgm:pt>
    <dgm:pt modelId="{D1C5D819-12C2-4766-8BD5-3951429BC2D6}" type="pres">
      <dgm:prSet presAssocID="{AB2153F5-B052-49CB-A7FB-4DAE7D2659A0}" presName="conn" presStyleLbl="parChTrans1D2" presStyleIdx="0" presStyleCnt="1"/>
      <dgm:spPr/>
      <dgm:t>
        <a:bodyPr/>
        <a:lstStyle/>
        <a:p>
          <a:endParaRPr lang="en-IN"/>
        </a:p>
      </dgm:t>
    </dgm:pt>
    <dgm:pt modelId="{1B155988-740D-40E9-8FAA-5FDA33DEE37B}" type="pres">
      <dgm:prSet presAssocID="{AB2153F5-B052-49CB-A7FB-4DAE7D2659A0}" presName="extraNode" presStyleLbl="node1" presStyleIdx="0" presStyleCnt="5"/>
      <dgm:spPr/>
    </dgm:pt>
    <dgm:pt modelId="{03963364-DAC4-4F17-9D68-5059BF536943}" type="pres">
      <dgm:prSet presAssocID="{AB2153F5-B052-49CB-A7FB-4DAE7D2659A0}" presName="dstNode" presStyleLbl="node1" presStyleIdx="0" presStyleCnt="5"/>
      <dgm:spPr/>
    </dgm:pt>
    <dgm:pt modelId="{9A34D04D-F19B-4154-8181-F777298009CB}" type="pres">
      <dgm:prSet presAssocID="{01F60307-CE05-4C01-8127-BEEA25A4A2C7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45EC46B-8516-41B2-B8C7-43D5E15813C8}" type="pres">
      <dgm:prSet presAssocID="{01F60307-CE05-4C01-8127-BEEA25A4A2C7}" presName="accent_1" presStyleCnt="0"/>
      <dgm:spPr/>
    </dgm:pt>
    <dgm:pt modelId="{5D691123-630A-4694-B3E5-5AF7AB1C009A}" type="pres">
      <dgm:prSet presAssocID="{01F60307-CE05-4C01-8127-BEEA25A4A2C7}" presName="accentRepeatNode" presStyleLbl="solidFgAcc1" presStyleIdx="0" presStyleCnt="5"/>
      <dgm:spPr/>
    </dgm:pt>
    <dgm:pt modelId="{D4966CC8-65E0-4207-AB79-BBF153C436A9}" type="pres">
      <dgm:prSet presAssocID="{6C19847E-B25A-42AB-8B79-EAFB242F5B3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20AA17B-CEC7-4A4B-A374-D002D37EA29F}" type="pres">
      <dgm:prSet presAssocID="{6C19847E-B25A-42AB-8B79-EAFB242F5B35}" presName="accent_2" presStyleCnt="0"/>
      <dgm:spPr/>
    </dgm:pt>
    <dgm:pt modelId="{2A7ED093-2BEB-4352-842D-15AFD11EA1A7}" type="pres">
      <dgm:prSet presAssocID="{6C19847E-B25A-42AB-8B79-EAFB242F5B35}" presName="accentRepeatNode" presStyleLbl="solidFgAcc1" presStyleIdx="1" presStyleCnt="5"/>
      <dgm:spPr/>
    </dgm:pt>
    <dgm:pt modelId="{51AB7255-FC90-45C7-882D-E73DF169345C}" type="pres">
      <dgm:prSet presAssocID="{87B08FAF-3104-4E7E-B614-0EE63AB44DB1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FAC51FA-2A85-4614-B0E2-0358D084C99D}" type="pres">
      <dgm:prSet presAssocID="{87B08FAF-3104-4E7E-B614-0EE63AB44DB1}" presName="accent_3" presStyleCnt="0"/>
      <dgm:spPr/>
    </dgm:pt>
    <dgm:pt modelId="{C0290AB8-5B4B-40AF-8291-44A2D8AF3805}" type="pres">
      <dgm:prSet presAssocID="{87B08FAF-3104-4E7E-B614-0EE63AB44DB1}" presName="accentRepeatNode" presStyleLbl="solidFgAcc1" presStyleIdx="2" presStyleCnt="5"/>
      <dgm:spPr/>
    </dgm:pt>
    <dgm:pt modelId="{01508F17-254B-4AC2-B3B8-331B5384AD9E}" type="pres">
      <dgm:prSet presAssocID="{7DC374B4-2FEF-4DAD-808B-EC1D7A4D2B42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843F29D-9B32-4516-9F49-F614642D94B7}" type="pres">
      <dgm:prSet presAssocID="{7DC374B4-2FEF-4DAD-808B-EC1D7A4D2B42}" presName="accent_4" presStyleCnt="0"/>
      <dgm:spPr/>
    </dgm:pt>
    <dgm:pt modelId="{3849D170-0B62-4423-847C-4FF2E7896935}" type="pres">
      <dgm:prSet presAssocID="{7DC374B4-2FEF-4DAD-808B-EC1D7A4D2B42}" presName="accentRepeatNode" presStyleLbl="solidFgAcc1" presStyleIdx="3" presStyleCnt="5"/>
      <dgm:spPr/>
    </dgm:pt>
    <dgm:pt modelId="{27487008-580E-479F-8EFF-4D95B3D7F53D}" type="pres">
      <dgm:prSet presAssocID="{2464DF69-81BD-42DD-9D14-060E25060044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9EAD6E4-D42A-4A1B-BAC4-48275C20AAB1}" type="pres">
      <dgm:prSet presAssocID="{2464DF69-81BD-42DD-9D14-060E25060044}" presName="accent_5" presStyleCnt="0"/>
      <dgm:spPr/>
    </dgm:pt>
    <dgm:pt modelId="{B3A4C148-B6F5-4BE7-93FE-CBAEF14DFCD0}" type="pres">
      <dgm:prSet presAssocID="{2464DF69-81BD-42DD-9D14-060E25060044}" presName="accentRepeatNode" presStyleLbl="solidFgAcc1" presStyleIdx="4" presStyleCnt="5"/>
      <dgm:spPr/>
    </dgm:pt>
  </dgm:ptLst>
  <dgm:cxnLst>
    <dgm:cxn modelId="{5858C134-9B5D-4E01-A733-9589793CC371}" type="presOf" srcId="{87B08FAF-3104-4E7E-B614-0EE63AB44DB1}" destId="{51AB7255-FC90-45C7-882D-E73DF169345C}" srcOrd="0" destOrd="0" presId="urn:microsoft.com/office/officeart/2008/layout/VerticalCurvedList"/>
    <dgm:cxn modelId="{CA7BB8CF-D8F3-45BA-804A-DE3F87D1B35E}" type="presOf" srcId="{7DC374B4-2FEF-4DAD-808B-EC1D7A4D2B42}" destId="{01508F17-254B-4AC2-B3B8-331B5384AD9E}" srcOrd="0" destOrd="0" presId="urn:microsoft.com/office/officeart/2008/layout/VerticalCurvedList"/>
    <dgm:cxn modelId="{44F745B1-9550-4520-A4FF-F7B52B37D213}" srcId="{AB2153F5-B052-49CB-A7FB-4DAE7D2659A0}" destId="{01F60307-CE05-4C01-8127-BEEA25A4A2C7}" srcOrd="0" destOrd="0" parTransId="{CCA9816F-DAEC-47FC-83F0-76509070ACA9}" sibTransId="{A353FEE6-2B50-4ECC-AF92-4FE0AAE1A4C3}"/>
    <dgm:cxn modelId="{646836C9-D173-4A01-B60B-AC98E5677BD4}" srcId="{AB2153F5-B052-49CB-A7FB-4DAE7D2659A0}" destId="{7DC374B4-2FEF-4DAD-808B-EC1D7A4D2B42}" srcOrd="3" destOrd="0" parTransId="{0A3312AB-282D-455B-AFF8-3E7856C8F444}" sibTransId="{8F6DAFE3-3A39-40F4-8FD3-5F4DD774C7E6}"/>
    <dgm:cxn modelId="{71A6C80B-E752-4D75-9D65-05B0B173AC03}" type="presOf" srcId="{01F60307-CE05-4C01-8127-BEEA25A4A2C7}" destId="{9A34D04D-F19B-4154-8181-F777298009CB}" srcOrd="0" destOrd="0" presId="urn:microsoft.com/office/officeart/2008/layout/VerticalCurvedList"/>
    <dgm:cxn modelId="{4D532DB1-7694-4786-9A7D-277AB8BC3927}" type="presOf" srcId="{AB2153F5-B052-49CB-A7FB-4DAE7D2659A0}" destId="{2BB299EA-F8DA-47E2-B62B-A03DCF35EF64}" srcOrd="0" destOrd="0" presId="urn:microsoft.com/office/officeart/2008/layout/VerticalCurvedList"/>
    <dgm:cxn modelId="{06FA18EE-810B-48D1-8440-967EE6DBFBA2}" type="presOf" srcId="{A353FEE6-2B50-4ECC-AF92-4FE0AAE1A4C3}" destId="{D1C5D819-12C2-4766-8BD5-3951429BC2D6}" srcOrd="0" destOrd="0" presId="urn:microsoft.com/office/officeart/2008/layout/VerticalCurvedList"/>
    <dgm:cxn modelId="{F880D2C7-9469-450A-9AA6-3C33419A5354}" srcId="{AB2153F5-B052-49CB-A7FB-4DAE7D2659A0}" destId="{87B08FAF-3104-4E7E-B614-0EE63AB44DB1}" srcOrd="2" destOrd="0" parTransId="{8DBE241C-1296-4EB7-B32B-0AC785CB272F}" sibTransId="{030BCCB7-C589-4443-B0F4-1A03CA7F6312}"/>
    <dgm:cxn modelId="{8C7EEDD6-D657-4380-AA49-3FF9DD163B5D}" type="presOf" srcId="{6C19847E-B25A-42AB-8B79-EAFB242F5B35}" destId="{D4966CC8-65E0-4207-AB79-BBF153C436A9}" srcOrd="0" destOrd="0" presId="urn:microsoft.com/office/officeart/2008/layout/VerticalCurvedList"/>
    <dgm:cxn modelId="{D887FE2E-2F39-4CA5-B89D-8BAF9547A2A4}" srcId="{AB2153F5-B052-49CB-A7FB-4DAE7D2659A0}" destId="{2464DF69-81BD-42DD-9D14-060E25060044}" srcOrd="4" destOrd="0" parTransId="{50C9A616-4BA5-40C5-8C91-3909B2AEF64F}" sibTransId="{DF8542A9-A1BE-43FE-B07D-086A07134F2B}"/>
    <dgm:cxn modelId="{76E64619-E8D3-4F4D-A76E-A192761790FB}" srcId="{AB2153F5-B052-49CB-A7FB-4DAE7D2659A0}" destId="{6C19847E-B25A-42AB-8B79-EAFB242F5B35}" srcOrd="1" destOrd="0" parTransId="{7A86625A-F110-4C34-B2E9-6B86AC585AED}" sibTransId="{FC737F84-2F18-4D65-A8DD-664F3BBE7B38}"/>
    <dgm:cxn modelId="{7D1660EA-0E3C-4CA1-9B37-F0F9400137EB}" type="presOf" srcId="{2464DF69-81BD-42DD-9D14-060E25060044}" destId="{27487008-580E-479F-8EFF-4D95B3D7F53D}" srcOrd="0" destOrd="0" presId="urn:microsoft.com/office/officeart/2008/layout/VerticalCurvedList"/>
    <dgm:cxn modelId="{4E5BBBC4-A791-4583-AA55-98E5219E725A}" type="presParOf" srcId="{2BB299EA-F8DA-47E2-B62B-A03DCF35EF64}" destId="{1AEB2FEF-FC2E-4127-B9A7-924264623AB7}" srcOrd="0" destOrd="0" presId="urn:microsoft.com/office/officeart/2008/layout/VerticalCurvedList"/>
    <dgm:cxn modelId="{25C7A463-0162-4D45-AE1B-38B7F70608E0}" type="presParOf" srcId="{1AEB2FEF-FC2E-4127-B9A7-924264623AB7}" destId="{454C63CD-3734-4228-9C72-3C367EEEE542}" srcOrd="0" destOrd="0" presId="urn:microsoft.com/office/officeart/2008/layout/VerticalCurvedList"/>
    <dgm:cxn modelId="{431CEE66-AEF1-4BCB-AC2C-5B2D0371BCF4}" type="presParOf" srcId="{454C63CD-3734-4228-9C72-3C367EEEE542}" destId="{8B802F8E-66BE-42F2-A0CF-8AB0F9058C78}" srcOrd="0" destOrd="0" presId="urn:microsoft.com/office/officeart/2008/layout/VerticalCurvedList"/>
    <dgm:cxn modelId="{7C94C197-F374-4D5E-A7C0-4762FC04BA27}" type="presParOf" srcId="{454C63CD-3734-4228-9C72-3C367EEEE542}" destId="{D1C5D819-12C2-4766-8BD5-3951429BC2D6}" srcOrd="1" destOrd="0" presId="urn:microsoft.com/office/officeart/2008/layout/VerticalCurvedList"/>
    <dgm:cxn modelId="{D55CDB18-F0F4-420B-8AAB-BA303BE4FF06}" type="presParOf" srcId="{454C63CD-3734-4228-9C72-3C367EEEE542}" destId="{1B155988-740D-40E9-8FAA-5FDA33DEE37B}" srcOrd="2" destOrd="0" presId="urn:microsoft.com/office/officeart/2008/layout/VerticalCurvedList"/>
    <dgm:cxn modelId="{2C7E7287-F1E4-47C0-8045-15B352B6415B}" type="presParOf" srcId="{454C63CD-3734-4228-9C72-3C367EEEE542}" destId="{03963364-DAC4-4F17-9D68-5059BF536943}" srcOrd="3" destOrd="0" presId="urn:microsoft.com/office/officeart/2008/layout/VerticalCurvedList"/>
    <dgm:cxn modelId="{34FB309B-8DA0-431D-9612-3AB3C92357E7}" type="presParOf" srcId="{1AEB2FEF-FC2E-4127-B9A7-924264623AB7}" destId="{9A34D04D-F19B-4154-8181-F777298009CB}" srcOrd="1" destOrd="0" presId="urn:microsoft.com/office/officeart/2008/layout/VerticalCurvedList"/>
    <dgm:cxn modelId="{EE08D814-185E-431C-9D25-AC28C4BC9983}" type="presParOf" srcId="{1AEB2FEF-FC2E-4127-B9A7-924264623AB7}" destId="{845EC46B-8516-41B2-B8C7-43D5E15813C8}" srcOrd="2" destOrd="0" presId="urn:microsoft.com/office/officeart/2008/layout/VerticalCurvedList"/>
    <dgm:cxn modelId="{CB44A69B-AB6F-4565-90DB-B1CCB93CBEFC}" type="presParOf" srcId="{845EC46B-8516-41B2-B8C7-43D5E15813C8}" destId="{5D691123-630A-4694-B3E5-5AF7AB1C009A}" srcOrd="0" destOrd="0" presId="urn:microsoft.com/office/officeart/2008/layout/VerticalCurvedList"/>
    <dgm:cxn modelId="{D3B461C3-D99B-4379-810C-01FCC2658E7B}" type="presParOf" srcId="{1AEB2FEF-FC2E-4127-B9A7-924264623AB7}" destId="{D4966CC8-65E0-4207-AB79-BBF153C436A9}" srcOrd="3" destOrd="0" presId="urn:microsoft.com/office/officeart/2008/layout/VerticalCurvedList"/>
    <dgm:cxn modelId="{38D0C3DE-C566-4823-A981-C24CAB875EF0}" type="presParOf" srcId="{1AEB2FEF-FC2E-4127-B9A7-924264623AB7}" destId="{520AA17B-CEC7-4A4B-A374-D002D37EA29F}" srcOrd="4" destOrd="0" presId="urn:microsoft.com/office/officeart/2008/layout/VerticalCurvedList"/>
    <dgm:cxn modelId="{8950F77E-B3B1-41C3-84E5-3FC00F2FC50B}" type="presParOf" srcId="{520AA17B-CEC7-4A4B-A374-D002D37EA29F}" destId="{2A7ED093-2BEB-4352-842D-15AFD11EA1A7}" srcOrd="0" destOrd="0" presId="urn:microsoft.com/office/officeart/2008/layout/VerticalCurvedList"/>
    <dgm:cxn modelId="{CE4C234D-3E8C-4D11-883D-E86C0794E2D2}" type="presParOf" srcId="{1AEB2FEF-FC2E-4127-B9A7-924264623AB7}" destId="{51AB7255-FC90-45C7-882D-E73DF169345C}" srcOrd="5" destOrd="0" presId="urn:microsoft.com/office/officeart/2008/layout/VerticalCurvedList"/>
    <dgm:cxn modelId="{775F64EC-1968-436E-AADF-58BBC83AD3A4}" type="presParOf" srcId="{1AEB2FEF-FC2E-4127-B9A7-924264623AB7}" destId="{CFAC51FA-2A85-4614-B0E2-0358D084C99D}" srcOrd="6" destOrd="0" presId="urn:microsoft.com/office/officeart/2008/layout/VerticalCurvedList"/>
    <dgm:cxn modelId="{D2855AC1-9D9B-474B-B0A9-830483950991}" type="presParOf" srcId="{CFAC51FA-2A85-4614-B0E2-0358D084C99D}" destId="{C0290AB8-5B4B-40AF-8291-44A2D8AF3805}" srcOrd="0" destOrd="0" presId="urn:microsoft.com/office/officeart/2008/layout/VerticalCurvedList"/>
    <dgm:cxn modelId="{87950EAA-4AA0-4E06-A2EC-557ECCAB984D}" type="presParOf" srcId="{1AEB2FEF-FC2E-4127-B9A7-924264623AB7}" destId="{01508F17-254B-4AC2-B3B8-331B5384AD9E}" srcOrd="7" destOrd="0" presId="urn:microsoft.com/office/officeart/2008/layout/VerticalCurvedList"/>
    <dgm:cxn modelId="{07482B23-8271-4443-831F-9E140ED1519A}" type="presParOf" srcId="{1AEB2FEF-FC2E-4127-B9A7-924264623AB7}" destId="{8843F29D-9B32-4516-9F49-F614642D94B7}" srcOrd="8" destOrd="0" presId="urn:microsoft.com/office/officeart/2008/layout/VerticalCurvedList"/>
    <dgm:cxn modelId="{1E0CFD3F-A144-4A1B-B3F1-CA4F4735F38D}" type="presParOf" srcId="{8843F29D-9B32-4516-9F49-F614642D94B7}" destId="{3849D170-0B62-4423-847C-4FF2E7896935}" srcOrd="0" destOrd="0" presId="urn:microsoft.com/office/officeart/2008/layout/VerticalCurvedList"/>
    <dgm:cxn modelId="{69A9A750-4D85-4040-90FE-5F5F82381273}" type="presParOf" srcId="{1AEB2FEF-FC2E-4127-B9A7-924264623AB7}" destId="{27487008-580E-479F-8EFF-4D95B3D7F53D}" srcOrd="9" destOrd="0" presId="urn:microsoft.com/office/officeart/2008/layout/VerticalCurvedList"/>
    <dgm:cxn modelId="{9F515A60-8119-4073-9144-0109493937A5}" type="presParOf" srcId="{1AEB2FEF-FC2E-4127-B9A7-924264623AB7}" destId="{59EAD6E4-D42A-4A1B-BAC4-48275C20AAB1}" srcOrd="10" destOrd="0" presId="urn:microsoft.com/office/officeart/2008/layout/VerticalCurvedList"/>
    <dgm:cxn modelId="{4881D081-2486-4C30-BC4E-19878AA5F377}" type="presParOf" srcId="{59EAD6E4-D42A-4A1B-BAC4-48275C20AAB1}" destId="{B3A4C148-B6F5-4BE7-93FE-CBAEF14DFCD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1E7A0F-60E7-43A8-BEC4-238814CAA15C}" type="doc">
      <dgm:prSet loTypeId="urn:microsoft.com/office/officeart/2005/8/layout/process4" loCatId="process" qsTypeId="urn:microsoft.com/office/officeart/2005/8/quickstyle/simple2" qsCatId="simple" csTypeId="urn:microsoft.com/office/officeart/2005/8/colors/colorful2" csCatId="colorful" phldr="1"/>
      <dgm:spPr/>
    </dgm:pt>
    <dgm:pt modelId="{CBD9E415-E437-400F-8F6C-4F2F1521E9FF}">
      <dgm:prSet phldrT="[Text]"/>
      <dgm:spPr/>
      <dgm:t>
        <a:bodyPr/>
        <a:lstStyle/>
        <a:p>
          <a:r>
            <a:rPr lang="en-IN" dirty="0" smtClean="0"/>
            <a:t>Overall Audit Strategy</a:t>
          </a:r>
          <a:endParaRPr lang="en-IN" dirty="0"/>
        </a:p>
      </dgm:t>
    </dgm:pt>
    <dgm:pt modelId="{DC79D3A9-BEAD-485D-BE1D-6EBA7B64346F}" type="parTrans" cxnId="{A27DAE0E-DAF8-4EDC-A8D3-B3126F10024A}">
      <dgm:prSet/>
      <dgm:spPr/>
      <dgm:t>
        <a:bodyPr/>
        <a:lstStyle/>
        <a:p>
          <a:endParaRPr lang="en-IN"/>
        </a:p>
      </dgm:t>
    </dgm:pt>
    <dgm:pt modelId="{3C859690-F52F-465A-A834-EF93DE998106}" type="sibTrans" cxnId="{A27DAE0E-DAF8-4EDC-A8D3-B3126F10024A}">
      <dgm:prSet/>
      <dgm:spPr/>
      <dgm:t>
        <a:bodyPr/>
        <a:lstStyle/>
        <a:p>
          <a:endParaRPr lang="en-IN"/>
        </a:p>
      </dgm:t>
    </dgm:pt>
    <dgm:pt modelId="{8336F6DF-236C-4522-84D4-7409293006EF}">
      <dgm:prSet phldrT="[Text]"/>
      <dgm:spPr/>
      <dgm:t>
        <a:bodyPr/>
        <a:lstStyle/>
        <a:p>
          <a:r>
            <a:rPr lang="en-IN" dirty="0" smtClean="0"/>
            <a:t>Audit Plan</a:t>
          </a:r>
          <a:endParaRPr lang="en-IN" dirty="0"/>
        </a:p>
      </dgm:t>
    </dgm:pt>
    <dgm:pt modelId="{8FF38D34-DBFD-436F-BEFC-CE1A4A3B8630}" type="parTrans" cxnId="{16180316-EEA4-4536-B70A-2270927586A9}">
      <dgm:prSet/>
      <dgm:spPr/>
      <dgm:t>
        <a:bodyPr/>
        <a:lstStyle/>
        <a:p>
          <a:endParaRPr lang="en-IN"/>
        </a:p>
      </dgm:t>
    </dgm:pt>
    <dgm:pt modelId="{A7A6FAEB-1B7A-4E06-B72B-3030E08E2428}" type="sibTrans" cxnId="{16180316-EEA4-4536-B70A-2270927586A9}">
      <dgm:prSet/>
      <dgm:spPr/>
      <dgm:t>
        <a:bodyPr/>
        <a:lstStyle/>
        <a:p>
          <a:endParaRPr lang="en-IN"/>
        </a:p>
      </dgm:t>
    </dgm:pt>
    <dgm:pt modelId="{9ED36CFB-118F-4A6C-9764-99099AACCAA5}">
      <dgm:prSet phldrT="[Text]"/>
      <dgm:spPr/>
      <dgm:t>
        <a:bodyPr/>
        <a:lstStyle/>
        <a:p>
          <a:r>
            <a:rPr lang="en-IN" dirty="0" smtClean="0"/>
            <a:t>Audit Program</a:t>
          </a:r>
          <a:endParaRPr lang="en-IN" dirty="0"/>
        </a:p>
      </dgm:t>
    </dgm:pt>
    <dgm:pt modelId="{53356F44-786C-44AC-A13A-9A434900462E}" type="parTrans" cxnId="{DA2FC227-E6E6-4681-AA7B-362D36D75201}">
      <dgm:prSet/>
      <dgm:spPr/>
      <dgm:t>
        <a:bodyPr/>
        <a:lstStyle/>
        <a:p>
          <a:endParaRPr lang="en-IN"/>
        </a:p>
      </dgm:t>
    </dgm:pt>
    <dgm:pt modelId="{DE72EBC8-CEF8-493C-B90D-0FEA868A31CC}" type="sibTrans" cxnId="{DA2FC227-E6E6-4681-AA7B-362D36D75201}">
      <dgm:prSet/>
      <dgm:spPr/>
      <dgm:t>
        <a:bodyPr/>
        <a:lstStyle/>
        <a:p>
          <a:endParaRPr lang="en-IN"/>
        </a:p>
      </dgm:t>
    </dgm:pt>
    <dgm:pt modelId="{836EA66F-CAD6-433B-BEB2-9AAA08AC5F93}" type="pres">
      <dgm:prSet presAssocID="{FE1E7A0F-60E7-43A8-BEC4-238814CAA15C}" presName="Name0" presStyleCnt="0">
        <dgm:presLayoutVars>
          <dgm:dir/>
          <dgm:animLvl val="lvl"/>
          <dgm:resizeHandles val="exact"/>
        </dgm:presLayoutVars>
      </dgm:prSet>
      <dgm:spPr/>
    </dgm:pt>
    <dgm:pt modelId="{BFCCB3ED-790F-4541-9865-6565E3322622}" type="pres">
      <dgm:prSet presAssocID="{9ED36CFB-118F-4A6C-9764-99099AACCAA5}" presName="boxAndChildren" presStyleCnt="0"/>
      <dgm:spPr/>
    </dgm:pt>
    <dgm:pt modelId="{C920B847-D577-40A3-AA6F-288DB939A194}" type="pres">
      <dgm:prSet presAssocID="{9ED36CFB-118F-4A6C-9764-99099AACCAA5}" presName="parentTextBox" presStyleLbl="node1" presStyleIdx="0" presStyleCnt="3"/>
      <dgm:spPr/>
      <dgm:t>
        <a:bodyPr/>
        <a:lstStyle/>
        <a:p>
          <a:endParaRPr lang="en-IN"/>
        </a:p>
      </dgm:t>
    </dgm:pt>
    <dgm:pt modelId="{778680D6-D285-43C2-B78E-8AC8D91D2C60}" type="pres">
      <dgm:prSet presAssocID="{A7A6FAEB-1B7A-4E06-B72B-3030E08E2428}" presName="sp" presStyleCnt="0"/>
      <dgm:spPr/>
    </dgm:pt>
    <dgm:pt modelId="{ED18294F-CFEE-4B95-B61C-FF226B83F8DA}" type="pres">
      <dgm:prSet presAssocID="{8336F6DF-236C-4522-84D4-7409293006EF}" presName="arrowAndChildren" presStyleCnt="0"/>
      <dgm:spPr/>
    </dgm:pt>
    <dgm:pt modelId="{7DF32B24-E66D-4B57-BB4E-9A26D10864CC}" type="pres">
      <dgm:prSet presAssocID="{8336F6DF-236C-4522-84D4-7409293006EF}" presName="parentTextArrow" presStyleLbl="node1" presStyleIdx="1" presStyleCnt="3"/>
      <dgm:spPr/>
      <dgm:t>
        <a:bodyPr/>
        <a:lstStyle/>
        <a:p>
          <a:endParaRPr lang="en-IN"/>
        </a:p>
      </dgm:t>
    </dgm:pt>
    <dgm:pt modelId="{783A99AF-DA50-42D1-94E8-FC06851519EE}" type="pres">
      <dgm:prSet presAssocID="{3C859690-F52F-465A-A834-EF93DE998106}" presName="sp" presStyleCnt="0"/>
      <dgm:spPr/>
    </dgm:pt>
    <dgm:pt modelId="{60DCF697-7720-49F7-B837-B5BCEA9D10DD}" type="pres">
      <dgm:prSet presAssocID="{CBD9E415-E437-400F-8F6C-4F2F1521E9FF}" presName="arrowAndChildren" presStyleCnt="0"/>
      <dgm:spPr/>
    </dgm:pt>
    <dgm:pt modelId="{5C86898A-242B-49AD-A2B4-789B3A62FDFB}" type="pres">
      <dgm:prSet presAssocID="{CBD9E415-E437-400F-8F6C-4F2F1521E9FF}" presName="parentTextArrow" presStyleLbl="node1" presStyleIdx="2" presStyleCnt="3"/>
      <dgm:spPr/>
      <dgm:t>
        <a:bodyPr/>
        <a:lstStyle/>
        <a:p>
          <a:endParaRPr lang="en-IN"/>
        </a:p>
      </dgm:t>
    </dgm:pt>
  </dgm:ptLst>
  <dgm:cxnLst>
    <dgm:cxn modelId="{16180316-EEA4-4536-B70A-2270927586A9}" srcId="{FE1E7A0F-60E7-43A8-BEC4-238814CAA15C}" destId="{8336F6DF-236C-4522-84D4-7409293006EF}" srcOrd="1" destOrd="0" parTransId="{8FF38D34-DBFD-436F-BEFC-CE1A4A3B8630}" sibTransId="{A7A6FAEB-1B7A-4E06-B72B-3030E08E2428}"/>
    <dgm:cxn modelId="{4E6002B5-26C0-48E5-9E96-4EFD5A9F953D}" type="presOf" srcId="{8336F6DF-236C-4522-84D4-7409293006EF}" destId="{7DF32B24-E66D-4B57-BB4E-9A26D10864CC}" srcOrd="0" destOrd="0" presId="urn:microsoft.com/office/officeart/2005/8/layout/process4"/>
    <dgm:cxn modelId="{ADCA3786-3130-4CE4-B2C1-51161E322D76}" type="presOf" srcId="{9ED36CFB-118F-4A6C-9764-99099AACCAA5}" destId="{C920B847-D577-40A3-AA6F-288DB939A194}" srcOrd="0" destOrd="0" presId="urn:microsoft.com/office/officeart/2005/8/layout/process4"/>
    <dgm:cxn modelId="{48EC7AA4-54B8-4C86-9421-C28759EF07FE}" type="presOf" srcId="{CBD9E415-E437-400F-8F6C-4F2F1521E9FF}" destId="{5C86898A-242B-49AD-A2B4-789B3A62FDFB}" srcOrd="0" destOrd="0" presId="urn:microsoft.com/office/officeart/2005/8/layout/process4"/>
    <dgm:cxn modelId="{DA2FC227-E6E6-4681-AA7B-362D36D75201}" srcId="{FE1E7A0F-60E7-43A8-BEC4-238814CAA15C}" destId="{9ED36CFB-118F-4A6C-9764-99099AACCAA5}" srcOrd="2" destOrd="0" parTransId="{53356F44-786C-44AC-A13A-9A434900462E}" sibTransId="{DE72EBC8-CEF8-493C-B90D-0FEA868A31CC}"/>
    <dgm:cxn modelId="{5C1EDC0F-8BF3-41F7-9D6C-0A04BE47D810}" type="presOf" srcId="{FE1E7A0F-60E7-43A8-BEC4-238814CAA15C}" destId="{836EA66F-CAD6-433B-BEB2-9AAA08AC5F93}" srcOrd="0" destOrd="0" presId="urn:microsoft.com/office/officeart/2005/8/layout/process4"/>
    <dgm:cxn modelId="{A27DAE0E-DAF8-4EDC-A8D3-B3126F10024A}" srcId="{FE1E7A0F-60E7-43A8-BEC4-238814CAA15C}" destId="{CBD9E415-E437-400F-8F6C-4F2F1521E9FF}" srcOrd="0" destOrd="0" parTransId="{DC79D3A9-BEAD-485D-BE1D-6EBA7B64346F}" sibTransId="{3C859690-F52F-465A-A834-EF93DE998106}"/>
    <dgm:cxn modelId="{2F638A11-A90D-4276-AA64-131DBFD3CE5B}" type="presParOf" srcId="{836EA66F-CAD6-433B-BEB2-9AAA08AC5F93}" destId="{BFCCB3ED-790F-4541-9865-6565E3322622}" srcOrd="0" destOrd="0" presId="urn:microsoft.com/office/officeart/2005/8/layout/process4"/>
    <dgm:cxn modelId="{FBA6ACE1-B356-481A-BCB7-4FCEC0B0797E}" type="presParOf" srcId="{BFCCB3ED-790F-4541-9865-6565E3322622}" destId="{C920B847-D577-40A3-AA6F-288DB939A194}" srcOrd="0" destOrd="0" presId="urn:microsoft.com/office/officeart/2005/8/layout/process4"/>
    <dgm:cxn modelId="{C9161A9A-B606-4A46-94D9-FAE8B6698EC4}" type="presParOf" srcId="{836EA66F-CAD6-433B-BEB2-9AAA08AC5F93}" destId="{778680D6-D285-43C2-B78E-8AC8D91D2C60}" srcOrd="1" destOrd="0" presId="urn:microsoft.com/office/officeart/2005/8/layout/process4"/>
    <dgm:cxn modelId="{A4565AE5-AC85-4461-845A-D12224EC725B}" type="presParOf" srcId="{836EA66F-CAD6-433B-BEB2-9AAA08AC5F93}" destId="{ED18294F-CFEE-4B95-B61C-FF226B83F8DA}" srcOrd="2" destOrd="0" presId="urn:microsoft.com/office/officeart/2005/8/layout/process4"/>
    <dgm:cxn modelId="{F6E87244-A1FC-47CC-8437-58913330B1CB}" type="presParOf" srcId="{ED18294F-CFEE-4B95-B61C-FF226B83F8DA}" destId="{7DF32B24-E66D-4B57-BB4E-9A26D10864CC}" srcOrd="0" destOrd="0" presId="urn:microsoft.com/office/officeart/2005/8/layout/process4"/>
    <dgm:cxn modelId="{43C8F71F-F494-4D51-8745-D58C385E6B32}" type="presParOf" srcId="{836EA66F-CAD6-433B-BEB2-9AAA08AC5F93}" destId="{783A99AF-DA50-42D1-94E8-FC06851519EE}" srcOrd="3" destOrd="0" presId="urn:microsoft.com/office/officeart/2005/8/layout/process4"/>
    <dgm:cxn modelId="{D2983003-3357-4612-BD34-C0EC66424289}" type="presParOf" srcId="{836EA66F-CAD6-433B-BEB2-9AAA08AC5F93}" destId="{60DCF697-7720-49F7-B837-B5BCEA9D10DD}" srcOrd="4" destOrd="0" presId="urn:microsoft.com/office/officeart/2005/8/layout/process4"/>
    <dgm:cxn modelId="{F16E23A1-DB38-4FD3-9704-E94D023E3DF2}" type="presParOf" srcId="{60DCF697-7720-49F7-B837-B5BCEA9D10DD}" destId="{5C86898A-242B-49AD-A2B4-789B3A62FDF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37C981E-7CE8-43CF-A8CB-266202E4214B}" type="doc">
      <dgm:prSet loTypeId="urn:microsoft.com/office/officeart/2005/8/layout/process4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IN"/>
        </a:p>
      </dgm:t>
    </dgm:pt>
    <dgm:pt modelId="{CB556724-47BC-4364-80C0-37053FAAC784}">
      <dgm:prSet phldrT="[Text]"/>
      <dgm:spPr/>
      <dgm:t>
        <a:bodyPr/>
        <a:lstStyle/>
        <a:p>
          <a:r>
            <a:rPr lang="en-IN" dirty="0" smtClean="0"/>
            <a:t>Audit Strategy</a:t>
          </a:r>
          <a:endParaRPr lang="en-IN" dirty="0"/>
        </a:p>
      </dgm:t>
    </dgm:pt>
    <dgm:pt modelId="{0250A108-3BE9-4D14-9F8B-60DFFE9C4B7A}" type="parTrans" cxnId="{F4CCF2D5-0531-4E72-A602-01CEB10947E7}">
      <dgm:prSet/>
      <dgm:spPr/>
      <dgm:t>
        <a:bodyPr/>
        <a:lstStyle/>
        <a:p>
          <a:endParaRPr lang="en-IN"/>
        </a:p>
      </dgm:t>
    </dgm:pt>
    <dgm:pt modelId="{20DB9AAC-8BA9-4443-ACC1-2EB7DCBE760B}" type="sibTrans" cxnId="{F4CCF2D5-0531-4E72-A602-01CEB10947E7}">
      <dgm:prSet/>
      <dgm:spPr/>
      <dgm:t>
        <a:bodyPr/>
        <a:lstStyle/>
        <a:p>
          <a:endParaRPr lang="en-IN"/>
        </a:p>
      </dgm:t>
    </dgm:pt>
    <dgm:pt modelId="{DEF24C54-CD16-4459-A31F-4A4797605AE0}">
      <dgm:prSet phldrT="[Text]"/>
      <dgm:spPr/>
      <dgm:t>
        <a:bodyPr/>
        <a:lstStyle/>
        <a:p>
          <a:r>
            <a:rPr lang="en-IN" dirty="0" smtClean="0"/>
            <a:t>Key decisions</a:t>
          </a:r>
          <a:endParaRPr lang="en-IN" dirty="0"/>
        </a:p>
      </dgm:t>
    </dgm:pt>
    <dgm:pt modelId="{6915BE3E-58E8-46B4-960D-063212D9D8F7}" type="parTrans" cxnId="{108449C5-243E-4B21-87A3-2C03A5E7B671}">
      <dgm:prSet/>
      <dgm:spPr/>
      <dgm:t>
        <a:bodyPr/>
        <a:lstStyle/>
        <a:p>
          <a:endParaRPr lang="en-IN"/>
        </a:p>
      </dgm:t>
    </dgm:pt>
    <dgm:pt modelId="{3B4EC548-7D37-49A9-90BC-3EA7AB644EDF}" type="sibTrans" cxnId="{108449C5-243E-4B21-87A3-2C03A5E7B671}">
      <dgm:prSet/>
      <dgm:spPr/>
      <dgm:t>
        <a:bodyPr/>
        <a:lstStyle/>
        <a:p>
          <a:endParaRPr lang="en-IN"/>
        </a:p>
      </dgm:t>
    </dgm:pt>
    <dgm:pt modelId="{20EAB6CD-7F5C-4B36-8940-81246F0FBD68}">
      <dgm:prSet phldrT="[Text]"/>
      <dgm:spPr/>
      <dgm:t>
        <a:bodyPr/>
        <a:lstStyle/>
        <a:p>
          <a:r>
            <a:rPr lang="en-IN" dirty="0" smtClean="0"/>
            <a:t>Nature of engagement</a:t>
          </a:r>
          <a:endParaRPr lang="en-IN" dirty="0"/>
        </a:p>
      </dgm:t>
    </dgm:pt>
    <dgm:pt modelId="{54113B01-F7BB-4385-8D45-75D02704E327}" type="parTrans" cxnId="{91E34B49-9305-4F23-80DB-C1FDB036FCE4}">
      <dgm:prSet/>
      <dgm:spPr/>
      <dgm:t>
        <a:bodyPr/>
        <a:lstStyle/>
        <a:p>
          <a:endParaRPr lang="en-IN"/>
        </a:p>
      </dgm:t>
    </dgm:pt>
    <dgm:pt modelId="{BA2795F6-C122-46ED-8BE0-67D767ACFA72}" type="sibTrans" cxnId="{91E34B49-9305-4F23-80DB-C1FDB036FCE4}">
      <dgm:prSet/>
      <dgm:spPr/>
      <dgm:t>
        <a:bodyPr/>
        <a:lstStyle/>
        <a:p>
          <a:endParaRPr lang="en-IN"/>
        </a:p>
      </dgm:t>
    </dgm:pt>
    <dgm:pt modelId="{41097CB0-6194-4BDD-B76E-0ABEA262611B}">
      <dgm:prSet phldrT="[Text]"/>
      <dgm:spPr/>
      <dgm:t>
        <a:bodyPr/>
        <a:lstStyle/>
        <a:p>
          <a:r>
            <a:rPr lang="en-IN" dirty="0" smtClean="0"/>
            <a:t>Audit Plan</a:t>
          </a:r>
          <a:endParaRPr lang="en-IN" dirty="0"/>
        </a:p>
      </dgm:t>
    </dgm:pt>
    <dgm:pt modelId="{33B1E0F3-2913-4852-A2B8-DA602FBF1600}" type="parTrans" cxnId="{3D967578-729F-49CA-A015-85D8C056BE62}">
      <dgm:prSet/>
      <dgm:spPr/>
      <dgm:t>
        <a:bodyPr/>
        <a:lstStyle/>
        <a:p>
          <a:endParaRPr lang="en-IN"/>
        </a:p>
      </dgm:t>
    </dgm:pt>
    <dgm:pt modelId="{C80D585D-B815-4532-8377-B668FE5BACFD}" type="sibTrans" cxnId="{3D967578-729F-49CA-A015-85D8C056BE62}">
      <dgm:prSet/>
      <dgm:spPr/>
      <dgm:t>
        <a:bodyPr/>
        <a:lstStyle/>
        <a:p>
          <a:endParaRPr lang="en-IN"/>
        </a:p>
      </dgm:t>
    </dgm:pt>
    <dgm:pt modelId="{BD15A434-F275-4419-A384-D6152CD341A4}">
      <dgm:prSet phldrT="[Text]"/>
      <dgm:spPr/>
      <dgm:t>
        <a:bodyPr/>
        <a:lstStyle/>
        <a:p>
          <a:r>
            <a:rPr lang="en-IN" dirty="0" smtClean="0"/>
            <a:t>Selection of team</a:t>
          </a:r>
          <a:endParaRPr lang="en-IN" dirty="0"/>
        </a:p>
      </dgm:t>
    </dgm:pt>
    <dgm:pt modelId="{B5BF57AE-18C0-4F9E-94A5-6262A8225D8A}" type="parTrans" cxnId="{01A50F41-540C-424C-86D8-DF4598C479B8}">
      <dgm:prSet/>
      <dgm:spPr/>
      <dgm:t>
        <a:bodyPr/>
        <a:lstStyle/>
        <a:p>
          <a:endParaRPr lang="en-IN"/>
        </a:p>
      </dgm:t>
    </dgm:pt>
    <dgm:pt modelId="{6BEE8D70-72E6-4047-81BB-AC0697E0D505}" type="sibTrans" cxnId="{01A50F41-540C-424C-86D8-DF4598C479B8}">
      <dgm:prSet/>
      <dgm:spPr/>
      <dgm:t>
        <a:bodyPr/>
        <a:lstStyle/>
        <a:p>
          <a:endParaRPr lang="en-IN"/>
        </a:p>
      </dgm:t>
    </dgm:pt>
    <dgm:pt modelId="{7BF619B9-712B-4991-B5E2-F5A523C26B3B}">
      <dgm:prSet phldrT="[Text]"/>
      <dgm:spPr/>
      <dgm:t>
        <a:bodyPr/>
        <a:lstStyle/>
        <a:p>
          <a:r>
            <a:rPr lang="en-IN" dirty="0" smtClean="0"/>
            <a:t>RAAP</a:t>
          </a:r>
          <a:endParaRPr lang="en-IN" dirty="0"/>
        </a:p>
      </dgm:t>
    </dgm:pt>
    <dgm:pt modelId="{A310FECF-0E90-45A6-9410-72A8E5E2554D}" type="parTrans" cxnId="{03BFB02E-69C2-49AC-ADB8-53B810B5FBD4}">
      <dgm:prSet/>
      <dgm:spPr/>
      <dgm:t>
        <a:bodyPr/>
        <a:lstStyle/>
        <a:p>
          <a:endParaRPr lang="en-IN"/>
        </a:p>
      </dgm:t>
    </dgm:pt>
    <dgm:pt modelId="{BB166ECD-C198-4A4F-AFA9-FFC2E9C96E6B}" type="sibTrans" cxnId="{03BFB02E-69C2-49AC-ADB8-53B810B5FBD4}">
      <dgm:prSet/>
      <dgm:spPr/>
      <dgm:t>
        <a:bodyPr/>
        <a:lstStyle/>
        <a:p>
          <a:endParaRPr lang="en-IN"/>
        </a:p>
      </dgm:t>
    </dgm:pt>
    <dgm:pt modelId="{48D7C8EB-D610-4C48-9BBD-2EFF97F53F27}">
      <dgm:prSet phldrT="[Text]"/>
      <dgm:spPr/>
      <dgm:t>
        <a:bodyPr/>
        <a:lstStyle/>
        <a:p>
          <a:r>
            <a:rPr lang="en-IN" dirty="0" smtClean="0"/>
            <a:t>Audit Program</a:t>
          </a:r>
          <a:endParaRPr lang="en-IN" dirty="0"/>
        </a:p>
      </dgm:t>
    </dgm:pt>
    <dgm:pt modelId="{10CE7FAB-BC80-48B9-A0B2-DFB6096060BD}" type="parTrans" cxnId="{26284FF2-3707-4759-A899-46061336B86F}">
      <dgm:prSet/>
      <dgm:spPr/>
      <dgm:t>
        <a:bodyPr/>
        <a:lstStyle/>
        <a:p>
          <a:endParaRPr lang="en-IN"/>
        </a:p>
      </dgm:t>
    </dgm:pt>
    <dgm:pt modelId="{E198D288-1DD9-4CC2-84E5-1BB534601F22}" type="sibTrans" cxnId="{26284FF2-3707-4759-A899-46061336B86F}">
      <dgm:prSet/>
      <dgm:spPr/>
      <dgm:t>
        <a:bodyPr/>
        <a:lstStyle/>
        <a:p>
          <a:endParaRPr lang="en-IN"/>
        </a:p>
      </dgm:t>
    </dgm:pt>
    <dgm:pt modelId="{200B792C-204E-4DDA-A258-E63CE01AB66E}">
      <dgm:prSet phldrT="[Text]"/>
      <dgm:spPr/>
      <dgm:t>
        <a:bodyPr/>
        <a:lstStyle/>
        <a:p>
          <a:r>
            <a:rPr lang="en-IN" dirty="0" smtClean="0"/>
            <a:t>Procedures to be performed</a:t>
          </a:r>
          <a:endParaRPr lang="en-IN" dirty="0"/>
        </a:p>
      </dgm:t>
    </dgm:pt>
    <dgm:pt modelId="{6F353A19-53F0-432C-A457-7492E6082964}" type="parTrans" cxnId="{7A456CDB-4BA4-43AB-ACB8-843D9379E64F}">
      <dgm:prSet/>
      <dgm:spPr/>
      <dgm:t>
        <a:bodyPr/>
        <a:lstStyle/>
        <a:p>
          <a:endParaRPr lang="en-IN"/>
        </a:p>
      </dgm:t>
    </dgm:pt>
    <dgm:pt modelId="{CAD1EF6D-12E6-44BB-9854-FA86C9AD569D}" type="sibTrans" cxnId="{7A456CDB-4BA4-43AB-ACB8-843D9379E64F}">
      <dgm:prSet/>
      <dgm:spPr/>
      <dgm:t>
        <a:bodyPr/>
        <a:lstStyle/>
        <a:p>
          <a:endParaRPr lang="en-IN"/>
        </a:p>
      </dgm:t>
    </dgm:pt>
    <dgm:pt modelId="{708BC8C3-7F6D-4A91-B6DD-10B2ED2B6ACC}">
      <dgm:prSet phldrT="[Text]"/>
      <dgm:spPr/>
      <dgm:t>
        <a:bodyPr/>
        <a:lstStyle/>
        <a:p>
          <a:r>
            <a:rPr lang="en-IN" dirty="0" smtClean="0"/>
            <a:t>Documentation to be maintained</a:t>
          </a:r>
          <a:endParaRPr lang="en-IN" dirty="0"/>
        </a:p>
      </dgm:t>
    </dgm:pt>
    <dgm:pt modelId="{662B40C2-E02D-4FEA-8221-4AD5FDBA4F9C}" type="parTrans" cxnId="{7630B1A8-4FD1-4A61-B5BA-513AA67C0A47}">
      <dgm:prSet/>
      <dgm:spPr/>
      <dgm:t>
        <a:bodyPr/>
        <a:lstStyle/>
        <a:p>
          <a:endParaRPr lang="en-IN"/>
        </a:p>
      </dgm:t>
    </dgm:pt>
    <dgm:pt modelId="{3C47C28B-5605-42C2-898D-A37C195B6C25}" type="sibTrans" cxnId="{7630B1A8-4FD1-4A61-B5BA-513AA67C0A47}">
      <dgm:prSet/>
      <dgm:spPr/>
      <dgm:t>
        <a:bodyPr/>
        <a:lstStyle/>
        <a:p>
          <a:endParaRPr lang="en-IN"/>
        </a:p>
      </dgm:t>
    </dgm:pt>
    <dgm:pt modelId="{DA421B57-71D4-437C-8B6C-D435A5115B6D}">
      <dgm:prSet phldrT="[Text]"/>
      <dgm:spPr/>
      <dgm:t>
        <a:bodyPr/>
        <a:lstStyle/>
        <a:p>
          <a:r>
            <a:rPr lang="en-IN" dirty="0" smtClean="0"/>
            <a:t>Reporting requirements</a:t>
          </a:r>
          <a:endParaRPr lang="en-IN" dirty="0"/>
        </a:p>
      </dgm:t>
    </dgm:pt>
    <dgm:pt modelId="{305BC045-4B12-447E-B8EF-2907A0284D5A}" type="parTrans" cxnId="{7F66CB09-AF61-447F-866F-88EFE03B2241}">
      <dgm:prSet/>
      <dgm:spPr/>
      <dgm:t>
        <a:bodyPr/>
        <a:lstStyle/>
        <a:p>
          <a:endParaRPr lang="en-IN"/>
        </a:p>
      </dgm:t>
    </dgm:pt>
    <dgm:pt modelId="{07F09859-D256-430D-9F2E-367B9117D2DE}" type="sibTrans" cxnId="{7F66CB09-AF61-447F-866F-88EFE03B2241}">
      <dgm:prSet/>
      <dgm:spPr/>
      <dgm:t>
        <a:bodyPr/>
        <a:lstStyle/>
        <a:p>
          <a:endParaRPr lang="en-IN"/>
        </a:p>
      </dgm:t>
    </dgm:pt>
    <dgm:pt modelId="{26333AEC-B098-4D94-BED3-5ACDD442FB8E}">
      <dgm:prSet phldrT="[Text]"/>
      <dgm:spPr/>
      <dgm:t>
        <a:bodyPr/>
        <a:lstStyle/>
        <a:p>
          <a:r>
            <a:rPr lang="en-IN" dirty="0" smtClean="0"/>
            <a:t>Coverage</a:t>
          </a:r>
          <a:endParaRPr lang="en-IN" dirty="0"/>
        </a:p>
      </dgm:t>
    </dgm:pt>
    <dgm:pt modelId="{A25E6F67-C6DA-4FA2-82ED-69A3EAAEF3EB}" type="parTrans" cxnId="{15694E83-138B-4919-957E-62BA5E80B477}">
      <dgm:prSet/>
      <dgm:spPr/>
      <dgm:t>
        <a:bodyPr/>
        <a:lstStyle/>
        <a:p>
          <a:endParaRPr lang="en-IN"/>
        </a:p>
      </dgm:t>
    </dgm:pt>
    <dgm:pt modelId="{3B88A166-8F4B-4AD9-A7CB-85BDD3D4BE7F}" type="sibTrans" cxnId="{15694E83-138B-4919-957E-62BA5E80B477}">
      <dgm:prSet/>
      <dgm:spPr/>
      <dgm:t>
        <a:bodyPr/>
        <a:lstStyle/>
        <a:p>
          <a:endParaRPr lang="en-IN"/>
        </a:p>
      </dgm:t>
    </dgm:pt>
    <dgm:pt modelId="{7A7DE932-75F9-4165-AD9A-C90B1828A41D}">
      <dgm:prSet phldrT="[Text]"/>
      <dgm:spPr/>
      <dgm:t>
        <a:bodyPr/>
        <a:lstStyle/>
        <a:p>
          <a:r>
            <a:rPr lang="en-IN" dirty="0" smtClean="0"/>
            <a:t>Reliance on work of others</a:t>
          </a:r>
          <a:endParaRPr lang="en-IN" dirty="0"/>
        </a:p>
      </dgm:t>
    </dgm:pt>
    <dgm:pt modelId="{83993347-225B-44FC-932D-CF2BFE9E8737}" type="parTrans" cxnId="{95741AA0-8BED-4045-9801-44D3D941656A}">
      <dgm:prSet/>
      <dgm:spPr/>
      <dgm:t>
        <a:bodyPr/>
        <a:lstStyle/>
        <a:p>
          <a:endParaRPr lang="en-IN"/>
        </a:p>
      </dgm:t>
    </dgm:pt>
    <dgm:pt modelId="{11F3D1F0-46CC-409A-B87D-D7791CD8D962}" type="sibTrans" cxnId="{95741AA0-8BED-4045-9801-44D3D941656A}">
      <dgm:prSet/>
      <dgm:spPr/>
      <dgm:t>
        <a:bodyPr/>
        <a:lstStyle/>
        <a:p>
          <a:endParaRPr lang="en-IN"/>
        </a:p>
      </dgm:t>
    </dgm:pt>
    <dgm:pt modelId="{A7F99E00-4792-430A-ADB9-1F19DB888F17}">
      <dgm:prSet phldrT="[Text]"/>
      <dgm:spPr/>
      <dgm:t>
        <a:bodyPr/>
        <a:lstStyle/>
        <a:p>
          <a:r>
            <a:rPr lang="en-IN" dirty="0" smtClean="0"/>
            <a:t>Effect of IT and use of CAAD</a:t>
          </a:r>
          <a:endParaRPr lang="en-IN" dirty="0"/>
        </a:p>
      </dgm:t>
    </dgm:pt>
    <dgm:pt modelId="{C4574888-8F91-4203-9462-2CDD8D7FF2E0}" type="parTrans" cxnId="{B2B5A2EF-01A0-4077-AC3E-BCBD7A873370}">
      <dgm:prSet/>
      <dgm:spPr/>
      <dgm:t>
        <a:bodyPr/>
        <a:lstStyle/>
        <a:p>
          <a:endParaRPr lang="en-IN"/>
        </a:p>
      </dgm:t>
    </dgm:pt>
    <dgm:pt modelId="{E5E0F8D8-5D69-46F6-AF93-22B678A8299D}" type="sibTrans" cxnId="{B2B5A2EF-01A0-4077-AC3E-BCBD7A873370}">
      <dgm:prSet/>
      <dgm:spPr/>
      <dgm:t>
        <a:bodyPr/>
        <a:lstStyle/>
        <a:p>
          <a:endParaRPr lang="en-IN"/>
        </a:p>
      </dgm:t>
    </dgm:pt>
    <dgm:pt modelId="{57AC613D-EAFC-4C17-9678-07784A2AD794}">
      <dgm:prSet phldrT="[Text]"/>
      <dgm:spPr/>
      <dgm:t>
        <a:bodyPr/>
        <a:lstStyle/>
        <a:p>
          <a:r>
            <a:rPr lang="en-IN" dirty="0" smtClean="0"/>
            <a:t>Further audit procedures</a:t>
          </a:r>
          <a:endParaRPr lang="en-IN" dirty="0"/>
        </a:p>
      </dgm:t>
    </dgm:pt>
    <dgm:pt modelId="{3C3FC075-3E84-47F3-AC3A-F68F7BE2DEBA}" type="parTrans" cxnId="{A328D425-94D7-4C69-8941-6F081FCD3D00}">
      <dgm:prSet/>
      <dgm:spPr/>
      <dgm:t>
        <a:bodyPr/>
        <a:lstStyle/>
        <a:p>
          <a:endParaRPr lang="en-IN"/>
        </a:p>
      </dgm:t>
    </dgm:pt>
    <dgm:pt modelId="{61E03D4B-80E9-4FB7-8ABF-AE4A2C3A862D}" type="sibTrans" cxnId="{A328D425-94D7-4C69-8941-6F081FCD3D00}">
      <dgm:prSet/>
      <dgm:spPr/>
      <dgm:t>
        <a:bodyPr/>
        <a:lstStyle/>
        <a:p>
          <a:endParaRPr lang="en-IN"/>
        </a:p>
      </dgm:t>
    </dgm:pt>
    <dgm:pt modelId="{1FA0044F-E267-46A7-9BE0-FF09F178372C}">
      <dgm:prSet phldrT="[Text]"/>
      <dgm:spPr/>
      <dgm:t>
        <a:bodyPr/>
        <a:lstStyle/>
        <a:p>
          <a:r>
            <a:rPr lang="en-IN" dirty="0" smtClean="0"/>
            <a:t>NET of procedures</a:t>
          </a:r>
          <a:endParaRPr lang="en-IN" dirty="0"/>
        </a:p>
      </dgm:t>
    </dgm:pt>
    <dgm:pt modelId="{F705D833-75D6-46F2-B3D0-E3D717DE92FA}" type="parTrans" cxnId="{8C7FCCCB-AE58-43C1-9E30-A06E4EE5CAD9}">
      <dgm:prSet/>
      <dgm:spPr/>
      <dgm:t>
        <a:bodyPr/>
        <a:lstStyle/>
        <a:p>
          <a:endParaRPr lang="en-IN"/>
        </a:p>
      </dgm:t>
    </dgm:pt>
    <dgm:pt modelId="{8B793725-C0F1-43AE-ADF6-DF3ADF084910}" type="sibTrans" cxnId="{8C7FCCCB-AE58-43C1-9E30-A06E4EE5CAD9}">
      <dgm:prSet/>
      <dgm:spPr/>
      <dgm:t>
        <a:bodyPr/>
        <a:lstStyle/>
        <a:p>
          <a:endParaRPr lang="en-IN"/>
        </a:p>
      </dgm:t>
    </dgm:pt>
    <dgm:pt modelId="{B47E5B73-D029-4DFD-B70B-42675A71BC46}">
      <dgm:prSet phldrT="[Text]"/>
      <dgm:spPr/>
      <dgm:t>
        <a:bodyPr/>
        <a:lstStyle/>
        <a:p>
          <a:r>
            <a:rPr lang="en-IN" dirty="0" smtClean="0"/>
            <a:t>Management and supervision of resources</a:t>
          </a:r>
          <a:endParaRPr lang="en-IN" dirty="0"/>
        </a:p>
      </dgm:t>
    </dgm:pt>
    <dgm:pt modelId="{D201259F-8B95-4B43-8FEB-F67F1AF84BC8}" type="parTrans" cxnId="{1B3AB631-2588-4F20-B2F4-8E31DEA78D54}">
      <dgm:prSet/>
      <dgm:spPr/>
      <dgm:t>
        <a:bodyPr/>
        <a:lstStyle/>
        <a:p>
          <a:endParaRPr lang="en-IN"/>
        </a:p>
      </dgm:t>
    </dgm:pt>
    <dgm:pt modelId="{4C678FC8-9878-438F-8409-E62134E34005}" type="sibTrans" cxnId="{1B3AB631-2588-4F20-B2F4-8E31DEA78D54}">
      <dgm:prSet/>
      <dgm:spPr/>
      <dgm:t>
        <a:bodyPr/>
        <a:lstStyle/>
        <a:p>
          <a:endParaRPr lang="en-IN"/>
        </a:p>
      </dgm:t>
    </dgm:pt>
    <dgm:pt modelId="{9B09C4FF-637E-44F1-88CC-C20438AB593D}">
      <dgm:prSet phldrT="[Text]"/>
      <dgm:spPr/>
      <dgm:t>
        <a:bodyPr/>
        <a:lstStyle/>
        <a:p>
          <a:r>
            <a:rPr lang="en-IN" dirty="0" smtClean="0"/>
            <a:t>Relates to actual performance</a:t>
          </a:r>
          <a:endParaRPr lang="en-IN" dirty="0"/>
        </a:p>
      </dgm:t>
    </dgm:pt>
    <dgm:pt modelId="{F10AF0D9-C43A-4EF9-8BCD-2FE575BC3842}" type="parTrans" cxnId="{EB541D45-C82D-4C08-BF1D-45D540BFAA5A}">
      <dgm:prSet/>
      <dgm:spPr/>
      <dgm:t>
        <a:bodyPr/>
        <a:lstStyle/>
        <a:p>
          <a:endParaRPr lang="en-IN"/>
        </a:p>
      </dgm:t>
    </dgm:pt>
    <dgm:pt modelId="{C87C73FD-BC05-4D32-8D7D-EEBEAC24D687}" type="sibTrans" cxnId="{EB541D45-C82D-4C08-BF1D-45D540BFAA5A}">
      <dgm:prSet/>
      <dgm:spPr/>
      <dgm:t>
        <a:bodyPr/>
        <a:lstStyle/>
        <a:p>
          <a:endParaRPr lang="en-IN"/>
        </a:p>
      </dgm:t>
    </dgm:pt>
    <dgm:pt modelId="{C7E16B50-E28F-431A-959E-8073BFDA6D64}" type="pres">
      <dgm:prSet presAssocID="{B37C981E-7CE8-43CF-A8CB-266202E421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B263B60-FC0C-4AD5-8EA4-ED23E5C4D8F8}" type="pres">
      <dgm:prSet presAssocID="{48D7C8EB-D610-4C48-9BBD-2EFF97F53F27}" presName="boxAndChildren" presStyleCnt="0"/>
      <dgm:spPr/>
      <dgm:t>
        <a:bodyPr/>
        <a:lstStyle/>
        <a:p>
          <a:endParaRPr lang="en-IN"/>
        </a:p>
      </dgm:t>
    </dgm:pt>
    <dgm:pt modelId="{8D8BE35C-2544-4240-8789-4E611ADE5101}" type="pres">
      <dgm:prSet presAssocID="{48D7C8EB-D610-4C48-9BBD-2EFF97F53F27}" presName="parentTextBox" presStyleLbl="node1" presStyleIdx="0" presStyleCnt="3"/>
      <dgm:spPr/>
      <dgm:t>
        <a:bodyPr/>
        <a:lstStyle/>
        <a:p>
          <a:endParaRPr lang="en-IN"/>
        </a:p>
      </dgm:t>
    </dgm:pt>
    <dgm:pt modelId="{18E19E56-E15B-4943-A19B-B47278822D09}" type="pres">
      <dgm:prSet presAssocID="{48D7C8EB-D610-4C48-9BBD-2EFF97F53F27}" presName="entireBox" presStyleLbl="node1" presStyleIdx="0" presStyleCnt="3"/>
      <dgm:spPr/>
      <dgm:t>
        <a:bodyPr/>
        <a:lstStyle/>
        <a:p>
          <a:endParaRPr lang="en-IN"/>
        </a:p>
      </dgm:t>
    </dgm:pt>
    <dgm:pt modelId="{FAA225BE-4A00-4D57-8605-75E11608AE58}" type="pres">
      <dgm:prSet presAssocID="{48D7C8EB-D610-4C48-9BBD-2EFF97F53F27}" presName="descendantBox" presStyleCnt="0"/>
      <dgm:spPr/>
      <dgm:t>
        <a:bodyPr/>
        <a:lstStyle/>
        <a:p>
          <a:endParaRPr lang="en-IN"/>
        </a:p>
      </dgm:t>
    </dgm:pt>
    <dgm:pt modelId="{F07BA3B2-F096-471B-8987-53FC006BB71A}" type="pres">
      <dgm:prSet presAssocID="{200B792C-204E-4DDA-A258-E63CE01AB66E}" presName="childTextBox" presStyleLbl="fgAccFollowNode1" presStyleIdx="0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5FE3B7D-2101-412C-8C51-532C90937658}" type="pres">
      <dgm:prSet presAssocID="{708BC8C3-7F6D-4A91-B6DD-10B2ED2B6ACC}" presName="childTextBox" presStyleLbl="fgAccFollowNode1" presStyleIdx="1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2B7404B-FF43-4B4E-9A2A-712820F05E6B}" type="pres">
      <dgm:prSet presAssocID="{9B09C4FF-637E-44F1-88CC-C20438AB593D}" presName="childTextBox" presStyleLbl="fgAccFollowNode1" presStyleIdx="2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628147C-DADD-40EE-925E-89DFB331AD00}" type="pres">
      <dgm:prSet presAssocID="{C80D585D-B815-4532-8377-B668FE5BACFD}" presName="sp" presStyleCnt="0"/>
      <dgm:spPr/>
      <dgm:t>
        <a:bodyPr/>
        <a:lstStyle/>
        <a:p>
          <a:endParaRPr lang="en-IN"/>
        </a:p>
      </dgm:t>
    </dgm:pt>
    <dgm:pt modelId="{E4931C63-F2C2-44A0-B104-40BA2898EDE3}" type="pres">
      <dgm:prSet presAssocID="{41097CB0-6194-4BDD-B76E-0ABEA262611B}" presName="arrowAndChildren" presStyleCnt="0"/>
      <dgm:spPr/>
      <dgm:t>
        <a:bodyPr/>
        <a:lstStyle/>
        <a:p>
          <a:endParaRPr lang="en-IN"/>
        </a:p>
      </dgm:t>
    </dgm:pt>
    <dgm:pt modelId="{892FDE68-9956-4CCE-85C8-1B502BC12073}" type="pres">
      <dgm:prSet presAssocID="{41097CB0-6194-4BDD-B76E-0ABEA262611B}" presName="parentTextArrow" presStyleLbl="node1" presStyleIdx="0" presStyleCnt="3"/>
      <dgm:spPr/>
      <dgm:t>
        <a:bodyPr/>
        <a:lstStyle/>
        <a:p>
          <a:endParaRPr lang="en-IN"/>
        </a:p>
      </dgm:t>
    </dgm:pt>
    <dgm:pt modelId="{D7C0F1FA-3AB0-46EB-B9BB-E7EECBDBEC64}" type="pres">
      <dgm:prSet presAssocID="{41097CB0-6194-4BDD-B76E-0ABEA262611B}" presName="arrow" presStyleLbl="node1" presStyleIdx="1" presStyleCnt="3"/>
      <dgm:spPr/>
      <dgm:t>
        <a:bodyPr/>
        <a:lstStyle/>
        <a:p>
          <a:endParaRPr lang="en-IN"/>
        </a:p>
      </dgm:t>
    </dgm:pt>
    <dgm:pt modelId="{DAE98AEA-C360-4687-81A2-74B2F27AD3AA}" type="pres">
      <dgm:prSet presAssocID="{41097CB0-6194-4BDD-B76E-0ABEA262611B}" presName="descendantArrow" presStyleCnt="0"/>
      <dgm:spPr/>
      <dgm:t>
        <a:bodyPr/>
        <a:lstStyle/>
        <a:p>
          <a:endParaRPr lang="en-IN"/>
        </a:p>
      </dgm:t>
    </dgm:pt>
    <dgm:pt modelId="{B7F39F12-12FD-411D-91A0-60B85979186F}" type="pres">
      <dgm:prSet presAssocID="{BD15A434-F275-4419-A384-D6152CD341A4}" presName="childTextArrow" presStyleLbl="fgAccFollowNode1" presStyleIdx="3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162D81C-93CC-4A4B-92CD-8D7D78C98DC5}" type="pres">
      <dgm:prSet presAssocID="{1FA0044F-E267-46A7-9BE0-FF09F178372C}" presName="childTextArrow" presStyleLbl="fgAccFollowNode1" presStyleIdx="4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03DA8F9-F7D6-453D-AD42-6465369F8EAA}" type="pres">
      <dgm:prSet presAssocID="{7BF619B9-712B-4991-B5E2-F5A523C26B3B}" presName="childTextArrow" presStyleLbl="fgAccFollowNode1" presStyleIdx="5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8B1ED13-1E76-4293-98FF-5E853A838693}" type="pres">
      <dgm:prSet presAssocID="{57AC613D-EAFC-4C17-9678-07784A2AD794}" presName="childTextArrow" presStyleLbl="fgAccFollowNode1" presStyleIdx="6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B3B99AD-E573-47D6-BE0E-E63C904459A2}" type="pres">
      <dgm:prSet presAssocID="{B47E5B73-D029-4DFD-B70B-42675A71BC46}" presName="childTextArrow" presStyleLbl="fgAccFollowNode1" presStyleIdx="7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1EB97D1-72BC-40C5-B2C8-03B509E03B8F}" type="pres">
      <dgm:prSet presAssocID="{20DB9AAC-8BA9-4443-ACC1-2EB7DCBE760B}" presName="sp" presStyleCnt="0"/>
      <dgm:spPr/>
      <dgm:t>
        <a:bodyPr/>
        <a:lstStyle/>
        <a:p>
          <a:endParaRPr lang="en-IN"/>
        </a:p>
      </dgm:t>
    </dgm:pt>
    <dgm:pt modelId="{878A0014-931C-48E1-AE30-E1760827CDB2}" type="pres">
      <dgm:prSet presAssocID="{CB556724-47BC-4364-80C0-37053FAAC784}" presName="arrowAndChildren" presStyleCnt="0"/>
      <dgm:spPr/>
      <dgm:t>
        <a:bodyPr/>
        <a:lstStyle/>
        <a:p>
          <a:endParaRPr lang="en-IN"/>
        </a:p>
      </dgm:t>
    </dgm:pt>
    <dgm:pt modelId="{B7141A40-7986-4618-8085-6685A9ECB0DE}" type="pres">
      <dgm:prSet presAssocID="{CB556724-47BC-4364-80C0-37053FAAC784}" presName="parentTextArrow" presStyleLbl="node1" presStyleIdx="1" presStyleCnt="3"/>
      <dgm:spPr/>
      <dgm:t>
        <a:bodyPr/>
        <a:lstStyle/>
        <a:p>
          <a:endParaRPr lang="en-IN"/>
        </a:p>
      </dgm:t>
    </dgm:pt>
    <dgm:pt modelId="{D9B54F1D-74C0-44A8-B1C2-1C5F10EDDF81}" type="pres">
      <dgm:prSet presAssocID="{CB556724-47BC-4364-80C0-37053FAAC784}" presName="arrow" presStyleLbl="node1" presStyleIdx="2" presStyleCnt="3" custLinFactNeighborY="-47"/>
      <dgm:spPr/>
      <dgm:t>
        <a:bodyPr/>
        <a:lstStyle/>
        <a:p>
          <a:endParaRPr lang="en-IN"/>
        </a:p>
      </dgm:t>
    </dgm:pt>
    <dgm:pt modelId="{5DAE5B0D-3601-4808-A191-1393156C1316}" type="pres">
      <dgm:prSet presAssocID="{CB556724-47BC-4364-80C0-37053FAAC784}" presName="descendantArrow" presStyleCnt="0"/>
      <dgm:spPr/>
      <dgm:t>
        <a:bodyPr/>
        <a:lstStyle/>
        <a:p>
          <a:endParaRPr lang="en-IN"/>
        </a:p>
      </dgm:t>
    </dgm:pt>
    <dgm:pt modelId="{7936C6F4-9F98-4575-85F1-B39FA6DF2D52}" type="pres">
      <dgm:prSet presAssocID="{DEF24C54-CD16-4459-A31F-4A4797605AE0}" presName="childTextArrow" presStyleLbl="fgAccFollowNode1" presStyleIdx="8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B94C77C-D40C-4C06-BE66-33FDCFF4AE42}" type="pres">
      <dgm:prSet presAssocID="{20EAB6CD-7F5C-4B36-8940-81246F0FBD68}" presName="childTextArrow" presStyleLbl="fgAccFollowNode1" presStyleIdx="9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0663702-0E1C-487F-A249-5EAA7730A67F}" type="pres">
      <dgm:prSet presAssocID="{DA421B57-71D4-437C-8B6C-D435A5115B6D}" presName="childTextArrow" presStyleLbl="fgAccFollowNode1" presStyleIdx="10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9D119D5-0450-4614-98B7-C022E09526B6}" type="pres">
      <dgm:prSet presAssocID="{26333AEC-B098-4D94-BED3-5ACDD442FB8E}" presName="childTextArrow" presStyleLbl="fgAccFollowNode1" presStyleIdx="11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60A2385-10E6-4FD4-89D1-9CA8D1E234D2}" type="pres">
      <dgm:prSet presAssocID="{7A7DE932-75F9-4165-AD9A-C90B1828A41D}" presName="childTextArrow" presStyleLbl="fgAccFollowNode1" presStyleIdx="12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8829725-8166-4B0E-9EE6-14F01B902A74}" type="pres">
      <dgm:prSet presAssocID="{A7F99E00-4792-430A-ADB9-1F19DB888F17}" presName="childTextArrow" presStyleLbl="fgAccFollowNode1" presStyleIdx="13" presStyleCnt="14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44413D39-1B7E-4A79-A410-C1CDE5DD2031}" type="presOf" srcId="{26333AEC-B098-4D94-BED3-5ACDD442FB8E}" destId="{19D119D5-0450-4614-98B7-C022E09526B6}" srcOrd="0" destOrd="0" presId="urn:microsoft.com/office/officeart/2005/8/layout/process4"/>
    <dgm:cxn modelId="{A328D425-94D7-4C69-8941-6F081FCD3D00}" srcId="{41097CB0-6194-4BDD-B76E-0ABEA262611B}" destId="{57AC613D-EAFC-4C17-9678-07784A2AD794}" srcOrd="3" destOrd="0" parTransId="{3C3FC075-3E84-47F3-AC3A-F68F7BE2DEBA}" sibTransId="{61E03D4B-80E9-4FB7-8ABF-AE4A2C3A862D}"/>
    <dgm:cxn modelId="{3D967578-729F-49CA-A015-85D8C056BE62}" srcId="{B37C981E-7CE8-43CF-A8CB-266202E4214B}" destId="{41097CB0-6194-4BDD-B76E-0ABEA262611B}" srcOrd="1" destOrd="0" parTransId="{33B1E0F3-2913-4852-A2B8-DA602FBF1600}" sibTransId="{C80D585D-B815-4532-8377-B668FE5BACFD}"/>
    <dgm:cxn modelId="{4A905AF6-1428-49E7-A0ED-5C9335D912CD}" type="presOf" srcId="{DEF24C54-CD16-4459-A31F-4A4797605AE0}" destId="{7936C6F4-9F98-4575-85F1-B39FA6DF2D52}" srcOrd="0" destOrd="0" presId="urn:microsoft.com/office/officeart/2005/8/layout/process4"/>
    <dgm:cxn modelId="{91E34B49-9305-4F23-80DB-C1FDB036FCE4}" srcId="{CB556724-47BC-4364-80C0-37053FAAC784}" destId="{20EAB6CD-7F5C-4B36-8940-81246F0FBD68}" srcOrd="1" destOrd="0" parTransId="{54113B01-F7BB-4385-8D45-75D02704E327}" sibTransId="{BA2795F6-C122-46ED-8BE0-67D767ACFA72}"/>
    <dgm:cxn modelId="{01A50F41-540C-424C-86D8-DF4598C479B8}" srcId="{41097CB0-6194-4BDD-B76E-0ABEA262611B}" destId="{BD15A434-F275-4419-A384-D6152CD341A4}" srcOrd="0" destOrd="0" parTransId="{B5BF57AE-18C0-4F9E-94A5-6262A8225D8A}" sibTransId="{6BEE8D70-72E6-4047-81BB-AC0697E0D505}"/>
    <dgm:cxn modelId="{B53B29CD-AEBD-4802-942A-0D1076B45E5E}" type="presOf" srcId="{200B792C-204E-4DDA-A258-E63CE01AB66E}" destId="{F07BA3B2-F096-471B-8987-53FC006BB71A}" srcOrd="0" destOrd="0" presId="urn:microsoft.com/office/officeart/2005/8/layout/process4"/>
    <dgm:cxn modelId="{7A456CDB-4BA4-43AB-ACB8-843D9379E64F}" srcId="{48D7C8EB-D610-4C48-9BBD-2EFF97F53F27}" destId="{200B792C-204E-4DDA-A258-E63CE01AB66E}" srcOrd="0" destOrd="0" parTransId="{6F353A19-53F0-432C-A457-7492E6082964}" sibTransId="{CAD1EF6D-12E6-44BB-9854-FA86C9AD569D}"/>
    <dgm:cxn modelId="{1B3AB631-2588-4F20-B2F4-8E31DEA78D54}" srcId="{41097CB0-6194-4BDD-B76E-0ABEA262611B}" destId="{B47E5B73-D029-4DFD-B70B-42675A71BC46}" srcOrd="4" destOrd="0" parTransId="{D201259F-8B95-4B43-8FEB-F67F1AF84BC8}" sibTransId="{4C678FC8-9878-438F-8409-E62134E34005}"/>
    <dgm:cxn modelId="{12BB0279-F31E-4E7D-B1DA-A78F8E39D38E}" type="presOf" srcId="{57AC613D-EAFC-4C17-9678-07784A2AD794}" destId="{78B1ED13-1E76-4293-98FF-5E853A838693}" srcOrd="0" destOrd="0" presId="urn:microsoft.com/office/officeart/2005/8/layout/process4"/>
    <dgm:cxn modelId="{108449C5-243E-4B21-87A3-2C03A5E7B671}" srcId="{CB556724-47BC-4364-80C0-37053FAAC784}" destId="{DEF24C54-CD16-4459-A31F-4A4797605AE0}" srcOrd="0" destOrd="0" parTransId="{6915BE3E-58E8-46B4-960D-063212D9D8F7}" sibTransId="{3B4EC548-7D37-49A9-90BC-3EA7AB644EDF}"/>
    <dgm:cxn modelId="{8C7FCCCB-AE58-43C1-9E30-A06E4EE5CAD9}" srcId="{41097CB0-6194-4BDD-B76E-0ABEA262611B}" destId="{1FA0044F-E267-46A7-9BE0-FF09F178372C}" srcOrd="1" destOrd="0" parTransId="{F705D833-75D6-46F2-B3D0-E3D717DE92FA}" sibTransId="{8B793725-C0F1-43AE-ADF6-DF3ADF084910}"/>
    <dgm:cxn modelId="{26284FF2-3707-4759-A899-46061336B86F}" srcId="{B37C981E-7CE8-43CF-A8CB-266202E4214B}" destId="{48D7C8EB-D610-4C48-9BBD-2EFF97F53F27}" srcOrd="2" destOrd="0" parTransId="{10CE7FAB-BC80-48B9-A0B2-DFB6096060BD}" sibTransId="{E198D288-1DD9-4CC2-84E5-1BB534601F22}"/>
    <dgm:cxn modelId="{95741AA0-8BED-4045-9801-44D3D941656A}" srcId="{CB556724-47BC-4364-80C0-37053FAAC784}" destId="{7A7DE932-75F9-4165-AD9A-C90B1828A41D}" srcOrd="4" destOrd="0" parTransId="{83993347-225B-44FC-932D-CF2BFE9E8737}" sibTransId="{11F3D1F0-46CC-409A-B87D-D7791CD8D962}"/>
    <dgm:cxn modelId="{DFA3FD0F-5FFC-4F9F-8792-0EE846A9A86A}" type="presOf" srcId="{20EAB6CD-7F5C-4B36-8940-81246F0FBD68}" destId="{2B94C77C-D40C-4C06-BE66-33FDCFF4AE42}" srcOrd="0" destOrd="0" presId="urn:microsoft.com/office/officeart/2005/8/layout/process4"/>
    <dgm:cxn modelId="{88885716-23DF-47F5-967E-51E0E58D21F0}" type="presOf" srcId="{7A7DE932-75F9-4165-AD9A-C90B1828A41D}" destId="{B60A2385-10E6-4FD4-89D1-9CA8D1E234D2}" srcOrd="0" destOrd="0" presId="urn:microsoft.com/office/officeart/2005/8/layout/process4"/>
    <dgm:cxn modelId="{3B546AB7-05EF-4FF8-94EA-E4ACE0068C73}" type="presOf" srcId="{7BF619B9-712B-4991-B5E2-F5A523C26B3B}" destId="{B03DA8F9-F7D6-453D-AD42-6465369F8EAA}" srcOrd="0" destOrd="0" presId="urn:microsoft.com/office/officeart/2005/8/layout/process4"/>
    <dgm:cxn modelId="{4A92DD89-437F-407F-9347-F1C2F1ABA0A6}" type="presOf" srcId="{CB556724-47BC-4364-80C0-37053FAAC784}" destId="{B7141A40-7986-4618-8085-6685A9ECB0DE}" srcOrd="0" destOrd="0" presId="urn:microsoft.com/office/officeart/2005/8/layout/process4"/>
    <dgm:cxn modelId="{6B3A99E8-9C73-4278-A5A7-E92E7D764354}" type="presOf" srcId="{708BC8C3-7F6D-4A91-B6DD-10B2ED2B6ACC}" destId="{B5FE3B7D-2101-412C-8C51-532C90937658}" srcOrd="0" destOrd="0" presId="urn:microsoft.com/office/officeart/2005/8/layout/process4"/>
    <dgm:cxn modelId="{F4CCF2D5-0531-4E72-A602-01CEB10947E7}" srcId="{B37C981E-7CE8-43CF-A8CB-266202E4214B}" destId="{CB556724-47BC-4364-80C0-37053FAAC784}" srcOrd="0" destOrd="0" parTransId="{0250A108-3BE9-4D14-9F8B-60DFFE9C4B7A}" sibTransId="{20DB9AAC-8BA9-4443-ACC1-2EB7DCBE760B}"/>
    <dgm:cxn modelId="{E6BCB675-00D8-4EEC-A7E5-AC4D15B9C9D5}" type="presOf" srcId="{41097CB0-6194-4BDD-B76E-0ABEA262611B}" destId="{D7C0F1FA-3AB0-46EB-B9BB-E7EECBDBEC64}" srcOrd="1" destOrd="0" presId="urn:microsoft.com/office/officeart/2005/8/layout/process4"/>
    <dgm:cxn modelId="{EB541D45-C82D-4C08-BF1D-45D540BFAA5A}" srcId="{48D7C8EB-D610-4C48-9BBD-2EFF97F53F27}" destId="{9B09C4FF-637E-44F1-88CC-C20438AB593D}" srcOrd="2" destOrd="0" parTransId="{F10AF0D9-C43A-4EF9-8BCD-2FE575BC3842}" sibTransId="{C87C73FD-BC05-4D32-8D7D-EEBEAC24D687}"/>
    <dgm:cxn modelId="{266A9F65-2739-4AAA-B32B-E8A698BA57BF}" type="presOf" srcId="{48D7C8EB-D610-4C48-9BBD-2EFF97F53F27}" destId="{18E19E56-E15B-4943-A19B-B47278822D09}" srcOrd="1" destOrd="0" presId="urn:microsoft.com/office/officeart/2005/8/layout/process4"/>
    <dgm:cxn modelId="{15694E83-138B-4919-957E-62BA5E80B477}" srcId="{CB556724-47BC-4364-80C0-37053FAAC784}" destId="{26333AEC-B098-4D94-BED3-5ACDD442FB8E}" srcOrd="3" destOrd="0" parTransId="{A25E6F67-C6DA-4FA2-82ED-69A3EAAEF3EB}" sibTransId="{3B88A166-8F4B-4AD9-A7CB-85BDD3D4BE7F}"/>
    <dgm:cxn modelId="{7F66CB09-AF61-447F-866F-88EFE03B2241}" srcId="{CB556724-47BC-4364-80C0-37053FAAC784}" destId="{DA421B57-71D4-437C-8B6C-D435A5115B6D}" srcOrd="2" destOrd="0" parTransId="{305BC045-4B12-447E-B8EF-2907A0284D5A}" sibTransId="{07F09859-D256-430D-9F2E-367B9117D2DE}"/>
    <dgm:cxn modelId="{03BFB02E-69C2-49AC-ADB8-53B810B5FBD4}" srcId="{41097CB0-6194-4BDD-B76E-0ABEA262611B}" destId="{7BF619B9-712B-4991-B5E2-F5A523C26B3B}" srcOrd="2" destOrd="0" parTransId="{A310FECF-0E90-45A6-9410-72A8E5E2554D}" sibTransId="{BB166ECD-C198-4A4F-AFA9-FFC2E9C96E6B}"/>
    <dgm:cxn modelId="{6B792588-0E3E-4C24-AB8B-2F8345EF8DEE}" type="presOf" srcId="{41097CB0-6194-4BDD-B76E-0ABEA262611B}" destId="{892FDE68-9956-4CCE-85C8-1B502BC12073}" srcOrd="0" destOrd="0" presId="urn:microsoft.com/office/officeart/2005/8/layout/process4"/>
    <dgm:cxn modelId="{8A6B6E51-ADC6-483E-B112-FBEBCF2C9DD0}" type="presOf" srcId="{A7F99E00-4792-430A-ADB9-1F19DB888F17}" destId="{88829725-8166-4B0E-9EE6-14F01B902A74}" srcOrd="0" destOrd="0" presId="urn:microsoft.com/office/officeart/2005/8/layout/process4"/>
    <dgm:cxn modelId="{5A1B15F9-BF9C-4330-A842-81F78AC1619B}" type="presOf" srcId="{CB556724-47BC-4364-80C0-37053FAAC784}" destId="{D9B54F1D-74C0-44A8-B1C2-1C5F10EDDF81}" srcOrd="1" destOrd="0" presId="urn:microsoft.com/office/officeart/2005/8/layout/process4"/>
    <dgm:cxn modelId="{E752350F-04C5-45CE-B13C-B5A4BD641DA3}" type="presOf" srcId="{9B09C4FF-637E-44F1-88CC-C20438AB593D}" destId="{72B7404B-FF43-4B4E-9A2A-712820F05E6B}" srcOrd="0" destOrd="0" presId="urn:microsoft.com/office/officeart/2005/8/layout/process4"/>
    <dgm:cxn modelId="{8710BED4-CBAD-4A7B-A024-B405D14E7785}" type="presOf" srcId="{BD15A434-F275-4419-A384-D6152CD341A4}" destId="{B7F39F12-12FD-411D-91A0-60B85979186F}" srcOrd="0" destOrd="0" presId="urn:microsoft.com/office/officeart/2005/8/layout/process4"/>
    <dgm:cxn modelId="{D4A87A7B-C74F-48B1-B6DD-7FB0DAA38294}" type="presOf" srcId="{B37C981E-7CE8-43CF-A8CB-266202E4214B}" destId="{C7E16B50-E28F-431A-959E-8073BFDA6D64}" srcOrd="0" destOrd="0" presId="urn:microsoft.com/office/officeart/2005/8/layout/process4"/>
    <dgm:cxn modelId="{6A7F5F1E-BD14-4990-8A86-E1234E32BAAC}" type="presOf" srcId="{48D7C8EB-D610-4C48-9BBD-2EFF97F53F27}" destId="{8D8BE35C-2544-4240-8789-4E611ADE5101}" srcOrd="0" destOrd="0" presId="urn:microsoft.com/office/officeart/2005/8/layout/process4"/>
    <dgm:cxn modelId="{15A13E48-631C-43C5-9883-D8DF374A82D8}" type="presOf" srcId="{DA421B57-71D4-437C-8B6C-D435A5115B6D}" destId="{E0663702-0E1C-487F-A249-5EAA7730A67F}" srcOrd="0" destOrd="0" presId="urn:microsoft.com/office/officeart/2005/8/layout/process4"/>
    <dgm:cxn modelId="{7630B1A8-4FD1-4A61-B5BA-513AA67C0A47}" srcId="{48D7C8EB-D610-4C48-9BBD-2EFF97F53F27}" destId="{708BC8C3-7F6D-4A91-B6DD-10B2ED2B6ACC}" srcOrd="1" destOrd="0" parTransId="{662B40C2-E02D-4FEA-8221-4AD5FDBA4F9C}" sibTransId="{3C47C28B-5605-42C2-898D-A37C195B6C25}"/>
    <dgm:cxn modelId="{CB7B6C1F-A432-4FE5-B0BC-9F1EF6247EAC}" type="presOf" srcId="{B47E5B73-D029-4DFD-B70B-42675A71BC46}" destId="{BB3B99AD-E573-47D6-BE0E-E63C904459A2}" srcOrd="0" destOrd="0" presId="urn:microsoft.com/office/officeart/2005/8/layout/process4"/>
    <dgm:cxn modelId="{373111C6-06D7-45AB-8D70-E8A885D66F7C}" type="presOf" srcId="{1FA0044F-E267-46A7-9BE0-FF09F178372C}" destId="{0162D81C-93CC-4A4B-92CD-8D7D78C98DC5}" srcOrd="0" destOrd="0" presId="urn:microsoft.com/office/officeart/2005/8/layout/process4"/>
    <dgm:cxn modelId="{B2B5A2EF-01A0-4077-AC3E-BCBD7A873370}" srcId="{CB556724-47BC-4364-80C0-37053FAAC784}" destId="{A7F99E00-4792-430A-ADB9-1F19DB888F17}" srcOrd="5" destOrd="0" parTransId="{C4574888-8F91-4203-9462-2CDD8D7FF2E0}" sibTransId="{E5E0F8D8-5D69-46F6-AF93-22B678A8299D}"/>
    <dgm:cxn modelId="{32D8EFD9-B7AA-4538-9E6A-F7CC055A1651}" type="presParOf" srcId="{C7E16B50-E28F-431A-959E-8073BFDA6D64}" destId="{DB263B60-FC0C-4AD5-8EA4-ED23E5C4D8F8}" srcOrd="0" destOrd="0" presId="urn:microsoft.com/office/officeart/2005/8/layout/process4"/>
    <dgm:cxn modelId="{99414A6E-8DF7-4D2C-84C0-AE65F297095A}" type="presParOf" srcId="{DB263B60-FC0C-4AD5-8EA4-ED23E5C4D8F8}" destId="{8D8BE35C-2544-4240-8789-4E611ADE5101}" srcOrd="0" destOrd="0" presId="urn:microsoft.com/office/officeart/2005/8/layout/process4"/>
    <dgm:cxn modelId="{A1796F1D-8FE0-419E-BDF1-F02E9F16F115}" type="presParOf" srcId="{DB263B60-FC0C-4AD5-8EA4-ED23E5C4D8F8}" destId="{18E19E56-E15B-4943-A19B-B47278822D09}" srcOrd="1" destOrd="0" presId="urn:microsoft.com/office/officeart/2005/8/layout/process4"/>
    <dgm:cxn modelId="{06DF5559-C014-4C33-BA64-114221B7EAF8}" type="presParOf" srcId="{DB263B60-FC0C-4AD5-8EA4-ED23E5C4D8F8}" destId="{FAA225BE-4A00-4D57-8605-75E11608AE58}" srcOrd="2" destOrd="0" presId="urn:microsoft.com/office/officeart/2005/8/layout/process4"/>
    <dgm:cxn modelId="{D05B2C9F-CD6F-464C-9F82-EA92232EC4D9}" type="presParOf" srcId="{FAA225BE-4A00-4D57-8605-75E11608AE58}" destId="{F07BA3B2-F096-471B-8987-53FC006BB71A}" srcOrd="0" destOrd="0" presId="urn:microsoft.com/office/officeart/2005/8/layout/process4"/>
    <dgm:cxn modelId="{65247414-3701-48E0-B174-E86F80A2CE6E}" type="presParOf" srcId="{FAA225BE-4A00-4D57-8605-75E11608AE58}" destId="{B5FE3B7D-2101-412C-8C51-532C90937658}" srcOrd="1" destOrd="0" presId="urn:microsoft.com/office/officeart/2005/8/layout/process4"/>
    <dgm:cxn modelId="{E6365ECE-D35E-45DD-87A9-15F1A38B6D23}" type="presParOf" srcId="{FAA225BE-4A00-4D57-8605-75E11608AE58}" destId="{72B7404B-FF43-4B4E-9A2A-712820F05E6B}" srcOrd="2" destOrd="0" presId="urn:microsoft.com/office/officeart/2005/8/layout/process4"/>
    <dgm:cxn modelId="{88C05538-0B3F-4833-868E-A9AF6FF2BE50}" type="presParOf" srcId="{C7E16B50-E28F-431A-959E-8073BFDA6D64}" destId="{B628147C-DADD-40EE-925E-89DFB331AD00}" srcOrd="1" destOrd="0" presId="urn:microsoft.com/office/officeart/2005/8/layout/process4"/>
    <dgm:cxn modelId="{43042F89-DBE0-4FF4-AA70-1A831AA87308}" type="presParOf" srcId="{C7E16B50-E28F-431A-959E-8073BFDA6D64}" destId="{E4931C63-F2C2-44A0-B104-40BA2898EDE3}" srcOrd="2" destOrd="0" presId="urn:microsoft.com/office/officeart/2005/8/layout/process4"/>
    <dgm:cxn modelId="{46214517-FEB5-4360-B24C-83D052A93634}" type="presParOf" srcId="{E4931C63-F2C2-44A0-B104-40BA2898EDE3}" destId="{892FDE68-9956-4CCE-85C8-1B502BC12073}" srcOrd="0" destOrd="0" presId="urn:microsoft.com/office/officeart/2005/8/layout/process4"/>
    <dgm:cxn modelId="{FA0C2084-8094-4565-A444-F3CF78333F8A}" type="presParOf" srcId="{E4931C63-F2C2-44A0-B104-40BA2898EDE3}" destId="{D7C0F1FA-3AB0-46EB-B9BB-E7EECBDBEC64}" srcOrd="1" destOrd="0" presId="urn:microsoft.com/office/officeart/2005/8/layout/process4"/>
    <dgm:cxn modelId="{6DA3FA48-65C6-46EA-8A77-065317B8675A}" type="presParOf" srcId="{E4931C63-F2C2-44A0-B104-40BA2898EDE3}" destId="{DAE98AEA-C360-4687-81A2-74B2F27AD3AA}" srcOrd="2" destOrd="0" presId="urn:microsoft.com/office/officeart/2005/8/layout/process4"/>
    <dgm:cxn modelId="{84714176-8782-4B9D-9081-3353A239BB98}" type="presParOf" srcId="{DAE98AEA-C360-4687-81A2-74B2F27AD3AA}" destId="{B7F39F12-12FD-411D-91A0-60B85979186F}" srcOrd="0" destOrd="0" presId="urn:microsoft.com/office/officeart/2005/8/layout/process4"/>
    <dgm:cxn modelId="{3C6B2F1C-F2A0-4FEC-885C-47047C76855E}" type="presParOf" srcId="{DAE98AEA-C360-4687-81A2-74B2F27AD3AA}" destId="{0162D81C-93CC-4A4B-92CD-8D7D78C98DC5}" srcOrd="1" destOrd="0" presId="urn:microsoft.com/office/officeart/2005/8/layout/process4"/>
    <dgm:cxn modelId="{63F1B996-7E6C-4213-9483-674358C61EEA}" type="presParOf" srcId="{DAE98AEA-C360-4687-81A2-74B2F27AD3AA}" destId="{B03DA8F9-F7D6-453D-AD42-6465369F8EAA}" srcOrd="2" destOrd="0" presId="urn:microsoft.com/office/officeart/2005/8/layout/process4"/>
    <dgm:cxn modelId="{A7CC9ABF-7A83-4951-A55D-0F24DC1F7C9D}" type="presParOf" srcId="{DAE98AEA-C360-4687-81A2-74B2F27AD3AA}" destId="{78B1ED13-1E76-4293-98FF-5E853A838693}" srcOrd="3" destOrd="0" presId="urn:microsoft.com/office/officeart/2005/8/layout/process4"/>
    <dgm:cxn modelId="{D8B515A9-7434-4BE9-B861-6920521B04B6}" type="presParOf" srcId="{DAE98AEA-C360-4687-81A2-74B2F27AD3AA}" destId="{BB3B99AD-E573-47D6-BE0E-E63C904459A2}" srcOrd="4" destOrd="0" presId="urn:microsoft.com/office/officeart/2005/8/layout/process4"/>
    <dgm:cxn modelId="{8318053E-F0A4-415E-A4C7-A4C1D24D8D87}" type="presParOf" srcId="{C7E16B50-E28F-431A-959E-8073BFDA6D64}" destId="{81EB97D1-72BC-40C5-B2C8-03B509E03B8F}" srcOrd="3" destOrd="0" presId="urn:microsoft.com/office/officeart/2005/8/layout/process4"/>
    <dgm:cxn modelId="{7C18F814-7EDF-4826-8D0A-352703BD0A26}" type="presParOf" srcId="{C7E16B50-E28F-431A-959E-8073BFDA6D64}" destId="{878A0014-931C-48E1-AE30-E1760827CDB2}" srcOrd="4" destOrd="0" presId="urn:microsoft.com/office/officeart/2005/8/layout/process4"/>
    <dgm:cxn modelId="{C63875FB-5FE7-4C6D-9596-9675DACF14AD}" type="presParOf" srcId="{878A0014-931C-48E1-AE30-E1760827CDB2}" destId="{B7141A40-7986-4618-8085-6685A9ECB0DE}" srcOrd="0" destOrd="0" presId="urn:microsoft.com/office/officeart/2005/8/layout/process4"/>
    <dgm:cxn modelId="{02DE12D3-B367-437B-942B-B59FFFC9E8CF}" type="presParOf" srcId="{878A0014-931C-48E1-AE30-E1760827CDB2}" destId="{D9B54F1D-74C0-44A8-B1C2-1C5F10EDDF81}" srcOrd="1" destOrd="0" presId="urn:microsoft.com/office/officeart/2005/8/layout/process4"/>
    <dgm:cxn modelId="{35FB9AC2-5F57-4E3A-B5E5-EFA74D26A1D6}" type="presParOf" srcId="{878A0014-931C-48E1-AE30-E1760827CDB2}" destId="{5DAE5B0D-3601-4808-A191-1393156C1316}" srcOrd="2" destOrd="0" presId="urn:microsoft.com/office/officeart/2005/8/layout/process4"/>
    <dgm:cxn modelId="{B06CB69C-8CB0-44A3-93E7-7C1820F66DEE}" type="presParOf" srcId="{5DAE5B0D-3601-4808-A191-1393156C1316}" destId="{7936C6F4-9F98-4575-85F1-B39FA6DF2D52}" srcOrd="0" destOrd="0" presId="urn:microsoft.com/office/officeart/2005/8/layout/process4"/>
    <dgm:cxn modelId="{3B4E6FC5-A803-41C0-BD60-9879ACA33221}" type="presParOf" srcId="{5DAE5B0D-3601-4808-A191-1393156C1316}" destId="{2B94C77C-D40C-4C06-BE66-33FDCFF4AE42}" srcOrd="1" destOrd="0" presId="urn:microsoft.com/office/officeart/2005/8/layout/process4"/>
    <dgm:cxn modelId="{134A2F1D-978B-41E7-A8E4-01002CCD90A6}" type="presParOf" srcId="{5DAE5B0D-3601-4808-A191-1393156C1316}" destId="{E0663702-0E1C-487F-A249-5EAA7730A67F}" srcOrd="2" destOrd="0" presId="urn:microsoft.com/office/officeart/2005/8/layout/process4"/>
    <dgm:cxn modelId="{1A2C4AF0-5F5C-4B01-96E7-52BD5D9DC283}" type="presParOf" srcId="{5DAE5B0D-3601-4808-A191-1393156C1316}" destId="{19D119D5-0450-4614-98B7-C022E09526B6}" srcOrd="3" destOrd="0" presId="urn:microsoft.com/office/officeart/2005/8/layout/process4"/>
    <dgm:cxn modelId="{0514EE04-BE39-46C1-9CF5-B9CD7B5AB3E6}" type="presParOf" srcId="{5DAE5B0D-3601-4808-A191-1393156C1316}" destId="{B60A2385-10E6-4FD4-89D1-9CA8D1E234D2}" srcOrd="4" destOrd="0" presId="urn:microsoft.com/office/officeart/2005/8/layout/process4"/>
    <dgm:cxn modelId="{4C682023-30B2-47FA-BE6C-F2E86CC05EB5}" type="presParOf" srcId="{5DAE5B0D-3601-4808-A191-1393156C1316}" destId="{88829725-8166-4B0E-9EE6-14F01B902A74}" srcOrd="5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0F9535-E599-44ED-BDDA-57C3E3756F9A}" type="doc">
      <dgm:prSet loTypeId="urn:microsoft.com/office/officeart/2005/8/layout/cycle8" loCatId="cycle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IN"/>
        </a:p>
      </dgm:t>
    </dgm:pt>
    <dgm:pt modelId="{C40D811A-D40E-4527-975D-EF93729326BA}">
      <dgm:prSet phldrT="[Text]"/>
      <dgm:spPr/>
      <dgm:t>
        <a:bodyPr/>
        <a:lstStyle/>
        <a:p>
          <a:r>
            <a:rPr lang="en-IN" dirty="0" smtClean="0"/>
            <a:t>Stay within the limitation &amp; scope of assignment</a:t>
          </a:r>
          <a:endParaRPr lang="en-IN" dirty="0"/>
        </a:p>
      </dgm:t>
    </dgm:pt>
    <dgm:pt modelId="{74C6EE6F-D4E1-447F-A4FE-6A54703E3628}" type="parTrans" cxnId="{F42118B4-395A-47F9-AABB-664BC857BB15}">
      <dgm:prSet/>
      <dgm:spPr/>
      <dgm:t>
        <a:bodyPr/>
        <a:lstStyle/>
        <a:p>
          <a:endParaRPr lang="en-IN"/>
        </a:p>
      </dgm:t>
    </dgm:pt>
    <dgm:pt modelId="{6BC3A7DE-D3ED-4E39-B345-74EE2FDC882F}" type="sibTrans" cxnId="{F42118B4-395A-47F9-AABB-664BC857BB15}">
      <dgm:prSet/>
      <dgm:spPr/>
      <dgm:t>
        <a:bodyPr/>
        <a:lstStyle/>
        <a:p>
          <a:endParaRPr lang="en-IN"/>
        </a:p>
      </dgm:t>
    </dgm:pt>
    <dgm:pt modelId="{012FC376-B2EA-4CC4-BC85-1F69A1F09EB1}">
      <dgm:prSet phldrT="[Text]"/>
      <dgm:spPr/>
      <dgm:t>
        <a:bodyPr/>
        <a:lstStyle/>
        <a:p>
          <a:r>
            <a:rPr lang="en-IN" dirty="0" smtClean="0"/>
            <a:t>Identify the best evidence available</a:t>
          </a:r>
          <a:endParaRPr lang="en-IN" dirty="0"/>
        </a:p>
      </dgm:t>
    </dgm:pt>
    <dgm:pt modelId="{13D20585-6459-43D5-AD6D-9ED639CAF32A}" type="parTrans" cxnId="{FFE36A90-E5F4-47C7-86A7-9E63C626CFD4}">
      <dgm:prSet/>
      <dgm:spPr/>
      <dgm:t>
        <a:bodyPr/>
        <a:lstStyle/>
        <a:p>
          <a:endParaRPr lang="en-IN"/>
        </a:p>
      </dgm:t>
    </dgm:pt>
    <dgm:pt modelId="{5682A062-52F6-4F4E-97E2-55CD91763D49}" type="sibTrans" cxnId="{FFE36A90-E5F4-47C7-86A7-9E63C626CFD4}">
      <dgm:prSet/>
      <dgm:spPr/>
      <dgm:t>
        <a:bodyPr/>
        <a:lstStyle/>
        <a:p>
          <a:endParaRPr lang="en-IN"/>
        </a:p>
      </dgm:t>
    </dgm:pt>
    <dgm:pt modelId="{573D89E5-F7F3-4C07-8A60-AF25439214C0}">
      <dgm:prSet phldrT="[Text]"/>
      <dgm:spPr/>
      <dgm:t>
        <a:bodyPr/>
        <a:lstStyle/>
        <a:p>
          <a:r>
            <a:rPr lang="en-IN" dirty="0" smtClean="0"/>
            <a:t>Consider all possibilities of error</a:t>
          </a:r>
          <a:endParaRPr lang="en-IN" dirty="0"/>
        </a:p>
      </dgm:t>
    </dgm:pt>
    <dgm:pt modelId="{00073923-AD5F-4551-A295-2C51422F3250}" type="parTrans" cxnId="{7380A729-52B2-48DB-BA94-07AF4A2E38B7}">
      <dgm:prSet/>
      <dgm:spPr/>
      <dgm:t>
        <a:bodyPr/>
        <a:lstStyle/>
        <a:p>
          <a:endParaRPr lang="en-IN"/>
        </a:p>
      </dgm:t>
    </dgm:pt>
    <dgm:pt modelId="{D3210701-F7E0-4B13-BB23-0A2196A74786}" type="sibTrans" cxnId="{7380A729-52B2-48DB-BA94-07AF4A2E38B7}">
      <dgm:prSet/>
      <dgm:spPr/>
      <dgm:t>
        <a:bodyPr/>
        <a:lstStyle/>
        <a:p>
          <a:endParaRPr lang="en-IN"/>
        </a:p>
      </dgm:t>
    </dgm:pt>
    <dgm:pt modelId="{DE449238-D77B-404C-AEB9-EE20EADEAD75}">
      <dgm:prSet phldrT="[Text]"/>
      <dgm:spPr/>
      <dgm:t>
        <a:bodyPr/>
        <a:lstStyle/>
        <a:p>
          <a:r>
            <a:rPr lang="en-IN" dirty="0" smtClean="0"/>
            <a:t>Coordinate the procedure to be applied to related items</a:t>
          </a:r>
          <a:endParaRPr lang="en-IN" dirty="0"/>
        </a:p>
      </dgm:t>
    </dgm:pt>
    <dgm:pt modelId="{80D814D7-98C7-43FB-85FE-A1D76E09D8B2}" type="parTrans" cxnId="{8433B55D-BB0F-4148-A913-C541A6F1D2E5}">
      <dgm:prSet/>
      <dgm:spPr/>
      <dgm:t>
        <a:bodyPr/>
        <a:lstStyle/>
        <a:p>
          <a:endParaRPr lang="en-IN"/>
        </a:p>
      </dgm:t>
    </dgm:pt>
    <dgm:pt modelId="{B91E2892-89F9-4CD5-BC5A-3490D4607BB3}" type="sibTrans" cxnId="{8433B55D-BB0F-4148-A913-C541A6F1D2E5}">
      <dgm:prSet/>
      <dgm:spPr/>
      <dgm:t>
        <a:bodyPr/>
        <a:lstStyle/>
        <a:p>
          <a:endParaRPr lang="en-IN"/>
        </a:p>
      </dgm:t>
    </dgm:pt>
    <dgm:pt modelId="{2BF50A47-60A2-4961-B830-473C52163834}" type="pres">
      <dgm:prSet presAssocID="{AF0F9535-E599-44ED-BDDA-57C3E3756F9A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CADF14BF-20FD-45C1-8752-D63B5C4BDCF2}" type="pres">
      <dgm:prSet presAssocID="{AF0F9535-E599-44ED-BDDA-57C3E3756F9A}" presName="wedge1" presStyleLbl="node1" presStyleIdx="0" presStyleCnt="4"/>
      <dgm:spPr/>
      <dgm:t>
        <a:bodyPr/>
        <a:lstStyle/>
        <a:p>
          <a:endParaRPr lang="en-IN"/>
        </a:p>
      </dgm:t>
    </dgm:pt>
    <dgm:pt modelId="{30A058CF-6474-49E9-9F9D-4DA0A4EB2BE2}" type="pres">
      <dgm:prSet presAssocID="{AF0F9535-E599-44ED-BDDA-57C3E3756F9A}" presName="dummy1a" presStyleCnt="0"/>
      <dgm:spPr/>
    </dgm:pt>
    <dgm:pt modelId="{5760D86A-BF3D-427C-9610-749ECD2DDF62}" type="pres">
      <dgm:prSet presAssocID="{AF0F9535-E599-44ED-BDDA-57C3E3756F9A}" presName="dummy1b" presStyleCnt="0"/>
      <dgm:spPr/>
    </dgm:pt>
    <dgm:pt modelId="{4C9638FE-F2BD-4E61-BD58-609471A7BF50}" type="pres">
      <dgm:prSet presAssocID="{AF0F9535-E599-44ED-BDDA-57C3E3756F9A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CD63F28-21DC-46BE-B777-47FE1867B74F}" type="pres">
      <dgm:prSet presAssocID="{AF0F9535-E599-44ED-BDDA-57C3E3756F9A}" presName="wedge2" presStyleLbl="node1" presStyleIdx="1" presStyleCnt="4"/>
      <dgm:spPr/>
      <dgm:t>
        <a:bodyPr/>
        <a:lstStyle/>
        <a:p>
          <a:endParaRPr lang="en-IN"/>
        </a:p>
      </dgm:t>
    </dgm:pt>
    <dgm:pt modelId="{81E78148-36C6-4F04-B62E-0F55BF181B6A}" type="pres">
      <dgm:prSet presAssocID="{AF0F9535-E599-44ED-BDDA-57C3E3756F9A}" presName="dummy2a" presStyleCnt="0"/>
      <dgm:spPr/>
    </dgm:pt>
    <dgm:pt modelId="{4896AB45-423B-4346-BD5B-32B3D1A3EBEA}" type="pres">
      <dgm:prSet presAssocID="{AF0F9535-E599-44ED-BDDA-57C3E3756F9A}" presName="dummy2b" presStyleCnt="0"/>
      <dgm:spPr/>
    </dgm:pt>
    <dgm:pt modelId="{9F4C7A00-0E74-40A8-A21C-692D1380E5A7}" type="pres">
      <dgm:prSet presAssocID="{AF0F9535-E599-44ED-BDDA-57C3E3756F9A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B50D5F8-BF0C-45A0-BDEA-AD3286CDB180}" type="pres">
      <dgm:prSet presAssocID="{AF0F9535-E599-44ED-BDDA-57C3E3756F9A}" presName="wedge3" presStyleLbl="node1" presStyleIdx="2" presStyleCnt="4"/>
      <dgm:spPr/>
      <dgm:t>
        <a:bodyPr/>
        <a:lstStyle/>
        <a:p>
          <a:endParaRPr lang="en-IN"/>
        </a:p>
      </dgm:t>
    </dgm:pt>
    <dgm:pt modelId="{B5FFC6A5-1C8A-40D1-B602-8B22A361469A}" type="pres">
      <dgm:prSet presAssocID="{AF0F9535-E599-44ED-BDDA-57C3E3756F9A}" presName="dummy3a" presStyleCnt="0"/>
      <dgm:spPr/>
    </dgm:pt>
    <dgm:pt modelId="{8A0036E3-BE0B-4844-910B-37DD70C1FBF9}" type="pres">
      <dgm:prSet presAssocID="{AF0F9535-E599-44ED-BDDA-57C3E3756F9A}" presName="dummy3b" presStyleCnt="0"/>
      <dgm:spPr/>
    </dgm:pt>
    <dgm:pt modelId="{1CAA5A9D-B73B-417B-B4FF-13486529D686}" type="pres">
      <dgm:prSet presAssocID="{AF0F9535-E599-44ED-BDDA-57C3E3756F9A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F1E1DC2-C131-4E76-918C-F93987CB623E}" type="pres">
      <dgm:prSet presAssocID="{AF0F9535-E599-44ED-BDDA-57C3E3756F9A}" presName="wedge4" presStyleLbl="node1" presStyleIdx="3" presStyleCnt="4"/>
      <dgm:spPr/>
      <dgm:t>
        <a:bodyPr/>
        <a:lstStyle/>
        <a:p>
          <a:endParaRPr lang="en-IN"/>
        </a:p>
      </dgm:t>
    </dgm:pt>
    <dgm:pt modelId="{980B14DC-92B5-4842-97EA-C9C290B3891E}" type="pres">
      <dgm:prSet presAssocID="{AF0F9535-E599-44ED-BDDA-57C3E3756F9A}" presName="dummy4a" presStyleCnt="0"/>
      <dgm:spPr/>
    </dgm:pt>
    <dgm:pt modelId="{2830D8A0-7FB2-44D8-AB8B-0AC87778B292}" type="pres">
      <dgm:prSet presAssocID="{AF0F9535-E599-44ED-BDDA-57C3E3756F9A}" presName="dummy4b" presStyleCnt="0"/>
      <dgm:spPr/>
    </dgm:pt>
    <dgm:pt modelId="{9F697216-5D31-40F2-BD72-A95DB1274D41}" type="pres">
      <dgm:prSet presAssocID="{AF0F9535-E599-44ED-BDDA-57C3E3756F9A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F5EDCCB-2B35-45C4-A42A-378D18723B93}" type="pres">
      <dgm:prSet presAssocID="{6BC3A7DE-D3ED-4E39-B345-74EE2FDC882F}" presName="arrowWedge1" presStyleLbl="fgSibTrans2D1" presStyleIdx="0" presStyleCnt="4"/>
      <dgm:spPr/>
    </dgm:pt>
    <dgm:pt modelId="{3C4B488B-2851-4636-AA66-2093B46F791C}" type="pres">
      <dgm:prSet presAssocID="{5682A062-52F6-4F4E-97E2-55CD91763D49}" presName="arrowWedge2" presStyleLbl="fgSibTrans2D1" presStyleIdx="1" presStyleCnt="4"/>
      <dgm:spPr/>
    </dgm:pt>
    <dgm:pt modelId="{D6E3B714-D35A-469C-A947-D0AC8E0AF446}" type="pres">
      <dgm:prSet presAssocID="{D3210701-F7E0-4B13-BB23-0A2196A74786}" presName="arrowWedge3" presStyleLbl="fgSibTrans2D1" presStyleIdx="2" presStyleCnt="4"/>
      <dgm:spPr/>
    </dgm:pt>
    <dgm:pt modelId="{C99005CE-C3A3-4E3E-8CF6-22D04BBED318}" type="pres">
      <dgm:prSet presAssocID="{B91E2892-89F9-4CD5-BC5A-3490D4607BB3}" presName="arrowWedge4" presStyleLbl="fgSibTrans2D1" presStyleIdx="3" presStyleCnt="4"/>
      <dgm:spPr/>
    </dgm:pt>
  </dgm:ptLst>
  <dgm:cxnLst>
    <dgm:cxn modelId="{FFE36A90-E5F4-47C7-86A7-9E63C626CFD4}" srcId="{AF0F9535-E599-44ED-BDDA-57C3E3756F9A}" destId="{012FC376-B2EA-4CC4-BC85-1F69A1F09EB1}" srcOrd="1" destOrd="0" parTransId="{13D20585-6459-43D5-AD6D-9ED639CAF32A}" sibTransId="{5682A062-52F6-4F4E-97E2-55CD91763D49}"/>
    <dgm:cxn modelId="{03FA7960-189A-4613-96D5-B1B3A30DBF9D}" type="presOf" srcId="{C40D811A-D40E-4527-975D-EF93729326BA}" destId="{4C9638FE-F2BD-4E61-BD58-609471A7BF50}" srcOrd="1" destOrd="0" presId="urn:microsoft.com/office/officeart/2005/8/layout/cycle8"/>
    <dgm:cxn modelId="{DFB2F546-7A4E-4991-8140-267393B6554D}" type="presOf" srcId="{573D89E5-F7F3-4C07-8A60-AF25439214C0}" destId="{1CAA5A9D-B73B-417B-B4FF-13486529D686}" srcOrd="1" destOrd="0" presId="urn:microsoft.com/office/officeart/2005/8/layout/cycle8"/>
    <dgm:cxn modelId="{62AE7F39-6754-4C2B-ADF7-799EBB3356A5}" type="presOf" srcId="{012FC376-B2EA-4CC4-BC85-1F69A1F09EB1}" destId="{9F4C7A00-0E74-40A8-A21C-692D1380E5A7}" srcOrd="1" destOrd="0" presId="urn:microsoft.com/office/officeart/2005/8/layout/cycle8"/>
    <dgm:cxn modelId="{225EAA26-39AF-4255-8A37-4EBFBE78B5D3}" type="presOf" srcId="{DE449238-D77B-404C-AEB9-EE20EADEAD75}" destId="{9F697216-5D31-40F2-BD72-A95DB1274D41}" srcOrd="1" destOrd="0" presId="urn:microsoft.com/office/officeart/2005/8/layout/cycle8"/>
    <dgm:cxn modelId="{89386BFE-98F3-4B6C-9128-D969F40D286A}" type="presOf" srcId="{573D89E5-F7F3-4C07-8A60-AF25439214C0}" destId="{AB50D5F8-BF0C-45A0-BDEA-AD3286CDB180}" srcOrd="0" destOrd="0" presId="urn:microsoft.com/office/officeart/2005/8/layout/cycle8"/>
    <dgm:cxn modelId="{EF653AE9-0D86-4BD4-9736-8924D8C5FD04}" type="presOf" srcId="{C40D811A-D40E-4527-975D-EF93729326BA}" destId="{CADF14BF-20FD-45C1-8752-D63B5C4BDCF2}" srcOrd="0" destOrd="0" presId="urn:microsoft.com/office/officeart/2005/8/layout/cycle8"/>
    <dgm:cxn modelId="{7380A729-52B2-48DB-BA94-07AF4A2E38B7}" srcId="{AF0F9535-E599-44ED-BDDA-57C3E3756F9A}" destId="{573D89E5-F7F3-4C07-8A60-AF25439214C0}" srcOrd="2" destOrd="0" parTransId="{00073923-AD5F-4551-A295-2C51422F3250}" sibTransId="{D3210701-F7E0-4B13-BB23-0A2196A74786}"/>
    <dgm:cxn modelId="{3D2AF23C-E3D2-4F2A-9A3D-BDBECF1FBB16}" type="presOf" srcId="{AF0F9535-E599-44ED-BDDA-57C3E3756F9A}" destId="{2BF50A47-60A2-4961-B830-473C52163834}" srcOrd="0" destOrd="0" presId="urn:microsoft.com/office/officeart/2005/8/layout/cycle8"/>
    <dgm:cxn modelId="{F42118B4-395A-47F9-AABB-664BC857BB15}" srcId="{AF0F9535-E599-44ED-BDDA-57C3E3756F9A}" destId="{C40D811A-D40E-4527-975D-EF93729326BA}" srcOrd="0" destOrd="0" parTransId="{74C6EE6F-D4E1-447F-A4FE-6A54703E3628}" sibTransId="{6BC3A7DE-D3ED-4E39-B345-74EE2FDC882F}"/>
    <dgm:cxn modelId="{7B5089C5-58F9-4D28-A4D3-EF046407A4FD}" type="presOf" srcId="{DE449238-D77B-404C-AEB9-EE20EADEAD75}" destId="{6F1E1DC2-C131-4E76-918C-F93987CB623E}" srcOrd="0" destOrd="0" presId="urn:microsoft.com/office/officeart/2005/8/layout/cycle8"/>
    <dgm:cxn modelId="{8433B55D-BB0F-4148-A913-C541A6F1D2E5}" srcId="{AF0F9535-E599-44ED-BDDA-57C3E3756F9A}" destId="{DE449238-D77B-404C-AEB9-EE20EADEAD75}" srcOrd="3" destOrd="0" parTransId="{80D814D7-98C7-43FB-85FE-A1D76E09D8B2}" sibTransId="{B91E2892-89F9-4CD5-BC5A-3490D4607BB3}"/>
    <dgm:cxn modelId="{606D877F-2925-4420-A666-F21FC77CB7A3}" type="presOf" srcId="{012FC376-B2EA-4CC4-BC85-1F69A1F09EB1}" destId="{ACD63F28-21DC-46BE-B777-47FE1867B74F}" srcOrd="0" destOrd="0" presId="urn:microsoft.com/office/officeart/2005/8/layout/cycle8"/>
    <dgm:cxn modelId="{A3594A6A-2B96-44F0-A6BC-2E78509905B5}" type="presParOf" srcId="{2BF50A47-60A2-4961-B830-473C52163834}" destId="{CADF14BF-20FD-45C1-8752-D63B5C4BDCF2}" srcOrd="0" destOrd="0" presId="urn:microsoft.com/office/officeart/2005/8/layout/cycle8"/>
    <dgm:cxn modelId="{4156514B-C96E-4380-8ED7-C64F063ADEA7}" type="presParOf" srcId="{2BF50A47-60A2-4961-B830-473C52163834}" destId="{30A058CF-6474-49E9-9F9D-4DA0A4EB2BE2}" srcOrd="1" destOrd="0" presId="urn:microsoft.com/office/officeart/2005/8/layout/cycle8"/>
    <dgm:cxn modelId="{5258A5A1-7B2B-4042-8E34-27BCF9894BA7}" type="presParOf" srcId="{2BF50A47-60A2-4961-B830-473C52163834}" destId="{5760D86A-BF3D-427C-9610-749ECD2DDF62}" srcOrd="2" destOrd="0" presId="urn:microsoft.com/office/officeart/2005/8/layout/cycle8"/>
    <dgm:cxn modelId="{00A9AEAA-6419-4BD4-93ED-35A4124305E7}" type="presParOf" srcId="{2BF50A47-60A2-4961-B830-473C52163834}" destId="{4C9638FE-F2BD-4E61-BD58-609471A7BF50}" srcOrd="3" destOrd="0" presId="urn:microsoft.com/office/officeart/2005/8/layout/cycle8"/>
    <dgm:cxn modelId="{B894760C-FD60-4D8C-939D-5BB678A5F509}" type="presParOf" srcId="{2BF50A47-60A2-4961-B830-473C52163834}" destId="{ACD63F28-21DC-46BE-B777-47FE1867B74F}" srcOrd="4" destOrd="0" presId="urn:microsoft.com/office/officeart/2005/8/layout/cycle8"/>
    <dgm:cxn modelId="{8CD94F28-B211-41A3-A44B-1B4889F22B47}" type="presParOf" srcId="{2BF50A47-60A2-4961-B830-473C52163834}" destId="{81E78148-36C6-4F04-B62E-0F55BF181B6A}" srcOrd="5" destOrd="0" presId="urn:microsoft.com/office/officeart/2005/8/layout/cycle8"/>
    <dgm:cxn modelId="{76013F23-7123-4508-8DF6-DD57D187E8E7}" type="presParOf" srcId="{2BF50A47-60A2-4961-B830-473C52163834}" destId="{4896AB45-423B-4346-BD5B-32B3D1A3EBEA}" srcOrd="6" destOrd="0" presId="urn:microsoft.com/office/officeart/2005/8/layout/cycle8"/>
    <dgm:cxn modelId="{B6237BA7-C0DB-40C9-AD8A-DE41CE7A1416}" type="presParOf" srcId="{2BF50A47-60A2-4961-B830-473C52163834}" destId="{9F4C7A00-0E74-40A8-A21C-692D1380E5A7}" srcOrd="7" destOrd="0" presId="urn:microsoft.com/office/officeart/2005/8/layout/cycle8"/>
    <dgm:cxn modelId="{CCE30AAF-47FF-479F-906D-C295C5F4F90C}" type="presParOf" srcId="{2BF50A47-60A2-4961-B830-473C52163834}" destId="{AB50D5F8-BF0C-45A0-BDEA-AD3286CDB180}" srcOrd="8" destOrd="0" presId="urn:microsoft.com/office/officeart/2005/8/layout/cycle8"/>
    <dgm:cxn modelId="{30466339-6C0A-4F5A-909D-3744ECF8BCA6}" type="presParOf" srcId="{2BF50A47-60A2-4961-B830-473C52163834}" destId="{B5FFC6A5-1C8A-40D1-B602-8B22A361469A}" srcOrd="9" destOrd="0" presId="urn:microsoft.com/office/officeart/2005/8/layout/cycle8"/>
    <dgm:cxn modelId="{2A4D0ED3-5DEB-4231-834E-01FFE4FFE348}" type="presParOf" srcId="{2BF50A47-60A2-4961-B830-473C52163834}" destId="{8A0036E3-BE0B-4844-910B-37DD70C1FBF9}" srcOrd="10" destOrd="0" presId="urn:microsoft.com/office/officeart/2005/8/layout/cycle8"/>
    <dgm:cxn modelId="{F8F25730-3530-410C-B9D3-D10035FE4BE4}" type="presParOf" srcId="{2BF50A47-60A2-4961-B830-473C52163834}" destId="{1CAA5A9D-B73B-417B-B4FF-13486529D686}" srcOrd="11" destOrd="0" presId="urn:microsoft.com/office/officeart/2005/8/layout/cycle8"/>
    <dgm:cxn modelId="{DE30F8AD-274A-4E94-876B-95808647F846}" type="presParOf" srcId="{2BF50A47-60A2-4961-B830-473C52163834}" destId="{6F1E1DC2-C131-4E76-918C-F93987CB623E}" srcOrd="12" destOrd="0" presId="urn:microsoft.com/office/officeart/2005/8/layout/cycle8"/>
    <dgm:cxn modelId="{EEC28E9C-8EEB-4AEC-B143-B37CFEA61AF9}" type="presParOf" srcId="{2BF50A47-60A2-4961-B830-473C52163834}" destId="{980B14DC-92B5-4842-97EA-C9C290B3891E}" srcOrd="13" destOrd="0" presId="urn:microsoft.com/office/officeart/2005/8/layout/cycle8"/>
    <dgm:cxn modelId="{E180CC16-913B-456D-9CDE-49E75D15B495}" type="presParOf" srcId="{2BF50A47-60A2-4961-B830-473C52163834}" destId="{2830D8A0-7FB2-44D8-AB8B-0AC87778B292}" srcOrd="14" destOrd="0" presId="urn:microsoft.com/office/officeart/2005/8/layout/cycle8"/>
    <dgm:cxn modelId="{CBEB5879-BD03-4C50-97F8-A10B9D745F8A}" type="presParOf" srcId="{2BF50A47-60A2-4961-B830-473C52163834}" destId="{9F697216-5D31-40F2-BD72-A95DB1274D41}" srcOrd="15" destOrd="0" presId="urn:microsoft.com/office/officeart/2005/8/layout/cycle8"/>
    <dgm:cxn modelId="{283A209B-44BA-46C3-85FF-AEADE12B390F}" type="presParOf" srcId="{2BF50A47-60A2-4961-B830-473C52163834}" destId="{DF5EDCCB-2B35-45C4-A42A-378D18723B93}" srcOrd="16" destOrd="0" presId="urn:microsoft.com/office/officeart/2005/8/layout/cycle8"/>
    <dgm:cxn modelId="{8E8E28FC-9639-4490-AF5A-A6BA98D18028}" type="presParOf" srcId="{2BF50A47-60A2-4961-B830-473C52163834}" destId="{3C4B488B-2851-4636-AA66-2093B46F791C}" srcOrd="17" destOrd="0" presId="urn:microsoft.com/office/officeart/2005/8/layout/cycle8"/>
    <dgm:cxn modelId="{AA55F7BB-EBC0-44EB-8465-185A69FA4190}" type="presParOf" srcId="{2BF50A47-60A2-4961-B830-473C52163834}" destId="{D6E3B714-D35A-469C-A947-D0AC8E0AF446}" srcOrd="18" destOrd="0" presId="urn:microsoft.com/office/officeart/2005/8/layout/cycle8"/>
    <dgm:cxn modelId="{9F98AFF5-CD0B-44D2-B74B-3B4D7FE30D6E}" type="presParOf" srcId="{2BF50A47-60A2-4961-B830-473C52163834}" destId="{C99005CE-C3A3-4E3E-8CF6-22D04BBED318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4E0F457-46B8-4083-8ED8-66D400AD5659}" type="doc">
      <dgm:prSet loTypeId="urn:microsoft.com/office/officeart/2005/8/layout/lProcess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IN"/>
        </a:p>
      </dgm:t>
    </dgm:pt>
    <dgm:pt modelId="{FBDE1F09-21B9-4951-8B86-B16F1762C206}">
      <dgm:prSet phldrT="[Text]" custT="1"/>
      <dgm:spPr/>
      <dgm:t>
        <a:bodyPr/>
        <a:lstStyle/>
        <a:p>
          <a:r>
            <a:rPr lang="en-IN" sz="4000" dirty="0" smtClean="0"/>
            <a:t>Strategy</a:t>
          </a:r>
          <a:endParaRPr lang="en-IN" sz="4000" dirty="0"/>
        </a:p>
      </dgm:t>
    </dgm:pt>
    <dgm:pt modelId="{B2E8070D-7630-4616-9F25-8622CC385FC1}" type="parTrans" cxnId="{82A77187-3BC0-463C-9B1B-22EDDAFA60FB}">
      <dgm:prSet/>
      <dgm:spPr/>
      <dgm:t>
        <a:bodyPr/>
        <a:lstStyle/>
        <a:p>
          <a:endParaRPr lang="en-IN"/>
        </a:p>
      </dgm:t>
    </dgm:pt>
    <dgm:pt modelId="{DD3967FD-9C37-481B-9520-BA71D91C2298}" type="sibTrans" cxnId="{82A77187-3BC0-463C-9B1B-22EDDAFA60FB}">
      <dgm:prSet/>
      <dgm:spPr/>
      <dgm:t>
        <a:bodyPr/>
        <a:lstStyle/>
        <a:p>
          <a:endParaRPr lang="en-IN"/>
        </a:p>
      </dgm:t>
    </dgm:pt>
    <dgm:pt modelId="{0C479D1E-72F0-4A16-B581-30986CE5F8A0}">
      <dgm:prSet phldrT="[Text]" custT="1"/>
      <dgm:spPr/>
      <dgm:t>
        <a:bodyPr/>
        <a:lstStyle/>
        <a:p>
          <a:pPr algn="l"/>
          <a:r>
            <a:rPr lang="en-IN" sz="1600" b="1" u="sng" dirty="0" smtClean="0"/>
            <a:t>Engagement characteristics</a:t>
          </a:r>
        </a:p>
        <a:p>
          <a:pPr algn="l"/>
          <a:r>
            <a:rPr lang="en-IN" sz="1600" dirty="0" smtClean="0"/>
            <a:t>1) FRF</a:t>
          </a:r>
        </a:p>
        <a:p>
          <a:pPr algn="l"/>
          <a:r>
            <a:rPr lang="en-IN" sz="1600" dirty="0" smtClean="0"/>
            <a:t>2) Branches</a:t>
          </a:r>
        </a:p>
        <a:p>
          <a:pPr algn="l"/>
          <a:r>
            <a:rPr lang="en-IN" sz="1600" dirty="0" smtClean="0"/>
            <a:t>3) Other auditors</a:t>
          </a:r>
          <a:endParaRPr lang="en-IN" sz="1600" dirty="0"/>
        </a:p>
      </dgm:t>
    </dgm:pt>
    <dgm:pt modelId="{566B7B24-90ED-4DB2-821F-CE9DB5759335}" type="parTrans" cxnId="{8A6F3329-4550-4E89-A03E-A66B4B5AD1C1}">
      <dgm:prSet/>
      <dgm:spPr/>
      <dgm:t>
        <a:bodyPr/>
        <a:lstStyle/>
        <a:p>
          <a:endParaRPr lang="en-IN"/>
        </a:p>
      </dgm:t>
    </dgm:pt>
    <dgm:pt modelId="{B1DF3386-0F96-46CF-9DAF-DFA55460C81A}" type="sibTrans" cxnId="{8A6F3329-4550-4E89-A03E-A66B4B5AD1C1}">
      <dgm:prSet/>
      <dgm:spPr/>
      <dgm:t>
        <a:bodyPr/>
        <a:lstStyle/>
        <a:p>
          <a:endParaRPr lang="en-IN"/>
        </a:p>
      </dgm:t>
    </dgm:pt>
    <dgm:pt modelId="{B1B03F7C-955A-48A5-9577-ECB6F64CBAB9}">
      <dgm:prSet phldrT="[Text]" custT="1"/>
      <dgm:spPr/>
      <dgm:t>
        <a:bodyPr/>
        <a:lstStyle/>
        <a:p>
          <a:pPr algn="l"/>
          <a:r>
            <a:rPr lang="en-IN" sz="1600" b="1" u="sng" dirty="0" smtClean="0"/>
            <a:t>Reporting Objectives</a:t>
          </a:r>
        </a:p>
        <a:p>
          <a:pPr algn="l"/>
          <a:r>
            <a:rPr lang="en-IN" sz="1600" dirty="0" smtClean="0"/>
            <a:t>1) Timelines</a:t>
          </a:r>
        </a:p>
        <a:p>
          <a:pPr algn="l"/>
          <a:r>
            <a:rPr lang="en-IN" sz="1600" dirty="0" smtClean="0"/>
            <a:t>2) Communication</a:t>
          </a:r>
          <a:endParaRPr lang="en-IN" sz="1600" dirty="0"/>
        </a:p>
      </dgm:t>
    </dgm:pt>
    <dgm:pt modelId="{29D713FA-AA2B-45B0-BA36-7120F032BE01}" type="parTrans" cxnId="{E9DDDBF7-4654-4DE1-880D-4A5855EC65F8}">
      <dgm:prSet/>
      <dgm:spPr/>
      <dgm:t>
        <a:bodyPr/>
        <a:lstStyle/>
        <a:p>
          <a:endParaRPr lang="en-IN"/>
        </a:p>
      </dgm:t>
    </dgm:pt>
    <dgm:pt modelId="{5CE4D415-68D9-4122-96E5-BDD78937E6DE}" type="sibTrans" cxnId="{E9DDDBF7-4654-4DE1-880D-4A5855EC65F8}">
      <dgm:prSet/>
      <dgm:spPr/>
      <dgm:t>
        <a:bodyPr/>
        <a:lstStyle/>
        <a:p>
          <a:endParaRPr lang="en-IN"/>
        </a:p>
      </dgm:t>
    </dgm:pt>
    <dgm:pt modelId="{A4BBBCBF-6447-48D7-84D9-EED5FE027B38}">
      <dgm:prSet phldrT="[Text]" custT="1"/>
      <dgm:spPr/>
      <dgm:t>
        <a:bodyPr/>
        <a:lstStyle/>
        <a:p>
          <a:r>
            <a:rPr lang="en-IN" sz="4000" dirty="0" smtClean="0"/>
            <a:t>Plan</a:t>
          </a:r>
          <a:endParaRPr lang="en-IN" sz="4000" dirty="0"/>
        </a:p>
      </dgm:t>
    </dgm:pt>
    <dgm:pt modelId="{DCBFBD66-8360-4C44-8232-A7308BE6DA24}" type="parTrans" cxnId="{E0E6BCA3-9418-421C-99B9-339D9A38E0E6}">
      <dgm:prSet/>
      <dgm:spPr/>
      <dgm:t>
        <a:bodyPr/>
        <a:lstStyle/>
        <a:p>
          <a:endParaRPr lang="en-IN"/>
        </a:p>
      </dgm:t>
    </dgm:pt>
    <dgm:pt modelId="{0B4C84F3-7890-41D5-9B02-20677D83AAB1}" type="sibTrans" cxnId="{E0E6BCA3-9418-421C-99B9-339D9A38E0E6}">
      <dgm:prSet/>
      <dgm:spPr/>
      <dgm:t>
        <a:bodyPr/>
        <a:lstStyle/>
        <a:p>
          <a:endParaRPr lang="en-IN"/>
        </a:p>
      </dgm:t>
    </dgm:pt>
    <dgm:pt modelId="{09B8CB2C-7625-4F62-878D-680C114A43C3}">
      <dgm:prSet phldrT="[Text]" custT="1"/>
      <dgm:spPr/>
      <dgm:t>
        <a:bodyPr/>
        <a:lstStyle/>
        <a:p>
          <a:pPr algn="l"/>
          <a:r>
            <a:rPr lang="en-IN" sz="1600" b="1" u="sng" dirty="0" smtClean="0"/>
            <a:t>Bank</a:t>
          </a:r>
        </a:p>
        <a:p>
          <a:pPr algn="l"/>
          <a:r>
            <a:rPr lang="en-IN" sz="1600" dirty="0" smtClean="0"/>
            <a:t>1) Ensure  that BRS is prepared</a:t>
          </a:r>
        </a:p>
        <a:p>
          <a:pPr algn="l"/>
          <a:r>
            <a:rPr lang="en-IN" sz="1600" dirty="0" smtClean="0"/>
            <a:t>2) Ensure that accounts are opened and closed with proper approvals</a:t>
          </a:r>
          <a:endParaRPr lang="en-IN" sz="1600" dirty="0"/>
        </a:p>
      </dgm:t>
    </dgm:pt>
    <dgm:pt modelId="{C4DFCCFB-3E9C-42C5-85DF-F4BEFC386E94}" type="parTrans" cxnId="{49D71928-677E-44B1-A448-12A3AB6DB5CE}">
      <dgm:prSet/>
      <dgm:spPr/>
      <dgm:t>
        <a:bodyPr/>
        <a:lstStyle/>
        <a:p>
          <a:endParaRPr lang="en-IN"/>
        </a:p>
      </dgm:t>
    </dgm:pt>
    <dgm:pt modelId="{FD6E95E6-DF2D-42EA-8BA9-48276EFDEBF7}" type="sibTrans" cxnId="{49D71928-677E-44B1-A448-12A3AB6DB5CE}">
      <dgm:prSet/>
      <dgm:spPr/>
      <dgm:t>
        <a:bodyPr/>
        <a:lstStyle/>
        <a:p>
          <a:endParaRPr lang="en-IN"/>
        </a:p>
      </dgm:t>
    </dgm:pt>
    <dgm:pt modelId="{D1C4981F-6C4F-4AF2-8E0A-F92C967E56EA}">
      <dgm:prSet phldrT="[Text]" custT="1"/>
      <dgm:spPr/>
      <dgm:t>
        <a:bodyPr/>
        <a:lstStyle/>
        <a:p>
          <a:pPr algn="l"/>
          <a:r>
            <a:rPr lang="en-IN" sz="1600" b="1" u="sng" dirty="0" smtClean="0"/>
            <a:t>Salary</a:t>
          </a:r>
        </a:p>
        <a:p>
          <a:pPr algn="l"/>
          <a:r>
            <a:rPr lang="en-IN" sz="1600" b="0" u="none" dirty="0" smtClean="0"/>
            <a:t>1) Check payroll cost calculation</a:t>
          </a:r>
        </a:p>
        <a:p>
          <a:pPr algn="l"/>
          <a:r>
            <a:rPr lang="en-IN" sz="1600" b="0" u="none" dirty="0" smtClean="0"/>
            <a:t>2) Ensure PF ESI are calculated properly</a:t>
          </a:r>
        </a:p>
      </dgm:t>
    </dgm:pt>
    <dgm:pt modelId="{3DB6FD6C-F110-4F4C-AA9C-44528B4777C3}" type="parTrans" cxnId="{02C1AB04-629B-4A74-92E1-B3068A0EEBDE}">
      <dgm:prSet/>
      <dgm:spPr/>
      <dgm:t>
        <a:bodyPr/>
        <a:lstStyle/>
        <a:p>
          <a:endParaRPr lang="en-IN"/>
        </a:p>
      </dgm:t>
    </dgm:pt>
    <dgm:pt modelId="{82858077-BB24-45E6-9B2D-845FC6A78EF7}" type="sibTrans" cxnId="{02C1AB04-629B-4A74-92E1-B3068A0EEBDE}">
      <dgm:prSet/>
      <dgm:spPr/>
      <dgm:t>
        <a:bodyPr/>
        <a:lstStyle/>
        <a:p>
          <a:endParaRPr lang="en-IN"/>
        </a:p>
      </dgm:t>
    </dgm:pt>
    <dgm:pt modelId="{35863D0B-08E3-47F6-80CE-9F6BCF93E7A4}">
      <dgm:prSet phldrT="[Text]" custT="1"/>
      <dgm:spPr/>
      <dgm:t>
        <a:bodyPr/>
        <a:lstStyle/>
        <a:p>
          <a:pPr algn="l"/>
          <a:r>
            <a:rPr lang="en-IN" sz="1600" b="1" u="sng" dirty="0" smtClean="0"/>
            <a:t>Other factors</a:t>
          </a:r>
        </a:p>
        <a:p>
          <a:pPr algn="l"/>
          <a:r>
            <a:rPr lang="en-IN" sz="1600" dirty="0" smtClean="0"/>
            <a:t>1) Materiality</a:t>
          </a:r>
        </a:p>
        <a:p>
          <a:pPr algn="l"/>
          <a:r>
            <a:rPr lang="en-IN" sz="1600" dirty="0" smtClean="0"/>
            <a:t>2) Industry developments</a:t>
          </a:r>
          <a:endParaRPr lang="en-IN" sz="1600" dirty="0"/>
        </a:p>
      </dgm:t>
    </dgm:pt>
    <dgm:pt modelId="{A1488694-E2C1-4043-BB43-355E427146DA}" type="parTrans" cxnId="{ACAB1E54-C38B-4C8A-9CEF-521E2436F769}">
      <dgm:prSet/>
      <dgm:spPr/>
      <dgm:t>
        <a:bodyPr/>
        <a:lstStyle/>
        <a:p>
          <a:endParaRPr lang="en-IN"/>
        </a:p>
      </dgm:t>
    </dgm:pt>
    <dgm:pt modelId="{E12752F9-DDA8-4356-93C4-FA5DFD8018FD}" type="sibTrans" cxnId="{ACAB1E54-C38B-4C8A-9CEF-521E2436F769}">
      <dgm:prSet/>
      <dgm:spPr/>
      <dgm:t>
        <a:bodyPr/>
        <a:lstStyle/>
        <a:p>
          <a:endParaRPr lang="en-IN"/>
        </a:p>
      </dgm:t>
    </dgm:pt>
    <dgm:pt modelId="{98106B92-5634-4EBA-89C3-1AFCD30DF0F0}">
      <dgm:prSet phldrT="[Text]" custT="1"/>
      <dgm:spPr/>
      <dgm:t>
        <a:bodyPr/>
        <a:lstStyle/>
        <a:p>
          <a:pPr algn="l"/>
          <a:r>
            <a:rPr lang="en-IN" sz="1600" b="1" u="sng" dirty="0" smtClean="0"/>
            <a:t>General</a:t>
          </a:r>
        </a:p>
        <a:p>
          <a:pPr algn="l"/>
          <a:r>
            <a:rPr lang="en-IN" sz="1600" b="0" u="none" dirty="0" smtClean="0"/>
            <a:t>1) Resource deployment</a:t>
          </a:r>
        </a:p>
        <a:p>
          <a:pPr algn="l"/>
          <a:r>
            <a:rPr lang="en-IN" sz="1600" b="0" u="none" dirty="0" smtClean="0"/>
            <a:t>2) Meetings and Reviews</a:t>
          </a:r>
        </a:p>
      </dgm:t>
    </dgm:pt>
    <dgm:pt modelId="{6F889853-B967-4300-9447-704223BA127A}" type="parTrans" cxnId="{6DEE96EE-0561-4A11-907E-541D32B8363D}">
      <dgm:prSet/>
      <dgm:spPr/>
      <dgm:t>
        <a:bodyPr/>
        <a:lstStyle/>
        <a:p>
          <a:endParaRPr lang="en-IN"/>
        </a:p>
      </dgm:t>
    </dgm:pt>
    <dgm:pt modelId="{262A9B8C-B924-4CE6-A72D-21260F1DAD74}" type="sibTrans" cxnId="{6DEE96EE-0561-4A11-907E-541D32B8363D}">
      <dgm:prSet/>
      <dgm:spPr/>
      <dgm:t>
        <a:bodyPr/>
        <a:lstStyle/>
        <a:p>
          <a:endParaRPr lang="en-IN"/>
        </a:p>
      </dgm:t>
    </dgm:pt>
    <dgm:pt modelId="{FDF1DDBD-E372-4DFE-B189-108BACC7DA49}" type="pres">
      <dgm:prSet presAssocID="{44E0F457-46B8-4083-8ED8-66D400AD5659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05F2494-9EC2-46AA-8A4D-3F9F5B2E4E26}" type="pres">
      <dgm:prSet presAssocID="{FBDE1F09-21B9-4951-8B86-B16F1762C206}" presName="compNode" presStyleCnt="0"/>
      <dgm:spPr/>
    </dgm:pt>
    <dgm:pt modelId="{77DC7BF9-BEEB-4B28-AF17-37C63EDC79F5}" type="pres">
      <dgm:prSet presAssocID="{FBDE1F09-21B9-4951-8B86-B16F1762C206}" presName="aNode" presStyleLbl="bgShp" presStyleIdx="0" presStyleCnt="2" custLinFactNeighborY="-1190"/>
      <dgm:spPr/>
      <dgm:t>
        <a:bodyPr/>
        <a:lstStyle/>
        <a:p>
          <a:endParaRPr lang="en-IN"/>
        </a:p>
      </dgm:t>
    </dgm:pt>
    <dgm:pt modelId="{CEC3503D-3EBE-4D4E-A78A-3D7D41337D58}" type="pres">
      <dgm:prSet presAssocID="{FBDE1F09-21B9-4951-8B86-B16F1762C206}" presName="textNode" presStyleLbl="bgShp" presStyleIdx="0" presStyleCnt="2"/>
      <dgm:spPr/>
      <dgm:t>
        <a:bodyPr/>
        <a:lstStyle/>
        <a:p>
          <a:endParaRPr lang="en-IN"/>
        </a:p>
      </dgm:t>
    </dgm:pt>
    <dgm:pt modelId="{AFD8D71F-6466-42A5-9F41-4A67ED756BF6}" type="pres">
      <dgm:prSet presAssocID="{FBDE1F09-21B9-4951-8B86-B16F1762C206}" presName="compChildNode" presStyleCnt="0"/>
      <dgm:spPr/>
    </dgm:pt>
    <dgm:pt modelId="{9EF407A8-B779-44C7-A186-F4B61C6F48DC}" type="pres">
      <dgm:prSet presAssocID="{FBDE1F09-21B9-4951-8B86-B16F1762C206}" presName="theInnerList" presStyleCnt="0"/>
      <dgm:spPr/>
    </dgm:pt>
    <dgm:pt modelId="{728B797E-9F8B-4F4A-BD22-9D50A88A3363}" type="pres">
      <dgm:prSet presAssocID="{0C479D1E-72F0-4A16-B581-30986CE5F8A0}" presName="childNode" presStyleLbl="node1" presStyleIdx="0" presStyleCnt="6" custScaleX="99604" custScaleY="80919" custLinFactY="-3783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3A8BD36-D9CD-4392-B6D6-C8E27C1A7E48}" type="pres">
      <dgm:prSet presAssocID="{0C479D1E-72F0-4A16-B581-30986CE5F8A0}" presName="aSpace2" presStyleCnt="0"/>
      <dgm:spPr/>
    </dgm:pt>
    <dgm:pt modelId="{EB0241A6-9052-4989-B79B-8E8D78B3B09B}" type="pres">
      <dgm:prSet presAssocID="{B1B03F7C-955A-48A5-9577-ECB6F64CBAB9}" presName="childNode" presStyleLbl="node1" presStyleIdx="1" presStyleCnt="6" custScaleX="100001" custScaleY="55871" custLinFactY="-4354" custLinFactNeighborX="-980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528ECC9-A6AE-4102-97CD-FF403D478FBA}" type="pres">
      <dgm:prSet presAssocID="{B1B03F7C-955A-48A5-9577-ECB6F64CBAB9}" presName="aSpace2" presStyleCnt="0"/>
      <dgm:spPr/>
    </dgm:pt>
    <dgm:pt modelId="{E98030E0-4C4D-421E-B49D-A9D847C2994F}" type="pres">
      <dgm:prSet presAssocID="{35863D0B-08E3-47F6-80CE-9F6BCF93E7A4}" presName="childNode" presStyleLbl="node1" presStyleIdx="2" presStyleCnt="6" custScaleX="100001" custScaleY="67299" custLinFactY="-5208" custLinFactNeighborX="-198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7A7B10A-3578-4369-B93F-EA2C9882DE3B}" type="pres">
      <dgm:prSet presAssocID="{FBDE1F09-21B9-4951-8B86-B16F1762C206}" presName="aSpace" presStyleCnt="0"/>
      <dgm:spPr/>
    </dgm:pt>
    <dgm:pt modelId="{922E96F2-A1EC-47C5-958E-D819B07B3FC7}" type="pres">
      <dgm:prSet presAssocID="{A4BBBCBF-6447-48D7-84D9-EED5FE027B38}" presName="compNode" presStyleCnt="0"/>
      <dgm:spPr/>
    </dgm:pt>
    <dgm:pt modelId="{0DAB3D8B-4867-4AF2-873A-964CC1B7380C}" type="pres">
      <dgm:prSet presAssocID="{A4BBBCBF-6447-48D7-84D9-EED5FE027B38}" presName="aNode" presStyleLbl="bgShp" presStyleIdx="1" presStyleCnt="2" custLinFactNeighborX="-700"/>
      <dgm:spPr/>
      <dgm:t>
        <a:bodyPr/>
        <a:lstStyle/>
        <a:p>
          <a:endParaRPr lang="en-IN"/>
        </a:p>
      </dgm:t>
    </dgm:pt>
    <dgm:pt modelId="{42606A62-7CAA-44A6-ACC3-45E3457D6961}" type="pres">
      <dgm:prSet presAssocID="{A4BBBCBF-6447-48D7-84D9-EED5FE027B38}" presName="textNode" presStyleLbl="bgShp" presStyleIdx="1" presStyleCnt="2"/>
      <dgm:spPr/>
      <dgm:t>
        <a:bodyPr/>
        <a:lstStyle/>
        <a:p>
          <a:endParaRPr lang="en-IN"/>
        </a:p>
      </dgm:t>
    </dgm:pt>
    <dgm:pt modelId="{FEFEDD18-C0B8-40BC-BA5F-0E7F3C9758AB}" type="pres">
      <dgm:prSet presAssocID="{A4BBBCBF-6447-48D7-84D9-EED5FE027B38}" presName="compChildNode" presStyleCnt="0"/>
      <dgm:spPr/>
    </dgm:pt>
    <dgm:pt modelId="{E3FF9DA6-A617-4132-AA39-CDA8EDFA2811}" type="pres">
      <dgm:prSet presAssocID="{A4BBBCBF-6447-48D7-84D9-EED5FE027B38}" presName="theInnerList" presStyleCnt="0"/>
      <dgm:spPr/>
    </dgm:pt>
    <dgm:pt modelId="{E8CF3FA4-2CDF-4141-B58F-877B99FD7621}" type="pres">
      <dgm:prSet presAssocID="{09B8CB2C-7625-4F62-878D-680C114A43C3}" presName="childNode" presStyleLbl="node1" presStyleIdx="3" presStyleCnt="6" custScaleY="82718" custLinFactY="-3792" custLinFactNeighborX="371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F7C3CDC-4C29-40AC-B6FB-11049220D526}" type="pres">
      <dgm:prSet presAssocID="{09B8CB2C-7625-4F62-878D-680C114A43C3}" presName="aSpace2" presStyleCnt="0"/>
      <dgm:spPr/>
    </dgm:pt>
    <dgm:pt modelId="{115637DA-0409-439C-B1A3-A2ADB12E0117}" type="pres">
      <dgm:prSet presAssocID="{D1C4981F-6C4F-4AF2-8E0A-F92C967E56EA}" presName="childNode" presStyleLbl="node1" presStyleIdx="4" presStyleCnt="6" custScaleY="85202" custLinFactY="-708" custLinFactNeighborX="371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95320102-35E8-44FD-8EBC-6D698B7001E2}" type="pres">
      <dgm:prSet presAssocID="{D1C4981F-6C4F-4AF2-8E0A-F92C967E56EA}" presName="aSpace2" presStyleCnt="0"/>
      <dgm:spPr/>
    </dgm:pt>
    <dgm:pt modelId="{4819CAFF-BCA0-4670-9B96-F1896EF311A5}" type="pres">
      <dgm:prSet presAssocID="{98106B92-5634-4EBA-89C3-1AFCD30DF0F0}" presName="childNode" presStyleLbl="node1" presStyleIdx="5" presStyleCnt="6" custScaleY="63141" custLinFactY="-2026" custLinFactNeighborX="371" custLinFactNeighborY="-100000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05D58AC3-3976-4EF3-AACA-7C4F248B83B0}" type="presOf" srcId="{35863D0B-08E3-47F6-80CE-9F6BCF93E7A4}" destId="{E98030E0-4C4D-421E-B49D-A9D847C2994F}" srcOrd="0" destOrd="0" presId="urn:microsoft.com/office/officeart/2005/8/layout/lProcess2"/>
    <dgm:cxn modelId="{308EAA22-0942-4C12-9391-7164B7842DAB}" type="presOf" srcId="{A4BBBCBF-6447-48D7-84D9-EED5FE027B38}" destId="{0DAB3D8B-4867-4AF2-873A-964CC1B7380C}" srcOrd="0" destOrd="0" presId="urn:microsoft.com/office/officeart/2005/8/layout/lProcess2"/>
    <dgm:cxn modelId="{49D71928-677E-44B1-A448-12A3AB6DB5CE}" srcId="{A4BBBCBF-6447-48D7-84D9-EED5FE027B38}" destId="{09B8CB2C-7625-4F62-878D-680C114A43C3}" srcOrd="0" destOrd="0" parTransId="{C4DFCCFB-3E9C-42C5-85DF-F4BEFC386E94}" sibTransId="{FD6E95E6-DF2D-42EA-8BA9-48276EFDEBF7}"/>
    <dgm:cxn modelId="{8A6F3329-4550-4E89-A03E-A66B4B5AD1C1}" srcId="{FBDE1F09-21B9-4951-8B86-B16F1762C206}" destId="{0C479D1E-72F0-4A16-B581-30986CE5F8A0}" srcOrd="0" destOrd="0" parTransId="{566B7B24-90ED-4DB2-821F-CE9DB5759335}" sibTransId="{B1DF3386-0F96-46CF-9DAF-DFA55460C81A}"/>
    <dgm:cxn modelId="{82A77187-3BC0-463C-9B1B-22EDDAFA60FB}" srcId="{44E0F457-46B8-4083-8ED8-66D400AD5659}" destId="{FBDE1F09-21B9-4951-8B86-B16F1762C206}" srcOrd="0" destOrd="0" parTransId="{B2E8070D-7630-4616-9F25-8622CC385FC1}" sibTransId="{DD3967FD-9C37-481B-9520-BA71D91C2298}"/>
    <dgm:cxn modelId="{EF817966-B6C2-4CCC-AD6C-8B6B676B8EE2}" type="presOf" srcId="{09B8CB2C-7625-4F62-878D-680C114A43C3}" destId="{E8CF3FA4-2CDF-4141-B58F-877B99FD7621}" srcOrd="0" destOrd="0" presId="urn:microsoft.com/office/officeart/2005/8/layout/lProcess2"/>
    <dgm:cxn modelId="{005C885A-6442-4EC0-937E-BAC661B6BC2D}" type="presOf" srcId="{98106B92-5634-4EBA-89C3-1AFCD30DF0F0}" destId="{4819CAFF-BCA0-4670-9B96-F1896EF311A5}" srcOrd="0" destOrd="0" presId="urn:microsoft.com/office/officeart/2005/8/layout/lProcess2"/>
    <dgm:cxn modelId="{6DEE96EE-0561-4A11-907E-541D32B8363D}" srcId="{A4BBBCBF-6447-48D7-84D9-EED5FE027B38}" destId="{98106B92-5634-4EBA-89C3-1AFCD30DF0F0}" srcOrd="2" destOrd="0" parTransId="{6F889853-B967-4300-9447-704223BA127A}" sibTransId="{262A9B8C-B924-4CE6-A72D-21260F1DAD74}"/>
    <dgm:cxn modelId="{017A4F54-2634-4F0F-AC12-EFCDBC3D7748}" type="presOf" srcId="{A4BBBCBF-6447-48D7-84D9-EED5FE027B38}" destId="{42606A62-7CAA-44A6-ACC3-45E3457D6961}" srcOrd="1" destOrd="0" presId="urn:microsoft.com/office/officeart/2005/8/layout/lProcess2"/>
    <dgm:cxn modelId="{F46E44CD-7ECD-4630-98D7-049E126C51B0}" type="presOf" srcId="{0C479D1E-72F0-4A16-B581-30986CE5F8A0}" destId="{728B797E-9F8B-4F4A-BD22-9D50A88A3363}" srcOrd="0" destOrd="0" presId="urn:microsoft.com/office/officeart/2005/8/layout/lProcess2"/>
    <dgm:cxn modelId="{ACAB1E54-C38B-4C8A-9CEF-521E2436F769}" srcId="{FBDE1F09-21B9-4951-8B86-B16F1762C206}" destId="{35863D0B-08E3-47F6-80CE-9F6BCF93E7A4}" srcOrd="2" destOrd="0" parTransId="{A1488694-E2C1-4043-BB43-355E427146DA}" sibTransId="{E12752F9-DDA8-4356-93C4-FA5DFD8018FD}"/>
    <dgm:cxn modelId="{BC9E1F61-4AC1-4EAF-9118-42C5F0EBE204}" type="presOf" srcId="{44E0F457-46B8-4083-8ED8-66D400AD5659}" destId="{FDF1DDBD-E372-4DFE-B189-108BACC7DA49}" srcOrd="0" destOrd="0" presId="urn:microsoft.com/office/officeart/2005/8/layout/lProcess2"/>
    <dgm:cxn modelId="{96B3239A-7366-49FA-8D44-0DEF18898894}" type="presOf" srcId="{D1C4981F-6C4F-4AF2-8E0A-F92C967E56EA}" destId="{115637DA-0409-439C-B1A3-A2ADB12E0117}" srcOrd="0" destOrd="0" presId="urn:microsoft.com/office/officeart/2005/8/layout/lProcess2"/>
    <dgm:cxn modelId="{02C1AB04-629B-4A74-92E1-B3068A0EEBDE}" srcId="{A4BBBCBF-6447-48D7-84D9-EED5FE027B38}" destId="{D1C4981F-6C4F-4AF2-8E0A-F92C967E56EA}" srcOrd="1" destOrd="0" parTransId="{3DB6FD6C-F110-4F4C-AA9C-44528B4777C3}" sibTransId="{82858077-BB24-45E6-9B2D-845FC6A78EF7}"/>
    <dgm:cxn modelId="{47408EC5-1141-48F8-94A2-BEFED56C9C18}" type="presOf" srcId="{B1B03F7C-955A-48A5-9577-ECB6F64CBAB9}" destId="{EB0241A6-9052-4989-B79B-8E8D78B3B09B}" srcOrd="0" destOrd="0" presId="urn:microsoft.com/office/officeart/2005/8/layout/lProcess2"/>
    <dgm:cxn modelId="{6D7047A8-B57A-471E-817A-11DA4726DEA9}" type="presOf" srcId="{FBDE1F09-21B9-4951-8B86-B16F1762C206}" destId="{CEC3503D-3EBE-4D4E-A78A-3D7D41337D58}" srcOrd="1" destOrd="0" presId="urn:microsoft.com/office/officeart/2005/8/layout/lProcess2"/>
    <dgm:cxn modelId="{E9DDDBF7-4654-4DE1-880D-4A5855EC65F8}" srcId="{FBDE1F09-21B9-4951-8B86-B16F1762C206}" destId="{B1B03F7C-955A-48A5-9577-ECB6F64CBAB9}" srcOrd="1" destOrd="0" parTransId="{29D713FA-AA2B-45B0-BA36-7120F032BE01}" sibTransId="{5CE4D415-68D9-4122-96E5-BDD78937E6DE}"/>
    <dgm:cxn modelId="{E0E6BCA3-9418-421C-99B9-339D9A38E0E6}" srcId="{44E0F457-46B8-4083-8ED8-66D400AD5659}" destId="{A4BBBCBF-6447-48D7-84D9-EED5FE027B38}" srcOrd="1" destOrd="0" parTransId="{DCBFBD66-8360-4C44-8232-A7308BE6DA24}" sibTransId="{0B4C84F3-7890-41D5-9B02-20677D83AAB1}"/>
    <dgm:cxn modelId="{9963132F-3F46-450F-92A9-EDE6E0D13CE4}" type="presOf" srcId="{FBDE1F09-21B9-4951-8B86-B16F1762C206}" destId="{77DC7BF9-BEEB-4B28-AF17-37C63EDC79F5}" srcOrd="0" destOrd="0" presId="urn:microsoft.com/office/officeart/2005/8/layout/lProcess2"/>
    <dgm:cxn modelId="{563D31B5-1D89-479F-B683-09D0BBC8CB83}" type="presParOf" srcId="{FDF1DDBD-E372-4DFE-B189-108BACC7DA49}" destId="{D05F2494-9EC2-46AA-8A4D-3F9F5B2E4E26}" srcOrd="0" destOrd="0" presId="urn:microsoft.com/office/officeart/2005/8/layout/lProcess2"/>
    <dgm:cxn modelId="{62013FFA-5D08-404F-B677-FA09616C28B7}" type="presParOf" srcId="{D05F2494-9EC2-46AA-8A4D-3F9F5B2E4E26}" destId="{77DC7BF9-BEEB-4B28-AF17-37C63EDC79F5}" srcOrd="0" destOrd="0" presId="urn:microsoft.com/office/officeart/2005/8/layout/lProcess2"/>
    <dgm:cxn modelId="{1B442FBC-972B-4F4A-856D-DE7DF500D7EF}" type="presParOf" srcId="{D05F2494-9EC2-46AA-8A4D-3F9F5B2E4E26}" destId="{CEC3503D-3EBE-4D4E-A78A-3D7D41337D58}" srcOrd="1" destOrd="0" presId="urn:microsoft.com/office/officeart/2005/8/layout/lProcess2"/>
    <dgm:cxn modelId="{0C262D85-FE84-4B16-9D59-806226D94FBB}" type="presParOf" srcId="{D05F2494-9EC2-46AA-8A4D-3F9F5B2E4E26}" destId="{AFD8D71F-6466-42A5-9F41-4A67ED756BF6}" srcOrd="2" destOrd="0" presId="urn:microsoft.com/office/officeart/2005/8/layout/lProcess2"/>
    <dgm:cxn modelId="{24BEFA47-F214-463C-984E-CB9CA330DAAA}" type="presParOf" srcId="{AFD8D71F-6466-42A5-9F41-4A67ED756BF6}" destId="{9EF407A8-B779-44C7-A186-F4B61C6F48DC}" srcOrd="0" destOrd="0" presId="urn:microsoft.com/office/officeart/2005/8/layout/lProcess2"/>
    <dgm:cxn modelId="{5E0B6D50-8A01-4E64-8F39-34307467CC5E}" type="presParOf" srcId="{9EF407A8-B779-44C7-A186-F4B61C6F48DC}" destId="{728B797E-9F8B-4F4A-BD22-9D50A88A3363}" srcOrd="0" destOrd="0" presId="urn:microsoft.com/office/officeart/2005/8/layout/lProcess2"/>
    <dgm:cxn modelId="{C13B80B9-65E0-465D-A79E-A67D5E2F9309}" type="presParOf" srcId="{9EF407A8-B779-44C7-A186-F4B61C6F48DC}" destId="{B3A8BD36-D9CD-4392-B6D6-C8E27C1A7E48}" srcOrd="1" destOrd="0" presId="urn:microsoft.com/office/officeart/2005/8/layout/lProcess2"/>
    <dgm:cxn modelId="{E35B9C76-957D-43C1-9A8E-1E7C636B220D}" type="presParOf" srcId="{9EF407A8-B779-44C7-A186-F4B61C6F48DC}" destId="{EB0241A6-9052-4989-B79B-8E8D78B3B09B}" srcOrd="2" destOrd="0" presId="urn:microsoft.com/office/officeart/2005/8/layout/lProcess2"/>
    <dgm:cxn modelId="{0B7445C2-E64B-4E9C-A406-A1C7A468C25F}" type="presParOf" srcId="{9EF407A8-B779-44C7-A186-F4B61C6F48DC}" destId="{B528ECC9-A6AE-4102-97CD-FF403D478FBA}" srcOrd="3" destOrd="0" presId="urn:microsoft.com/office/officeart/2005/8/layout/lProcess2"/>
    <dgm:cxn modelId="{B5BAC2C2-B5C1-479F-83B8-964B9A579041}" type="presParOf" srcId="{9EF407A8-B779-44C7-A186-F4B61C6F48DC}" destId="{E98030E0-4C4D-421E-B49D-A9D847C2994F}" srcOrd="4" destOrd="0" presId="urn:microsoft.com/office/officeart/2005/8/layout/lProcess2"/>
    <dgm:cxn modelId="{7728609A-0CD4-48A2-B3FE-F51C356FDEB6}" type="presParOf" srcId="{FDF1DDBD-E372-4DFE-B189-108BACC7DA49}" destId="{97A7B10A-3578-4369-B93F-EA2C9882DE3B}" srcOrd="1" destOrd="0" presId="urn:microsoft.com/office/officeart/2005/8/layout/lProcess2"/>
    <dgm:cxn modelId="{0ECCE8C5-0AC0-43B0-8FFB-BC3C624AEEDA}" type="presParOf" srcId="{FDF1DDBD-E372-4DFE-B189-108BACC7DA49}" destId="{922E96F2-A1EC-47C5-958E-D819B07B3FC7}" srcOrd="2" destOrd="0" presId="urn:microsoft.com/office/officeart/2005/8/layout/lProcess2"/>
    <dgm:cxn modelId="{92AAE601-222C-4976-8BD9-98892B85CB6B}" type="presParOf" srcId="{922E96F2-A1EC-47C5-958E-D819B07B3FC7}" destId="{0DAB3D8B-4867-4AF2-873A-964CC1B7380C}" srcOrd="0" destOrd="0" presId="urn:microsoft.com/office/officeart/2005/8/layout/lProcess2"/>
    <dgm:cxn modelId="{7E932440-C245-430E-A169-8F5B584EB574}" type="presParOf" srcId="{922E96F2-A1EC-47C5-958E-D819B07B3FC7}" destId="{42606A62-7CAA-44A6-ACC3-45E3457D6961}" srcOrd="1" destOrd="0" presId="urn:microsoft.com/office/officeart/2005/8/layout/lProcess2"/>
    <dgm:cxn modelId="{B5810D36-BF21-47FD-9C43-E833170224BD}" type="presParOf" srcId="{922E96F2-A1EC-47C5-958E-D819B07B3FC7}" destId="{FEFEDD18-C0B8-40BC-BA5F-0E7F3C9758AB}" srcOrd="2" destOrd="0" presId="urn:microsoft.com/office/officeart/2005/8/layout/lProcess2"/>
    <dgm:cxn modelId="{16E74EA4-4836-426F-8D55-9326C57E53A4}" type="presParOf" srcId="{FEFEDD18-C0B8-40BC-BA5F-0E7F3C9758AB}" destId="{E3FF9DA6-A617-4132-AA39-CDA8EDFA2811}" srcOrd="0" destOrd="0" presId="urn:microsoft.com/office/officeart/2005/8/layout/lProcess2"/>
    <dgm:cxn modelId="{2B9506D7-4B9D-4CA3-AE05-7F1E142B752E}" type="presParOf" srcId="{E3FF9DA6-A617-4132-AA39-CDA8EDFA2811}" destId="{E8CF3FA4-2CDF-4141-B58F-877B99FD7621}" srcOrd="0" destOrd="0" presId="urn:microsoft.com/office/officeart/2005/8/layout/lProcess2"/>
    <dgm:cxn modelId="{AA1597C7-F3F5-43E2-BD14-127015F0EAA9}" type="presParOf" srcId="{E3FF9DA6-A617-4132-AA39-CDA8EDFA2811}" destId="{3F7C3CDC-4C29-40AC-B6FB-11049220D526}" srcOrd="1" destOrd="0" presId="urn:microsoft.com/office/officeart/2005/8/layout/lProcess2"/>
    <dgm:cxn modelId="{AEC89603-BCD6-4E24-B43D-4FFDF11F6B33}" type="presParOf" srcId="{E3FF9DA6-A617-4132-AA39-CDA8EDFA2811}" destId="{115637DA-0409-439C-B1A3-A2ADB12E0117}" srcOrd="2" destOrd="0" presId="urn:microsoft.com/office/officeart/2005/8/layout/lProcess2"/>
    <dgm:cxn modelId="{D5A4C692-3DC6-4638-8515-D9A3C1917B30}" type="presParOf" srcId="{E3FF9DA6-A617-4132-AA39-CDA8EDFA2811}" destId="{95320102-35E8-44FD-8EBC-6D698B7001E2}" srcOrd="3" destOrd="0" presId="urn:microsoft.com/office/officeart/2005/8/layout/lProcess2"/>
    <dgm:cxn modelId="{7DC22E4B-6C93-46F6-8B4F-7AD1225225C4}" type="presParOf" srcId="{E3FF9DA6-A617-4132-AA39-CDA8EDFA2811}" destId="{4819CAFF-BCA0-4670-9B96-F1896EF311A5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340B8B9-9E92-4256-BCED-CD2C3205A961}" type="doc">
      <dgm:prSet loTypeId="urn:microsoft.com/office/officeart/2005/8/layout/pyramid2" loCatId="list" qsTypeId="urn:microsoft.com/office/officeart/2005/8/quickstyle/simple1" qsCatId="simple" csTypeId="urn:microsoft.com/office/officeart/2005/8/colors/colorful2" csCatId="colorful" phldr="1"/>
      <dgm:spPr/>
    </dgm:pt>
    <dgm:pt modelId="{6332EED7-985F-4E8C-90FB-F3C132F61E39}">
      <dgm:prSet phldrT="[Text]" custT="1"/>
      <dgm:spPr/>
      <dgm:t>
        <a:bodyPr/>
        <a:lstStyle/>
        <a:p>
          <a:r>
            <a:rPr lang="en-US" sz="1900" dirty="0" smtClean="0"/>
            <a:t>Perform RAP to identify &amp; assess RoMM at FS &amp; assertion levels</a:t>
          </a:r>
          <a:endParaRPr lang="en-IN" sz="1900" dirty="0"/>
        </a:p>
      </dgm:t>
    </dgm:pt>
    <dgm:pt modelId="{124C3A03-5B52-4DA6-A562-CA54383B2204}" type="parTrans" cxnId="{6577894C-101B-46A6-8ED2-51E42B1A1F59}">
      <dgm:prSet/>
      <dgm:spPr/>
      <dgm:t>
        <a:bodyPr/>
        <a:lstStyle/>
        <a:p>
          <a:endParaRPr lang="en-IN"/>
        </a:p>
      </dgm:t>
    </dgm:pt>
    <dgm:pt modelId="{74CB74AB-992D-405B-B7AD-DA2DD86A9CFA}" type="sibTrans" cxnId="{6577894C-101B-46A6-8ED2-51E42B1A1F59}">
      <dgm:prSet/>
      <dgm:spPr/>
      <dgm:t>
        <a:bodyPr/>
        <a:lstStyle/>
        <a:p>
          <a:endParaRPr lang="en-IN"/>
        </a:p>
      </dgm:t>
    </dgm:pt>
    <dgm:pt modelId="{8EDF0C68-9059-4E1B-B973-1637EBD9D931}">
      <dgm:prSet phldrT="[Text]" custT="1"/>
      <dgm:spPr/>
      <dgm:t>
        <a:bodyPr/>
        <a:lstStyle/>
        <a:p>
          <a:r>
            <a:rPr lang="en-IN" sz="1900" dirty="0" smtClean="0"/>
            <a:t>RAP to include</a:t>
          </a:r>
        </a:p>
      </dgm:t>
    </dgm:pt>
    <dgm:pt modelId="{544A2232-8678-4A7B-8D31-C6AFDFE662BA}" type="parTrans" cxnId="{31040F28-D55F-4D1E-846F-30A37BD2127E}">
      <dgm:prSet/>
      <dgm:spPr/>
      <dgm:t>
        <a:bodyPr/>
        <a:lstStyle/>
        <a:p>
          <a:endParaRPr lang="en-IN"/>
        </a:p>
      </dgm:t>
    </dgm:pt>
    <dgm:pt modelId="{99E3EB5B-2B61-4331-9DD4-FE4C87EDAF90}" type="sibTrans" cxnId="{31040F28-D55F-4D1E-846F-30A37BD2127E}">
      <dgm:prSet/>
      <dgm:spPr/>
      <dgm:t>
        <a:bodyPr/>
        <a:lstStyle/>
        <a:p>
          <a:endParaRPr lang="en-IN"/>
        </a:p>
      </dgm:t>
    </dgm:pt>
    <dgm:pt modelId="{F4D7992F-D37B-4828-84CD-2A60C57346F1}">
      <dgm:prSet phldrT="[Text]" custT="1"/>
      <dgm:spPr/>
      <dgm:t>
        <a:bodyPr/>
        <a:lstStyle/>
        <a:p>
          <a:r>
            <a:rPr lang="en-IN" sz="1500" dirty="0" smtClean="0"/>
            <a:t>Inquiries with mgmt/Other individuals</a:t>
          </a:r>
        </a:p>
      </dgm:t>
    </dgm:pt>
    <dgm:pt modelId="{DA436A4F-1FF1-4AED-B698-5A1793BF7755}" type="parTrans" cxnId="{796A1ACE-DFBB-491B-8794-2FC93DE97B6F}">
      <dgm:prSet/>
      <dgm:spPr/>
      <dgm:t>
        <a:bodyPr/>
        <a:lstStyle/>
        <a:p>
          <a:endParaRPr lang="en-IN"/>
        </a:p>
      </dgm:t>
    </dgm:pt>
    <dgm:pt modelId="{8AFF911F-49A8-4497-9C43-E12E6848B748}" type="sibTrans" cxnId="{796A1ACE-DFBB-491B-8794-2FC93DE97B6F}">
      <dgm:prSet/>
      <dgm:spPr/>
      <dgm:t>
        <a:bodyPr/>
        <a:lstStyle/>
        <a:p>
          <a:endParaRPr lang="en-IN"/>
        </a:p>
      </dgm:t>
    </dgm:pt>
    <dgm:pt modelId="{D71512E8-E5D7-4376-A10F-F277E4DE1EDA}">
      <dgm:prSet phldrT="[Text]" custT="1"/>
      <dgm:spPr/>
      <dgm:t>
        <a:bodyPr/>
        <a:lstStyle/>
        <a:p>
          <a:r>
            <a:rPr lang="en-IN" sz="1500" dirty="0" smtClean="0"/>
            <a:t>Analytical procedures</a:t>
          </a:r>
        </a:p>
      </dgm:t>
    </dgm:pt>
    <dgm:pt modelId="{4628A58C-7928-4F07-AE9E-E71314A23E1D}" type="parTrans" cxnId="{2DEA7BB1-5B22-4A3F-8961-82FAFFCE8601}">
      <dgm:prSet/>
      <dgm:spPr/>
      <dgm:t>
        <a:bodyPr/>
        <a:lstStyle/>
        <a:p>
          <a:endParaRPr lang="en-IN"/>
        </a:p>
      </dgm:t>
    </dgm:pt>
    <dgm:pt modelId="{5B0CF14C-F167-4897-BA86-7BFCE7581B4E}" type="sibTrans" cxnId="{2DEA7BB1-5B22-4A3F-8961-82FAFFCE8601}">
      <dgm:prSet/>
      <dgm:spPr/>
      <dgm:t>
        <a:bodyPr/>
        <a:lstStyle/>
        <a:p>
          <a:endParaRPr lang="en-IN"/>
        </a:p>
      </dgm:t>
    </dgm:pt>
    <dgm:pt modelId="{EA011EE2-5730-4560-B0CA-5250414A6832}">
      <dgm:prSet phldrT="[Text]" custT="1"/>
      <dgm:spPr/>
      <dgm:t>
        <a:bodyPr/>
        <a:lstStyle/>
        <a:p>
          <a:r>
            <a:rPr lang="en-IN" sz="1500" dirty="0" smtClean="0"/>
            <a:t>Observation &amp; inspection</a:t>
          </a:r>
        </a:p>
      </dgm:t>
    </dgm:pt>
    <dgm:pt modelId="{96042854-A82E-4295-A850-CB26F3BA3996}" type="parTrans" cxnId="{C31F7F47-6015-4EB9-9998-08ACD2F196BF}">
      <dgm:prSet/>
      <dgm:spPr/>
      <dgm:t>
        <a:bodyPr/>
        <a:lstStyle/>
        <a:p>
          <a:endParaRPr lang="en-IN"/>
        </a:p>
      </dgm:t>
    </dgm:pt>
    <dgm:pt modelId="{37730DED-6C13-4EEF-9A16-3A1F3BF8FF90}" type="sibTrans" cxnId="{C31F7F47-6015-4EB9-9998-08ACD2F196BF}">
      <dgm:prSet/>
      <dgm:spPr/>
      <dgm:t>
        <a:bodyPr/>
        <a:lstStyle/>
        <a:p>
          <a:endParaRPr lang="en-IN"/>
        </a:p>
      </dgm:t>
    </dgm:pt>
    <dgm:pt modelId="{F991134A-C8EC-4E3A-99D0-5C2ACA4C87C0}">
      <dgm:prSet phldrT="[Text]" custT="1"/>
      <dgm:spPr/>
      <dgm:t>
        <a:bodyPr/>
        <a:lstStyle/>
        <a:p>
          <a:r>
            <a:rPr lang="en-IN" sz="1500" dirty="0" smtClean="0"/>
            <a:t>Info from other engagements</a:t>
          </a:r>
        </a:p>
      </dgm:t>
    </dgm:pt>
    <dgm:pt modelId="{61B07059-DFEA-4953-81B5-5F1EC4357E5B}" type="parTrans" cxnId="{CAEFF1DE-48B1-43EF-81C8-AD0CE062C13B}">
      <dgm:prSet/>
      <dgm:spPr/>
      <dgm:t>
        <a:bodyPr/>
        <a:lstStyle/>
        <a:p>
          <a:endParaRPr lang="en-IN"/>
        </a:p>
      </dgm:t>
    </dgm:pt>
    <dgm:pt modelId="{D64F2BED-E962-4403-8255-824F6D5D58D4}" type="sibTrans" cxnId="{CAEFF1DE-48B1-43EF-81C8-AD0CE062C13B}">
      <dgm:prSet/>
      <dgm:spPr/>
      <dgm:t>
        <a:bodyPr/>
        <a:lstStyle/>
        <a:p>
          <a:endParaRPr lang="en-IN"/>
        </a:p>
      </dgm:t>
    </dgm:pt>
    <dgm:pt modelId="{04280437-352B-4A32-BA34-EA64389D625A}">
      <dgm:prSet phldrT="[Text]" custT="1"/>
      <dgm:spPr/>
      <dgm:t>
        <a:bodyPr/>
        <a:lstStyle/>
        <a:p>
          <a:r>
            <a:rPr lang="en-IN" sz="1500" dirty="0" smtClean="0"/>
            <a:t>Previous experience with entity</a:t>
          </a:r>
        </a:p>
      </dgm:t>
    </dgm:pt>
    <dgm:pt modelId="{A7F54572-78E5-446F-A3BB-F28B19863759}" type="parTrans" cxnId="{1E74CE96-727E-4B4D-AD81-2EC7E9F7E0F7}">
      <dgm:prSet/>
      <dgm:spPr/>
      <dgm:t>
        <a:bodyPr/>
        <a:lstStyle/>
        <a:p>
          <a:endParaRPr lang="en-IN"/>
        </a:p>
      </dgm:t>
    </dgm:pt>
    <dgm:pt modelId="{142E849A-43CF-4D67-812D-57DF2CBF1899}" type="sibTrans" cxnId="{1E74CE96-727E-4B4D-AD81-2EC7E9F7E0F7}">
      <dgm:prSet/>
      <dgm:spPr/>
      <dgm:t>
        <a:bodyPr/>
        <a:lstStyle/>
        <a:p>
          <a:endParaRPr lang="en-IN"/>
        </a:p>
      </dgm:t>
    </dgm:pt>
    <dgm:pt modelId="{D0439114-E6A6-4F92-BCD9-48E4BE7407B1}">
      <dgm:prSet phldrT="[Text]" custT="1"/>
      <dgm:spPr/>
      <dgm:t>
        <a:bodyPr/>
        <a:lstStyle/>
        <a:p>
          <a:r>
            <a:rPr lang="en-IN" sz="1500" dirty="0" smtClean="0"/>
            <a:t>Discussion with engagement team</a:t>
          </a:r>
        </a:p>
      </dgm:t>
    </dgm:pt>
    <dgm:pt modelId="{391E4E30-3D14-4D55-863B-F0AD8FF32CCF}" type="parTrans" cxnId="{E90D2FFE-23C2-4A0D-9C61-108494EAE20A}">
      <dgm:prSet/>
      <dgm:spPr/>
      <dgm:t>
        <a:bodyPr/>
        <a:lstStyle/>
        <a:p>
          <a:endParaRPr lang="en-IN"/>
        </a:p>
      </dgm:t>
    </dgm:pt>
    <dgm:pt modelId="{AD07BB97-CAD1-4947-A400-880EF1A731EA}" type="sibTrans" cxnId="{E90D2FFE-23C2-4A0D-9C61-108494EAE20A}">
      <dgm:prSet/>
      <dgm:spPr/>
      <dgm:t>
        <a:bodyPr/>
        <a:lstStyle/>
        <a:p>
          <a:endParaRPr lang="en-IN"/>
        </a:p>
      </dgm:t>
    </dgm:pt>
    <dgm:pt modelId="{DE3781E1-45C8-4792-A082-AF5FC5EFCDA0}" type="pres">
      <dgm:prSet presAssocID="{5340B8B9-9E92-4256-BCED-CD2C3205A961}" presName="compositeShape" presStyleCnt="0">
        <dgm:presLayoutVars>
          <dgm:dir/>
          <dgm:resizeHandles/>
        </dgm:presLayoutVars>
      </dgm:prSet>
      <dgm:spPr/>
    </dgm:pt>
    <dgm:pt modelId="{AEECCEB1-48DD-4478-B977-9C9D34820B7B}" type="pres">
      <dgm:prSet presAssocID="{5340B8B9-9E92-4256-BCED-CD2C3205A961}" presName="pyramid" presStyleLbl="node1" presStyleIdx="0" presStyleCnt="1" custLinFactNeighborX="422" custLinFactNeighborY="388"/>
      <dgm:spPr/>
    </dgm:pt>
    <dgm:pt modelId="{477BC7FC-0075-4BE5-810A-36423C226DE8}" type="pres">
      <dgm:prSet presAssocID="{5340B8B9-9E92-4256-BCED-CD2C3205A961}" presName="theList" presStyleCnt="0"/>
      <dgm:spPr/>
    </dgm:pt>
    <dgm:pt modelId="{627C0508-688E-40A6-8423-B3FA3029C523}" type="pres">
      <dgm:prSet presAssocID="{6332EED7-985F-4E8C-90FB-F3C132F61E39}" presName="aNode" presStyleLbl="fgAcc1" presStyleIdx="0" presStyleCnt="2" custScaleY="5373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22EE46D0-DC32-4D0B-BDB7-DF9AF6441A58}" type="pres">
      <dgm:prSet presAssocID="{6332EED7-985F-4E8C-90FB-F3C132F61E39}" presName="aSpace" presStyleCnt="0"/>
      <dgm:spPr/>
    </dgm:pt>
    <dgm:pt modelId="{6C627541-80EA-4852-AB88-50CA583F8993}" type="pres">
      <dgm:prSet presAssocID="{8EDF0C68-9059-4E1B-B973-1637EBD9D931}" presName="aNode" presStyleLbl="fgAcc1" presStyleIdx="1" presStyleCnt="2" custScaleY="14409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ABEFDCA-72AA-4987-AA85-B56277066165}" type="pres">
      <dgm:prSet presAssocID="{8EDF0C68-9059-4E1B-B973-1637EBD9D931}" presName="aSpace" presStyleCnt="0"/>
      <dgm:spPr/>
    </dgm:pt>
  </dgm:ptLst>
  <dgm:cxnLst>
    <dgm:cxn modelId="{1C46C6D9-F0D9-484A-92BA-FBB36051AE7B}" type="presOf" srcId="{EA011EE2-5730-4560-B0CA-5250414A6832}" destId="{6C627541-80EA-4852-AB88-50CA583F8993}" srcOrd="0" destOrd="3" presId="urn:microsoft.com/office/officeart/2005/8/layout/pyramid2"/>
    <dgm:cxn modelId="{FB75B2C4-DC86-4985-815A-EC27CF2061F4}" type="presOf" srcId="{F4D7992F-D37B-4828-84CD-2A60C57346F1}" destId="{6C627541-80EA-4852-AB88-50CA583F8993}" srcOrd="0" destOrd="1" presId="urn:microsoft.com/office/officeart/2005/8/layout/pyramid2"/>
    <dgm:cxn modelId="{31040F28-D55F-4D1E-846F-30A37BD2127E}" srcId="{5340B8B9-9E92-4256-BCED-CD2C3205A961}" destId="{8EDF0C68-9059-4E1B-B973-1637EBD9D931}" srcOrd="1" destOrd="0" parTransId="{544A2232-8678-4A7B-8D31-C6AFDFE662BA}" sibTransId="{99E3EB5B-2B61-4331-9DD4-FE4C87EDAF90}"/>
    <dgm:cxn modelId="{6577894C-101B-46A6-8ED2-51E42B1A1F59}" srcId="{5340B8B9-9E92-4256-BCED-CD2C3205A961}" destId="{6332EED7-985F-4E8C-90FB-F3C132F61E39}" srcOrd="0" destOrd="0" parTransId="{124C3A03-5B52-4DA6-A562-CA54383B2204}" sibTransId="{74CB74AB-992D-405B-B7AD-DA2DD86A9CFA}"/>
    <dgm:cxn modelId="{A3844A54-A34D-4887-A56D-77CE2D57ECEB}" type="presOf" srcId="{D0439114-E6A6-4F92-BCD9-48E4BE7407B1}" destId="{6C627541-80EA-4852-AB88-50CA583F8993}" srcOrd="0" destOrd="6" presId="urn:microsoft.com/office/officeart/2005/8/layout/pyramid2"/>
    <dgm:cxn modelId="{1E74CE96-727E-4B4D-AD81-2EC7E9F7E0F7}" srcId="{8EDF0C68-9059-4E1B-B973-1637EBD9D931}" destId="{04280437-352B-4A32-BA34-EA64389D625A}" srcOrd="4" destOrd="0" parTransId="{A7F54572-78E5-446F-A3BB-F28B19863759}" sibTransId="{142E849A-43CF-4D67-812D-57DF2CBF1899}"/>
    <dgm:cxn modelId="{64150F8E-E87F-4B7F-8D19-8D9B064FCD4C}" type="presOf" srcId="{6332EED7-985F-4E8C-90FB-F3C132F61E39}" destId="{627C0508-688E-40A6-8423-B3FA3029C523}" srcOrd="0" destOrd="0" presId="urn:microsoft.com/office/officeart/2005/8/layout/pyramid2"/>
    <dgm:cxn modelId="{8B69F00B-0BD8-470A-AEF6-15A24624D71B}" type="presOf" srcId="{D71512E8-E5D7-4376-A10F-F277E4DE1EDA}" destId="{6C627541-80EA-4852-AB88-50CA583F8993}" srcOrd="0" destOrd="2" presId="urn:microsoft.com/office/officeart/2005/8/layout/pyramid2"/>
    <dgm:cxn modelId="{CA813866-2DBF-4D6A-878C-CC213EB8AE71}" type="presOf" srcId="{5340B8B9-9E92-4256-BCED-CD2C3205A961}" destId="{DE3781E1-45C8-4792-A082-AF5FC5EFCDA0}" srcOrd="0" destOrd="0" presId="urn:microsoft.com/office/officeart/2005/8/layout/pyramid2"/>
    <dgm:cxn modelId="{CAEFF1DE-48B1-43EF-81C8-AD0CE062C13B}" srcId="{8EDF0C68-9059-4E1B-B973-1637EBD9D931}" destId="{F991134A-C8EC-4E3A-99D0-5C2ACA4C87C0}" srcOrd="3" destOrd="0" parTransId="{61B07059-DFEA-4953-81B5-5F1EC4357E5B}" sibTransId="{D64F2BED-E962-4403-8255-824F6D5D58D4}"/>
    <dgm:cxn modelId="{796A1ACE-DFBB-491B-8794-2FC93DE97B6F}" srcId="{8EDF0C68-9059-4E1B-B973-1637EBD9D931}" destId="{F4D7992F-D37B-4828-84CD-2A60C57346F1}" srcOrd="0" destOrd="0" parTransId="{DA436A4F-1FF1-4AED-B698-5A1793BF7755}" sibTransId="{8AFF911F-49A8-4497-9C43-E12E6848B748}"/>
    <dgm:cxn modelId="{E90D2FFE-23C2-4A0D-9C61-108494EAE20A}" srcId="{8EDF0C68-9059-4E1B-B973-1637EBD9D931}" destId="{D0439114-E6A6-4F92-BCD9-48E4BE7407B1}" srcOrd="5" destOrd="0" parTransId="{391E4E30-3D14-4D55-863B-F0AD8FF32CCF}" sibTransId="{AD07BB97-CAD1-4947-A400-880EF1A731EA}"/>
    <dgm:cxn modelId="{AD686BB1-6ECD-4F62-B7F3-23C1A3EDE06C}" type="presOf" srcId="{04280437-352B-4A32-BA34-EA64389D625A}" destId="{6C627541-80EA-4852-AB88-50CA583F8993}" srcOrd="0" destOrd="5" presId="urn:microsoft.com/office/officeart/2005/8/layout/pyramid2"/>
    <dgm:cxn modelId="{2DEA7BB1-5B22-4A3F-8961-82FAFFCE8601}" srcId="{8EDF0C68-9059-4E1B-B973-1637EBD9D931}" destId="{D71512E8-E5D7-4376-A10F-F277E4DE1EDA}" srcOrd="1" destOrd="0" parTransId="{4628A58C-7928-4F07-AE9E-E71314A23E1D}" sibTransId="{5B0CF14C-F167-4897-BA86-7BFCE7581B4E}"/>
    <dgm:cxn modelId="{827F7D02-DE68-453F-84F5-BF3A612CE2F1}" type="presOf" srcId="{8EDF0C68-9059-4E1B-B973-1637EBD9D931}" destId="{6C627541-80EA-4852-AB88-50CA583F8993}" srcOrd="0" destOrd="0" presId="urn:microsoft.com/office/officeart/2005/8/layout/pyramid2"/>
    <dgm:cxn modelId="{C31F7F47-6015-4EB9-9998-08ACD2F196BF}" srcId="{8EDF0C68-9059-4E1B-B973-1637EBD9D931}" destId="{EA011EE2-5730-4560-B0CA-5250414A6832}" srcOrd="2" destOrd="0" parTransId="{96042854-A82E-4295-A850-CB26F3BA3996}" sibTransId="{37730DED-6C13-4EEF-9A16-3A1F3BF8FF90}"/>
    <dgm:cxn modelId="{CECFEAFF-CBF4-4C2A-9502-6F6466C65B88}" type="presOf" srcId="{F991134A-C8EC-4E3A-99D0-5C2ACA4C87C0}" destId="{6C627541-80EA-4852-AB88-50CA583F8993}" srcOrd="0" destOrd="4" presId="urn:microsoft.com/office/officeart/2005/8/layout/pyramid2"/>
    <dgm:cxn modelId="{C71DAD32-6369-44AB-9792-7F9DD4A61AEB}" type="presParOf" srcId="{DE3781E1-45C8-4792-A082-AF5FC5EFCDA0}" destId="{AEECCEB1-48DD-4478-B977-9C9D34820B7B}" srcOrd="0" destOrd="0" presId="urn:microsoft.com/office/officeart/2005/8/layout/pyramid2"/>
    <dgm:cxn modelId="{D98D742C-47B0-4605-868F-FD327BB622C5}" type="presParOf" srcId="{DE3781E1-45C8-4792-A082-AF5FC5EFCDA0}" destId="{477BC7FC-0075-4BE5-810A-36423C226DE8}" srcOrd="1" destOrd="0" presId="urn:microsoft.com/office/officeart/2005/8/layout/pyramid2"/>
    <dgm:cxn modelId="{C983D196-2470-40B3-B938-6812BCC72B7B}" type="presParOf" srcId="{477BC7FC-0075-4BE5-810A-36423C226DE8}" destId="{627C0508-688E-40A6-8423-B3FA3029C523}" srcOrd="0" destOrd="0" presId="urn:microsoft.com/office/officeart/2005/8/layout/pyramid2"/>
    <dgm:cxn modelId="{85C505C4-D786-48F7-AAA0-DC36B9CE6BB9}" type="presParOf" srcId="{477BC7FC-0075-4BE5-810A-36423C226DE8}" destId="{22EE46D0-DC32-4D0B-BDB7-DF9AF6441A58}" srcOrd="1" destOrd="0" presId="urn:microsoft.com/office/officeart/2005/8/layout/pyramid2"/>
    <dgm:cxn modelId="{9D081649-2120-44E1-A82F-9EC4D30706F7}" type="presParOf" srcId="{477BC7FC-0075-4BE5-810A-36423C226DE8}" destId="{6C627541-80EA-4852-AB88-50CA583F8993}" srcOrd="2" destOrd="0" presId="urn:microsoft.com/office/officeart/2005/8/layout/pyramid2"/>
    <dgm:cxn modelId="{81A4D4D6-7016-4D8D-830F-3A1E3B576802}" type="presParOf" srcId="{477BC7FC-0075-4BE5-810A-36423C226DE8}" destId="{1ABEFDCA-72AA-4987-AA85-B56277066165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B4921D7-DC11-4DB9-A969-D1800FB10E05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IN"/>
        </a:p>
      </dgm:t>
    </dgm:pt>
    <dgm:pt modelId="{C7EB9CCA-CC8D-43E0-B0CA-179A1B94F9B9}">
      <dgm:prSet phldrT="[Text]"/>
      <dgm:spPr/>
      <dgm:t>
        <a:bodyPr/>
        <a:lstStyle/>
        <a:p>
          <a:endParaRPr lang="en-IN" dirty="0"/>
        </a:p>
      </dgm:t>
    </dgm:pt>
    <dgm:pt modelId="{0BB122B0-309D-4E6B-B238-48DD4004B0E0}" type="parTrans" cxnId="{3E6D9B50-9934-4FC7-AECE-D2F953480DFE}">
      <dgm:prSet/>
      <dgm:spPr/>
      <dgm:t>
        <a:bodyPr/>
        <a:lstStyle/>
        <a:p>
          <a:endParaRPr lang="en-IN"/>
        </a:p>
      </dgm:t>
    </dgm:pt>
    <dgm:pt modelId="{92A9AAB3-B97E-4418-9AD6-F19F7F9708EA}" type="sibTrans" cxnId="{3E6D9B50-9934-4FC7-AECE-D2F953480DFE}">
      <dgm:prSet/>
      <dgm:spPr/>
      <dgm:t>
        <a:bodyPr/>
        <a:lstStyle/>
        <a:p>
          <a:endParaRPr lang="en-IN"/>
        </a:p>
      </dgm:t>
    </dgm:pt>
    <dgm:pt modelId="{07F30CEE-B866-43E6-BF1E-209BE33124BF}">
      <dgm:prSet phldrT="[Text]"/>
      <dgm:spPr/>
      <dgm:t>
        <a:bodyPr/>
        <a:lstStyle/>
        <a:p>
          <a:r>
            <a:rPr lang="en-IN" dirty="0" smtClean="0"/>
            <a:t>Relevant industry, regulatory &amp; other factors including FRF</a:t>
          </a:r>
          <a:endParaRPr lang="en-IN" dirty="0"/>
        </a:p>
      </dgm:t>
    </dgm:pt>
    <dgm:pt modelId="{B3131242-24AC-4D08-9EA1-217D02A65A53}" type="parTrans" cxnId="{AA5070F2-2791-46DA-9C8A-6A139C533FAF}">
      <dgm:prSet/>
      <dgm:spPr/>
      <dgm:t>
        <a:bodyPr/>
        <a:lstStyle/>
        <a:p>
          <a:endParaRPr lang="en-IN"/>
        </a:p>
      </dgm:t>
    </dgm:pt>
    <dgm:pt modelId="{C402B98F-6A70-4649-A88C-111F97AABD39}" type="sibTrans" cxnId="{AA5070F2-2791-46DA-9C8A-6A139C533FAF}">
      <dgm:prSet/>
      <dgm:spPr/>
      <dgm:t>
        <a:bodyPr/>
        <a:lstStyle/>
        <a:p>
          <a:endParaRPr lang="en-IN"/>
        </a:p>
      </dgm:t>
    </dgm:pt>
    <dgm:pt modelId="{C1E8603A-5E90-4747-BC4E-6B4A3E3740B4}">
      <dgm:prSet phldrT="[Text]"/>
      <dgm:spPr/>
      <dgm:t>
        <a:bodyPr/>
        <a:lstStyle/>
        <a:p>
          <a:endParaRPr lang="en-IN" dirty="0"/>
        </a:p>
      </dgm:t>
    </dgm:pt>
    <dgm:pt modelId="{8414FCC7-387E-4E5E-ADBC-FA261EE9D81B}" type="parTrans" cxnId="{C1595309-8C67-4251-AE7F-5BC8A0F6BF1B}">
      <dgm:prSet/>
      <dgm:spPr/>
      <dgm:t>
        <a:bodyPr/>
        <a:lstStyle/>
        <a:p>
          <a:endParaRPr lang="en-IN"/>
        </a:p>
      </dgm:t>
    </dgm:pt>
    <dgm:pt modelId="{73EC830A-D050-486E-9147-45A503BAC25A}" type="sibTrans" cxnId="{C1595309-8C67-4251-AE7F-5BC8A0F6BF1B}">
      <dgm:prSet/>
      <dgm:spPr/>
      <dgm:t>
        <a:bodyPr/>
        <a:lstStyle/>
        <a:p>
          <a:endParaRPr lang="en-IN"/>
        </a:p>
      </dgm:t>
    </dgm:pt>
    <dgm:pt modelId="{212E6470-D1FE-457A-BF0C-13E141B93824}">
      <dgm:prSet phldrT="[Text]"/>
      <dgm:spPr/>
      <dgm:t>
        <a:bodyPr/>
        <a:lstStyle/>
        <a:p>
          <a:r>
            <a:rPr lang="en-IN" dirty="0" smtClean="0"/>
            <a:t>Nature of entity including its operations, ownership, investments made, structure </a:t>
          </a:r>
          <a:r>
            <a:rPr lang="en-IN" dirty="0" err="1" smtClean="0"/>
            <a:t>etc</a:t>
          </a:r>
          <a:r>
            <a:rPr lang="en-IN" dirty="0" smtClean="0"/>
            <a:t> to understand COTABD</a:t>
          </a:r>
          <a:endParaRPr lang="en-IN" dirty="0"/>
        </a:p>
      </dgm:t>
    </dgm:pt>
    <dgm:pt modelId="{24E98205-1CF1-4634-809A-37A27EDE41AE}" type="parTrans" cxnId="{F8CD991D-FFA9-4A55-A2C2-FB4FFBD60112}">
      <dgm:prSet/>
      <dgm:spPr/>
      <dgm:t>
        <a:bodyPr/>
        <a:lstStyle/>
        <a:p>
          <a:endParaRPr lang="en-IN"/>
        </a:p>
      </dgm:t>
    </dgm:pt>
    <dgm:pt modelId="{5073E3FE-669C-4F9F-A6D3-3BC723C6503E}" type="sibTrans" cxnId="{F8CD991D-FFA9-4A55-A2C2-FB4FFBD60112}">
      <dgm:prSet/>
      <dgm:spPr/>
      <dgm:t>
        <a:bodyPr/>
        <a:lstStyle/>
        <a:p>
          <a:endParaRPr lang="en-IN"/>
        </a:p>
      </dgm:t>
    </dgm:pt>
    <dgm:pt modelId="{6116E6D3-81E1-47BC-9CA0-D4C4DFBC12D7}">
      <dgm:prSet phldrT="[Text]"/>
      <dgm:spPr/>
      <dgm:t>
        <a:bodyPr/>
        <a:lstStyle/>
        <a:p>
          <a:endParaRPr lang="en-IN" dirty="0"/>
        </a:p>
      </dgm:t>
    </dgm:pt>
    <dgm:pt modelId="{804E40E8-3BC0-43E2-B40F-0D2419B3B1A8}" type="parTrans" cxnId="{4F5DB3A2-21C1-4FC1-B918-214E7348DA2C}">
      <dgm:prSet/>
      <dgm:spPr/>
      <dgm:t>
        <a:bodyPr/>
        <a:lstStyle/>
        <a:p>
          <a:endParaRPr lang="en-IN"/>
        </a:p>
      </dgm:t>
    </dgm:pt>
    <dgm:pt modelId="{80E2EB94-601F-4075-A535-1579DCB59C44}" type="sibTrans" cxnId="{4F5DB3A2-21C1-4FC1-B918-214E7348DA2C}">
      <dgm:prSet/>
      <dgm:spPr/>
      <dgm:t>
        <a:bodyPr/>
        <a:lstStyle/>
        <a:p>
          <a:endParaRPr lang="en-IN"/>
        </a:p>
      </dgm:t>
    </dgm:pt>
    <dgm:pt modelId="{C1CB57D2-A294-4A04-9880-E7FFFD645960}">
      <dgm:prSet phldrT="[Text]"/>
      <dgm:spPr/>
      <dgm:t>
        <a:bodyPr/>
        <a:lstStyle/>
        <a:p>
          <a:r>
            <a:rPr lang="en-IN" dirty="0" smtClean="0"/>
            <a:t>Entity’s selection of accounting policies &amp; whether consistent with FRF</a:t>
          </a:r>
          <a:endParaRPr lang="en-IN" dirty="0"/>
        </a:p>
      </dgm:t>
    </dgm:pt>
    <dgm:pt modelId="{73E6B296-947E-44E7-8199-ED9DFFF0DDF7}" type="parTrans" cxnId="{FD1B2079-D9CF-4FEA-9480-6154A0611898}">
      <dgm:prSet/>
      <dgm:spPr/>
      <dgm:t>
        <a:bodyPr/>
        <a:lstStyle/>
        <a:p>
          <a:endParaRPr lang="en-IN"/>
        </a:p>
      </dgm:t>
    </dgm:pt>
    <dgm:pt modelId="{A3A0B24D-1F09-4816-9160-F8472D35C476}" type="sibTrans" cxnId="{FD1B2079-D9CF-4FEA-9480-6154A0611898}">
      <dgm:prSet/>
      <dgm:spPr/>
      <dgm:t>
        <a:bodyPr/>
        <a:lstStyle/>
        <a:p>
          <a:endParaRPr lang="en-IN"/>
        </a:p>
      </dgm:t>
    </dgm:pt>
    <dgm:pt modelId="{21DBDEFF-F4EF-4152-94E2-05651F74EA38}">
      <dgm:prSet phldrT="[Text]"/>
      <dgm:spPr/>
      <dgm:t>
        <a:bodyPr/>
        <a:lstStyle/>
        <a:p>
          <a:r>
            <a:rPr lang="en-IN" dirty="0" smtClean="0"/>
            <a:t>Entity’s objectives &amp; strategies and related business risks</a:t>
          </a:r>
          <a:endParaRPr lang="en-IN" dirty="0"/>
        </a:p>
      </dgm:t>
    </dgm:pt>
    <dgm:pt modelId="{E56A7762-6A9A-4F77-98DD-3CD66E497194}" type="parTrans" cxnId="{75B505B8-48B2-4886-8BCA-518C690AEAC6}">
      <dgm:prSet/>
      <dgm:spPr/>
      <dgm:t>
        <a:bodyPr/>
        <a:lstStyle/>
        <a:p>
          <a:endParaRPr lang="en-IN"/>
        </a:p>
      </dgm:t>
    </dgm:pt>
    <dgm:pt modelId="{1A97D13F-FFD4-4488-8DE4-6175E99CBEB4}" type="sibTrans" cxnId="{75B505B8-48B2-4886-8BCA-518C690AEAC6}">
      <dgm:prSet/>
      <dgm:spPr/>
      <dgm:t>
        <a:bodyPr/>
        <a:lstStyle/>
        <a:p>
          <a:endParaRPr lang="en-IN"/>
        </a:p>
      </dgm:t>
    </dgm:pt>
    <dgm:pt modelId="{FBD4DE4D-61FE-4F39-9F7A-BF28DA096FBD}">
      <dgm:prSet phldrT="[Text]"/>
      <dgm:spPr/>
      <dgm:t>
        <a:bodyPr/>
        <a:lstStyle/>
        <a:p>
          <a:endParaRPr lang="en-IN" dirty="0"/>
        </a:p>
      </dgm:t>
    </dgm:pt>
    <dgm:pt modelId="{77BFC9A2-B98A-4585-915D-6E8B69AD6E13}" type="parTrans" cxnId="{50142400-724D-4CAB-847E-4C0C8D95827D}">
      <dgm:prSet/>
      <dgm:spPr/>
      <dgm:t>
        <a:bodyPr/>
        <a:lstStyle/>
        <a:p>
          <a:endParaRPr lang="en-IN"/>
        </a:p>
      </dgm:t>
    </dgm:pt>
    <dgm:pt modelId="{4A59C026-F0D7-40DC-A65B-DFA94189F3F1}" type="sibTrans" cxnId="{50142400-724D-4CAB-847E-4C0C8D95827D}">
      <dgm:prSet/>
      <dgm:spPr/>
      <dgm:t>
        <a:bodyPr/>
        <a:lstStyle/>
        <a:p>
          <a:endParaRPr lang="en-IN"/>
        </a:p>
      </dgm:t>
    </dgm:pt>
    <dgm:pt modelId="{C16089B9-A540-46EC-A3D1-136336364CBF}">
      <dgm:prSet phldrT="[Text]"/>
      <dgm:spPr/>
      <dgm:t>
        <a:bodyPr/>
        <a:lstStyle/>
        <a:p>
          <a:r>
            <a:rPr lang="en-IN" dirty="0" smtClean="0"/>
            <a:t>Measurement &amp; review of entity’s financial performance</a:t>
          </a:r>
          <a:endParaRPr lang="en-IN" dirty="0"/>
        </a:p>
      </dgm:t>
    </dgm:pt>
    <dgm:pt modelId="{9F163328-FA44-4747-9B01-08D760E91459}" type="parTrans" cxnId="{4491E235-388C-4485-8859-70ACB406B72D}">
      <dgm:prSet/>
      <dgm:spPr/>
      <dgm:t>
        <a:bodyPr/>
        <a:lstStyle/>
        <a:p>
          <a:endParaRPr lang="en-IN"/>
        </a:p>
      </dgm:t>
    </dgm:pt>
    <dgm:pt modelId="{57F2FD18-804A-4A82-BED7-3CF826C22844}" type="sibTrans" cxnId="{4491E235-388C-4485-8859-70ACB406B72D}">
      <dgm:prSet/>
      <dgm:spPr/>
      <dgm:t>
        <a:bodyPr/>
        <a:lstStyle/>
        <a:p>
          <a:endParaRPr lang="en-IN"/>
        </a:p>
      </dgm:t>
    </dgm:pt>
    <dgm:pt modelId="{FC86C47D-2B77-46CA-82CD-00E89026F1D8}">
      <dgm:prSet phldrT="[Text]"/>
      <dgm:spPr/>
      <dgm:t>
        <a:bodyPr/>
        <a:lstStyle/>
        <a:p>
          <a:endParaRPr lang="en-IN" dirty="0"/>
        </a:p>
      </dgm:t>
    </dgm:pt>
    <dgm:pt modelId="{AA4EB071-5D73-4C28-874F-8379B217EA16}" type="parTrans" cxnId="{DBF177C4-7C38-4307-BF18-4541CDFADD08}">
      <dgm:prSet/>
      <dgm:spPr/>
      <dgm:t>
        <a:bodyPr/>
        <a:lstStyle/>
        <a:p>
          <a:endParaRPr lang="en-IN"/>
        </a:p>
      </dgm:t>
    </dgm:pt>
    <dgm:pt modelId="{4BCD9179-4122-4D04-93F5-87192976E176}" type="sibTrans" cxnId="{DBF177C4-7C38-4307-BF18-4541CDFADD08}">
      <dgm:prSet/>
      <dgm:spPr/>
      <dgm:t>
        <a:bodyPr/>
        <a:lstStyle/>
        <a:p>
          <a:endParaRPr lang="en-IN"/>
        </a:p>
      </dgm:t>
    </dgm:pt>
    <dgm:pt modelId="{6448C6A3-F285-4A67-9B7C-E6BF44C2C488}" type="pres">
      <dgm:prSet presAssocID="{FB4921D7-DC11-4DB9-A969-D1800FB10E0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39EDE0C5-3062-4A5F-9CDD-CF1FE50B45E8}" type="pres">
      <dgm:prSet presAssocID="{C7EB9CCA-CC8D-43E0-B0CA-179A1B94F9B9}" presName="composite" presStyleCnt="0"/>
      <dgm:spPr/>
    </dgm:pt>
    <dgm:pt modelId="{B1372E51-5C0B-4E26-A4E7-947E51F843B3}" type="pres">
      <dgm:prSet presAssocID="{C7EB9CCA-CC8D-43E0-B0CA-179A1B94F9B9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7E47CF44-B39D-46BE-9E29-2F20CDD36B75}" type="pres">
      <dgm:prSet presAssocID="{C7EB9CCA-CC8D-43E0-B0CA-179A1B94F9B9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7E0BFD6-7B38-4F90-94F3-1B140F6257D7}" type="pres">
      <dgm:prSet presAssocID="{92A9AAB3-B97E-4418-9AD6-F19F7F9708EA}" presName="sp" presStyleCnt="0"/>
      <dgm:spPr/>
    </dgm:pt>
    <dgm:pt modelId="{A6DB578A-9FA4-47D5-8958-A896D7B7318C}" type="pres">
      <dgm:prSet presAssocID="{C1E8603A-5E90-4747-BC4E-6B4A3E3740B4}" presName="composite" presStyleCnt="0"/>
      <dgm:spPr/>
    </dgm:pt>
    <dgm:pt modelId="{4720E857-9053-4CF5-8A39-1D05401D3E2A}" type="pres">
      <dgm:prSet presAssocID="{C1E8603A-5E90-4747-BC4E-6B4A3E3740B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8FD79DC-51FB-4038-BC75-078BC9B941CD}" type="pres">
      <dgm:prSet presAssocID="{C1E8603A-5E90-4747-BC4E-6B4A3E3740B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EF16450-C6CF-42CF-874B-7F04FFA31343}" type="pres">
      <dgm:prSet presAssocID="{73EC830A-D050-486E-9147-45A503BAC25A}" presName="sp" presStyleCnt="0"/>
      <dgm:spPr/>
    </dgm:pt>
    <dgm:pt modelId="{CC59DFB0-9B0F-4F5C-A954-004E388E5DBE}" type="pres">
      <dgm:prSet presAssocID="{6116E6D3-81E1-47BC-9CA0-D4C4DFBC12D7}" presName="composite" presStyleCnt="0"/>
      <dgm:spPr/>
    </dgm:pt>
    <dgm:pt modelId="{486EF97F-2C96-4A1C-973F-831B695E2875}" type="pres">
      <dgm:prSet presAssocID="{6116E6D3-81E1-47BC-9CA0-D4C4DFBC12D7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CF46E00-963F-4889-9A29-150E83E46B3F}" type="pres">
      <dgm:prSet presAssocID="{6116E6D3-81E1-47BC-9CA0-D4C4DFBC12D7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BAEB7E7-452E-408E-96F7-8231F88FBC65}" type="pres">
      <dgm:prSet presAssocID="{80E2EB94-601F-4075-A535-1579DCB59C44}" presName="sp" presStyleCnt="0"/>
      <dgm:spPr/>
    </dgm:pt>
    <dgm:pt modelId="{670A3B5A-42B2-47F0-B79C-03933D485DD2}" type="pres">
      <dgm:prSet presAssocID="{FBD4DE4D-61FE-4F39-9F7A-BF28DA096FBD}" presName="composite" presStyleCnt="0"/>
      <dgm:spPr/>
    </dgm:pt>
    <dgm:pt modelId="{B6206582-FF7B-49D6-B662-15DA7871BEF8}" type="pres">
      <dgm:prSet presAssocID="{FBD4DE4D-61FE-4F39-9F7A-BF28DA096FBD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3A68FCBA-43CC-4870-9FA4-1B9031B4DFE4}" type="pres">
      <dgm:prSet presAssocID="{FBD4DE4D-61FE-4F39-9F7A-BF28DA096FBD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6B8A252-60EB-4DAA-A97E-04EC0870EC81}" type="pres">
      <dgm:prSet presAssocID="{4A59C026-F0D7-40DC-A65B-DFA94189F3F1}" presName="sp" presStyleCnt="0"/>
      <dgm:spPr/>
    </dgm:pt>
    <dgm:pt modelId="{8F7582E5-B90A-40A5-9150-B3B256B20EBC}" type="pres">
      <dgm:prSet presAssocID="{FC86C47D-2B77-46CA-82CD-00E89026F1D8}" presName="composite" presStyleCnt="0"/>
      <dgm:spPr/>
    </dgm:pt>
    <dgm:pt modelId="{844478C7-36D1-45F7-B944-EEB5952AD1A7}" type="pres">
      <dgm:prSet presAssocID="{FC86C47D-2B77-46CA-82CD-00E89026F1D8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6435953-023F-4059-9DDB-F8855D9CBAFC}" type="pres">
      <dgm:prSet presAssocID="{FC86C47D-2B77-46CA-82CD-00E89026F1D8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86685A93-C046-453E-AA46-EE2342EECF75}" type="presOf" srcId="{212E6470-D1FE-457A-BF0C-13E141B93824}" destId="{18FD79DC-51FB-4038-BC75-078BC9B941CD}" srcOrd="0" destOrd="0" presId="urn:microsoft.com/office/officeart/2005/8/layout/chevron2"/>
    <dgm:cxn modelId="{4F5DB3A2-21C1-4FC1-B918-214E7348DA2C}" srcId="{FB4921D7-DC11-4DB9-A969-D1800FB10E05}" destId="{6116E6D3-81E1-47BC-9CA0-D4C4DFBC12D7}" srcOrd="2" destOrd="0" parTransId="{804E40E8-3BC0-43E2-B40F-0D2419B3B1A8}" sibTransId="{80E2EB94-601F-4075-A535-1579DCB59C44}"/>
    <dgm:cxn modelId="{DCF7729D-3C85-4464-96C4-7D65993EAD3B}" type="presOf" srcId="{C16089B9-A540-46EC-A3D1-136336364CBF}" destId="{F6435953-023F-4059-9DDB-F8855D9CBAFC}" srcOrd="0" destOrd="0" presId="urn:microsoft.com/office/officeart/2005/8/layout/chevron2"/>
    <dgm:cxn modelId="{5531920C-B200-4759-B2DA-C3F1AB3112C1}" type="presOf" srcId="{C1CB57D2-A294-4A04-9880-E7FFFD645960}" destId="{8CF46E00-963F-4889-9A29-150E83E46B3F}" srcOrd="0" destOrd="0" presId="urn:microsoft.com/office/officeart/2005/8/layout/chevron2"/>
    <dgm:cxn modelId="{3E6D9B50-9934-4FC7-AECE-D2F953480DFE}" srcId="{FB4921D7-DC11-4DB9-A969-D1800FB10E05}" destId="{C7EB9CCA-CC8D-43E0-B0CA-179A1B94F9B9}" srcOrd="0" destOrd="0" parTransId="{0BB122B0-309D-4E6B-B238-48DD4004B0E0}" sibTransId="{92A9AAB3-B97E-4418-9AD6-F19F7F9708EA}"/>
    <dgm:cxn modelId="{AA5070F2-2791-46DA-9C8A-6A139C533FAF}" srcId="{C7EB9CCA-CC8D-43E0-B0CA-179A1B94F9B9}" destId="{07F30CEE-B866-43E6-BF1E-209BE33124BF}" srcOrd="0" destOrd="0" parTransId="{B3131242-24AC-4D08-9EA1-217D02A65A53}" sibTransId="{C402B98F-6A70-4649-A88C-111F97AABD39}"/>
    <dgm:cxn modelId="{B1B3560E-C82F-4F43-940A-A440C2B23382}" type="presOf" srcId="{FC86C47D-2B77-46CA-82CD-00E89026F1D8}" destId="{844478C7-36D1-45F7-B944-EEB5952AD1A7}" srcOrd="0" destOrd="0" presId="urn:microsoft.com/office/officeart/2005/8/layout/chevron2"/>
    <dgm:cxn modelId="{9BBCDF14-2F7F-4726-A7DD-812A77772FC9}" type="presOf" srcId="{FBD4DE4D-61FE-4F39-9F7A-BF28DA096FBD}" destId="{B6206582-FF7B-49D6-B662-15DA7871BEF8}" srcOrd="0" destOrd="0" presId="urn:microsoft.com/office/officeart/2005/8/layout/chevron2"/>
    <dgm:cxn modelId="{C1595309-8C67-4251-AE7F-5BC8A0F6BF1B}" srcId="{FB4921D7-DC11-4DB9-A969-D1800FB10E05}" destId="{C1E8603A-5E90-4747-BC4E-6B4A3E3740B4}" srcOrd="1" destOrd="0" parTransId="{8414FCC7-387E-4E5E-ADBC-FA261EE9D81B}" sibTransId="{73EC830A-D050-486E-9147-45A503BAC25A}"/>
    <dgm:cxn modelId="{4491E235-388C-4485-8859-70ACB406B72D}" srcId="{FC86C47D-2B77-46CA-82CD-00E89026F1D8}" destId="{C16089B9-A540-46EC-A3D1-136336364CBF}" srcOrd="0" destOrd="0" parTransId="{9F163328-FA44-4747-9B01-08D760E91459}" sibTransId="{57F2FD18-804A-4A82-BED7-3CF826C22844}"/>
    <dgm:cxn modelId="{DBF177C4-7C38-4307-BF18-4541CDFADD08}" srcId="{FB4921D7-DC11-4DB9-A969-D1800FB10E05}" destId="{FC86C47D-2B77-46CA-82CD-00E89026F1D8}" srcOrd="4" destOrd="0" parTransId="{AA4EB071-5D73-4C28-874F-8379B217EA16}" sibTransId="{4BCD9179-4122-4D04-93F5-87192976E176}"/>
    <dgm:cxn modelId="{82B1C4D4-E575-4E0D-8AF2-11EDC07E8AE0}" type="presOf" srcId="{21DBDEFF-F4EF-4152-94E2-05651F74EA38}" destId="{3A68FCBA-43CC-4870-9FA4-1B9031B4DFE4}" srcOrd="0" destOrd="0" presId="urn:microsoft.com/office/officeart/2005/8/layout/chevron2"/>
    <dgm:cxn modelId="{34F67216-BBF4-4AFE-8D04-96DB3103918C}" type="presOf" srcId="{6116E6D3-81E1-47BC-9CA0-D4C4DFBC12D7}" destId="{486EF97F-2C96-4A1C-973F-831B695E2875}" srcOrd="0" destOrd="0" presId="urn:microsoft.com/office/officeart/2005/8/layout/chevron2"/>
    <dgm:cxn modelId="{405845B1-8F21-42F9-9469-AB6251958D9A}" type="presOf" srcId="{FB4921D7-DC11-4DB9-A969-D1800FB10E05}" destId="{6448C6A3-F285-4A67-9B7C-E6BF44C2C488}" srcOrd="0" destOrd="0" presId="urn:microsoft.com/office/officeart/2005/8/layout/chevron2"/>
    <dgm:cxn modelId="{AA9328C3-AB08-4959-9128-707B4521ECD2}" type="presOf" srcId="{C1E8603A-5E90-4747-BC4E-6B4A3E3740B4}" destId="{4720E857-9053-4CF5-8A39-1D05401D3E2A}" srcOrd="0" destOrd="0" presId="urn:microsoft.com/office/officeart/2005/8/layout/chevron2"/>
    <dgm:cxn modelId="{DC8D7E55-1F4C-4DC5-99FA-AFD4CF81B5F2}" type="presOf" srcId="{C7EB9CCA-CC8D-43E0-B0CA-179A1B94F9B9}" destId="{B1372E51-5C0B-4E26-A4E7-947E51F843B3}" srcOrd="0" destOrd="0" presId="urn:microsoft.com/office/officeart/2005/8/layout/chevron2"/>
    <dgm:cxn modelId="{FD1B2079-D9CF-4FEA-9480-6154A0611898}" srcId="{6116E6D3-81E1-47BC-9CA0-D4C4DFBC12D7}" destId="{C1CB57D2-A294-4A04-9880-E7FFFD645960}" srcOrd="0" destOrd="0" parTransId="{73E6B296-947E-44E7-8199-ED9DFFF0DDF7}" sibTransId="{A3A0B24D-1F09-4816-9160-F8472D35C476}"/>
    <dgm:cxn modelId="{50142400-724D-4CAB-847E-4C0C8D95827D}" srcId="{FB4921D7-DC11-4DB9-A969-D1800FB10E05}" destId="{FBD4DE4D-61FE-4F39-9F7A-BF28DA096FBD}" srcOrd="3" destOrd="0" parTransId="{77BFC9A2-B98A-4585-915D-6E8B69AD6E13}" sibTransId="{4A59C026-F0D7-40DC-A65B-DFA94189F3F1}"/>
    <dgm:cxn modelId="{75B505B8-48B2-4886-8BCA-518C690AEAC6}" srcId="{FBD4DE4D-61FE-4F39-9F7A-BF28DA096FBD}" destId="{21DBDEFF-F4EF-4152-94E2-05651F74EA38}" srcOrd="0" destOrd="0" parTransId="{E56A7762-6A9A-4F77-98DD-3CD66E497194}" sibTransId="{1A97D13F-FFD4-4488-8DE4-6175E99CBEB4}"/>
    <dgm:cxn modelId="{25FF701C-F763-4B39-9A83-EE4617240D0F}" type="presOf" srcId="{07F30CEE-B866-43E6-BF1E-209BE33124BF}" destId="{7E47CF44-B39D-46BE-9E29-2F20CDD36B75}" srcOrd="0" destOrd="0" presId="urn:microsoft.com/office/officeart/2005/8/layout/chevron2"/>
    <dgm:cxn modelId="{F8CD991D-FFA9-4A55-A2C2-FB4FFBD60112}" srcId="{C1E8603A-5E90-4747-BC4E-6B4A3E3740B4}" destId="{212E6470-D1FE-457A-BF0C-13E141B93824}" srcOrd="0" destOrd="0" parTransId="{24E98205-1CF1-4634-809A-37A27EDE41AE}" sibTransId="{5073E3FE-669C-4F9F-A6D3-3BC723C6503E}"/>
    <dgm:cxn modelId="{4B699366-1E61-4E60-A001-C796FF74B034}" type="presParOf" srcId="{6448C6A3-F285-4A67-9B7C-E6BF44C2C488}" destId="{39EDE0C5-3062-4A5F-9CDD-CF1FE50B45E8}" srcOrd="0" destOrd="0" presId="urn:microsoft.com/office/officeart/2005/8/layout/chevron2"/>
    <dgm:cxn modelId="{F680C24A-0508-45B6-9AE1-AA613CF03AA4}" type="presParOf" srcId="{39EDE0C5-3062-4A5F-9CDD-CF1FE50B45E8}" destId="{B1372E51-5C0B-4E26-A4E7-947E51F843B3}" srcOrd="0" destOrd="0" presId="urn:microsoft.com/office/officeart/2005/8/layout/chevron2"/>
    <dgm:cxn modelId="{2430CAA5-B505-40DB-A099-256061613730}" type="presParOf" srcId="{39EDE0C5-3062-4A5F-9CDD-CF1FE50B45E8}" destId="{7E47CF44-B39D-46BE-9E29-2F20CDD36B75}" srcOrd="1" destOrd="0" presId="urn:microsoft.com/office/officeart/2005/8/layout/chevron2"/>
    <dgm:cxn modelId="{BCC01A89-F8B7-4057-836C-2183BF766651}" type="presParOf" srcId="{6448C6A3-F285-4A67-9B7C-E6BF44C2C488}" destId="{57E0BFD6-7B38-4F90-94F3-1B140F6257D7}" srcOrd="1" destOrd="0" presId="urn:microsoft.com/office/officeart/2005/8/layout/chevron2"/>
    <dgm:cxn modelId="{0E24C1A8-509C-4FB6-893E-619050C74111}" type="presParOf" srcId="{6448C6A3-F285-4A67-9B7C-E6BF44C2C488}" destId="{A6DB578A-9FA4-47D5-8958-A896D7B7318C}" srcOrd="2" destOrd="0" presId="urn:microsoft.com/office/officeart/2005/8/layout/chevron2"/>
    <dgm:cxn modelId="{F1F2BD0F-ECCD-49D5-BD1A-E29E52DA4DA8}" type="presParOf" srcId="{A6DB578A-9FA4-47D5-8958-A896D7B7318C}" destId="{4720E857-9053-4CF5-8A39-1D05401D3E2A}" srcOrd="0" destOrd="0" presId="urn:microsoft.com/office/officeart/2005/8/layout/chevron2"/>
    <dgm:cxn modelId="{5D48E445-D357-4B1B-AD14-A9B7596432B6}" type="presParOf" srcId="{A6DB578A-9FA4-47D5-8958-A896D7B7318C}" destId="{18FD79DC-51FB-4038-BC75-078BC9B941CD}" srcOrd="1" destOrd="0" presId="urn:microsoft.com/office/officeart/2005/8/layout/chevron2"/>
    <dgm:cxn modelId="{FD8941D5-6EC4-4C65-AFCD-FA03DB065A7F}" type="presParOf" srcId="{6448C6A3-F285-4A67-9B7C-E6BF44C2C488}" destId="{5EF16450-C6CF-42CF-874B-7F04FFA31343}" srcOrd="3" destOrd="0" presId="urn:microsoft.com/office/officeart/2005/8/layout/chevron2"/>
    <dgm:cxn modelId="{9B3B73E9-B3EB-4138-BE2B-90B74C31C60B}" type="presParOf" srcId="{6448C6A3-F285-4A67-9B7C-E6BF44C2C488}" destId="{CC59DFB0-9B0F-4F5C-A954-004E388E5DBE}" srcOrd="4" destOrd="0" presId="urn:microsoft.com/office/officeart/2005/8/layout/chevron2"/>
    <dgm:cxn modelId="{777F0021-E009-4C06-BEC2-E7549A1CB167}" type="presParOf" srcId="{CC59DFB0-9B0F-4F5C-A954-004E388E5DBE}" destId="{486EF97F-2C96-4A1C-973F-831B695E2875}" srcOrd="0" destOrd="0" presId="urn:microsoft.com/office/officeart/2005/8/layout/chevron2"/>
    <dgm:cxn modelId="{9F704557-4632-48E4-BF74-A1FF11FCD3F6}" type="presParOf" srcId="{CC59DFB0-9B0F-4F5C-A954-004E388E5DBE}" destId="{8CF46E00-963F-4889-9A29-150E83E46B3F}" srcOrd="1" destOrd="0" presId="urn:microsoft.com/office/officeart/2005/8/layout/chevron2"/>
    <dgm:cxn modelId="{2350E01B-A4A4-4857-8D07-CA2D1D55BB19}" type="presParOf" srcId="{6448C6A3-F285-4A67-9B7C-E6BF44C2C488}" destId="{1BAEB7E7-452E-408E-96F7-8231F88FBC65}" srcOrd="5" destOrd="0" presId="urn:microsoft.com/office/officeart/2005/8/layout/chevron2"/>
    <dgm:cxn modelId="{A02F3620-DA6C-4890-9894-82D652488587}" type="presParOf" srcId="{6448C6A3-F285-4A67-9B7C-E6BF44C2C488}" destId="{670A3B5A-42B2-47F0-B79C-03933D485DD2}" srcOrd="6" destOrd="0" presId="urn:microsoft.com/office/officeart/2005/8/layout/chevron2"/>
    <dgm:cxn modelId="{E8B9CAA4-F218-4C42-95E4-DA61BAFE9802}" type="presParOf" srcId="{670A3B5A-42B2-47F0-B79C-03933D485DD2}" destId="{B6206582-FF7B-49D6-B662-15DA7871BEF8}" srcOrd="0" destOrd="0" presId="urn:microsoft.com/office/officeart/2005/8/layout/chevron2"/>
    <dgm:cxn modelId="{37611135-5341-4E62-A0F7-32CD3098293D}" type="presParOf" srcId="{670A3B5A-42B2-47F0-B79C-03933D485DD2}" destId="{3A68FCBA-43CC-4870-9FA4-1B9031B4DFE4}" srcOrd="1" destOrd="0" presId="urn:microsoft.com/office/officeart/2005/8/layout/chevron2"/>
    <dgm:cxn modelId="{480E095F-D6BD-4B03-BF40-826E6E8FD06F}" type="presParOf" srcId="{6448C6A3-F285-4A67-9B7C-E6BF44C2C488}" destId="{06B8A252-60EB-4DAA-A97E-04EC0870EC81}" srcOrd="7" destOrd="0" presId="urn:microsoft.com/office/officeart/2005/8/layout/chevron2"/>
    <dgm:cxn modelId="{C9F8F9BC-FC77-4D4C-B11D-4E3A8E264B1C}" type="presParOf" srcId="{6448C6A3-F285-4A67-9B7C-E6BF44C2C488}" destId="{8F7582E5-B90A-40A5-9150-B3B256B20EBC}" srcOrd="8" destOrd="0" presId="urn:microsoft.com/office/officeart/2005/8/layout/chevron2"/>
    <dgm:cxn modelId="{AD195EBC-E5F9-4791-B8A8-342468534A17}" type="presParOf" srcId="{8F7582E5-B90A-40A5-9150-B3B256B20EBC}" destId="{844478C7-36D1-45F7-B944-EEB5952AD1A7}" srcOrd="0" destOrd="0" presId="urn:microsoft.com/office/officeart/2005/8/layout/chevron2"/>
    <dgm:cxn modelId="{2427EF95-7883-45CB-95FC-0CBDF8345B36}" type="presParOf" srcId="{8F7582E5-B90A-40A5-9150-B3B256B20EBC}" destId="{F6435953-023F-4059-9DDB-F8855D9CBAF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54C12C-F975-45A0-B150-96A1C50CA9DB}">
      <dsp:nvSpPr>
        <dsp:cNvPr id="0" name=""/>
        <dsp:cNvSpPr/>
      </dsp:nvSpPr>
      <dsp:spPr>
        <a:xfrm>
          <a:off x="5357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200" kern="1200" dirty="0" smtClean="0"/>
            <a:t>Responsible Party</a:t>
          </a:r>
          <a:endParaRPr lang="en-IN" sz="2200" kern="1200" dirty="0"/>
        </a:p>
      </dsp:txBody>
      <dsp:txXfrm>
        <a:off x="33499" y="1579724"/>
        <a:ext cx="1545106" cy="904550"/>
      </dsp:txXfrm>
    </dsp:sp>
    <dsp:sp modelId="{BB8DDD71-654A-401E-A237-83CC449C48D0}">
      <dsp:nvSpPr>
        <dsp:cNvPr id="0" name=""/>
        <dsp:cNvSpPr/>
      </dsp:nvSpPr>
      <dsp:spPr>
        <a:xfrm>
          <a:off x="1766887" y="183342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/>
        </a:p>
      </dsp:txBody>
      <dsp:txXfrm>
        <a:off x="1766887" y="1912856"/>
        <a:ext cx="237646" cy="238286"/>
      </dsp:txXfrm>
    </dsp:sp>
    <dsp:sp modelId="{C8E5AEC4-4FA4-49DB-A38D-1B0015D58FD9}">
      <dsp:nvSpPr>
        <dsp:cNvPr id="0" name=""/>
        <dsp:cNvSpPr/>
      </dsp:nvSpPr>
      <dsp:spPr>
        <a:xfrm>
          <a:off x="2247304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200" kern="1200" dirty="0" smtClean="0"/>
            <a:t>Subject Matter</a:t>
          </a:r>
          <a:endParaRPr lang="en-IN" sz="2200" kern="1200" dirty="0"/>
        </a:p>
      </dsp:txBody>
      <dsp:txXfrm>
        <a:off x="2275446" y="1579724"/>
        <a:ext cx="1545106" cy="904550"/>
      </dsp:txXfrm>
    </dsp:sp>
    <dsp:sp modelId="{69306F3A-44EB-4E3D-81CB-078D121C10AD}">
      <dsp:nvSpPr>
        <dsp:cNvPr id="0" name=""/>
        <dsp:cNvSpPr/>
      </dsp:nvSpPr>
      <dsp:spPr>
        <a:xfrm>
          <a:off x="4008834" y="1833427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/>
        </a:p>
      </dsp:txBody>
      <dsp:txXfrm>
        <a:off x="4008834" y="1912856"/>
        <a:ext cx="237646" cy="238286"/>
      </dsp:txXfrm>
    </dsp:sp>
    <dsp:sp modelId="{1D156E77-903B-4CF6-8C48-899BB80C7966}">
      <dsp:nvSpPr>
        <dsp:cNvPr id="0" name=""/>
        <dsp:cNvSpPr/>
      </dsp:nvSpPr>
      <dsp:spPr>
        <a:xfrm>
          <a:off x="4489251" y="1551582"/>
          <a:ext cx="1601390" cy="9608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200" kern="1200" dirty="0" smtClean="0"/>
            <a:t>Intended Users</a:t>
          </a:r>
          <a:endParaRPr lang="en-IN" sz="2200" kern="1200" dirty="0"/>
        </a:p>
      </dsp:txBody>
      <dsp:txXfrm>
        <a:off x="4517393" y="1579724"/>
        <a:ext cx="1545106" cy="90455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1DADE8-9269-4B0E-A989-65904ACAC07E}">
      <dsp:nvSpPr>
        <dsp:cNvPr id="0" name=""/>
        <dsp:cNvSpPr/>
      </dsp:nvSpPr>
      <dsp:spPr>
        <a:xfrm>
          <a:off x="3126783" y="2082233"/>
          <a:ext cx="1258929" cy="12589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Internal Control</a:t>
          </a:r>
          <a:endParaRPr lang="en-IN" sz="2000" b="1" kern="1200" dirty="0"/>
        </a:p>
      </dsp:txBody>
      <dsp:txXfrm>
        <a:off x="3311149" y="2266599"/>
        <a:ext cx="890197" cy="890197"/>
      </dsp:txXfrm>
    </dsp:sp>
    <dsp:sp modelId="{F83D242C-7DDB-4C68-A400-75CE76D66A08}">
      <dsp:nvSpPr>
        <dsp:cNvPr id="0" name=""/>
        <dsp:cNvSpPr/>
      </dsp:nvSpPr>
      <dsp:spPr>
        <a:xfrm rot="16200000">
          <a:off x="3622246" y="1622968"/>
          <a:ext cx="268002" cy="428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kern="1200"/>
        </a:p>
      </dsp:txBody>
      <dsp:txXfrm>
        <a:off x="3662447" y="1748776"/>
        <a:ext cx="187601" cy="256822"/>
      </dsp:txXfrm>
    </dsp:sp>
    <dsp:sp modelId="{1D9D6112-3145-4E95-A5B5-D3492787168D}">
      <dsp:nvSpPr>
        <dsp:cNvPr id="0" name=""/>
        <dsp:cNvSpPr/>
      </dsp:nvSpPr>
      <dsp:spPr>
        <a:xfrm>
          <a:off x="2969416" y="2906"/>
          <a:ext cx="1573662" cy="1573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Control environment</a:t>
          </a:r>
          <a:endParaRPr lang="en-IN" sz="1300" kern="1200" dirty="0"/>
        </a:p>
      </dsp:txBody>
      <dsp:txXfrm>
        <a:off x="3199873" y="233363"/>
        <a:ext cx="1112748" cy="1112748"/>
      </dsp:txXfrm>
    </dsp:sp>
    <dsp:sp modelId="{8C501E17-0B07-454F-AE8E-BD9719D76BDF}">
      <dsp:nvSpPr>
        <dsp:cNvPr id="0" name=""/>
        <dsp:cNvSpPr/>
      </dsp:nvSpPr>
      <dsp:spPr>
        <a:xfrm rot="20520000">
          <a:off x="4454147" y="2227379"/>
          <a:ext cx="268002" cy="428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kern="1200"/>
        </a:p>
      </dsp:txBody>
      <dsp:txXfrm>
        <a:off x="4456115" y="2325409"/>
        <a:ext cx="187601" cy="256822"/>
      </dsp:txXfrm>
    </dsp:sp>
    <dsp:sp modelId="{F811BC41-FC19-449C-9AB5-A6239CAC4AD8}">
      <dsp:nvSpPr>
        <dsp:cNvPr id="0" name=""/>
        <dsp:cNvSpPr/>
      </dsp:nvSpPr>
      <dsp:spPr>
        <a:xfrm>
          <a:off x="4797310" y="1330949"/>
          <a:ext cx="1573662" cy="1573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Entity’s RAP</a:t>
          </a:r>
          <a:endParaRPr lang="en-IN" sz="1300" kern="1200" dirty="0"/>
        </a:p>
      </dsp:txBody>
      <dsp:txXfrm>
        <a:off x="5027767" y="1561406"/>
        <a:ext cx="1112748" cy="1112748"/>
      </dsp:txXfrm>
    </dsp:sp>
    <dsp:sp modelId="{0DDFCB2E-3EDF-4722-9DF4-6C4878DBDD7F}">
      <dsp:nvSpPr>
        <dsp:cNvPr id="0" name=""/>
        <dsp:cNvSpPr/>
      </dsp:nvSpPr>
      <dsp:spPr>
        <a:xfrm rot="3240000">
          <a:off x="4136389" y="3205338"/>
          <a:ext cx="268002" cy="428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kern="1200"/>
        </a:p>
      </dsp:txBody>
      <dsp:txXfrm>
        <a:off x="4152960" y="3258422"/>
        <a:ext cx="187601" cy="256822"/>
      </dsp:txXfrm>
    </dsp:sp>
    <dsp:sp modelId="{B9F2C503-B35F-4BB0-8BA2-D8251B3692BF}">
      <dsp:nvSpPr>
        <dsp:cNvPr id="0" name=""/>
        <dsp:cNvSpPr/>
      </dsp:nvSpPr>
      <dsp:spPr>
        <a:xfrm>
          <a:off x="4099117" y="3479766"/>
          <a:ext cx="1573662" cy="1573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Information system relevant to FR &amp; communication</a:t>
          </a:r>
          <a:endParaRPr lang="en-IN" sz="1300" kern="1200" dirty="0"/>
        </a:p>
      </dsp:txBody>
      <dsp:txXfrm>
        <a:off x="4329574" y="3710223"/>
        <a:ext cx="1112748" cy="1112748"/>
      </dsp:txXfrm>
    </dsp:sp>
    <dsp:sp modelId="{3C986EE2-D355-46CA-AC02-07104310C8C3}">
      <dsp:nvSpPr>
        <dsp:cNvPr id="0" name=""/>
        <dsp:cNvSpPr/>
      </dsp:nvSpPr>
      <dsp:spPr>
        <a:xfrm rot="7560000">
          <a:off x="3108103" y="3205338"/>
          <a:ext cx="268002" cy="428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kern="1200"/>
        </a:p>
      </dsp:txBody>
      <dsp:txXfrm rot="10800000">
        <a:off x="3171933" y="3258422"/>
        <a:ext cx="187601" cy="256822"/>
      </dsp:txXfrm>
    </dsp:sp>
    <dsp:sp modelId="{ECE6EBC4-B448-44E0-A93E-FCB931FB44E0}">
      <dsp:nvSpPr>
        <dsp:cNvPr id="0" name=""/>
        <dsp:cNvSpPr/>
      </dsp:nvSpPr>
      <dsp:spPr>
        <a:xfrm>
          <a:off x="1839716" y="3479766"/>
          <a:ext cx="1573662" cy="1573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Control activities relevant to audit</a:t>
          </a:r>
          <a:endParaRPr lang="en-IN" sz="1300" kern="1200" dirty="0"/>
        </a:p>
      </dsp:txBody>
      <dsp:txXfrm>
        <a:off x="2070173" y="3710223"/>
        <a:ext cx="1112748" cy="1112748"/>
      </dsp:txXfrm>
    </dsp:sp>
    <dsp:sp modelId="{93B1B52B-3312-40DD-9E90-B0839422A7D5}">
      <dsp:nvSpPr>
        <dsp:cNvPr id="0" name=""/>
        <dsp:cNvSpPr/>
      </dsp:nvSpPr>
      <dsp:spPr>
        <a:xfrm rot="11880000">
          <a:off x="2790345" y="2227379"/>
          <a:ext cx="268002" cy="4280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300" kern="1200"/>
        </a:p>
      </dsp:txBody>
      <dsp:txXfrm rot="10800000">
        <a:off x="2868778" y="2325409"/>
        <a:ext cx="187601" cy="256822"/>
      </dsp:txXfrm>
    </dsp:sp>
    <dsp:sp modelId="{BA7D15D5-0EE9-47EE-AAC5-F8CA31D80FA7}">
      <dsp:nvSpPr>
        <dsp:cNvPr id="0" name=""/>
        <dsp:cNvSpPr/>
      </dsp:nvSpPr>
      <dsp:spPr>
        <a:xfrm>
          <a:off x="1141523" y="1330949"/>
          <a:ext cx="1573662" cy="15736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Monitoring of controls</a:t>
          </a:r>
          <a:endParaRPr lang="en-IN" sz="1300" kern="1200" dirty="0"/>
        </a:p>
      </dsp:txBody>
      <dsp:txXfrm>
        <a:off x="1371980" y="1561406"/>
        <a:ext cx="1112748" cy="11127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72E51-5C0B-4E26-A4E7-947E51F843B3}">
      <dsp:nvSpPr>
        <dsp:cNvPr id="0" name=""/>
        <dsp:cNvSpPr/>
      </dsp:nvSpPr>
      <dsp:spPr>
        <a:xfrm rot="5400000">
          <a:off x="-136177" y="137878"/>
          <a:ext cx="907851" cy="63549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319448"/>
        <a:ext cx="635496" cy="272355"/>
      </dsp:txXfrm>
    </dsp:sp>
    <dsp:sp modelId="{7E47CF44-B39D-46BE-9E29-2F20CDD36B75}">
      <dsp:nvSpPr>
        <dsp:cNvPr id="0" name=""/>
        <dsp:cNvSpPr/>
      </dsp:nvSpPr>
      <dsp:spPr>
        <a:xfrm rot="5400000">
          <a:off x="3070696" y="-2433499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800" kern="1200" dirty="0" smtClean="0"/>
            <a:t>Reasons for assessment given to </a:t>
          </a:r>
          <a:r>
            <a:rPr lang="en-IN" sz="1800" kern="1200" dirty="0" err="1" smtClean="0"/>
            <a:t>RoMM</a:t>
          </a:r>
          <a:r>
            <a:rPr lang="en-IN" sz="1800" kern="1200" dirty="0" smtClean="0"/>
            <a:t>. How did the risk come into existence?</a:t>
          </a:r>
          <a:endParaRPr lang="en-IN" sz="1800" kern="1200" dirty="0"/>
        </a:p>
      </dsp:txBody>
      <dsp:txXfrm rot="-5400000">
        <a:off x="635496" y="30507"/>
        <a:ext cx="5431697" cy="532491"/>
      </dsp:txXfrm>
    </dsp:sp>
    <dsp:sp modelId="{4720E857-9053-4CF5-8A39-1D05401D3E2A}">
      <dsp:nvSpPr>
        <dsp:cNvPr id="0" name=""/>
        <dsp:cNvSpPr/>
      </dsp:nvSpPr>
      <dsp:spPr>
        <a:xfrm rot="5400000">
          <a:off x="-136177" y="926065"/>
          <a:ext cx="907851" cy="635496"/>
        </a:xfrm>
        <a:prstGeom prst="chevron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1107635"/>
        <a:ext cx="635496" cy="272355"/>
      </dsp:txXfrm>
    </dsp:sp>
    <dsp:sp modelId="{18FD79DC-51FB-4038-BC75-078BC9B941CD}">
      <dsp:nvSpPr>
        <dsp:cNvPr id="0" name=""/>
        <dsp:cNvSpPr/>
      </dsp:nvSpPr>
      <dsp:spPr>
        <a:xfrm rot="5400000">
          <a:off x="3070696" y="-1645312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800" kern="1200" dirty="0" smtClean="0"/>
            <a:t>Likelihood of occurrence of the MM</a:t>
          </a:r>
          <a:endParaRPr lang="en-IN" sz="1800" kern="1200" dirty="0"/>
        </a:p>
      </dsp:txBody>
      <dsp:txXfrm rot="-5400000">
        <a:off x="635496" y="818694"/>
        <a:ext cx="5431697" cy="532491"/>
      </dsp:txXfrm>
    </dsp:sp>
    <dsp:sp modelId="{486EF97F-2C96-4A1C-973F-831B695E2875}">
      <dsp:nvSpPr>
        <dsp:cNvPr id="0" name=""/>
        <dsp:cNvSpPr/>
      </dsp:nvSpPr>
      <dsp:spPr>
        <a:xfrm rot="5400000">
          <a:off x="-136177" y="1714251"/>
          <a:ext cx="907851" cy="635496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1895821"/>
        <a:ext cx="635496" cy="272355"/>
      </dsp:txXfrm>
    </dsp:sp>
    <dsp:sp modelId="{8CF46E00-963F-4889-9A29-150E83E46B3F}">
      <dsp:nvSpPr>
        <dsp:cNvPr id="0" name=""/>
        <dsp:cNvSpPr/>
      </dsp:nvSpPr>
      <dsp:spPr>
        <a:xfrm rot="5400000">
          <a:off x="3070696" y="-857125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800" kern="1200" dirty="0" smtClean="0"/>
            <a:t>Whether the risk assessment takes into account the relevant controls</a:t>
          </a:r>
          <a:endParaRPr lang="en-IN" sz="1800" kern="1200" dirty="0"/>
        </a:p>
      </dsp:txBody>
      <dsp:txXfrm rot="-5400000">
        <a:off x="635496" y="1606881"/>
        <a:ext cx="5431697" cy="532491"/>
      </dsp:txXfrm>
    </dsp:sp>
    <dsp:sp modelId="{B6206582-FF7B-49D6-B662-15DA7871BEF8}">
      <dsp:nvSpPr>
        <dsp:cNvPr id="0" name=""/>
        <dsp:cNvSpPr/>
      </dsp:nvSpPr>
      <dsp:spPr>
        <a:xfrm rot="5400000">
          <a:off x="-136177" y="2502438"/>
          <a:ext cx="907851" cy="635496"/>
        </a:xfrm>
        <a:prstGeom prst="chevron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2684008"/>
        <a:ext cx="635496" cy="272355"/>
      </dsp:txXfrm>
    </dsp:sp>
    <dsp:sp modelId="{3A68FCBA-43CC-4870-9FA4-1B9031B4DFE4}">
      <dsp:nvSpPr>
        <dsp:cNvPr id="0" name=""/>
        <dsp:cNvSpPr/>
      </dsp:nvSpPr>
      <dsp:spPr>
        <a:xfrm rot="5400000">
          <a:off x="3070696" y="-68939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800" kern="1200" dirty="0" smtClean="0"/>
            <a:t>If yes, auditor will have to obtain evidence wrt OE of controls</a:t>
          </a:r>
          <a:endParaRPr lang="en-IN" sz="1800" kern="1200" dirty="0"/>
        </a:p>
      </dsp:txBody>
      <dsp:txXfrm rot="-5400000">
        <a:off x="635496" y="2395067"/>
        <a:ext cx="5431697" cy="532491"/>
      </dsp:txXfrm>
    </dsp:sp>
    <dsp:sp modelId="{844478C7-36D1-45F7-B944-EEB5952AD1A7}">
      <dsp:nvSpPr>
        <dsp:cNvPr id="0" name=""/>
        <dsp:cNvSpPr/>
      </dsp:nvSpPr>
      <dsp:spPr>
        <a:xfrm rot="5400000">
          <a:off x="-136177" y="3290625"/>
          <a:ext cx="907851" cy="635496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3472195"/>
        <a:ext cx="635496" cy="272355"/>
      </dsp:txXfrm>
    </dsp:sp>
    <dsp:sp modelId="{F6435953-023F-4059-9DDB-F8855D9CBAFC}">
      <dsp:nvSpPr>
        <dsp:cNvPr id="0" name=""/>
        <dsp:cNvSpPr/>
      </dsp:nvSpPr>
      <dsp:spPr>
        <a:xfrm rot="5400000">
          <a:off x="3070696" y="719247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800" kern="1200" dirty="0" smtClean="0"/>
            <a:t>Obtain more persuasive evidence the higher the auditor’s assessment of the risk</a:t>
          </a:r>
          <a:endParaRPr lang="en-IN" sz="1800" kern="1200" dirty="0"/>
        </a:p>
      </dsp:txBody>
      <dsp:txXfrm rot="-5400000">
        <a:off x="635496" y="3183253"/>
        <a:ext cx="5431697" cy="53249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46BDE3-70C2-455B-9005-04C983828EB8}">
      <dsp:nvSpPr>
        <dsp:cNvPr id="0" name=""/>
        <dsp:cNvSpPr/>
      </dsp:nvSpPr>
      <dsp:spPr>
        <a:xfrm>
          <a:off x="3538058" y="2178238"/>
          <a:ext cx="270027" cy="8280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8085"/>
              </a:lnTo>
              <a:lnTo>
                <a:pt x="270027" y="82808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4F58BC-E811-49A6-865D-2DAC0C08636F}">
      <dsp:nvSpPr>
        <dsp:cNvPr id="0" name=""/>
        <dsp:cNvSpPr/>
      </dsp:nvSpPr>
      <dsp:spPr>
        <a:xfrm>
          <a:off x="3169020" y="900106"/>
          <a:ext cx="1089112" cy="378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019"/>
              </a:lnTo>
              <a:lnTo>
                <a:pt x="1089112" y="189019"/>
              </a:lnTo>
              <a:lnTo>
                <a:pt x="1089112" y="378038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B6D5A-894F-417A-8279-47CEB060CFC7}">
      <dsp:nvSpPr>
        <dsp:cNvPr id="0" name=""/>
        <dsp:cNvSpPr/>
      </dsp:nvSpPr>
      <dsp:spPr>
        <a:xfrm>
          <a:off x="1359833" y="2178238"/>
          <a:ext cx="270027" cy="8280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8085"/>
              </a:lnTo>
              <a:lnTo>
                <a:pt x="270027" y="828085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46B708-7A9F-40E5-BDAA-15EC5188EB5E}">
      <dsp:nvSpPr>
        <dsp:cNvPr id="0" name=""/>
        <dsp:cNvSpPr/>
      </dsp:nvSpPr>
      <dsp:spPr>
        <a:xfrm>
          <a:off x="2079908" y="900106"/>
          <a:ext cx="1089112" cy="378038"/>
        </a:xfrm>
        <a:custGeom>
          <a:avLst/>
          <a:gdLst/>
          <a:ahLst/>
          <a:cxnLst/>
          <a:rect l="0" t="0" r="0" b="0"/>
          <a:pathLst>
            <a:path>
              <a:moveTo>
                <a:pt x="1089112" y="0"/>
              </a:moveTo>
              <a:lnTo>
                <a:pt x="1089112" y="189019"/>
              </a:lnTo>
              <a:lnTo>
                <a:pt x="0" y="189019"/>
              </a:lnTo>
              <a:lnTo>
                <a:pt x="0" y="378038"/>
              </a:lnTo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3DD36A-6E0B-4DCB-A13D-836A10AC7556}">
      <dsp:nvSpPr>
        <dsp:cNvPr id="0" name=""/>
        <dsp:cNvSpPr/>
      </dsp:nvSpPr>
      <dsp:spPr>
        <a:xfrm>
          <a:off x="2268927" y="13"/>
          <a:ext cx="1800185" cy="9000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Significant change in control rendering its relevance questionable</a:t>
          </a:r>
          <a:endParaRPr lang="en-IN" sz="1500" kern="1200" dirty="0"/>
        </a:p>
      </dsp:txBody>
      <dsp:txXfrm>
        <a:off x="2268927" y="13"/>
        <a:ext cx="1800185" cy="900092"/>
      </dsp:txXfrm>
    </dsp:sp>
    <dsp:sp modelId="{E43AAAB7-5ADE-4BD3-96B0-B581ED2B88FE}">
      <dsp:nvSpPr>
        <dsp:cNvPr id="0" name=""/>
        <dsp:cNvSpPr/>
      </dsp:nvSpPr>
      <dsp:spPr>
        <a:xfrm>
          <a:off x="1179815" y="1278145"/>
          <a:ext cx="1800185" cy="90009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Yes</a:t>
          </a:r>
          <a:endParaRPr lang="en-IN" sz="1500" kern="1200" dirty="0"/>
        </a:p>
      </dsp:txBody>
      <dsp:txXfrm>
        <a:off x="1179815" y="1278145"/>
        <a:ext cx="1800185" cy="900092"/>
      </dsp:txXfrm>
    </dsp:sp>
    <dsp:sp modelId="{5ABDD3A4-AB0B-4A76-99BF-E4C2BBF32E5E}">
      <dsp:nvSpPr>
        <dsp:cNvPr id="0" name=""/>
        <dsp:cNvSpPr/>
      </dsp:nvSpPr>
      <dsp:spPr>
        <a:xfrm>
          <a:off x="1629861" y="2556277"/>
          <a:ext cx="1800185" cy="9000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Test the control in current year as well</a:t>
          </a:r>
          <a:endParaRPr lang="en-IN" sz="1500" kern="1200" dirty="0"/>
        </a:p>
      </dsp:txBody>
      <dsp:txXfrm>
        <a:off x="1629861" y="2556277"/>
        <a:ext cx="1800185" cy="900092"/>
      </dsp:txXfrm>
    </dsp:sp>
    <dsp:sp modelId="{40B7CE01-1E4F-4E46-AEB7-52528CE75E0A}">
      <dsp:nvSpPr>
        <dsp:cNvPr id="0" name=""/>
        <dsp:cNvSpPr/>
      </dsp:nvSpPr>
      <dsp:spPr>
        <a:xfrm>
          <a:off x="3358039" y="1278145"/>
          <a:ext cx="1800185" cy="90009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No</a:t>
          </a:r>
          <a:endParaRPr lang="en-IN" sz="1500" kern="1200" dirty="0"/>
        </a:p>
      </dsp:txBody>
      <dsp:txXfrm>
        <a:off x="3358039" y="1278145"/>
        <a:ext cx="1800185" cy="900092"/>
      </dsp:txXfrm>
    </dsp:sp>
    <dsp:sp modelId="{37BE14F5-6A35-42C3-A04E-BE690F7F68B0}">
      <dsp:nvSpPr>
        <dsp:cNvPr id="0" name=""/>
        <dsp:cNvSpPr/>
      </dsp:nvSpPr>
      <dsp:spPr>
        <a:xfrm>
          <a:off x="3808086" y="2556277"/>
          <a:ext cx="1800185" cy="90009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Test once in every 3 audits</a:t>
          </a:r>
          <a:endParaRPr lang="en-IN" sz="1500" kern="1200" dirty="0"/>
        </a:p>
      </dsp:txBody>
      <dsp:txXfrm>
        <a:off x="3808086" y="2556277"/>
        <a:ext cx="1800185" cy="90009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CCEB1-48DD-4478-B977-9C9D34820B7B}">
      <dsp:nvSpPr>
        <dsp:cNvPr id="0" name=""/>
        <dsp:cNvSpPr/>
      </dsp:nvSpPr>
      <dsp:spPr>
        <a:xfrm>
          <a:off x="559987" y="0"/>
          <a:ext cx="4752528" cy="4752528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7C0508-688E-40A6-8423-B3FA3029C523}">
      <dsp:nvSpPr>
        <dsp:cNvPr id="0" name=""/>
        <dsp:cNvSpPr/>
      </dsp:nvSpPr>
      <dsp:spPr>
        <a:xfrm>
          <a:off x="2936251" y="476102"/>
          <a:ext cx="3089143" cy="6506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Accumulation of misstatements other than clearly trivial ones – </a:t>
          </a:r>
          <a:r>
            <a:rPr lang="en-US" sz="1400" b="1" i="1" u="sng" kern="1200" dirty="0" smtClean="0"/>
            <a:t>Uncorrected misstatements</a:t>
          </a:r>
          <a:endParaRPr lang="en-IN" sz="1400" b="1" i="1" u="sng" kern="1200" dirty="0"/>
        </a:p>
      </dsp:txBody>
      <dsp:txXfrm>
        <a:off x="2968015" y="507866"/>
        <a:ext cx="3025615" cy="587159"/>
      </dsp:txXfrm>
    </dsp:sp>
    <dsp:sp modelId="{3AE400A8-04AF-4647-96DA-32CD6B1AC112}">
      <dsp:nvSpPr>
        <dsp:cNvPr id="0" name=""/>
        <dsp:cNvSpPr/>
      </dsp:nvSpPr>
      <dsp:spPr>
        <a:xfrm>
          <a:off x="2873232" y="1208126"/>
          <a:ext cx="3215180" cy="79089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Consideration of misstatements as the audit progresses</a:t>
          </a:r>
        </a:p>
      </dsp:txBody>
      <dsp:txXfrm>
        <a:off x="2911840" y="1246734"/>
        <a:ext cx="3137964" cy="713675"/>
      </dsp:txXfrm>
    </dsp:sp>
    <dsp:sp modelId="{8864A30F-B6EA-48E1-B454-17B0A0D0D403}">
      <dsp:nvSpPr>
        <dsp:cNvPr id="0" name=""/>
        <dsp:cNvSpPr/>
      </dsp:nvSpPr>
      <dsp:spPr>
        <a:xfrm>
          <a:off x="2936251" y="2080353"/>
          <a:ext cx="3089143" cy="6506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Communication &amp; correction of misstatements</a:t>
          </a:r>
        </a:p>
      </dsp:txBody>
      <dsp:txXfrm>
        <a:off x="2968015" y="2112117"/>
        <a:ext cx="3025615" cy="587159"/>
      </dsp:txXfrm>
    </dsp:sp>
    <dsp:sp modelId="{A50CD20F-AF03-4448-8289-8964B6F6BC03}">
      <dsp:nvSpPr>
        <dsp:cNvPr id="0" name=""/>
        <dsp:cNvSpPr/>
      </dsp:nvSpPr>
      <dsp:spPr>
        <a:xfrm>
          <a:off x="2936251" y="2812377"/>
          <a:ext cx="3089143" cy="6506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Evaluating the effect of uncorrected misstatements</a:t>
          </a:r>
        </a:p>
      </dsp:txBody>
      <dsp:txXfrm>
        <a:off x="2968015" y="2844141"/>
        <a:ext cx="3025615" cy="587159"/>
      </dsp:txXfrm>
    </dsp:sp>
    <dsp:sp modelId="{E995551C-C546-4F2B-9EE3-965B8FFDC0B3}">
      <dsp:nvSpPr>
        <dsp:cNvPr id="0" name=""/>
        <dsp:cNvSpPr/>
      </dsp:nvSpPr>
      <dsp:spPr>
        <a:xfrm>
          <a:off x="2936251" y="3544401"/>
          <a:ext cx="3089143" cy="65068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Obtain written representation</a:t>
          </a:r>
        </a:p>
      </dsp:txBody>
      <dsp:txXfrm>
        <a:off x="2968015" y="3576165"/>
        <a:ext cx="3025615" cy="58715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3F893-044A-45EA-90A2-51369F18A61D}">
      <dsp:nvSpPr>
        <dsp:cNvPr id="0" name=""/>
        <dsp:cNvSpPr/>
      </dsp:nvSpPr>
      <dsp:spPr>
        <a:xfrm>
          <a:off x="0" y="0"/>
          <a:ext cx="7787208" cy="127454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5900" kern="1200" dirty="0" smtClean="0"/>
            <a:t>Record of</a:t>
          </a:r>
          <a:endParaRPr lang="en-US" sz="5900" kern="1200" dirty="0"/>
        </a:p>
      </dsp:txBody>
      <dsp:txXfrm>
        <a:off x="0" y="0"/>
        <a:ext cx="7787208" cy="1274541"/>
      </dsp:txXfrm>
    </dsp:sp>
    <dsp:sp modelId="{F27B2BB1-627B-4CAC-9E8D-A219D50A7B1A}">
      <dsp:nvSpPr>
        <dsp:cNvPr id="0" name=""/>
        <dsp:cNvSpPr/>
      </dsp:nvSpPr>
      <dsp:spPr>
        <a:xfrm>
          <a:off x="3802" y="1274541"/>
          <a:ext cx="2593201" cy="2676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dirty="0" smtClean="0"/>
            <a:t>Audit procedures performed</a:t>
          </a:r>
          <a:endParaRPr lang="en-US" sz="3900" kern="1200" dirty="0"/>
        </a:p>
      </dsp:txBody>
      <dsp:txXfrm>
        <a:off x="3802" y="1274541"/>
        <a:ext cx="2593201" cy="2676537"/>
      </dsp:txXfrm>
    </dsp:sp>
    <dsp:sp modelId="{F7DBE7D6-E09C-4617-8237-1AC9743C72D5}">
      <dsp:nvSpPr>
        <dsp:cNvPr id="0" name=""/>
        <dsp:cNvSpPr/>
      </dsp:nvSpPr>
      <dsp:spPr>
        <a:xfrm>
          <a:off x="2597003" y="1274541"/>
          <a:ext cx="2593201" cy="2676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dirty="0" smtClean="0"/>
            <a:t>Audit evidences obtained</a:t>
          </a:r>
          <a:endParaRPr lang="en-US" sz="3900" kern="1200" dirty="0"/>
        </a:p>
      </dsp:txBody>
      <dsp:txXfrm>
        <a:off x="2597003" y="1274541"/>
        <a:ext cx="2593201" cy="2676537"/>
      </dsp:txXfrm>
    </dsp:sp>
    <dsp:sp modelId="{B1E63981-B73A-4217-8D36-E5D0BC92D3D9}">
      <dsp:nvSpPr>
        <dsp:cNvPr id="0" name=""/>
        <dsp:cNvSpPr/>
      </dsp:nvSpPr>
      <dsp:spPr>
        <a:xfrm>
          <a:off x="5190204" y="1274541"/>
          <a:ext cx="2593201" cy="26765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900" kern="1200" dirty="0" smtClean="0"/>
            <a:t>Conclusion Auditor reached</a:t>
          </a:r>
          <a:endParaRPr lang="en-US" sz="3900" kern="1200" dirty="0"/>
        </a:p>
      </dsp:txBody>
      <dsp:txXfrm>
        <a:off x="5190204" y="1274541"/>
        <a:ext cx="2593201" cy="2676537"/>
      </dsp:txXfrm>
    </dsp:sp>
    <dsp:sp modelId="{D5159A77-A818-4D2C-9611-90502212ACA2}">
      <dsp:nvSpPr>
        <dsp:cNvPr id="0" name=""/>
        <dsp:cNvSpPr/>
      </dsp:nvSpPr>
      <dsp:spPr>
        <a:xfrm>
          <a:off x="0" y="3951078"/>
          <a:ext cx="7787208" cy="29739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3DA361-95A1-4B3F-97E7-12A3662D1389}">
      <dsp:nvSpPr>
        <dsp:cNvPr id="0" name=""/>
        <dsp:cNvSpPr/>
      </dsp:nvSpPr>
      <dsp:spPr>
        <a:xfrm>
          <a:off x="5425143" y="2880887"/>
          <a:ext cx="91440" cy="5367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679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E189F2-6F6F-45E2-8FA6-A2092460B1A6}">
      <dsp:nvSpPr>
        <dsp:cNvPr id="0" name=""/>
        <dsp:cNvSpPr/>
      </dsp:nvSpPr>
      <dsp:spPr>
        <a:xfrm>
          <a:off x="3778966" y="1172071"/>
          <a:ext cx="1691896" cy="536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808"/>
              </a:lnTo>
              <a:lnTo>
                <a:pt x="1691896" y="365808"/>
              </a:lnTo>
              <a:lnTo>
                <a:pt x="1691896" y="536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10979-BA89-42AB-A0E6-AE7706A00C92}">
      <dsp:nvSpPr>
        <dsp:cNvPr id="0" name=""/>
        <dsp:cNvSpPr/>
      </dsp:nvSpPr>
      <dsp:spPr>
        <a:xfrm>
          <a:off x="2087069" y="2880887"/>
          <a:ext cx="1127931" cy="536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5808"/>
              </a:lnTo>
              <a:lnTo>
                <a:pt x="1127931" y="365808"/>
              </a:lnTo>
              <a:lnTo>
                <a:pt x="1127931" y="53679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11DDF8-EC2F-4072-B303-B5D190B08853}">
      <dsp:nvSpPr>
        <dsp:cNvPr id="0" name=""/>
        <dsp:cNvSpPr/>
      </dsp:nvSpPr>
      <dsp:spPr>
        <a:xfrm>
          <a:off x="959138" y="2880887"/>
          <a:ext cx="1127931" cy="536792"/>
        </a:xfrm>
        <a:custGeom>
          <a:avLst/>
          <a:gdLst/>
          <a:ahLst/>
          <a:cxnLst/>
          <a:rect l="0" t="0" r="0" b="0"/>
          <a:pathLst>
            <a:path>
              <a:moveTo>
                <a:pt x="1127931" y="0"/>
              </a:moveTo>
              <a:lnTo>
                <a:pt x="1127931" y="365808"/>
              </a:lnTo>
              <a:lnTo>
                <a:pt x="0" y="365808"/>
              </a:lnTo>
              <a:lnTo>
                <a:pt x="0" y="53679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D6224B-9712-4281-B3B5-CB98645D824E}">
      <dsp:nvSpPr>
        <dsp:cNvPr id="0" name=""/>
        <dsp:cNvSpPr/>
      </dsp:nvSpPr>
      <dsp:spPr>
        <a:xfrm>
          <a:off x="2087069" y="1172071"/>
          <a:ext cx="1691896" cy="536792"/>
        </a:xfrm>
        <a:custGeom>
          <a:avLst/>
          <a:gdLst/>
          <a:ahLst/>
          <a:cxnLst/>
          <a:rect l="0" t="0" r="0" b="0"/>
          <a:pathLst>
            <a:path>
              <a:moveTo>
                <a:pt x="1691896" y="0"/>
              </a:moveTo>
              <a:lnTo>
                <a:pt x="1691896" y="365808"/>
              </a:lnTo>
              <a:lnTo>
                <a:pt x="0" y="365808"/>
              </a:lnTo>
              <a:lnTo>
                <a:pt x="0" y="5367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845D9-F72C-4069-A739-68E4714CE4E4}">
      <dsp:nvSpPr>
        <dsp:cNvPr id="0" name=""/>
        <dsp:cNvSpPr/>
      </dsp:nvSpPr>
      <dsp:spPr>
        <a:xfrm>
          <a:off x="2856113" y="48"/>
          <a:ext cx="1845705" cy="117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C9BEB8-CDD0-4BBA-BF29-69D7EFCC7496}">
      <dsp:nvSpPr>
        <dsp:cNvPr id="0" name=""/>
        <dsp:cNvSpPr/>
      </dsp:nvSpPr>
      <dsp:spPr>
        <a:xfrm>
          <a:off x="3061191" y="194872"/>
          <a:ext cx="1845705" cy="1172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Nature and purpose of audit documentation</a:t>
          </a:r>
          <a:endParaRPr lang="en-US" sz="1400" kern="1200" dirty="0"/>
        </a:p>
      </dsp:txBody>
      <dsp:txXfrm>
        <a:off x="3095518" y="229199"/>
        <a:ext cx="1777051" cy="1103369"/>
      </dsp:txXfrm>
    </dsp:sp>
    <dsp:sp modelId="{C80960EA-BB6D-4751-A5B5-10EC6BE45EBC}">
      <dsp:nvSpPr>
        <dsp:cNvPr id="0" name=""/>
        <dsp:cNvSpPr/>
      </dsp:nvSpPr>
      <dsp:spPr>
        <a:xfrm>
          <a:off x="1164216" y="1708864"/>
          <a:ext cx="1845705" cy="117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4D3287-ED22-4F9B-ACA4-F63C040E9D5B}">
      <dsp:nvSpPr>
        <dsp:cNvPr id="0" name=""/>
        <dsp:cNvSpPr/>
      </dsp:nvSpPr>
      <dsp:spPr>
        <a:xfrm>
          <a:off x="1369295" y="1903688"/>
          <a:ext cx="1845705" cy="1172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Evidence</a:t>
          </a:r>
          <a:endParaRPr lang="en-US" sz="1400" kern="1200" dirty="0"/>
        </a:p>
      </dsp:txBody>
      <dsp:txXfrm>
        <a:off x="1403622" y="1938015"/>
        <a:ext cx="1777051" cy="1103369"/>
      </dsp:txXfrm>
    </dsp:sp>
    <dsp:sp modelId="{393D7AA7-22D2-4B38-BDBE-9D8E6444551B}">
      <dsp:nvSpPr>
        <dsp:cNvPr id="0" name=""/>
        <dsp:cNvSpPr/>
      </dsp:nvSpPr>
      <dsp:spPr>
        <a:xfrm>
          <a:off x="36285" y="3417680"/>
          <a:ext cx="1845705" cy="117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8A53FC-9AE6-4150-A1A0-7FF1E51A1CF7}">
      <dsp:nvSpPr>
        <dsp:cNvPr id="0" name=""/>
        <dsp:cNvSpPr/>
      </dsp:nvSpPr>
      <dsp:spPr>
        <a:xfrm>
          <a:off x="241363" y="3612504"/>
          <a:ext cx="1845705" cy="1172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Evidence that audit was planned and performed properly</a:t>
          </a:r>
          <a:endParaRPr lang="en-US" sz="1400" kern="1200" dirty="0"/>
        </a:p>
      </dsp:txBody>
      <dsp:txXfrm>
        <a:off x="275690" y="3646831"/>
        <a:ext cx="1777051" cy="1103369"/>
      </dsp:txXfrm>
    </dsp:sp>
    <dsp:sp modelId="{43E81E26-606A-4342-A86C-24B8016EF286}">
      <dsp:nvSpPr>
        <dsp:cNvPr id="0" name=""/>
        <dsp:cNvSpPr/>
      </dsp:nvSpPr>
      <dsp:spPr>
        <a:xfrm>
          <a:off x="2292147" y="3417680"/>
          <a:ext cx="1845705" cy="117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702E11-7B21-474C-8F2B-D35E215C258C}">
      <dsp:nvSpPr>
        <dsp:cNvPr id="0" name=""/>
        <dsp:cNvSpPr/>
      </dsp:nvSpPr>
      <dsp:spPr>
        <a:xfrm>
          <a:off x="2497226" y="3612504"/>
          <a:ext cx="1845705" cy="1172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Evidence of the auditors basis for conclusion about the achievement of overall objectives</a:t>
          </a:r>
          <a:endParaRPr lang="en-US" sz="1400" kern="1200" dirty="0"/>
        </a:p>
      </dsp:txBody>
      <dsp:txXfrm>
        <a:off x="2531553" y="3646831"/>
        <a:ext cx="1777051" cy="1103369"/>
      </dsp:txXfrm>
    </dsp:sp>
    <dsp:sp modelId="{38FE3D0A-2088-4F0C-B3E3-EA6663196B4F}">
      <dsp:nvSpPr>
        <dsp:cNvPr id="0" name=""/>
        <dsp:cNvSpPr/>
      </dsp:nvSpPr>
      <dsp:spPr>
        <a:xfrm>
          <a:off x="4548010" y="1708864"/>
          <a:ext cx="1845705" cy="117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53D6A2-1356-4942-8B60-C686B17D5F29}">
      <dsp:nvSpPr>
        <dsp:cNvPr id="0" name=""/>
        <dsp:cNvSpPr/>
      </dsp:nvSpPr>
      <dsp:spPr>
        <a:xfrm>
          <a:off x="4753088" y="1903688"/>
          <a:ext cx="1845705" cy="1172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Additional purposes</a:t>
          </a:r>
          <a:endParaRPr lang="en-US" sz="1400" kern="1200" dirty="0"/>
        </a:p>
      </dsp:txBody>
      <dsp:txXfrm>
        <a:off x="4787415" y="1938015"/>
        <a:ext cx="1777051" cy="1103369"/>
      </dsp:txXfrm>
    </dsp:sp>
    <dsp:sp modelId="{9F189C9D-0E43-4221-9C85-05DCA1011C70}">
      <dsp:nvSpPr>
        <dsp:cNvPr id="0" name=""/>
        <dsp:cNvSpPr/>
      </dsp:nvSpPr>
      <dsp:spPr>
        <a:xfrm>
          <a:off x="4548010" y="3417680"/>
          <a:ext cx="1845705" cy="117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579E00-DAAD-41D4-AF86-48FBF757980E}">
      <dsp:nvSpPr>
        <dsp:cNvPr id="0" name=""/>
        <dsp:cNvSpPr/>
      </dsp:nvSpPr>
      <dsp:spPr>
        <a:xfrm>
          <a:off x="4753088" y="3612504"/>
          <a:ext cx="1845705" cy="11720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Next slide</a:t>
          </a:r>
          <a:endParaRPr lang="en-US" sz="1400" kern="1200" dirty="0"/>
        </a:p>
      </dsp:txBody>
      <dsp:txXfrm>
        <a:off x="4787415" y="3646831"/>
        <a:ext cx="1777051" cy="110336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C8893B-934B-4CF7-8016-CD0824594E0E}">
      <dsp:nvSpPr>
        <dsp:cNvPr id="0" name=""/>
        <dsp:cNvSpPr/>
      </dsp:nvSpPr>
      <dsp:spPr>
        <a:xfrm rot="16200000">
          <a:off x="936104" y="-936104"/>
          <a:ext cx="2088232" cy="396044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Nature timing and extent of audit procedures performed</a:t>
          </a:r>
          <a:endParaRPr lang="en-US" sz="1900" kern="1200" dirty="0"/>
        </a:p>
      </dsp:txBody>
      <dsp:txXfrm rot="5400000">
        <a:off x="-1" y="1"/>
        <a:ext cx="3960440" cy="1566174"/>
      </dsp:txXfrm>
    </dsp:sp>
    <dsp:sp modelId="{B73375AE-452D-4E1A-802A-B2123E5F25AD}">
      <dsp:nvSpPr>
        <dsp:cNvPr id="0" name=""/>
        <dsp:cNvSpPr/>
      </dsp:nvSpPr>
      <dsp:spPr>
        <a:xfrm>
          <a:off x="3960440" y="0"/>
          <a:ext cx="3960440" cy="208823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The result of audit procedures performed</a:t>
          </a:r>
          <a:endParaRPr lang="en-US" sz="1900" kern="1200" dirty="0"/>
        </a:p>
      </dsp:txBody>
      <dsp:txXfrm>
        <a:off x="3960440" y="0"/>
        <a:ext cx="3960440" cy="1566174"/>
      </dsp:txXfrm>
    </dsp:sp>
    <dsp:sp modelId="{5E93AD51-4F1C-48F5-B5F7-18FACDB240C9}">
      <dsp:nvSpPr>
        <dsp:cNvPr id="0" name=""/>
        <dsp:cNvSpPr/>
      </dsp:nvSpPr>
      <dsp:spPr>
        <a:xfrm rot="10800000">
          <a:off x="0" y="2088232"/>
          <a:ext cx="3960440" cy="208823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The significant matters arising during the audit and the conclusion reached</a:t>
          </a:r>
          <a:endParaRPr lang="en-US" sz="1900" kern="1200" dirty="0"/>
        </a:p>
      </dsp:txBody>
      <dsp:txXfrm rot="10800000">
        <a:off x="0" y="2610290"/>
        <a:ext cx="3960440" cy="1566174"/>
      </dsp:txXfrm>
    </dsp:sp>
    <dsp:sp modelId="{1C1CFD50-5D68-4689-939E-A42FFCCE0E14}">
      <dsp:nvSpPr>
        <dsp:cNvPr id="0" name=""/>
        <dsp:cNvSpPr/>
      </dsp:nvSpPr>
      <dsp:spPr>
        <a:xfrm rot="5400000">
          <a:off x="4896544" y="1152128"/>
          <a:ext cx="2088232" cy="396044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Details of discussion of significant matters with management,TCWG</a:t>
          </a:r>
          <a:endParaRPr lang="en-US" sz="1900" kern="1200" dirty="0"/>
        </a:p>
      </dsp:txBody>
      <dsp:txXfrm rot="-5400000">
        <a:off x="3960440" y="2610290"/>
        <a:ext cx="3960440" cy="1566174"/>
      </dsp:txXfrm>
    </dsp:sp>
    <dsp:sp modelId="{EA88A3F1-15EC-4B26-9CB9-C3A4BFA28776}">
      <dsp:nvSpPr>
        <dsp:cNvPr id="0" name=""/>
        <dsp:cNvSpPr/>
      </dsp:nvSpPr>
      <dsp:spPr>
        <a:xfrm>
          <a:off x="2772307" y="1566174"/>
          <a:ext cx="2376264" cy="1044116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Enable the experienced auditor to understand</a:t>
          </a:r>
          <a:endParaRPr lang="en-US" sz="1900" kern="1200" dirty="0"/>
        </a:p>
      </dsp:txBody>
      <dsp:txXfrm>
        <a:off x="2823277" y="1617144"/>
        <a:ext cx="2274324" cy="94217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5C69D-E029-468D-B27A-F445C2986B4C}">
      <dsp:nvSpPr>
        <dsp:cNvPr id="0" name=""/>
        <dsp:cNvSpPr/>
      </dsp:nvSpPr>
      <dsp:spPr>
        <a:xfrm>
          <a:off x="0" y="16168"/>
          <a:ext cx="7488832" cy="7150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dirty="0" smtClean="0"/>
            <a:t>Prepare a Completion memorandum </a:t>
          </a:r>
          <a:endParaRPr lang="en-IN" sz="1800" b="1" kern="1200" dirty="0"/>
        </a:p>
      </dsp:txBody>
      <dsp:txXfrm>
        <a:off x="34906" y="51074"/>
        <a:ext cx="7419020" cy="645240"/>
      </dsp:txXfrm>
    </dsp:sp>
    <dsp:sp modelId="{2A5A63BF-4344-4081-B191-2E6105B6F430}">
      <dsp:nvSpPr>
        <dsp:cNvPr id="0" name=""/>
        <dsp:cNvSpPr/>
      </dsp:nvSpPr>
      <dsp:spPr>
        <a:xfrm>
          <a:off x="0" y="783061"/>
          <a:ext cx="7488832" cy="7150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dirty="0" smtClean="0"/>
            <a:t>U may group the SAs and related workings based on their basic nature and can also have checklists for each SA</a:t>
          </a:r>
          <a:endParaRPr lang="en-IN" sz="1800" b="1" kern="1200" dirty="0"/>
        </a:p>
      </dsp:txBody>
      <dsp:txXfrm>
        <a:off x="34906" y="817967"/>
        <a:ext cx="7419020" cy="645240"/>
      </dsp:txXfrm>
    </dsp:sp>
    <dsp:sp modelId="{AAB52B24-7531-43FB-BDC6-8F9DFB664726}">
      <dsp:nvSpPr>
        <dsp:cNvPr id="0" name=""/>
        <dsp:cNvSpPr/>
      </dsp:nvSpPr>
      <dsp:spPr>
        <a:xfrm>
          <a:off x="0" y="1549954"/>
          <a:ext cx="7488832" cy="7150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dirty="0" smtClean="0"/>
            <a:t>List out all the observations</a:t>
          </a:r>
          <a:endParaRPr lang="en-IN" sz="1800" b="1" kern="1200" dirty="0"/>
        </a:p>
      </dsp:txBody>
      <dsp:txXfrm>
        <a:off x="34906" y="1584860"/>
        <a:ext cx="7419020" cy="645240"/>
      </dsp:txXfrm>
    </dsp:sp>
    <dsp:sp modelId="{9203F294-85A3-4368-852C-6B231E3F8BD4}">
      <dsp:nvSpPr>
        <dsp:cNvPr id="0" name=""/>
        <dsp:cNvSpPr/>
      </dsp:nvSpPr>
      <dsp:spPr>
        <a:xfrm>
          <a:off x="0" y="2316846"/>
          <a:ext cx="7488832" cy="7150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dirty="0" smtClean="0"/>
            <a:t>Give links to the respective working papers</a:t>
          </a:r>
          <a:endParaRPr lang="en-IN" sz="1800" b="1" kern="1200" dirty="0"/>
        </a:p>
      </dsp:txBody>
      <dsp:txXfrm>
        <a:off x="34906" y="2351752"/>
        <a:ext cx="7419020" cy="645240"/>
      </dsp:txXfrm>
    </dsp:sp>
    <dsp:sp modelId="{10F9347E-D333-4C90-AC23-92FCDE002FCA}">
      <dsp:nvSpPr>
        <dsp:cNvPr id="0" name=""/>
        <dsp:cNvSpPr/>
      </dsp:nvSpPr>
      <dsp:spPr>
        <a:xfrm>
          <a:off x="0" y="3083739"/>
          <a:ext cx="7488832" cy="7150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dirty="0" smtClean="0"/>
            <a:t>List out the actions to be taken wrt each observation</a:t>
          </a:r>
          <a:endParaRPr lang="en-IN" sz="1800" b="1" kern="1200" dirty="0"/>
        </a:p>
      </dsp:txBody>
      <dsp:txXfrm>
        <a:off x="34906" y="3118645"/>
        <a:ext cx="7419020" cy="645240"/>
      </dsp:txXfrm>
    </dsp:sp>
    <dsp:sp modelId="{1009A902-1BCF-447E-B1A3-0A3121648370}">
      <dsp:nvSpPr>
        <dsp:cNvPr id="0" name=""/>
        <dsp:cNvSpPr/>
      </dsp:nvSpPr>
      <dsp:spPr>
        <a:xfrm>
          <a:off x="0" y="3798792"/>
          <a:ext cx="7488832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770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IN" sz="1400" b="1" kern="1200" dirty="0" smtClean="0"/>
            <a:t>Modification</a:t>
          </a:r>
          <a:endParaRPr lang="en-IN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IN" sz="1400" b="1" kern="1200" dirty="0" smtClean="0"/>
            <a:t>Disallowance</a:t>
          </a:r>
          <a:endParaRPr lang="en-IN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IN" sz="1400" b="1" kern="1200" dirty="0" smtClean="0"/>
            <a:t>Communication with TCWG/Management</a:t>
          </a:r>
          <a:endParaRPr lang="en-IN" sz="1400" b="1" kern="1200" dirty="0"/>
        </a:p>
      </dsp:txBody>
      <dsp:txXfrm>
        <a:off x="0" y="3798792"/>
        <a:ext cx="7488832" cy="726570"/>
      </dsp:txXfrm>
    </dsp:sp>
    <dsp:sp modelId="{16AFCC48-6A9A-4A0C-8A75-B0D0D2CFA2A4}">
      <dsp:nvSpPr>
        <dsp:cNvPr id="0" name=""/>
        <dsp:cNvSpPr/>
      </dsp:nvSpPr>
      <dsp:spPr>
        <a:xfrm>
          <a:off x="0" y="4525362"/>
          <a:ext cx="7488832" cy="71505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b="1" kern="1200" dirty="0" smtClean="0"/>
            <a:t>Give links to the respective audit reports / annexures / communications</a:t>
          </a:r>
          <a:endParaRPr lang="en-IN" sz="1800" b="1" kern="1200" dirty="0"/>
        </a:p>
      </dsp:txBody>
      <dsp:txXfrm>
        <a:off x="34906" y="4560268"/>
        <a:ext cx="7419020" cy="645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A3B7F-7E7A-499B-AB37-8A3556973D9F}">
      <dsp:nvSpPr>
        <dsp:cNvPr id="0" name=""/>
        <dsp:cNvSpPr/>
      </dsp:nvSpPr>
      <dsp:spPr>
        <a:xfrm>
          <a:off x="857925" y="0"/>
          <a:ext cx="5040560" cy="504056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8F13CA-9163-4B06-83ED-4FB7AE133C3E}">
      <dsp:nvSpPr>
        <dsp:cNvPr id="0" name=""/>
        <dsp:cNvSpPr/>
      </dsp:nvSpPr>
      <dsp:spPr>
        <a:xfrm>
          <a:off x="3378206" y="504548"/>
          <a:ext cx="3276364" cy="7167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Guidance to auditors</a:t>
          </a:r>
          <a:endParaRPr lang="en-IN" sz="1800" kern="1200" dirty="0"/>
        </a:p>
      </dsp:txBody>
      <dsp:txXfrm>
        <a:off x="3413193" y="539535"/>
        <a:ext cx="3206390" cy="646730"/>
      </dsp:txXfrm>
    </dsp:sp>
    <dsp:sp modelId="{0CD20680-2DD4-4C15-9C03-1A05CAB7E8F0}">
      <dsp:nvSpPr>
        <dsp:cNvPr id="0" name=""/>
        <dsp:cNvSpPr/>
      </dsp:nvSpPr>
      <dsp:spPr>
        <a:xfrm>
          <a:off x="3378206" y="1310840"/>
          <a:ext cx="3276364" cy="7167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Protection to auditors</a:t>
          </a:r>
          <a:endParaRPr lang="en-IN" sz="1800" kern="1200" dirty="0"/>
        </a:p>
      </dsp:txBody>
      <dsp:txXfrm>
        <a:off x="3413193" y="1345827"/>
        <a:ext cx="3206390" cy="646730"/>
      </dsp:txXfrm>
    </dsp:sp>
    <dsp:sp modelId="{BAFBC087-B846-49AF-9C2A-2D4977E59333}">
      <dsp:nvSpPr>
        <dsp:cNvPr id="0" name=""/>
        <dsp:cNvSpPr/>
      </dsp:nvSpPr>
      <dsp:spPr>
        <a:xfrm>
          <a:off x="3378206" y="2117133"/>
          <a:ext cx="3276364" cy="7167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Ensures quality &amp; uniformity</a:t>
          </a:r>
          <a:endParaRPr lang="en-IN" sz="1800" kern="1200" dirty="0"/>
        </a:p>
      </dsp:txBody>
      <dsp:txXfrm>
        <a:off x="3413193" y="2152120"/>
        <a:ext cx="3206390" cy="646730"/>
      </dsp:txXfrm>
    </dsp:sp>
    <dsp:sp modelId="{F6360E92-001B-4087-8A99-EC3ECAA9DC82}">
      <dsp:nvSpPr>
        <dsp:cNvPr id="0" name=""/>
        <dsp:cNvSpPr/>
      </dsp:nvSpPr>
      <dsp:spPr>
        <a:xfrm>
          <a:off x="3378206" y="2923426"/>
          <a:ext cx="3276364" cy="7167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In line with global standards</a:t>
          </a:r>
          <a:endParaRPr lang="en-IN" sz="1800" kern="1200" dirty="0"/>
        </a:p>
      </dsp:txBody>
      <dsp:txXfrm>
        <a:off x="3413193" y="2958413"/>
        <a:ext cx="3206390" cy="646730"/>
      </dsp:txXfrm>
    </dsp:sp>
    <dsp:sp modelId="{89D1B76A-574C-43B4-9C28-1425D1F0300B}">
      <dsp:nvSpPr>
        <dsp:cNvPr id="0" name=""/>
        <dsp:cNvSpPr/>
      </dsp:nvSpPr>
      <dsp:spPr>
        <a:xfrm>
          <a:off x="3378206" y="3729719"/>
          <a:ext cx="3276364" cy="71670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800" kern="1200" dirty="0" smtClean="0"/>
            <a:t>Mandated by law (Sec 143(2) &amp; 143(9))</a:t>
          </a:r>
          <a:endParaRPr lang="en-IN" sz="1800" kern="1200" dirty="0"/>
        </a:p>
      </dsp:txBody>
      <dsp:txXfrm>
        <a:off x="3413193" y="3764706"/>
        <a:ext cx="3206390" cy="6467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5D819-12C2-4766-8BD5-3951429BC2D6}">
      <dsp:nvSpPr>
        <dsp:cNvPr id="0" name=""/>
        <dsp:cNvSpPr/>
      </dsp:nvSpPr>
      <dsp:spPr>
        <a:xfrm>
          <a:off x="-6025072" y="-921917"/>
          <a:ext cx="7172427" cy="7172427"/>
        </a:xfrm>
        <a:prstGeom prst="blockArc">
          <a:avLst>
            <a:gd name="adj1" fmla="val 18900000"/>
            <a:gd name="adj2" fmla="val 2700000"/>
            <a:gd name="adj3" fmla="val 301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34D04D-F19B-4154-8181-F777298009CB}">
      <dsp:nvSpPr>
        <dsp:cNvPr id="0" name=""/>
        <dsp:cNvSpPr/>
      </dsp:nvSpPr>
      <dsp:spPr>
        <a:xfrm>
          <a:off x="501394" y="332930"/>
          <a:ext cx="7031614" cy="6662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865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To devote appropriate attention to important areas of audit</a:t>
          </a:r>
          <a:endParaRPr lang="en-IN" sz="2000" kern="1200" dirty="0"/>
        </a:p>
      </dsp:txBody>
      <dsp:txXfrm>
        <a:off x="501394" y="332930"/>
        <a:ext cx="7031614" cy="666287"/>
      </dsp:txXfrm>
    </dsp:sp>
    <dsp:sp modelId="{5D691123-630A-4694-B3E5-5AF7AB1C009A}">
      <dsp:nvSpPr>
        <dsp:cNvPr id="0" name=""/>
        <dsp:cNvSpPr/>
      </dsp:nvSpPr>
      <dsp:spPr>
        <a:xfrm>
          <a:off x="84964" y="249644"/>
          <a:ext cx="832858" cy="8328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966CC8-65E0-4207-AB79-BBF153C436A9}">
      <dsp:nvSpPr>
        <dsp:cNvPr id="0" name=""/>
        <dsp:cNvSpPr/>
      </dsp:nvSpPr>
      <dsp:spPr>
        <a:xfrm>
          <a:off x="978836" y="1332041"/>
          <a:ext cx="6554172" cy="66628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865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Identifying and resolving problems on a timely basis</a:t>
          </a:r>
          <a:endParaRPr lang="en-IN" sz="2000" kern="1200" dirty="0"/>
        </a:p>
      </dsp:txBody>
      <dsp:txXfrm>
        <a:off x="978836" y="1332041"/>
        <a:ext cx="6554172" cy="666287"/>
      </dsp:txXfrm>
    </dsp:sp>
    <dsp:sp modelId="{2A7ED093-2BEB-4352-842D-15AFD11EA1A7}">
      <dsp:nvSpPr>
        <dsp:cNvPr id="0" name=""/>
        <dsp:cNvSpPr/>
      </dsp:nvSpPr>
      <dsp:spPr>
        <a:xfrm>
          <a:off x="562406" y="1248755"/>
          <a:ext cx="832858" cy="8328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AB7255-FC90-45C7-882D-E73DF169345C}">
      <dsp:nvSpPr>
        <dsp:cNvPr id="0" name=""/>
        <dsp:cNvSpPr/>
      </dsp:nvSpPr>
      <dsp:spPr>
        <a:xfrm>
          <a:off x="1125372" y="2331152"/>
          <a:ext cx="6407636" cy="66628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865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Organising &amp; managing the audit – Effectiveness and Efficiency</a:t>
          </a:r>
          <a:endParaRPr lang="en-IN" sz="2000" kern="1200" dirty="0"/>
        </a:p>
      </dsp:txBody>
      <dsp:txXfrm>
        <a:off x="1125372" y="2331152"/>
        <a:ext cx="6407636" cy="666287"/>
      </dsp:txXfrm>
    </dsp:sp>
    <dsp:sp modelId="{C0290AB8-5B4B-40AF-8291-44A2D8AF3805}">
      <dsp:nvSpPr>
        <dsp:cNvPr id="0" name=""/>
        <dsp:cNvSpPr/>
      </dsp:nvSpPr>
      <dsp:spPr>
        <a:xfrm>
          <a:off x="708942" y="2247866"/>
          <a:ext cx="832858" cy="8328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508F17-254B-4AC2-B3B8-331B5384AD9E}">
      <dsp:nvSpPr>
        <dsp:cNvPr id="0" name=""/>
        <dsp:cNvSpPr/>
      </dsp:nvSpPr>
      <dsp:spPr>
        <a:xfrm>
          <a:off x="978836" y="3330263"/>
          <a:ext cx="6554172" cy="66628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865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Selection of a competent engagement team, their direction &amp; supervision</a:t>
          </a:r>
        </a:p>
      </dsp:txBody>
      <dsp:txXfrm>
        <a:off x="978836" y="3330263"/>
        <a:ext cx="6554172" cy="666287"/>
      </dsp:txXfrm>
    </dsp:sp>
    <dsp:sp modelId="{3849D170-0B62-4423-847C-4FF2E7896935}">
      <dsp:nvSpPr>
        <dsp:cNvPr id="0" name=""/>
        <dsp:cNvSpPr/>
      </dsp:nvSpPr>
      <dsp:spPr>
        <a:xfrm>
          <a:off x="562406" y="3246977"/>
          <a:ext cx="832858" cy="8328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487008-580E-479F-8EFF-4D95B3D7F53D}">
      <dsp:nvSpPr>
        <dsp:cNvPr id="0" name=""/>
        <dsp:cNvSpPr/>
      </dsp:nvSpPr>
      <dsp:spPr>
        <a:xfrm>
          <a:off x="501394" y="4329374"/>
          <a:ext cx="7031614" cy="66628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8865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000" kern="1200" dirty="0" smtClean="0"/>
            <a:t>Coordination of work done by component auditors &amp; experts</a:t>
          </a:r>
        </a:p>
      </dsp:txBody>
      <dsp:txXfrm>
        <a:off x="501394" y="4329374"/>
        <a:ext cx="7031614" cy="666287"/>
      </dsp:txXfrm>
    </dsp:sp>
    <dsp:sp modelId="{B3A4C148-B6F5-4BE7-93FE-CBAEF14DFCD0}">
      <dsp:nvSpPr>
        <dsp:cNvPr id="0" name=""/>
        <dsp:cNvSpPr/>
      </dsp:nvSpPr>
      <dsp:spPr>
        <a:xfrm>
          <a:off x="84964" y="4246088"/>
          <a:ext cx="832858" cy="8328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20B847-D577-40A3-AA6F-288DB939A194}">
      <dsp:nvSpPr>
        <dsp:cNvPr id="0" name=""/>
        <dsp:cNvSpPr/>
      </dsp:nvSpPr>
      <dsp:spPr>
        <a:xfrm>
          <a:off x="0" y="3059187"/>
          <a:ext cx="6096000" cy="10040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500" kern="1200" dirty="0" smtClean="0"/>
            <a:t>Audit Program</a:t>
          </a:r>
          <a:endParaRPr lang="en-IN" sz="3500" kern="1200" dirty="0"/>
        </a:p>
      </dsp:txBody>
      <dsp:txXfrm>
        <a:off x="0" y="3059187"/>
        <a:ext cx="6096000" cy="1004093"/>
      </dsp:txXfrm>
    </dsp:sp>
    <dsp:sp modelId="{7DF32B24-E66D-4B57-BB4E-9A26D10864CC}">
      <dsp:nvSpPr>
        <dsp:cNvPr id="0" name=""/>
        <dsp:cNvSpPr/>
      </dsp:nvSpPr>
      <dsp:spPr>
        <a:xfrm rot="10800000">
          <a:off x="0" y="1529953"/>
          <a:ext cx="6096000" cy="1544296"/>
        </a:xfrm>
        <a:prstGeom prst="upArrowCallou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500" kern="1200" dirty="0" smtClean="0"/>
            <a:t>Audit Plan</a:t>
          </a:r>
          <a:endParaRPr lang="en-IN" sz="3500" kern="1200" dirty="0"/>
        </a:p>
      </dsp:txBody>
      <dsp:txXfrm rot="10800000">
        <a:off x="0" y="1529953"/>
        <a:ext cx="6096000" cy="1003437"/>
      </dsp:txXfrm>
    </dsp:sp>
    <dsp:sp modelId="{5C86898A-242B-49AD-A2B4-789B3A62FDFB}">
      <dsp:nvSpPr>
        <dsp:cNvPr id="0" name=""/>
        <dsp:cNvSpPr/>
      </dsp:nvSpPr>
      <dsp:spPr>
        <a:xfrm rot="10800000">
          <a:off x="0" y="718"/>
          <a:ext cx="6096000" cy="1544296"/>
        </a:xfrm>
        <a:prstGeom prst="upArrowCallou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500" kern="1200" dirty="0" smtClean="0"/>
            <a:t>Overall Audit Strategy</a:t>
          </a:r>
          <a:endParaRPr lang="en-IN" sz="3500" kern="1200" dirty="0"/>
        </a:p>
      </dsp:txBody>
      <dsp:txXfrm rot="10800000">
        <a:off x="0" y="718"/>
        <a:ext cx="6096000" cy="10034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E19E56-E15B-4943-A19B-B47278822D09}">
      <dsp:nvSpPr>
        <dsp:cNvPr id="0" name=""/>
        <dsp:cNvSpPr/>
      </dsp:nvSpPr>
      <dsp:spPr>
        <a:xfrm>
          <a:off x="0" y="4336338"/>
          <a:ext cx="7848872" cy="142328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700" kern="1200" dirty="0" smtClean="0"/>
            <a:t>Audit Program</a:t>
          </a:r>
          <a:endParaRPr lang="en-IN" sz="2700" kern="1200" dirty="0"/>
        </a:p>
      </dsp:txBody>
      <dsp:txXfrm>
        <a:off x="0" y="4336338"/>
        <a:ext cx="7848872" cy="768572"/>
      </dsp:txXfrm>
    </dsp:sp>
    <dsp:sp modelId="{F07BA3B2-F096-471B-8987-53FC006BB71A}">
      <dsp:nvSpPr>
        <dsp:cNvPr id="0" name=""/>
        <dsp:cNvSpPr/>
      </dsp:nvSpPr>
      <dsp:spPr>
        <a:xfrm>
          <a:off x="3832" y="5076445"/>
          <a:ext cx="2613735" cy="65471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Procedures to be performed</a:t>
          </a:r>
          <a:endParaRPr lang="en-IN" sz="1400" kern="1200" dirty="0"/>
        </a:p>
      </dsp:txBody>
      <dsp:txXfrm>
        <a:off x="3832" y="5076445"/>
        <a:ext cx="2613735" cy="654710"/>
      </dsp:txXfrm>
    </dsp:sp>
    <dsp:sp modelId="{B5FE3B7D-2101-412C-8C51-532C90937658}">
      <dsp:nvSpPr>
        <dsp:cNvPr id="0" name=""/>
        <dsp:cNvSpPr/>
      </dsp:nvSpPr>
      <dsp:spPr>
        <a:xfrm>
          <a:off x="2617568" y="5076445"/>
          <a:ext cx="2613735" cy="654710"/>
        </a:xfrm>
        <a:prstGeom prst="rect">
          <a:avLst/>
        </a:prstGeom>
        <a:solidFill>
          <a:schemeClr val="accent2">
            <a:tint val="40000"/>
            <a:alpha val="90000"/>
            <a:hueOff val="386602"/>
            <a:satOff val="-337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86602"/>
              <a:satOff val="-337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Documentation to be maintained</a:t>
          </a:r>
          <a:endParaRPr lang="en-IN" sz="1400" kern="1200" dirty="0"/>
        </a:p>
      </dsp:txBody>
      <dsp:txXfrm>
        <a:off x="2617568" y="5076445"/>
        <a:ext cx="2613735" cy="654710"/>
      </dsp:txXfrm>
    </dsp:sp>
    <dsp:sp modelId="{72B7404B-FF43-4B4E-9A2A-712820F05E6B}">
      <dsp:nvSpPr>
        <dsp:cNvPr id="0" name=""/>
        <dsp:cNvSpPr/>
      </dsp:nvSpPr>
      <dsp:spPr>
        <a:xfrm>
          <a:off x="5231303" y="5076445"/>
          <a:ext cx="2613735" cy="654710"/>
        </a:xfrm>
        <a:prstGeom prst="rect">
          <a:avLst/>
        </a:prstGeom>
        <a:solidFill>
          <a:schemeClr val="accent2">
            <a:tint val="40000"/>
            <a:alpha val="90000"/>
            <a:hueOff val="773203"/>
            <a:satOff val="-674"/>
            <a:lumOff val="-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773203"/>
              <a:satOff val="-674"/>
              <a:lumOff val="-1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Relates to actual performance</a:t>
          </a:r>
          <a:endParaRPr lang="en-IN" sz="1400" kern="1200" dirty="0"/>
        </a:p>
      </dsp:txBody>
      <dsp:txXfrm>
        <a:off x="5231303" y="5076445"/>
        <a:ext cx="2613735" cy="654710"/>
      </dsp:txXfrm>
    </dsp:sp>
    <dsp:sp modelId="{D7C0F1FA-3AB0-46EB-B9BB-E7EECBDBEC64}">
      <dsp:nvSpPr>
        <dsp:cNvPr id="0" name=""/>
        <dsp:cNvSpPr/>
      </dsp:nvSpPr>
      <dsp:spPr>
        <a:xfrm rot="10800000">
          <a:off x="0" y="2168678"/>
          <a:ext cx="7848872" cy="2189009"/>
        </a:xfrm>
        <a:prstGeom prst="upArrowCallou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700" kern="1200" dirty="0" smtClean="0"/>
            <a:t>Audit Plan</a:t>
          </a:r>
          <a:endParaRPr lang="en-IN" sz="2700" kern="1200" dirty="0"/>
        </a:p>
      </dsp:txBody>
      <dsp:txXfrm rot="-10800000">
        <a:off x="0" y="2168678"/>
        <a:ext cx="7848872" cy="768342"/>
      </dsp:txXfrm>
    </dsp:sp>
    <dsp:sp modelId="{B7F39F12-12FD-411D-91A0-60B85979186F}">
      <dsp:nvSpPr>
        <dsp:cNvPr id="0" name=""/>
        <dsp:cNvSpPr/>
      </dsp:nvSpPr>
      <dsp:spPr>
        <a:xfrm>
          <a:off x="958" y="2937020"/>
          <a:ext cx="1569391" cy="654513"/>
        </a:xfrm>
        <a:prstGeom prst="rect">
          <a:avLst/>
        </a:prstGeom>
        <a:solidFill>
          <a:schemeClr val="accent2">
            <a:tint val="40000"/>
            <a:alpha val="90000"/>
            <a:hueOff val="1159805"/>
            <a:satOff val="-1010"/>
            <a:lumOff val="-1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159805"/>
              <a:satOff val="-1010"/>
              <a:lumOff val="-1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Selection of team</a:t>
          </a:r>
          <a:endParaRPr lang="en-IN" sz="1400" kern="1200" dirty="0"/>
        </a:p>
      </dsp:txBody>
      <dsp:txXfrm>
        <a:off x="958" y="2937020"/>
        <a:ext cx="1569391" cy="654513"/>
      </dsp:txXfrm>
    </dsp:sp>
    <dsp:sp modelId="{0162D81C-93CC-4A4B-92CD-8D7D78C98DC5}">
      <dsp:nvSpPr>
        <dsp:cNvPr id="0" name=""/>
        <dsp:cNvSpPr/>
      </dsp:nvSpPr>
      <dsp:spPr>
        <a:xfrm>
          <a:off x="1570349" y="2937020"/>
          <a:ext cx="1569391" cy="654513"/>
        </a:xfrm>
        <a:prstGeom prst="rect">
          <a:avLst/>
        </a:prstGeom>
        <a:solidFill>
          <a:schemeClr val="accent2">
            <a:tint val="40000"/>
            <a:alpha val="90000"/>
            <a:hueOff val="1546406"/>
            <a:satOff val="-1347"/>
            <a:lumOff val="-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546406"/>
              <a:satOff val="-1347"/>
              <a:lumOff val="-2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NET of procedures</a:t>
          </a:r>
          <a:endParaRPr lang="en-IN" sz="1400" kern="1200" dirty="0"/>
        </a:p>
      </dsp:txBody>
      <dsp:txXfrm>
        <a:off x="1570349" y="2937020"/>
        <a:ext cx="1569391" cy="654513"/>
      </dsp:txXfrm>
    </dsp:sp>
    <dsp:sp modelId="{B03DA8F9-F7D6-453D-AD42-6465369F8EAA}">
      <dsp:nvSpPr>
        <dsp:cNvPr id="0" name=""/>
        <dsp:cNvSpPr/>
      </dsp:nvSpPr>
      <dsp:spPr>
        <a:xfrm>
          <a:off x="3139740" y="2937020"/>
          <a:ext cx="1569391" cy="654513"/>
        </a:xfrm>
        <a:prstGeom prst="rect">
          <a:avLst/>
        </a:prstGeom>
        <a:solidFill>
          <a:schemeClr val="accent2">
            <a:tint val="40000"/>
            <a:alpha val="90000"/>
            <a:hueOff val="1933008"/>
            <a:satOff val="-1684"/>
            <a:lumOff val="-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1933008"/>
              <a:satOff val="-1684"/>
              <a:lumOff val="-2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RAAP</a:t>
          </a:r>
          <a:endParaRPr lang="en-IN" sz="1400" kern="1200" dirty="0"/>
        </a:p>
      </dsp:txBody>
      <dsp:txXfrm>
        <a:off x="3139740" y="2937020"/>
        <a:ext cx="1569391" cy="654513"/>
      </dsp:txXfrm>
    </dsp:sp>
    <dsp:sp modelId="{78B1ED13-1E76-4293-98FF-5E853A838693}">
      <dsp:nvSpPr>
        <dsp:cNvPr id="0" name=""/>
        <dsp:cNvSpPr/>
      </dsp:nvSpPr>
      <dsp:spPr>
        <a:xfrm>
          <a:off x="4709131" y="2937020"/>
          <a:ext cx="1569391" cy="654513"/>
        </a:xfrm>
        <a:prstGeom prst="rect">
          <a:avLst/>
        </a:prstGeom>
        <a:solidFill>
          <a:schemeClr val="accent2">
            <a:tint val="40000"/>
            <a:alpha val="90000"/>
            <a:hueOff val="2319610"/>
            <a:satOff val="-2021"/>
            <a:lumOff val="-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2319610"/>
              <a:satOff val="-2021"/>
              <a:lumOff val="-3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Further audit procedures</a:t>
          </a:r>
          <a:endParaRPr lang="en-IN" sz="1400" kern="1200" dirty="0"/>
        </a:p>
      </dsp:txBody>
      <dsp:txXfrm>
        <a:off x="4709131" y="2937020"/>
        <a:ext cx="1569391" cy="654513"/>
      </dsp:txXfrm>
    </dsp:sp>
    <dsp:sp modelId="{BB3B99AD-E573-47D6-BE0E-E63C904459A2}">
      <dsp:nvSpPr>
        <dsp:cNvPr id="0" name=""/>
        <dsp:cNvSpPr/>
      </dsp:nvSpPr>
      <dsp:spPr>
        <a:xfrm>
          <a:off x="6278522" y="2937020"/>
          <a:ext cx="1569391" cy="654513"/>
        </a:xfrm>
        <a:prstGeom prst="rect">
          <a:avLst/>
        </a:prstGeom>
        <a:solidFill>
          <a:schemeClr val="accent2">
            <a:tint val="40000"/>
            <a:alpha val="90000"/>
            <a:hueOff val="2706211"/>
            <a:satOff val="-2357"/>
            <a:lumOff val="-3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2706211"/>
              <a:satOff val="-2357"/>
              <a:lumOff val="-3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Management and supervision of resources</a:t>
          </a:r>
          <a:endParaRPr lang="en-IN" sz="1400" kern="1200" dirty="0"/>
        </a:p>
      </dsp:txBody>
      <dsp:txXfrm>
        <a:off x="6278522" y="2937020"/>
        <a:ext cx="1569391" cy="654513"/>
      </dsp:txXfrm>
    </dsp:sp>
    <dsp:sp modelId="{D9B54F1D-74C0-44A8-B1C2-1C5F10EDDF81}">
      <dsp:nvSpPr>
        <dsp:cNvPr id="0" name=""/>
        <dsp:cNvSpPr/>
      </dsp:nvSpPr>
      <dsp:spPr>
        <a:xfrm rot="10800000">
          <a:off x="0" y="0"/>
          <a:ext cx="7848872" cy="2189009"/>
        </a:xfrm>
        <a:prstGeom prst="upArrowCallou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700" kern="1200" dirty="0" smtClean="0"/>
            <a:t>Audit Strategy</a:t>
          </a:r>
          <a:endParaRPr lang="en-IN" sz="2700" kern="1200" dirty="0"/>
        </a:p>
      </dsp:txBody>
      <dsp:txXfrm rot="-10800000">
        <a:off x="0" y="0"/>
        <a:ext cx="7848872" cy="768342"/>
      </dsp:txXfrm>
    </dsp:sp>
    <dsp:sp modelId="{7936C6F4-9F98-4575-85F1-B39FA6DF2D52}">
      <dsp:nvSpPr>
        <dsp:cNvPr id="0" name=""/>
        <dsp:cNvSpPr/>
      </dsp:nvSpPr>
      <dsp:spPr>
        <a:xfrm>
          <a:off x="3832" y="769360"/>
          <a:ext cx="1306867" cy="654513"/>
        </a:xfrm>
        <a:prstGeom prst="rect">
          <a:avLst/>
        </a:prstGeom>
        <a:solidFill>
          <a:schemeClr val="accent2">
            <a:tint val="40000"/>
            <a:alpha val="90000"/>
            <a:hueOff val="3092813"/>
            <a:satOff val="-2694"/>
            <a:lumOff val="-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092813"/>
              <a:satOff val="-2694"/>
              <a:lumOff val="-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Key decisions</a:t>
          </a:r>
          <a:endParaRPr lang="en-IN" sz="1400" kern="1200" dirty="0"/>
        </a:p>
      </dsp:txBody>
      <dsp:txXfrm>
        <a:off x="3832" y="769360"/>
        <a:ext cx="1306867" cy="654513"/>
      </dsp:txXfrm>
    </dsp:sp>
    <dsp:sp modelId="{2B94C77C-D40C-4C06-BE66-33FDCFF4AE42}">
      <dsp:nvSpPr>
        <dsp:cNvPr id="0" name=""/>
        <dsp:cNvSpPr/>
      </dsp:nvSpPr>
      <dsp:spPr>
        <a:xfrm>
          <a:off x="1310700" y="769360"/>
          <a:ext cx="1306867" cy="654513"/>
        </a:xfrm>
        <a:prstGeom prst="rect">
          <a:avLst/>
        </a:prstGeom>
        <a:solidFill>
          <a:schemeClr val="accent2">
            <a:tint val="40000"/>
            <a:alpha val="90000"/>
            <a:hueOff val="3479415"/>
            <a:satOff val="-3031"/>
            <a:lumOff val="-4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479415"/>
              <a:satOff val="-3031"/>
              <a:lumOff val="-4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Nature of engagement</a:t>
          </a:r>
          <a:endParaRPr lang="en-IN" sz="1400" kern="1200" dirty="0"/>
        </a:p>
      </dsp:txBody>
      <dsp:txXfrm>
        <a:off x="1310700" y="769360"/>
        <a:ext cx="1306867" cy="654513"/>
      </dsp:txXfrm>
    </dsp:sp>
    <dsp:sp modelId="{E0663702-0E1C-487F-A249-5EAA7730A67F}">
      <dsp:nvSpPr>
        <dsp:cNvPr id="0" name=""/>
        <dsp:cNvSpPr/>
      </dsp:nvSpPr>
      <dsp:spPr>
        <a:xfrm>
          <a:off x="2617568" y="769360"/>
          <a:ext cx="1306867" cy="654513"/>
        </a:xfrm>
        <a:prstGeom prst="rect">
          <a:avLst/>
        </a:prstGeom>
        <a:solidFill>
          <a:schemeClr val="accent2">
            <a:tint val="40000"/>
            <a:alpha val="90000"/>
            <a:hueOff val="3866016"/>
            <a:satOff val="-3368"/>
            <a:lumOff val="-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3866016"/>
              <a:satOff val="-3368"/>
              <a:lumOff val="-5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Reporting requirements</a:t>
          </a:r>
          <a:endParaRPr lang="en-IN" sz="1400" kern="1200" dirty="0"/>
        </a:p>
      </dsp:txBody>
      <dsp:txXfrm>
        <a:off x="2617568" y="769360"/>
        <a:ext cx="1306867" cy="654513"/>
      </dsp:txXfrm>
    </dsp:sp>
    <dsp:sp modelId="{19D119D5-0450-4614-98B7-C022E09526B6}">
      <dsp:nvSpPr>
        <dsp:cNvPr id="0" name=""/>
        <dsp:cNvSpPr/>
      </dsp:nvSpPr>
      <dsp:spPr>
        <a:xfrm>
          <a:off x="3924436" y="769360"/>
          <a:ext cx="1306867" cy="654513"/>
        </a:xfrm>
        <a:prstGeom prst="rect">
          <a:avLst/>
        </a:prstGeom>
        <a:solidFill>
          <a:schemeClr val="accent2">
            <a:tint val="40000"/>
            <a:alpha val="90000"/>
            <a:hueOff val="4252618"/>
            <a:satOff val="-3704"/>
            <a:lumOff val="-5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4252618"/>
              <a:satOff val="-3704"/>
              <a:lumOff val="-5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Coverage</a:t>
          </a:r>
          <a:endParaRPr lang="en-IN" sz="1400" kern="1200" dirty="0"/>
        </a:p>
      </dsp:txBody>
      <dsp:txXfrm>
        <a:off x="3924436" y="769360"/>
        <a:ext cx="1306867" cy="654513"/>
      </dsp:txXfrm>
    </dsp:sp>
    <dsp:sp modelId="{B60A2385-10E6-4FD4-89D1-9CA8D1E234D2}">
      <dsp:nvSpPr>
        <dsp:cNvPr id="0" name=""/>
        <dsp:cNvSpPr/>
      </dsp:nvSpPr>
      <dsp:spPr>
        <a:xfrm>
          <a:off x="5231303" y="769360"/>
          <a:ext cx="1306867" cy="654513"/>
        </a:xfrm>
        <a:prstGeom prst="rect">
          <a:avLst/>
        </a:prstGeom>
        <a:solidFill>
          <a:schemeClr val="accent2">
            <a:tint val="40000"/>
            <a:alpha val="90000"/>
            <a:hueOff val="4639219"/>
            <a:satOff val="-4041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4639219"/>
              <a:satOff val="-4041"/>
              <a:lumOff val="-6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Reliance on work of others</a:t>
          </a:r>
          <a:endParaRPr lang="en-IN" sz="1400" kern="1200" dirty="0"/>
        </a:p>
      </dsp:txBody>
      <dsp:txXfrm>
        <a:off x="5231303" y="769360"/>
        <a:ext cx="1306867" cy="654513"/>
      </dsp:txXfrm>
    </dsp:sp>
    <dsp:sp modelId="{88829725-8166-4B0E-9EE6-14F01B902A74}">
      <dsp:nvSpPr>
        <dsp:cNvPr id="0" name=""/>
        <dsp:cNvSpPr/>
      </dsp:nvSpPr>
      <dsp:spPr>
        <a:xfrm>
          <a:off x="6538171" y="769360"/>
          <a:ext cx="1306867" cy="654513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400" kern="1200" dirty="0" smtClean="0"/>
            <a:t>Effect of IT and use of CAAD</a:t>
          </a:r>
          <a:endParaRPr lang="en-IN" sz="1400" kern="1200" dirty="0"/>
        </a:p>
      </dsp:txBody>
      <dsp:txXfrm>
        <a:off x="6538171" y="769360"/>
        <a:ext cx="1306867" cy="6545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DF14BF-20FD-45C1-8752-D63B5C4BDCF2}">
      <dsp:nvSpPr>
        <dsp:cNvPr id="0" name=""/>
        <dsp:cNvSpPr/>
      </dsp:nvSpPr>
      <dsp:spPr>
        <a:xfrm>
          <a:off x="1296791" y="242017"/>
          <a:ext cx="3314330" cy="3314330"/>
        </a:xfrm>
        <a:prstGeom prst="pie">
          <a:avLst>
            <a:gd name="adj1" fmla="val 16200000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 smtClean="0"/>
            <a:t>Stay within the limitation &amp; scope of assignment</a:t>
          </a:r>
          <a:endParaRPr lang="en-IN" sz="1500" kern="1200" dirty="0"/>
        </a:p>
      </dsp:txBody>
      <dsp:txXfrm>
        <a:off x="3056149" y="928951"/>
        <a:ext cx="1223145" cy="907495"/>
      </dsp:txXfrm>
    </dsp:sp>
    <dsp:sp modelId="{ACD63F28-21DC-46BE-B777-47FE1867B74F}">
      <dsp:nvSpPr>
        <dsp:cNvPr id="0" name=""/>
        <dsp:cNvSpPr/>
      </dsp:nvSpPr>
      <dsp:spPr>
        <a:xfrm>
          <a:off x="1296791" y="353283"/>
          <a:ext cx="3314330" cy="3314330"/>
        </a:xfrm>
        <a:prstGeom prst="pie">
          <a:avLst>
            <a:gd name="adj1" fmla="val 0"/>
            <a:gd name="adj2" fmla="val 54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 smtClean="0"/>
            <a:t>Identify the best evidence available</a:t>
          </a:r>
          <a:endParaRPr lang="en-IN" sz="1500" kern="1200" dirty="0"/>
        </a:p>
      </dsp:txBody>
      <dsp:txXfrm>
        <a:off x="3056149" y="2073184"/>
        <a:ext cx="1223145" cy="907495"/>
      </dsp:txXfrm>
    </dsp:sp>
    <dsp:sp modelId="{AB50D5F8-BF0C-45A0-BDEA-AD3286CDB180}">
      <dsp:nvSpPr>
        <dsp:cNvPr id="0" name=""/>
        <dsp:cNvSpPr/>
      </dsp:nvSpPr>
      <dsp:spPr>
        <a:xfrm>
          <a:off x="1185525" y="353283"/>
          <a:ext cx="3314330" cy="3314330"/>
        </a:xfrm>
        <a:prstGeom prst="pie">
          <a:avLst>
            <a:gd name="adj1" fmla="val 5400000"/>
            <a:gd name="adj2" fmla="val 108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 smtClean="0"/>
            <a:t>Consider all possibilities of error</a:t>
          </a:r>
          <a:endParaRPr lang="en-IN" sz="1500" kern="1200" dirty="0"/>
        </a:p>
      </dsp:txBody>
      <dsp:txXfrm>
        <a:off x="1517352" y="2073184"/>
        <a:ext cx="1223145" cy="907495"/>
      </dsp:txXfrm>
    </dsp:sp>
    <dsp:sp modelId="{6F1E1DC2-C131-4E76-918C-F93987CB623E}">
      <dsp:nvSpPr>
        <dsp:cNvPr id="0" name=""/>
        <dsp:cNvSpPr/>
      </dsp:nvSpPr>
      <dsp:spPr>
        <a:xfrm>
          <a:off x="1185525" y="242017"/>
          <a:ext cx="3314330" cy="3314330"/>
        </a:xfrm>
        <a:prstGeom prst="pie">
          <a:avLst>
            <a:gd name="adj1" fmla="val 108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500" kern="1200" dirty="0" smtClean="0"/>
            <a:t>Coordinate the procedure to be applied to related items</a:t>
          </a:r>
          <a:endParaRPr lang="en-IN" sz="1500" kern="1200" dirty="0"/>
        </a:p>
      </dsp:txBody>
      <dsp:txXfrm>
        <a:off x="1517352" y="928951"/>
        <a:ext cx="1223145" cy="907495"/>
      </dsp:txXfrm>
    </dsp:sp>
    <dsp:sp modelId="{DF5EDCCB-2B35-45C4-A42A-378D18723B93}">
      <dsp:nvSpPr>
        <dsp:cNvPr id="0" name=""/>
        <dsp:cNvSpPr/>
      </dsp:nvSpPr>
      <dsp:spPr>
        <a:xfrm>
          <a:off x="1091619" y="36844"/>
          <a:ext cx="3724676" cy="3724676"/>
        </a:xfrm>
        <a:prstGeom prst="circularArrow">
          <a:avLst>
            <a:gd name="adj1" fmla="val 5085"/>
            <a:gd name="adj2" fmla="val 327528"/>
            <a:gd name="adj3" fmla="val 21272472"/>
            <a:gd name="adj4" fmla="val 16200000"/>
            <a:gd name="adj5" fmla="val 5932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4B488B-2851-4636-AA66-2093B46F791C}">
      <dsp:nvSpPr>
        <dsp:cNvPr id="0" name=""/>
        <dsp:cNvSpPr/>
      </dsp:nvSpPr>
      <dsp:spPr>
        <a:xfrm>
          <a:off x="1091619" y="148111"/>
          <a:ext cx="3724676" cy="3724676"/>
        </a:xfrm>
        <a:prstGeom prst="circularArrow">
          <a:avLst>
            <a:gd name="adj1" fmla="val 5085"/>
            <a:gd name="adj2" fmla="val 327528"/>
            <a:gd name="adj3" fmla="val 5072472"/>
            <a:gd name="adj4" fmla="val 0"/>
            <a:gd name="adj5" fmla="val 5932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E3B714-D35A-469C-A947-D0AC8E0AF446}">
      <dsp:nvSpPr>
        <dsp:cNvPr id="0" name=""/>
        <dsp:cNvSpPr/>
      </dsp:nvSpPr>
      <dsp:spPr>
        <a:xfrm>
          <a:off x="980352" y="148111"/>
          <a:ext cx="3724676" cy="3724676"/>
        </a:xfrm>
        <a:prstGeom prst="circularArrow">
          <a:avLst>
            <a:gd name="adj1" fmla="val 5085"/>
            <a:gd name="adj2" fmla="val 327528"/>
            <a:gd name="adj3" fmla="val 10472472"/>
            <a:gd name="adj4" fmla="val 5400000"/>
            <a:gd name="adj5" fmla="val 5932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9005CE-C3A3-4E3E-8CF6-22D04BBED318}">
      <dsp:nvSpPr>
        <dsp:cNvPr id="0" name=""/>
        <dsp:cNvSpPr/>
      </dsp:nvSpPr>
      <dsp:spPr>
        <a:xfrm>
          <a:off x="980352" y="36844"/>
          <a:ext cx="3724676" cy="3724676"/>
        </a:xfrm>
        <a:prstGeom prst="circularArrow">
          <a:avLst>
            <a:gd name="adj1" fmla="val 5085"/>
            <a:gd name="adj2" fmla="val 327528"/>
            <a:gd name="adj3" fmla="val 15872472"/>
            <a:gd name="adj4" fmla="val 10800000"/>
            <a:gd name="adj5" fmla="val 5932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DC7BF9-BEEB-4B28-AF17-37C63EDC79F5}">
      <dsp:nvSpPr>
        <dsp:cNvPr id="0" name=""/>
        <dsp:cNvSpPr/>
      </dsp:nvSpPr>
      <dsp:spPr>
        <a:xfrm>
          <a:off x="4084" y="0"/>
          <a:ext cx="3928867" cy="60486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000" kern="1200" dirty="0" smtClean="0"/>
            <a:t>Strategy</a:t>
          </a:r>
          <a:endParaRPr lang="en-IN" sz="4000" kern="1200" dirty="0"/>
        </a:p>
      </dsp:txBody>
      <dsp:txXfrm>
        <a:off x="4084" y="0"/>
        <a:ext cx="3928867" cy="1814601"/>
      </dsp:txXfrm>
    </dsp:sp>
    <dsp:sp modelId="{728B797E-9F8B-4F4A-BD22-9D50A88A3363}">
      <dsp:nvSpPr>
        <dsp:cNvPr id="0" name=""/>
        <dsp:cNvSpPr/>
      </dsp:nvSpPr>
      <dsp:spPr>
        <a:xfrm>
          <a:off x="403194" y="1493767"/>
          <a:ext cx="3130647" cy="135459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1" u="sng" kern="1200" dirty="0" smtClean="0"/>
            <a:t>Engagement characteristics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1) FRF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2) Branches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3) Other auditors</a:t>
          </a:r>
          <a:endParaRPr lang="en-IN" sz="1600" kern="1200" dirty="0"/>
        </a:p>
      </dsp:txBody>
      <dsp:txXfrm>
        <a:off x="442869" y="1533442"/>
        <a:ext cx="3051297" cy="1275248"/>
      </dsp:txXfrm>
    </dsp:sp>
    <dsp:sp modelId="{EB0241A6-9052-4989-B79B-8E8D78B3B09B}">
      <dsp:nvSpPr>
        <dsp:cNvPr id="0" name=""/>
        <dsp:cNvSpPr/>
      </dsp:nvSpPr>
      <dsp:spPr>
        <a:xfrm>
          <a:off x="366152" y="3096347"/>
          <a:ext cx="3143125" cy="935290"/>
        </a:xfrm>
        <a:prstGeom prst="roundRect">
          <a:avLst>
            <a:gd name="adj" fmla="val 10000"/>
          </a:avLst>
        </a:prstGeom>
        <a:solidFill>
          <a:schemeClr val="accent3">
            <a:hueOff val="2250053"/>
            <a:satOff val="-3376"/>
            <a:lumOff val="-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1" u="sng" kern="1200" dirty="0" smtClean="0"/>
            <a:t>Reporting Objectives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1) Timelines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2) Communication</a:t>
          </a:r>
          <a:endParaRPr lang="en-IN" sz="1600" kern="1200" dirty="0"/>
        </a:p>
      </dsp:txBody>
      <dsp:txXfrm>
        <a:off x="393546" y="3123741"/>
        <a:ext cx="3088337" cy="880502"/>
      </dsp:txXfrm>
    </dsp:sp>
    <dsp:sp modelId="{E98030E0-4C4D-421E-B49D-A9D847C2994F}">
      <dsp:nvSpPr>
        <dsp:cNvPr id="0" name=""/>
        <dsp:cNvSpPr/>
      </dsp:nvSpPr>
      <dsp:spPr>
        <a:xfrm>
          <a:off x="390731" y="4274882"/>
          <a:ext cx="3143125" cy="1126596"/>
        </a:xfrm>
        <a:prstGeom prst="roundRect">
          <a:avLst>
            <a:gd name="adj" fmla="val 10000"/>
          </a:avLst>
        </a:prstGeom>
        <a:solidFill>
          <a:schemeClr val="accent3">
            <a:hueOff val="4500106"/>
            <a:satOff val="-6752"/>
            <a:lumOff val="-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1" u="sng" kern="1200" dirty="0" smtClean="0"/>
            <a:t>Other factors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1) Materiality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2) Industry developments</a:t>
          </a:r>
          <a:endParaRPr lang="en-IN" sz="1600" kern="1200" dirty="0"/>
        </a:p>
      </dsp:txBody>
      <dsp:txXfrm>
        <a:off x="423728" y="4307879"/>
        <a:ext cx="3077131" cy="1060602"/>
      </dsp:txXfrm>
    </dsp:sp>
    <dsp:sp modelId="{0DAB3D8B-4867-4AF2-873A-964CC1B7380C}">
      <dsp:nvSpPr>
        <dsp:cNvPr id="0" name=""/>
        <dsp:cNvSpPr/>
      </dsp:nvSpPr>
      <dsp:spPr>
        <a:xfrm>
          <a:off x="4200114" y="0"/>
          <a:ext cx="3928867" cy="6048672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000" kern="1200" dirty="0" smtClean="0"/>
            <a:t>Plan</a:t>
          </a:r>
          <a:endParaRPr lang="en-IN" sz="4000" kern="1200" dirty="0"/>
        </a:p>
      </dsp:txBody>
      <dsp:txXfrm>
        <a:off x="4200114" y="0"/>
        <a:ext cx="3928867" cy="1814601"/>
      </dsp:txXfrm>
    </dsp:sp>
    <dsp:sp modelId="{E8CF3FA4-2CDF-4141-B58F-877B99FD7621}">
      <dsp:nvSpPr>
        <dsp:cNvPr id="0" name=""/>
        <dsp:cNvSpPr/>
      </dsp:nvSpPr>
      <dsp:spPr>
        <a:xfrm>
          <a:off x="4632164" y="1527182"/>
          <a:ext cx="3143093" cy="1241795"/>
        </a:xfrm>
        <a:prstGeom prst="roundRect">
          <a:avLst>
            <a:gd name="adj" fmla="val 10000"/>
          </a:avLst>
        </a:prstGeom>
        <a:solidFill>
          <a:schemeClr val="accent3">
            <a:hueOff val="6750158"/>
            <a:satOff val="-10128"/>
            <a:lumOff val="-16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1" u="sng" kern="1200" dirty="0" smtClean="0"/>
            <a:t>Bank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1) Ensure  that BRS is prepared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kern="1200" dirty="0" smtClean="0"/>
            <a:t>2) Ensure that accounts are opened and closed with proper approvals</a:t>
          </a:r>
          <a:endParaRPr lang="en-IN" sz="1600" kern="1200" dirty="0"/>
        </a:p>
      </dsp:txBody>
      <dsp:txXfrm>
        <a:off x="4668535" y="1563553"/>
        <a:ext cx="3070351" cy="1169053"/>
      </dsp:txXfrm>
    </dsp:sp>
    <dsp:sp modelId="{115637DA-0409-439C-B1A3-A2ADB12E0117}">
      <dsp:nvSpPr>
        <dsp:cNvPr id="0" name=""/>
        <dsp:cNvSpPr/>
      </dsp:nvSpPr>
      <dsp:spPr>
        <a:xfrm>
          <a:off x="4632164" y="3046236"/>
          <a:ext cx="3143093" cy="1279086"/>
        </a:xfrm>
        <a:prstGeom prst="roundRect">
          <a:avLst>
            <a:gd name="adj" fmla="val 10000"/>
          </a:avLst>
        </a:prstGeom>
        <a:solidFill>
          <a:schemeClr val="accent3">
            <a:hueOff val="9000211"/>
            <a:satOff val="-13504"/>
            <a:lumOff val="-219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1" u="sng" kern="1200" dirty="0" smtClean="0"/>
            <a:t>Salary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0" u="none" kern="1200" dirty="0" smtClean="0"/>
            <a:t>1) Check payroll cost calculation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0" u="none" kern="1200" dirty="0" smtClean="0"/>
            <a:t>2) Ensure PF ESI are calculated properly</a:t>
          </a:r>
        </a:p>
      </dsp:txBody>
      <dsp:txXfrm>
        <a:off x="4669627" y="3083699"/>
        <a:ext cx="3068167" cy="1204160"/>
      </dsp:txXfrm>
    </dsp:sp>
    <dsp:sp modelId="{4819CAFF-BCA0-4670-9B96-F1896EF311A5}">
      <dsp:nvSpPr>
        <dsp:cNvPr id="0" name=""/>
        <dsp:cNvSpPr/>
      </dsp:nvSpPr>
      <dsp:spPr>
        <a:xfrm>
          <a:off x="4632164" y="4536497"/>
          <a:ext cx="3143093" cy="947898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1" u="sng" kern="1200" dirty="0" smtClean="0"/>
            <a:t>General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0" u="none" kern="1200" dirty="0" smtClean="0"/>
            <a:t>1) Resource deployment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600" b="0" u="none" kern="1200" dirty="0" smtClean="0"/>
            <a:t>2) Meetings and Reviews</a:t>
          </a:r>
        </a:p>
      </dsp:txBody>
      <dsp:txXfrm>
        <a:off x="4659927" y="4564260"/>
        <a:ext cx="3087567" cy="8923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ECCEB1-48DD-4478-B977-9C9D34820B7B}">
      <dsp:nvSpPr>
        <dsp:cNvPr id="0" name=""/>
        <dsp:cNvSpPr/>
      </dsp:nvSpPr>
      <dsp:spPr>
        <a:xfrm>
          <a:off x="793537" y="0"/>
          <a:ext cx="5400600" cy="5400600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7C0508-688E-40A6-8423-B3FA3029C523}">
      <dsp:nvSpPr>
        <dsp:cNvPr id="0" name=""/>
        <dsp:cNvSpPr/>
      </dsp:nvSpPr>
      <dsp:spPr>
        <a:xfrm>
          <a:off x="3471046" y="540301"/>
          <a:ext cx="3510390" cy="10417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Perform RAP to identify &amp; assess RoMM at FS &amp; assertion levels</a:t>
          </a:r>
          <a:endParaRPr lang="en-IN" sz="1900" kern="1200" dirty="0"/>
        </a:p>
      </dsp:txBody>
      <dsp:txXfrm>
        <a:off x="3521899" y="591154"/>
        <a:ext cx="3408684" cy="940032"/>
      </dsp:txXfrm>
    </dsp:sp>
    <dsp:sp modelId="{6C627541-80EA-4852-AB88-50CA583F8993}">
      <dsp:nvSpPr>
        <dsp:cNvPr id="0" name=""/>
        <dsp:cNvSpPr/>
      </dsp:nvSpPr>
      <dsp:spPr>
        <a:xfrm>
          <a:off x="3471046" y="1824381"/>
          <a:ext cx="3510390" cy="279357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kern="1200" dirty="0" smtClean="0"/>
            <a:t>RAP to include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500" kern="1200" dirty="0" smtClean="0"/>
            <a:t>Inquiries with mgmt/Other individuals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500" kern="1200" dirty="0" smtClean="0"/>
            <a:t>Analytical procedures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500" kern="1200" dirty="0" smtClean="0"/>
            <a:t>Observation &amp; inspection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500" kern="1200" dirty="0" smtClean="0"/>
            <a:t>Info from other engagements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500" kern="1200" dirty="0" smtClean="0"/>
            <a:t>Previous experience with entity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500" kern="1200" dirty="0" smtClean="0"/>
            <a:t>Discussion with engagement team</a:t>
          </a:r>
        </a:p>
      </dsp:txBody>
      <dsp:txXfrm>
        <a:off x="3607417" y="1960752"/>
        <a:ext cx="3237648" cy="252083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72E51-5C0B-4E26-A4E7-947E51F843B3}">
      <dsp:nvSpPr>
        <dsp:cNvPr id="0" name=""/>
        <dsp:cNvSpPr/>
      </dsp:nvSpPr>
      <dsp:spPr>
        <a:xfrm rot="5400000">
          <a:off x="-136177" y="137878"/>
          <a:ext cx="907851" cy="635496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319448"/>
        <a:ext cx="635496" cy="272355"/>
      </dsp:txXfrm>
    </dsp:sp>
    <dsp:sp modelId="{7E47CF44-B39D-46BE-9E29-2F20CDD36B75}">
      <dsp:nvSpPr>
        <dsp:cNvPr id="0" name=""/>
        <dsp:cNvSpPr/>
      </dsp:nvSpPr>
      <dsp:spPr>
        <a:xfrm rot="5400000">
          <a:off x="3070696" y="-2433499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Relevant industry, regulatory &amp; other factors including FRF</a:t>
          </a:r>
          <a:endParaRPr lang="en-IN" sz="1700" kern="1200" dirty="0"/>
        </a:p>
      </dsp:txBody>
      <dsp:txXfrm rot="-5400000">
        <a:off x="635496" y="30507"/>
        <a:ext cx="5431697" cy="532491"/>
      </dsp:txXfrm>
    </dsp:sp>
    <dsp:sp modelId="{4720E857-9053-4CF5-8A39-1D05401D3E2A}">
      <dsp:nvSpPr>
        <dsp:cNvPr id="0" name=""/>
        <dsp:cNvSpPr/>
      </dsp:nvSpPr>
      <dsp:spPr>
        <a:xfrm rot="5400000">
          <a:off x="-136177" y="926065"/>
          <a:ext cx="907851" cy="635496"/>
        </a:xfrm>
        <a:prstGeom prst="chevron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1107635"/>
        <a:ext cx="635496" cy="272355"/>
      </dsp:txXfrm>
    </dsp:sp>
    <dsp:sp modelId="{18FD79DC-51FB-4038-BC75-078BC9B941CD}">
      <dsp:nvSpPr>
        <dsp:cNvPr id="0" name=""/>
        <dsp:cNvSpPr/>
      </dsp:nvSpPr>
      <dsp:spPr>
        <a:xfrm rot="5400000">
          <a:off x="3070696" y="-1645312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2812566"/>
              <a:satOff val="-4220"/>
              <a:lumOff val="-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Nature of entity including its operations, ownership, investments made, structure </a:t>
          </a:r>
          <a:r>
            <a:rPr lang="en-IN" sz="1700" kern="1200" dirty="0" err="1" smtClean="0"/>
            <a:t>etc</a:t>
          </a:r>
          <a:r>
            <a:rPr lang="en-IN" sz="1700" kern="1200" dirty="0" smtClean="0"/>
            <a:t> to understand COTABD</a:t>
          </a:r>
          <a:endParaRPr lang="en-IN" sz="1700" kern="1200" dirty="0"/>
        </a:p>
      </dsp:txBody>
      <dsp:txXfrm rot="-5400000">
        <a:off x="635496" y="818694"/>
        <a:ext cx="5431697" cy="532491"/>
      </dsp:txXfrm>
    </dsp:sp>
    <dsp:sp modelId="{486EF97F-2C96-4A1C-973F-831B695E2875}">
      <dsp:nvSpPr>
        <dsp:cNvPr id="0" name=""/>
        <dsp:cNvSpPr/>
      </dsp:nvSpPr>
      <dsp:spPr>
        <a:xfrm rot="5400000">
          <a:off x="-136177" y="1714251"/>
          <a:ext cx="907851" cy="635496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1895821"/>
        <a:ext cx="635496" cy="272355"/>
      </dsp:txXfrm>
    </dsp:sp>
    <dsp:sp modelId="{8CF46E00-963F-4889-9A29-150E83E46B3F}">
      <dsp:nvSpPr>
        <dsp:cNvPr id="0" name=""/>
        <dsp:cNvSpPr/>
      </dsp:nvSpPr>
      <dsp:spPr>
        <a:xfrm rot="5400000">
          <a:off x="3070696" y="-857125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Entity’s selection of accounting policies &amp; whether consistent with FRF</a:t>
          </a:r>
          <a:endParaRPr lang="en-IN" sz="1700" kern="1200" dirty="0"/>
        </a:p>
      </dsp:txBody>
      <dsp:txXfrm rot="-5400000">
        <a:off x="635496" y="1606881"/>
        <a:ext cx="5431697" cy="532491"/>
      </dsp:txXfrm>
    </dsp:sp>
    <dsp:sp modelId="{B6206582-FF7B-49D6-B662-15DA7871BEF8}">
      <dsp:nvSpPr>
        <dsp:cNvPr id="0" name=""/>
        <dsp:cNvSpPr/>
      </dsp:nvSpPr>
      <dsp:spPr>
        <a:xfrm rot="5400000">
          <a:off x="-136177" y="2502438"/>
          <a:ext cx="907851" cy="635496"/>
        </a:xfrm>
        <a:prstGeom prst="chevron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2684008"/>
        <a:ext cx="635496" cy="272355"/>
      </dsp:txXfrm>
    </dsp:sp>
    <dsp:sp modelId="{3A68FCBA-43CC-4870-9FA4-1B9031B4DFE4}">
      <dsp:nvSpPr>
        <dsp:cNvPr id="0" name=""/>
        <dsp:cNvSpPr/>
      </dsp:nvSpPr>
      <dsp:spPr>
        <a:xfrm rot="5400000">
          <a:off x="3070696" y="-68939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8437698"/>
              <a:satOff val="-12660"/>
              <a:lumOff val="-2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Entity’s objectives &amp; strategies and related business risks</a:t>
          </a:r>
          <a:endParaRPr lang="en-IN" sz="1700" kern="1200" dirty="0"/>
        </a:p>
      </dsp:txBody>
      <dsp:txXfrm rot="-5400000">
        <a:off x="635496" y="2395067"/>
        <a:ext cx="5431697" cy="532491"/>
      </dsp:txXfrm>
    </dsp:sp>
    <dsp:sp modelId="{844478C7-36D1-45F7-B944-EEB5952AD1A7}">
      <dsp:nvSpPr>
        <dsp:cNvPr id="0" name=""/>
        <dsp:cNvSpPr/>
      </dsp:nvSpPr>
      <dsp:spPr>
        <a:xfrm rot="5400000">
          <a:off x="-136177" y="3290625"/>
          <a:ext cx="907851" cy="635496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700" kern="1200" dirty="0"/>
        </a:p>
      </dsp:txBody>
      <dsp:txXfrm rot="-5400000">
        <a:off x="1" y="3472195"/>
        <a:ext cx="635496" cy="272355"/>
      </dsp:txXfrm>
    </dsp:sp>
    <dsp:sp modelId="{F6435953-023F-4059-9DDB-F8855D9CBAFC}">
      <dsp:nvSpPr>
        <dsp:cNvPr id="0" name=""/>
        <dsp:cNvSpPr/>
      </dsp:nvSpPr>
      <dsp:spPr>
        <a:xfrm rot="5400000">
          <a:off x="3070696" y="719247"/>
          <a:ext cx="590103" cy="5460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1700" kern="1200" dirty="0" smtClean="0"/>
            <a:t>Measurement &amp; review of entity’s financial performance</a:t>
          </a:r>
          <a:endParaRPr lang="en-IN" sz="1700" kern="1200" dirty="0"/>
        </a:p>
      </dsp:txBody>
      <dsp:txXfrm rot="-5400000">
        <a:off x="635496" y="3183253"/>
        <a:ext cx="5431697" cy="5324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A445C0-5B70-4AC1-B62C-813EF67F5AB7}" type="datetimeFigureOut">
              <a:rPr lang="en-IN" smtClean="0"/>
              <a:t>10-08-2022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69FB5-FA28-489C-B502-F3FB6BBF509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1093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B48F9-B7C5-4721-B33B-A5A332D2EC07}" type="slidenum">
              <a:rPr lang="en-IN" smtClean="0"/>
              <a:t>23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1513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Acceptable FR framework may depend on</a:t>
            </a:r>
          </a:p>
          <a:p>
            <a:pPr marL="228600" indent="-228600">
              <a:buAutoNum type="arabicParenR"/>
            </a:pPr>
            <a:r>
              <a:rPr lang="en-US" dirty="0" smtClean="0"/>
              <a:t>Nature of entity</a:t>
            </a:r>
          </a:p>
          <a:p>
            <a:pPr marL="228600" indent="-228600">
              <a:buAutoNum type="arabicParenR"/>
            </a:pPr>
            <a:r>
              <a:rPr lang="en-US" dirty="0" smtClean="0"/>
              <a:t>The</a:t>
            </a:r>
            <a:r>
              <a:rPr lang="en-US" baseline="0" dirty="0" smtClean="0"/>
              <a:t> purpose of FS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Whether there is a law or regulation </a:t>
            </a:r>
          </a:p>
          <a:p>
            <a:pPr marL="228600" indent="-228600">
              <a:buAutoNum type="arabicParenR"/>
            </a:pPr>
            <a:endParaRPr lang="en-US" baseline="0" dirty="0" smtClean="0"/>
          </a:p>
          <a:p>
            <a:pPr marL="0" indent="0">
              <a:buNone/>
            </a:pPr>
            <a:r>
              <a:rPr lang="en-US" baseline="0" dirty="0" smtClean="0"/>
              <a:t>Written representations may be obtained from mgmt wrt acknowledgement of their responsibilities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B48F9-B7C5-4721-B33B-A5A332D2EC07}" type="slidenum">
              <a:rPr lang="en-IN" smtClean="0"/>
              <a:t>34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115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comments" Target="../comments/comment2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comments" Target="../comments/comment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3226370"/>
          </a:xfrm>
        </p:spPr>
        <p:txBody>
          <a:bodyPr>
            <a:normAutofit fontScale="90000"/>
          </a:bodyPr>
          <a:lstStyle/>
          <a:p>
            <a:pPr algn="l"/>
            <a:r>
              <a:rPr lang="en-IN" sz="5400" b="1" dirty="0" smtClean="0">
                <a:solidFill>
                  <a:srgbClr val="002060"/>
                </a:solidFill>
              </a:rPr>
              <a:t>CPE SEMINAR ON </a:t>
            </a:r>
            <a:br>
              <a:rPr lang="en-IN" sz="5400" b="1" dirty="0" smtClean="0">
                <a:solidFill>
                  <a:srgbClr val="002060"/>
                </a:solidFill>
              </a:rPr>
            </a:br>
            <a:r>
              <a:rPr lang="en-IN" sz="5400" b="1" dirty="0" smtClean="0">
                <a:solidFill>
                  <a:srgbClr val="002060"/>
                </a:solidFill>
              </a:rPr>
              <a:t>Standards on Auditing – </a:t>
            </a:r>
            <a:r>
              <a:rPr lang="en-IN" b="1" dirty="0" smtClean="0">
                <a:solidFill>
                  <a:srgbClr val="0033CC"/>
                </a:solidFill>
              </a:rPr>
              <a:t>Documentation a practical approach</a:t>
            </a:r>
            <a:r>
              <a:rPr lang="en-IN" sz="5400" b="1" dirty="0" smtClean="0">
                <a:solidFill>
                  <a:srgbClr val="0033CC"/>
                </a:solidFill>
              </a:rPr>
              <a:t/>
            </a:r>
            <a:br>
              <a:rPr lang="en-IN" sz="5400" b="1" dirty="0" smtClean="0">
                <a:solidFill>
                  <a:srgbClr val="0033CC"/>
                </a:solidFill>
              </a:rPr>
            </a:br>
            <a:r>
              <a:rPr lang="en-IN" sz="5400" b="1" dirty="0" smtClean="0">
                <a:solidFill>
                  <a:srgbClr val="0033CC"/>
                </a:solidFill>
              </a:rPr>
              <a:t/>
            </a:r>
            <a:br>
              <a:rPr lang="en-IN" sz="5400" b="1" dirty="0" smtClean="0">
                <a:solidFill>
                  <a:srgbClr val="0033CC"/>
                </a:solidFill>
              </a:rPr>
            </a:br>
            <a:r>
              <a:rPr lang="en-IN" sz="3200" b="1" dirty="0" smtClean="0">
                <a:solidFill>
                  <a:srgbClr val="0033CC"/>
                </a:solidFill>
              </a:rPr>
              <a:t>(10</a:t>
            </a:r>
            <a:r>
              <a:rPr lang="en-IN" sz="3200" b="1" baseline="30000" dirty="0" smtClean="0">
                <a:solidFill>
                  <a:srgbClr val="0033CC"/>
                </a:solidFill>
              </a:rPr>
              <a:t>th</a:t>
            </a:r>
            <a:r>
              <a:rPr lang="en-IN" sz="3200" b="1" dirty="0" smtClean="0">
                <a:solidFill>
                  <a:srgbClr val="0033CC"/>
                </a:solidFill>
              </a:rPr>
              <a:t> August 2022)</a:t>
            </a:r>
            <a:endParaRPr lang="en-IN" sz="3200" b="1" dirty="0">
              <a:solidFill>
                <a:srgbClr val="0033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5363924"/>
            <a:ext cx="4503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 smtClean="0"/>
              <a:t>Hosted by – Ernakulam branch of SIRC of ICAI</a:t>
            </a:r>
            <a:endParaRPr lang="en-IN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307213" y="4047455"/>
            <a:ext cx="2081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>
                <a:solidFill>
                  <a:srgbClr val="0033CC"/>
                </a:solidFill>
              </a:rPr>
              <a:t>GOVIND P. FCA</a:t>
            </a:r>
            <a:endParaRPr lang="en-IN" sz="24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54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188640"/>
            <a:ext cx="2036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Audit Program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692696"/>
            <a:ext cx="799288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A series of verification procedures to be applied to FS &amp; accounts to obtain sufficient &amp; appropriate audit evidence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One single common audit program – may not suit all businesses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Audit program should be periodically reviewed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420888"/>
            <a:ext cx="44603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Construction of an Audit Program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353610780"/>
              </p:ext>
            </p:extLst>
          </p:nvPr>
        </p:nvGraphicFramePr>
        <p:xfrm>
          <a:off x="1691680" y="2852936"/>
          <a:ext cx="5832648" cy="3945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134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260648"/>
            <a:ext cx="292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Overall audit strategy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760055"/>
            <a:ext cx="799288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 dirty="0" smtClean="0"/>
              <a:t>Assists in making decisions about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Resources to deploy for specific areas considering their experience &amp; expertise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Amount of resources to be allocated to specific audit areas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When the resources are to be deployed (Interim dates or cut-off dates)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How the resources are managed, supervised and directed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544" y="3005658"/>
            <a:ext cx="1508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Audit Plan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9552" y="3509714"/>
            <a:ext cx="79928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 dirty="0" smtClean="0"/>
              <a:t>Audit plan shall include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NET of planned RAP as per SA 315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NET of planned FAP as per SA 330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Other planned audit procedures for the engagement to comply with SA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Audit plan is more detailed that audit strategy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Audit plan &amp; strategy may be changed due to unexpected events, results obtained from audit procedures etc.</a:t>
            </a:r>
          </a:p>
          <a:p>
            <a:pPr>
              <a:spcAft>
                <a:spcPts val="1200"/>
              </a:spcAft>
            </a:pPr>
            <a:r>
              <a:rPr lang="en-US" b="1" dirty="0" smtClean="0"/>
              <a:t>Both Audit strategy &amp; Audit plan are the auditor’s responsibility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260647"/>
            <a:ext cx="292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Overall audit strategy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760054"/>
            <a:ext cx="799288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 dirty="0" smtClean="0"/>
              <a:t>Assists in making decisions about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Resources to deploy for specific areas considering their experience &amp; expertise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Amount of resources to be allocated to specific audit areas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When the resources are to be deployed (Interim dates or cut-off dates)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b="1" dirty="0" smtClean="0"/>
              <a:t>How the resources are managed, supervised and directed</a:t>
            </a:r>
          </a:p>
        </p:txBody>
      </p:sp>
    </p:spTree>
    <p:extLst>
      <p:ext uri="{BB962C8B-B14F-4D97-AF65-F5344CB8AC3E}">
        <p14:creationId xmlns:p14="http://schemas.microsoft.com/office/powerpoint/2010/main" val="237839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19808938"/>
              </p:ext>
            </p:extLst>
          </p:nvPr>
        </p:nvGraphicFramePr>
        <p:xfrm>
          <a:off x="587896" y="404664"/>
          <a:ext cx="816056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4626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7544" y="620688"/>
            <a:ext cx="2171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Documentation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1412776"/>
            <a:ext cx="799288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Overall conclusion wrt audit strategy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Audit plans for all material classes of transactions, account balances and disclosures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Resources required and their allocation for planned audit areas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Time required execution of each audit program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Nature of audit procedures planned (substantive procedures or test of controls)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Description of audit procedures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98638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4" y="404665"/>
            <a:ext cx="8674483" cy="5838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771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0033CC"/>
                </a:solidFill>
              </a:rPr>
              <a:t>SA 320 – Materiality in planning and performing an audit</a:t>
            </a:r>
            <a:endParaRPr lang="en-IN" b="1" u="sng" dirty="0">
              <a:solidFill>
                <a:srgbClr val="0033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060848"/>
            <a:ext cx="3052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Concept of Materiality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736210"/>
            <a:ext cx="799288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Any </a:t>
            </a:r>
            <a:r>
              <a:rPr lang="en-IN" b="1" dirty="0"/>
              <a:t>information that has the power to influence economic decisions of users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Judgment </a:t>
            </a:r>
            <a:r>
              <a:rPr lang="en-IN" b="1" dirty="0"/>
              <a:t>based. Affected by size or nature of misstatement (or a combination of both)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Such </a:t>
            </a:r>
            <a:r>
              <a:rPr lang="en-IN" b="1" dirty="0"/>
              <a:t>judgments are based on consideration of the common financial needs of users as a group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Materiality </a:t>
            </a:r>
            <a:r>
              <a:rPr lang="en-IN" b="1" dirty="0"/>
              <a:t>is applied while planning the audit as well as evaluating the effect of identified misstatements/uncorrected misstatements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20925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341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Important considerations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296050"/>
            <a:ext cx="799288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/>
              <a:t>There can be different levels for different COTABD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Setting </a:t>
            </a:r>
            <a:r>
              <a:rPr lang="en-IN" b="1" dirty="0"/>
              <a:t>of materiality doesn’t mean that uncorrected misstatements below such materiality (individually or in aggregate) will always be immaterial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Materiality </a:t>
            </a:r>
            <a:r>
              <a:rPr lang="en-IN" b="1" dirty="0"/>
              <a:t>is not just a measure of size. It depends on the nature of misstatement as well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That </a:t>
            </a:r>
            <a:r>
              <a:rPr lang="en-IN" b="1" dirty="0"/>
              <a:t>is, Items may be quantitatively or qualitatively material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Performance </a:t>
            </a:r>
            <a:r>
              <a:rPr lang="en-IN" b="1" dirty="0"/>
              <a:t>materiality – This is an amount set at less than the materiality level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To </a:t>
            </a:r>
            <a:r>
              <a:rPr lang="en-IN" b="1" dirty="0"/>
              <a:t>reduce the risk of aggregate of uncorrected/undetected misstatements at less than materiality level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1037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11960" y="1772816"/>
            <a:ext cx="576064" cy="47525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4211960" y="2852936"/>
            <a:ext cx="576064" cy="100811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5940152" y="2636912"/>
            <a:ext cx="1170513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IN" dirty="0" smtClean="0"/>
              <a:t>Materiality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5940152" y="3779748"/>
            <a:ext cx="2424062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IN" dirty="0" smtClean="0"/>
              <a:t>Performance Materiality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1468826" y="2756827"/>
            <a:ext cx="1663014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dirty="0" smtClean="0"/>
              <a:t>Aggregate of uncorrected / undetected misstatements</a:t>
            </a:r>
            <a:endParaRPr lang="en-IN" dirty="0"/>
          </a:p>
        </p:txBody>
      </p:sp>
      <p:cxnSp>
        <p:nvCxnSpPr>
          <p:cNvPr id="7" name="Straight Arrow Connector 6"/>
          <p:cNvCxnSpPr>
            <a:stCxn id="6" idx="3"/>
          </p:cNvCxnSpPr>
          <p:nvPr/>
        </p:nvCxnSpPr>
        <p:spPr>
          <a:xfrm>
            <a:off x="3131840" y="3356992"/>
            <a:ext cx="1080120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1"/>
          </p:cNvCxnSpPr>
          <p:nvPr/>
        </p:nvCxnSpPr>
        <p:spPr>
          <a:xfrm flipH="1">
            <a:off x="4788024" y="2821578"/>
            <a:ext cx="1152128" cy="3135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4788024" y="3861048"/>
            <a:ext cx="1152128" cy="103366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67544" y="620688"/>
            <a:ext cx="53522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Materiality and Performance Materiality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20688"/>
            <a:ext cx="3426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Calculation of Materiality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296050"/>
            <a:ext cx="79928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/>
              <a:t>Can be based on various factors – Revenue, Profits, Net asset size </a:t>
            </a:r>
            <a:r>
              <a:rPr lang="en-IN" b="1" dirty="0" err="1"/>
              <a:t>etc</a:t>
            </a:r>
            <a:endParaRPr lang="en-IN" b="1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The </a:t>
            </a:r>
            <a:r>
              <a:rPr lang="en-IN" b="1" dirty="0"/>
              <a:t>percentage chosen is based on the auditor’s professional judgment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Materiality </a:t>
            </a:r>
            <a:r>
              <a:rPr lang="en-IN" b="1" dirty="0"/>
              <a:t>can be revised as well upon the auditor becoming aware of new information during the audit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IN" b="1" dirty="0" smtClean="0"/>
              <a:t>Materiality</a:t>
            </a:r>
            <a:r>
              <a:rPr lang="en-IN" b="1" dirty="0"/>
              <a:t>, PM and revisions all should be documented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1037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rgbClr val="0033CC"/>
                </a:solidFill>
              </a:rPr>
              <a:t>SA 315 – Identifying &amp; assessing the RoMM through understanding the entity &amp; its environment</a:t>
            </a:r>
            <a:endParaRPr lang="en-IN" sz="2800" b="1" u="sng" dirty="0">
              <a:solidFill>
                <a:srgbClr val="00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580599"/>
            <a:ext cx="943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Scope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2681" y="2156663"/>
            <a:ext cx="7207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Auditor’s responsibilities to identify and assess the RoMM through understanding the </a:t>
            </a:r>
            <a:r>
              <a:rPr lang="en-US" sz="2400" b="1" u="sng" dirty="0" smtClean="0">
                <a:solidFill>
                  <a:srgbClr val="FF0000"/>
                </a:solidFill>
              </a:rPr>
              <a:t>entity &amp; its environment</a:t>
            </a:r>
            <a:r>
              <a:rPr lang="en-US" sz="2400" b="1" dirty="0" smtClean="0"/>
              <a:t>, including its </a:t>
            </a:r>
            <a:r>
              <a:rPr lang="en-US" sz="2400" b="1" u="sng" dirty="0" smtClean="0">
                <a:solidFill>
                  <a:srgbClr val="FF0000"/>
                </a:solidFill>
              </a:rPr>
              <a:t>internal control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584" y="3501008"/>
            <a:ext cx="15818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Definitions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2681" y="3956863"/>
            <a:ext cx="72077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Assertions – Representations by mgmt, explicit or not that are embodied in the FS, used by auditor to consider different misstatements that may occur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Business risk – From significant events, conditions, actions/inactions that prevent an entity from achieving its objectives/strategies or setting them up</a:t>
            </a:r>
          </a:p>
        </p:txBody>
      </p:sp>
    </p:spTree>
    <p:extLst>
      <p:ext uri="{BB962C8B-B14F-4D97-AF65-F5344CB8AC3E}">
        <p14:creationId xmlns:p14="http://schemas.microsoft.com/office/powerpoint/2010/main" val="21016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46646"/>
            <a:ext cx="8147248" cy="4162474"/>
          </a:xfrm>
        </p:spPr>
        <p:txBody>
          <a:bodyPr>
            <a:normAutofit fontScale="90000"/>
          </a:bodyPr>
          <a:lstStyle/>
          <a:p>
            <a:pPr algn="l"/>
            <a:r>
              <a:rPr lang="en-IN" sz="8900" dirty="0" smtClean="0"/>
              <a:t>Independence &amp; Audit Quality – </a:t>
            </a:r>
            <a:r>
              <a:rPr lang="en-IN" sz="6000" dirty="0" smtClean="0"/>
              <a:t/>
            </a:r>
            <a:br>
              <a:rPr lang="en-IN" sz="6000" dirty="0" smtClean="0"/>
            </a:br>
            <a:r>
              <a:rPr lang="en-IN" sz="6000" dirty="0" smtClean="0"/>
              <a:t/>
            </a:r>
            <a:br>
              <a:rPr lang="en-IN" sz="6000" dirty="0" smtClean="0"/>
            </a:br>
            <a:r>
              <a:rPr lang="en-IN" sz="5400" dirty="0" smtClean="0"/>
              <a:t>Hallmarks of the Profession</a:t>
            </a:r>
            <a:endParaRPr lang="en-IN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522920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000" b="1" dirty="0" smtClean="0">
                <a:solidFill>
                  <a:srgbClr val="FF0000"/>
                </a:solidFill>
              </a:rPr>
              <a:t>HOW TO PROVE?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34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476672"/>
            <a:ext cx="6913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Requirements – What the auditor is supposed to do?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25593291"/>
              </p:ext>
            </p:extLst>
          </p:nvPr>
        </p:nvGraphicFramePr>
        <p:xfrm>
          <a:off x="852264" y="980728"/>
          <a:ext cx="7752184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32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476672"/>
            <a:ext cx="6364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Understanding of the entity and its environment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5752248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815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483356"/>
            <a:ext cx="5628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Understanding the entity’s internal control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85492423"/>
              </p:ext>
            </p:extLst>
          </p:nvPr>
        </p:nvGraphicFramePr>
        <p:xfrm>
          <a:off x="731912" y="1124744"/>
          <a:ext cx="7512496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991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483356"/>
            <a:ext cx="8064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Identifying &amp; assessing the RoMM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3" y="1052736"/>
            <a:ext cx="7704857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dirty="0" smtClean="0"/>
              <a:t>Identify risks through understanding the entity &amp; its environment, Internal controls and considering significant COTABD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dirty="0" smtClean="0"/>
              <a:t>Assess risks &amp; evaluate if they relate more pervasively to the FS as a whole and potentially affect many assertions (</a:t>
            </a:r>
            <a:r>
              <a:rPr lang="en-IN" dirty="0" err="1" smtClean="0"/>
              <a:t>Eg</a:t>
            </a:r>
            <a:r>
              <a:rPr lang="en-IN" dirty="0" smtClean="0"/>
              <a:t>: </a:t>
            </a:r>
            <a:r>
              <a:rPr lang="en-IN" dirty="0" err="1" smtClean="0"/>
              <a:t>mgmt’s</a:t>
            </a:r>
            <a:r>
              <a:rPr lang="en-IN" dirty="0" smtClean="0"/>
              <a:t> lack of competence, integrity, override of controls, non reliability of records </a:t>
            </a:r>
            <a:r>
              <a:rPr lang="en-IN" dirty="0" err="1" smtClean="0"/>
              <a:t>etc</a:t>
            </a:r>
            <a:r>
              <a:rPr lang="en-IN" dirty="0" smtClean="0"/>
              <a:t>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dirty="0" smtClean="0"/>
              <a:t>Relate the identified risks to what can go wrong at the assertion level (Inherent risks) taking into account the relevant controls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dirty="0" smtClean="0"/>
              <a:t>Consider the likelihood of misstatement and if it is of such magnitude that could result in material misstatement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3933056"/>
            <a:ext cx="8064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u="sng" dirty="0" smtClean="0">
                <a:solidFill>
                  <a:srgbClr val="0066FF"/>
                </a:solidFill>
              </a:rPr>
              <a:t>Assertions</a:t>
            </a:r>
            <a:endParaRPr lang="en-IN" sz="2400" b="1" i="1" u="sng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9983" y="4501276"/>
            <a:ext cx="770485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dirty="0" smtClean="0"/>
              <a:t>Occurrence, Completeness, Accuracy, </a:t>
            </a:r>
            <a:r>
              <a:rPr lang="en-IN" dirty="0" err="1" smtClean="0"/>
              <a:t>Cutoff</a:t>
            </a:r>
            <a:r>
              <a:rPr lang="en-IN" dirty="0" smtClean="0"/>
              <a:t>, Classification  - Wrt Transactions &amp; events for the period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dirty="0" smtClean="0"/>
              <a:t>Existence, Rights &amp; Obligations, Completeness, Valuation &amp; allocation  - Wrt Assets, Liabilities &amp; Equity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IN" dirty="0" smtClean="0"/>
              <a:t>Occurrence, Completeness, Classification &amp; </a:t>
            </a:r>
            <a:r>
              <a:rPr lang="en-IN" dirty="0" err="1" smtClean="0"/>
              <a:t>understandability</a:t>
            </a:r>
            <a:r>
              <a:rPr lang="en-IN" dirty="0" smtClean="0"/>
              <a:t>, Accuracy  &amp; Valuation – Wrt presentation &amp; disclosure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68276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548680"/>
            <a:ext cx="2171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Documentation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2681" y="1124744"/>
            <a:ext cx="720771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Identified risks of material misstatement</a:t>
            </a:r>
          </a:p>
          <a:p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Whether the risk is a significant </a:t>
            </a:r>
            <a:r>
              <a:rPr lang="en-US" sz="2400" b="1" dirty="0" smtClean="0"/>
              <a:t>risk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Type of RAAP used (Can include checklists </a:t>
            </a:r>
            <a:r>
              <a:rPr lang="en-US" sz="2400" b="1" dirty="0" err="1" smtClean="0"/>
              <a:t>etc</a:t>
            </a:r>
            <a:r>
              <a:rPr lang="en-US" sz="2400" b="1" dirty="0" smtClean="0"/>
              <a:t>)</a:t>
            </a: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Pervasiveness of the risk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Likelihood of occurrence of the risk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Affected assertions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Affected stakeholders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0015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357" y="375047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Example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52736"/>
            <a:ext cx="8741541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75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rgbClr val="0033CC"/>
                </a:solidFill>
              </a:rPr>
              <a:t>SA 330 – Auditor’s responses to assessed risks</a:t>
            </a:r>
            <a:endParaRPr lang="en-IN" sz="2800" b="1" u="sng" dirty="0">
              <a:solidFill>
                <a:srgbClr val="00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580599"/>
            <a:ext cx="943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Scope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2681" y="2156663"/>
            <a:ext cx="7207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Auditor’s responsibilities to design and implement responses to the RoMM as per SA 315</a:t>
            </a:r>
            <a:endParaRPr lang="en-US" sz="2400" b="1" u="sng" dirty="0" smtClean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068960"/>
            <a:ext cx="15818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Definitions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2681" y="3524815"/>
            <a:ext cx="72077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Substantive procedures – Designed to detect MM at assertion level. Consists of TOD &amp; Analytical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Tests of controls – Designed to evaluate the OE of controls in preventing or detecting and correcting MM at assertion level</a:t>
            </a:r>
          </a:p>
        </p:txBody>
      </p:sp>
    </p:spTree>
    <p:extLst>
      <p:ext uri="{BB962C8B-B14F-4D97-AF65-F5344CB8AC3E}">
        <p14:creationId xmlns:p14="http://schemas.microsoft.com/office/powerpoint/2010/main" val="231143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476672"/>
            <a:ext cx="4575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Considerations while planning FAP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7087879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6037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620688"/>
            <a:ext cx="2161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Test of Controls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2681" y="1124744"/>
            <a:ext cx="7207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When auditor expects controls to be OE during risk assessment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When substantive procedures alone are not enough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1203" y="2900551"/>
            <a:ext cx="6865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Whether to use audit evidence from previous audits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2681" y="3506232"/>
            <a:ext cx="74957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Whether entity applies the controls and whether the control is effective with very little deviations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Whether the controls are automated or manual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Whether IT controls are generally effective at the entity</a:t>
            </a:r>
          </a:p>
        </p:txBody>
      </p:sp>
    </p:spTree>
    <p:extLst>
      <p:ext uri="{BB962C8B-B14F-4D97-AF65-F5344CB8AC3E}">
        <p14:creationId xmlns:p14="http://schemas.microsoft.com/office/powerpoint/2010/main" val="367332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188640"/>
            <a:ext cx="4688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Audit evidence from interim period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2681" y="692696"/>
            <a:ext cx="74957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Check if there are significant changes to the controls subsequent to the interim period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Determine the additional evidence to be obtained for the remaining period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522717271"/>
              </p:ext>
            </p:extLst>
          </p:nvPr>
        </p:nvGraphicFramePr>
        <p:xfrm>
          <a:off x="899592" y="3068960"/>
          <a:ext cx="6788087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4422" y="2463279"/>
            <a:ext cx="4937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Use of previous year’s audit evidence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96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IN" b="1" u="sng" dirty="0" smtClean="0"/>
              <a:t>ASSURANCE ENGAGEMENT</a:t>
            </a:r>
            <a:endParaRPr lang="en-IN" b="1" u="sng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68027852"/>
              </p:ext>
            </p:extLst>
          </p:nvPr>
        </p:nvGraphicFramePr>
        <p:xfrm>
          <a:off x="1619672" y="-171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ounded Rectangle 2"/>
          <p:cNvSpPr/>
          <p:nvPr/>
        </p:nvSpPr>
        <p:spPr>
          <a:xfrm>
            <a:off x="3779912" y="4293096"/>
            <a:ext cx="158417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practitioner</a:t>
            </a:r>
            <a:endParaRPr lang="en-IN" dirty="0"/>
          </a:p>
        </p:txBody>
      </p:sp>
      <p:sp>
        <p:nvSpPr>
          <p:cNvPr id="6" name="Down Arrow 5"/>
          <p:cNvSpPr/>
          <p:nvPr/>
        </p:nvSpPr>
        <p:spPr>
          <a:xfrm>
            <a:off x="4283968" y="2348880"/>
            <a:ext cx="648072" cy="1872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ight Arrow 6"/>
          <p:cNvSpPr/>
          <p:nvPr/>
        </p:nvSpPr>
        <p:spPr>
          <a:xfrm rot="17947124">
            <a:off x="4789189" y="3017616"/>
            <a:ext cx="2266066" cy="6749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Provides Opinion</a:t>
            </a:r>
            <a:endParaRPr lang="en-IN" dirty="0"/>
          </a:p>
        </p:txBody>
      </p:sp>
      <p:sp>
        <p:nvSpPr>
          <p:cNvPr id="8" name="Right Arrow 7"/>
          <p:cNvSpPr/>
          <p:nvPr/>
        </p:nvSpPr>
        <p:spPr>
          <a:xfrm>
            <a:off x="5436096" y="4653136"/>
            <a:ext cx="133229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Evaluates</a:t>
            </a:r>
            <a:endParaRPr lang="en-IN" dirty="0"/>
          </a:p>
        </p:txBody>
      </p:sp>
      <p:sp>
        <p:nvSpPr>
          <p:cNvPr id="9" name="Rounded Rectangle 8"/>
          <p:cNvSpPr/>
          <p:nvPr/>
        </p:nvSpPr>
        <p:spPr>
          <a:xfrm>
            <a:off x="6804248" y="4293096"/>
            <a:ext cx="1584176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Criteria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1752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3616" y="483355"/>
            <a:ext cx="31821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Substantive procedures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5044" y="953570"/>
            <a:ext cx="74957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Includes TOD &amp; Analytical procedures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Irrespective of assessed RoMM, auditor should design &amp; perform substantive procedures for each MCOTABD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Should consider if external confirmation procedures are to be performed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76" y="3654315"/>
            <a:ext cx="515250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u="sng" dirty="0" smtClean="0">
                <a:solidFill>
                  <a:srgbClr val="0066FF"/>
                </a:solidFill>
              </a:rPr>
              <a:t>Substantive procedures wrt Significant risk</a:t>
            </a:r>
            <a:endParaRPr lang="en-IN" sz="2200" b="1" i="1" u="sng" dirty="0">
              <a:solidFill>
                <a:srgbClr val="0066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4121204"/>
            <a:ext cx="74957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 smtClean="0"/>
              <a:t>Perform additional substantive procedures specific to that risk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 smtClean="0"/>
              <a:t>If the FAP consists only of substantive procedures, must include TOD</a:t>
            </a:r>
          </a:p>
        </p:txBody>
      </p:sp>
    </p:spTree>
    <p:extLst>
      <p:ext uri="{BB962C8B-B14F-4D97-AF65-F5344CB8AC3E}">
        <p14:creationId xmlns:p14="http://schemas.microsoft.com/office/powerpoint/2010/main" val="305742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49773" y="260648"/>
            <a:ext cx="12698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Example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792088"/>
            <a:ext cx="8424936" cy="5661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679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281078"/>
              </p:ext>
            </p:extLst>
          </p:nvPr>
        </p:nvGraphicFramePr>
        <p:xfrm>
          <a:off x="827584" y="620687"/>
          <a:ext cx="7632850" cy="5305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570"/>
                <a:gridCol w="1526570"/>
                <a:gridCol w="1526570"/>
                <a:gridCol w="1526570"/>
                <a:gridCol w="1526570"/>
              </a:tblGrid>
              <a:tr h="850826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Material Class of Transaction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Risks Identified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Assertions affected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Control Activities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/>
                        <a:t>Substantive Procedures</a:t>
                      </a:r>
                      <a:endParaRPr lang="en-IN" dirty="0"/>
                    </a:p>
                  </a:txBody>
                  <a:tcPr/>
                </a:tc>
              </a:tr>
              <a:tr h="955162">
                <a:tc>
                  <a:txBody>
                    <a:bodyPr/>
                    <a:lstStyle/>
                    <a:p>
                      <a:r>
                        <a:rPr lang="en-IN" dirty="0" smtClean="0"/>
                        <a:t>Cash &amp; Bank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Risk</a:t>
                      </a:r>
                      <a:r>
                        <a:rPr lang="en-IN" baseline="0" dirty="0" smtClean="0"/>
                        <a:t> 1</a:t>
                      </a:r>
                    </a:p>
                    <a:p>
                      <a:r>
                        <a:rPr lang="en-IN" baseline="0" dirty="0" smtClean="0"/>
                        <a:t>Risk 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Rights</a:t>
                      </a:r>
                    </a:p>
                    <a:p>
                      <a:r>
                        <a:rPr lang="en-IN" dirty="0" smtClean="0"/>
                        <a:t>Existence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Control 1</a:t>
                      </a:r>
                    </a:p>
                    <a:p>
                      <a:r>
                        <a:rPr lang="en-IN" dirty="0" smtClean="0"/>
                        <a:t>Control 2</a:t>
                      </a:r>
                    </a:p>
                    <a:p>
                      <a:r>
                        <a:rPr lang="en-IN" dirty="0" smtClean="0"/>
                        <a:t>Control 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Substantive 1</a:t>
                      </a:r>
                    </a:p>
                    <a:p>
                      <a:r>
                        <a:rPr lang="en-IN" dirty="0" smtClean="0"/>
                        <a:t>Substantive 2</a:t>
                      </a:r>
                      <a:endParaRPr lang="en-IN" dirty="0"/>
                    </a:p>
                  </a:txBody>
                  <a:tcPr/>
                </a:tc>
              </a:tr>
              <a:tr h="1106073">
                <a:tc>
                  <a:txBody>
                    <a:bodyPr/>
                    <a:lstStyle/>
                    <a:p>
                      <a:r>
                        <a:rPr lang="en-IN" dirty="0" smtClean="0"/>
                        <a:t>Fixed Assets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Risk</a:t>
                      </a:r>
                      <a:r>
                        <a:rPr lang="en-IN" baseline="0" dirty="0" smtClean="0"/>
                        <a:t> 1</a:t>
                      </a:r>
                    </a:p>
                    <a:p>
                      <a:r>
                        <a:rPr lang="en-IN" baseline="0" dirty="0" smtClean="0"/>
                        <a:t>Risk 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Existence</a:t>
                      </a:r>
                    </a:p>
                    <a:p>
                      <a:r>
                        <a:rPr lang="en-IN" dirty="0" smtClean="0"/>
                        <a:t>Ownership</a:t>
                      </a:r>
                    </a:p>
                    <a:p>
                      <a:r>
                        <a:rPr lang="en-IN" dirty="0" smtClean="0"/>
                        <a:t>Completeness</a:t>
                      </a:r>
                    </a:p>
                    <a:p>
                      <a:r>
                        <a:rPr lang="en-IN" dirty="0" smtClean="0"/>
                        <a:t>Valuation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N/A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Substantive 1</a:t>
                      </a:r>
                    </a:p>
                    <a:p>
                      <a:r>
                        <a:rPr lang="en-IN" dirty="0" smtClean="0"/>
                        <a:t>Substantive 2</a:t>
                      </a:r>
                      <a:endParaRPr lang="en-IN" dirty="0"/>
                    </a:p>
                  </a:txBody>
                  <a:tcPr/>
                </a:tc>
              </a:tr>
              <a:tr h="1396006">
                <a:tc>
                  <a:txBody>
                    <a:bodyPr/>
                    <a:lstStyle/>
                    <a:p>
                      <a:r>
                        <a:rPr lang="en-IN" dirty="0" smtClean="0"/>
                        <a:t>Salaries &amp; Allowances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Risk</a:t>
                      </a:r>
                      <a:r>
                        <a:rPr lang="en-IN" baseline="0" dirty="0" smtClean="0"/>
                        <a:t> 1</a:t>
                      </a:r>
                    </a:p>
                    <a:p>
                      <a:r>
                        <a:rPr lang="en-IN" baseline="0" dirty="0" smtClean="0"/>
                        <a:t>Risk 2</a:t>
                      </a:r>
                    </a:p>
                    <a:p>
                      <a:r>
                        <a:rPr lang="en-IN" baseline="0" dirty="0" smtClean="0"/>
                        <a:t>Risk 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Occurrence</a:t>
                      </a:r>
                    </a:p>
                    <a:p>
                      <a:r>
                        <a:rPr lang="en-IN" dirty="0" smtClean="0"/>
                        <a:t>Completeness</a:t>
                      </a:r>
                    </a:p>
                    <a:p>
                      <a:endParaRPr lang="en-IN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Control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Substantive 1</a:t>
                      </a:r>
                    </a:p>
                    <a:p>
                      <a:r>
                        <a:rPr lang="en-IN" dirty="0" smtClean="0"/>
                        <a:t>Substantive 2</a:t>
                      </a:r>
                    </a:p>
                    <a:p>
                      <a:r>
                        <a:rPr lang="en-IN" dirty="0" smtClean="0"/>
                        <a:t>Substantive 3</a:t>
                      </a:r>
                      <a:endParaRPr lang="en-IN" dirty="0"/>
                    </a:p>
                  </a:txBody>
                  <a:tcPr/>
                </a:tc>
              </a:tr>
              <a:tr h="876509">
                <a:tc>
                  <a:txBody>
                    <a:bodyPr/>
                    <a:lstStyle/>
                    <a:p>
                      <a:r>
                        <a:rPr lang="en-IN" dirty="0" smtClean="0"/>
                        <a:t>Revenue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Risk</a:t>
                      </a:r>
                      <a:r>
                        <a:rPr lang="en-IN" baseline="0" dirty="0" smtClean="0"/>
                        <a:t> 1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Occurrence</a:t>
                      </a:r>
                    </a:p>
                    <a:p>
                      <a:r>
                        <a:rPr lang="en-IN" dirty="0" smtClean="0"/>
                        <a:t>Completeness</a:t>
                      </a:r>
                    </a:p>
                    <a:p>
                      <a:r>
                        <a:rPr lang="en-IN" dirty="0" err="1" smtClean="0"/>
                        <a:t>Cutoff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Control 1</a:t>
                      </a:r>
                    </a:p>
                    <a:p>
                      <a:r>
                        <a:rPr lang="en-IN" dirty="0" smtClean="0"/>
                        <a:t>Control 2</a:t>
                      </a:r>
                    </a:p>
                    <a:p>
                      <a:r>
                        <a:rPr lang="en-IN" dirty="0" smtClean="0"/>
                        <a:t>Control 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Substantive 1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1201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0033CC"/>
                </a:solidFill>
              </a:rPr>
              <a:t>SA 450 – Evaluation of misstatements identified during the audit</a:t>
            </a:r>
            <a:endParaRPr lang="en-IN" b="1" u="sng" dirty="0">
              <a:solidFill>
                <a:srgbClr val="00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204864"/>
            <a:ext cx="943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Scope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2681" y="2780928"/>
            <a:ext cx="72077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Auditor’s responsibility to evaluate the effect of identified misstatements on the audit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Effect of uncorrected misstatements on FS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Has a direct effect on forming an opinion as per SA 700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Must apply the concept of materiality as per SA 320 while planning &amp; performing the audit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08524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476672"/>
            <a:ext cx="32356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Objective of the auditor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2681" y="1124744"/>
            <a:ext cx="74957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Evaluate the effect of identified misstatements on the audit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Evaluate the effect of uncorrected misstatements on FS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7584" y="2708920"/>
            <a:ext cx="36352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Definition of Misstatement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2682" y="3356992"/>
            <a:ext cx="749574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Misstatement – Difference between a reported FS item and what was required to be reported as per FRF wrt </a:t>
            </a:r>
            <a:r>
              <a:rPr lang="en-US" sz="2400" b="1" u="sng" dirty="0" smtClean="0">
                <a:solidFill>
                  <a:srgbClr val="FF0000"/>
                </a:solidFill>
              </a:rPr>
              <a:t>AMOUNTS, CLASSIFICATION, PRESENTATION AND DISCLOSURE</a:t>
            </a:r>
            <a:r>
              <a:rPr lang="en-US" sz="2400" b="1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They can be factual, judgmental or projected misstatements</a:t>
            </a:r>
          </a:p>
        </p:txBody>
      </p:sp>
    </p:spTree>
    <p:extLst>
      <p:ext uri="{BB962C8B-B14F-4D97-AF65-F5344CB8AC3E}">
        <p14:creationId xmlns:p14="http://schemas.microsoft.com/office/powerpoint/2010/main" val="42290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476672"/>
            <a:ext cx="69135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Requirements – What the auditor is supposed to do?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27090131"/>
              </p:ext>
            </p:extLst>
          </p:nvPr>
        </p:nvGraphicFramePr>
        <p:xfrm>
          <a:off x="1379984" y="1412776"/>
          <a:ext cx="664840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36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483356"/>
            <a:ext cx="3346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Important points to note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2681" y="1196752"/>
            <a:ext cx="72077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It may not be appropriate to offset an individual material misstatement with another one. </a:t>
            </a:r>
            <a:r>
              <a:rPr lang="en-US" sz="2400" b="1" dirty="0" err="1" smtClean="0"/>
              <a:t>Eg</a:t>
            </a:r>
            <a:r>
              <a:rPr lang="en-US" sz="2400" b="1" dirty="0" smtClean="0"/>
              <a:t>: Overstatement of revenue with overstatement of expenses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Offsetting within the same account or COT may be appropriate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Cumulative effects of misstatements of prior years may have a material impact on CY FS.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u="sng" dirty="0" smtClean="0">
                <a:solidFill>
                  <a:srgbClr val="FF0000"/>
                </a:solidFill>
              </a:rPr>
              <a:t>Written representation from mgmt/TCWG whether they believe the uncorrected misstatements are immaterial to the FS as a whole. A summary of such misstatements to be attached to the representation</a:t>
            </a:r>
            <a:endParaRPr lang="en-IN" sz="2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53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3" y="483356"/>
            <a:ext cx="2171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Documentation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2681" y="1196752"/>
            <a:ext cx="720771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List out all major observations related to MCOTABD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Give appropriate link to the respective WPs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Comment on whether the observations are material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If material, mention how they have been addressed in the audit report/other communications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Give links to the respective reports/communications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77620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981784" y="647930"/>
            <a:ext cx="7406640" cy="10528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800" b="1" u="sng" dirty="0" smtClean="0">
                <a:solidFill>
                  <a:srgbClr val="0033CC"/>
                </a:solidFill>
              </a:rPr>
              <a:t>SA 230 Audit Documentation</a:t>
            </a:r>
            <a:endParaRPr lang="en-US" sz="3800" b="1" u="sng" dirty="0">
              <a:solidFill>
                <a:srgbClr val="00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2681" y="2291388"/>
            <a:ext cx="74957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Procedural Standard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It is the auditor’s responsibility to prepare audit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377673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2222" y="663079"/>
            <a:ext cx="40570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What is audit documentation?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5690854"/>
              </p:ext>
            </p:extLst>
          </p:nvPr>
        </p:nvGraphicFramePr>
        <p:xfrm>
          <a:off x="673224" y="1484784"/>
          <a:ext cx="7787208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257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IN" b="1" u="sng" dirty="0" smtClean="0"/>
              <a:t>Why Standards on Auditing?</a:t>
            </a:r>
            <a:endParaRPr lang="en-IN" b="1" u="sng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777850577"/>
              </p:ext>
            </p:extLst>
          </p:nvPr>
        </p:nvGraphicFramePr>
        <p:xfrm>
          <a:off x="947936" y="1196752"/>
          <a:ext cx="7512496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827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8541056"/>
              </p:ext>
            </p:extLst>
          </p:nvPr>
        </p:nvGraphicFramePr>
        <p:xfrm>
          <a:off x="971600" y="1380728"/>
          <a:ext cx="6635080" cy="47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42222" y="548680"/>
            <a:ext cx="4324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Purpose of audit documentation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17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2222" y="476672"/>
            <a:ext cx="43244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Purpose of audit documentation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45232" y="1052736"/>
            <a:ext cx="7283152" cy="34563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 smtClean="0"/>
              <a:t>Helps in future audits</a:t>
            </a:r>
          </a:p>
          <a:p>
            <a:r>
              <a:rPr lang="en-GB" sz="2400" b="1" dirty="0" smtClean="0"/>
              <a:t>Assisting the engagement team</a:t>
            </a:r>
          </a:p>
          <a:p>
            <a:r>
              <a:rPr lang="en-GB" sz="2400" b="1" dirty="0" smtClean="0"/>
              <a:t>Assisting members to direct and supervise the work</a:t>
            </a:r>
          </a:p>
          <a:p>
            <a:r>
              <a:rPr lang="en-GB" sz="2400" b="1" dirty="0" smtClean="0"/>
              <a:t>Enabling engagement team to be accountable for its work</a:t>
            </a:r>
          </a:p>
          <a:p>
            <a:r>
              <a:rPr lang="en-GB" sz="2400" b="1" dirty="0" smtClean="0"/>
              <a:t>Enabling the conduct of external inspections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568" y="4005065"/>
            <a:ext cx="2503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When to prepare?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8568" y="4479945"/>
            <a:ext cx="7283152" cy="132531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 smtClean="0"/>
              <a:t>In a timely manner. On a real time basis (preferably)</a:t>
            </a:r>
          </a:p>
          <a:p>
            <a:r>
              <a:rPr lang="en-GB" sz="2400" b="1" dirty="0" smtClean="0"/>
              <a:t>Within 60 days of audit completion</a:t>
            </a:r>
          </a:p>
          <a:p>
            <a:r>
              <a:rPr lang="en-GB" sz="2400" b="1" dirty="0" smtClean="0"/>
              <a:t>Should be retained for 7 years</a:t>
            </a:r>
            <a:endParaRPr lang="en-GB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2222" y="663079"/>
            <a:ext cx="6388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Form, content &amp; extent of audit documentation?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9884072"/>
              </p:ext>
            </p:extLst>
          </p:nvPr>
        </p:nvGraphicFramePr>
        <p:xfrm>
          <a:off x="539552" y="1628800"/>
          <a:ext cx="7920880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253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42222" y="663079"/>
            <a:ext cx="6388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Form, content &amp; extent of audit documentation?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45232" y="1268760"/>
            <a:ext cx="7283152" cy="34563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 smtClean="0"/>
              <a:t>What is the purpose of each working paper (Objectives)</a:t>
            </a:r>
          </a:p>
          <a:p>
            <a:r>
              <a:rPr lang="en-GB" sz="2400" b="1" dirty="0" smtClean="0"/>
              <a:t>What were the tests done (Audit program)</a:t>
            </a:r>
          </a:p>
          <a:p>
            <a:r>
              <a:rPr lang="en-GB" sz="2400" b="1" dirty="0" smtClean="0"/>
              <a:t>Who prepared the working paper</a:t>
            </a:r>
          </a:p>
          <a:p>
            <a:r>
              <a:rPr lang="en-GB" sz="2400" b="1" dirty="0" smtClean="0"/>
              <a:t>Who reviewed the working paper</a:t>
            </a:r>
          </a:p>
          <a:p>
            <a:r>
              <a:rPr lang="en-GB" sz="2400" b="1" dirty="0" smtClean="0"/>
              <a:t>Observations if any</a:t>
            </a:r>
          </a:p>
          <a:p>
            <a:r>
              <a:rPr lang="en-GB" sz="2400" b="1" dirty="0" smtClean="0"/>
              <a:t>Conclusion reached</a:t>
            </a:r>
          </a:p>
        </p:txBody>
      </p:sp>
    </p:spTree>
    <p:extLst>
      <p:ext uri="{BB962C8B-B14F-4D97-AF65-F5344CB8AC3E}">
        <p14:creationId xmlns:p14="http://schemas.microsoft.com/office/powerpoint/2010/main" val="359324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3" y="404664"/>
            <a:ext cx="4570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Documentation – Practical aspects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322375081"/>
              </p:ext>
            </p:extLst>
          </p:nvPr>
        </p:nvGraphicFramePr>
        <p:xfrm>
          <a:off x="971600" y="980728"/>
          <a:ext cx="748883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90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56" y="1637928"/>
            <a:ext cx="8229600" cy="1143000"/>
          </a:xfrm>
        </p:spPr>
        <p:txBody>
          <a:bodyPr/>
          <a:lstStyle/>
          <a:p>
            <a:r>
              <a:rPr lang="en-IN" dirty="0" smtClean="0">
                <a:solidFill>
                  <a:schemeClr val="tx2"/>
                </a:solidFill>
              </a:rPr>
              <a:t>Thank You!!</a:t>
            </a:r>
            <a:endParaRPr lang="en-IN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27984" y="4119463"/>
            <a:ext cx="44644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 smtClean="0">
                <a:solidFill>
                  <a:srgbClr val="0033CC"/>
                </a:solidFill>
              </a:rPr>
              <a:t>GOVIND P. FCA</a:t>
            </a:r>
          </a:p>
          <a:p>
            <a:r>
              <a:rPr lang="en-IN" sz="1600" b="1" dirty="0" smtClean="0">
                <a:solidFill>
                  <a:srgbClr val="0033CC"/>
                </a:solidFill>
              </a:rPr>
              <a:t>Partner</a:t>
            </a:r>
          </a:p>
          <a:p>
            <a:r>
              <a:rPr lang="en-IN" sz="1600" b="1" dirty="0" smtClean="0">
                <a:solidFill>
                  <a:srgbClr val="0033CC"/>
                </a:solidFill>
              </a:rPr>
              <a:t>Rajasekharan &amp; Mathew Chartered Accountants</a:t>
            </a:r>
          </a:p>
          <a:p>
            <a:r>
              <a:rPr lang="en-IN" sz="1600" b="1" dirty="0" err="1" smtClean="0">
                <a:solidFill>
                  <a:srgbClr val="0033CC"/>
                </a:solidFill>
              </a:rPr>
              <a:t>Vyttila</a:t>
            </a:r>
            <a:r>
              <a:rPr lang="en-IN" sz="1600" b="1" dirty="0" smtClean="0">
                <a:solidFill>
                  <a:srgbClr val="0033CC"/>
                </a:solidFill>
              </a:rPr>
              <a:t>, Kochi</a:t>
            </a:r>
          </a:p>
          <a:p>
            <a:r>
              <a:rPr lang="en-IN" sz="1600" b="1" dirty="0" smtClean="0">
                <a:solidFill>
                  <a:srgbClr val="0033CC"/>
                </a:solidFill>
              </a:rPr>
              <a:t>Mob: 9037102693</a:t>
            </a:r>
            <a:endParaRPr lang="en-IN" sz="16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385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55576" y="876346"/>
            <a:ext cx="7776864" cy="579301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 b="1" dirty="0" smtClean="0"/>
          </a:p>
          <a:p>
            <a:pPr algn="ctr"/>
            <a:endParaRPr lang="en-IN" b="1" dirty="0"/>
          </a:p>
          <a:p>
            <a:pPr algn="ctr"/>
            <a:endParaRPr lang="en-IN" b="1" dirty="0" smtClean="0"/>
          </a:p>
          <a:p>
            <a:pPr algn="ctr"/>
            <a:r>
              <a:rPr lang="en-IN" sz="2200" b="1" dirty="0" smtClean="0"/>
              <a:t>Audit Communication</a:t>
            </a:r>
          </a:p>
          <a:p>
            <a:pPr algn="ctr"/>
            <a:endParaRPr lang="en-IN" dirty="0" smtClean="0"/>
          </a:p>
          <a:p>
            <a:pPr algn="ctr"/>
            <a:endParaRPr lang="en-IN" dirty="0"/>
          </a:p>
          <a:p>
            <a:pPr algn="ctr"/>
            <a:endParaRPr lang="en-IN" dirty="0" smtClean="0"/>
          </a:p>
          <a:p>
            <a:pPr algn="ctr"/>
            <a:endParaRPr lang="en-IN" dirty="0"/>
          </a:p>
          <a:p>
            <a:pPr algn="ctr"/>
            <a:endParaRPr lang="en-IN" dirty="0" smtClean="0"/>
          </a:p>
          <a:p>
            <a:pPr algn="ctr"/>
            <a:endParaRPr lang="en-IN" dirty="0"/>
          </a:p>
          <a:p>
            <a:pPr algn="ctr"/>
            <a:endParaRPr lang="en-IN" dirty="0" smtClean="0"/>
          </a:p>
          <a:p>
            <a:pPr algn="ctr"/>
            <a:endParaRPr lang="en-IN" dirty="0"/>
          </a:p>
          <a:p>
            <a:pPr algn="ctr"/>
            <a:endParaRPr lang="en-IN" dirty="0" smtClean="0"/>
          </a:p>
          <a:p>
            <a:pPr algn="ctr"/>
            <a:endParaRPr lang="en-IN" dirty="0"/>
          </a:p>
          <a:p>
            <a:pPr algn="ctr"/>
            <a:endParaRPr lang="en-IN" dirty="0" smtClean="0"/>
          </a:p>
          <a:p>
            <a:pPr algn="ctr"/>
            <a:endParaRPr lang="en-IN" dirty="0"/>
          </a:p>
          <a:p>
            <a:pPr algn="ctr"/>
            <a:endParaRPr lang="en-IN" dirty="0" smtClean="0"/>
          </a:p>
          <a:p>
            <a:pPr algn="ctr"/>
            <a:endParaRPr lang="en-IN" dirty="0"/>
          </a:p>
          <a:p>
            <a:pPr algn="ctr"/>
            <a:endParaRPr lang="en-IN" dirty="0" smtClean="0"/>
          </a:p>
          <a:p>
            <a:pPr algn="ctr"/>
            <a:endParaRPr lang="en-IN" dirty="0"/>
          </a:p>
          <a:p>
            <a:pPr algn="ctr"/>
            <a:endParaRPr lang="en-IN" dirty="0" smtClean="0"/>
          </a:p>
          <a:p>
            <a:pPr algn="ctr"/>
            <a:endParaRPr lang="en-IN" dirty="0"/>
          </a:p>
        </p:txBody>
      </p:sp>
      <p:sp>
        <p:nvSpPr>
          <p:cNvPr id="5" name="Rounded Rectangle 4"/>
          <p:cNvSpPr/>
          <p:nvPr/>
        </p:nvSpPr>
        <p:spPr>
          <a:xfrm>
            <a:off x="1547664" y="2460522"/>
            <a:ext cx="201622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200" b="1" dirty="0" smtClean="0"/>
              <a:t>Audit Planning</a:t>
            </a:r>
            <a:endParaRPr lang="en-IN" sz="22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5796136" y="2460522"/>
            <a:ext cx="201622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200" b="1" dirty="0" smtClean="0"/>
              <a:t>Audit Execution</a:t>
            </a:r>
            <a:endParaRPr lang="en-IN" sz="2200" b="1" dirty="0"/>
          </a:p>
        </p:txBody>
      </p:sp>
      <p:sp>
        <p:nvSpPr>
          <p:cNvPr id="7" name="Rectangle 6"/>
          <p:cNvSpPr/>
          <p:nvPr/>
        </p:nvSpPr>
        <p:spPr>
          <a:xfrm>
            <a:off x="3347864" y="4836786"/>
            <a:ext cx="2664296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200" b="1" dirty="0" smtClean="0"/>
              <a:t>Audit reporting</a:t>
            </a:r>
            <a:endParaRPr lang="en-IN" sz="2200" b="1" dirty="0"/>
          </a:p>
        </p:txBody>
      </p:sp>
      <p:sp>
        <p:nvSpPr>
          <p:cNvPr id="8" name="Left-Right Arrow 7"/>
          <p:cNvSpPr/>
          <p:nvPr/>
        </p:nvSpPr>
        <p:spPr>
          <a:xfrm>
            <a:off x="3563888" y="2748554"/>
            <a:ext cx="2232248" cy="57606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Down Arrow 8"/>
          <p:cNvSpPr/>
          <p:nvPr/>
        </p:nvSpPr>
        <p:spPr>
          <a:xfrm>
            <a:off x="4427984" y="3324618"/>
            <a:ext cx="576064" cy="15121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itle 3"/>
          <p:cNvSpPr>
            <a:spLocks noGrp="1"/>
          </p:cNvSpPr>
          <p:nvPr>
            <p:ph type="title"/>
          </p:nvPr>
        </p:nvSpPr>
        <p:spPr>
          <a:xfrm>
            <a:off x="446856" y="20263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IN" b="1" u="sng" dirty="0" smtClean="0"/>
              <a:t>The Audit workflow</a:t>
            </a:r>
            <a:endParaRPr lang="en-IN" b="1" u="sng" dirty="0"/>
          </a:p>
        </p:txBody>
      </p:sp>
    </p:spTree>
    <p:extLst>
      <p:ext uri="{BB962C8B-B14F-4D97-AF65-F5344CB8AC3E}">
        <p14:creationId xmlns:p14="http://schemas.microsoft.com/office/powerpoint/2010/main" val="345994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solidFill>
                  <a:srgbClr val="0033CC"/>
                </a:solidFill>
              </a:rPr>
              <a:t>SA 300 – Planning an audit of FS</a:t>
            </a:r>
            <a:endParaRPr lang="en-IN" b="1" u="sng" dirty="0">
              <a:solidFill>
                <a:srgbClr val="0033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229851"/>
            <a:ext cx="943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Scope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2681" y="1661899"/>
            <a:ext cx="72077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Auditor’s responsibility to plan an audit of FS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Framed in the context of recurring engagements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Planning is not a discrete phase but continuous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5576" y="3030051"/>
            <a:ext cx="1525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Objectives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0673" y="3534107"/>
            <a:ext cx="7207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To plan the audit so that it will be performed in an effective manner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76" y="4532927"/>
            <a:ext cx="1974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Requirements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0673" y="5036983"/>
            <a:ext cx="72077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Involvement of Key engagement team members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 smtClean="0"/>
              <a:t>Communicating the audit plan with the client</a:t>
            </a:r>
          </a:p>
        </p:txBody>
      </p:sp>
    </p:spTree>
    <p:extLst>
      <p:ext uri="{BB962C8B-B14F-4D97-AF65-F5344CB8AC3E}">
        <p14:creationId xmlns:p14="http://schemas.microsoft.com/office/powerpoint/2010/main" val="224032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260648"/>
            <a:ext cx="34013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How does planning help?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33472635"/>
              </p:ext>
            </p:extLst>
          </p:nvPr>
        </p:nvGraphicFramePr>
        <p:xfrm>
          <a:off x="780256" y="980728"/>
          <a:ext cx="760816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586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620688"/>
            <a:ext cx="2541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>
                <a:solidFill>
                  <a:srgbClr val="0066FF"/>
                </a:solidFill>
              </a:rPr>
              <a:t>Planning Activities</a:t>
            </a:r>
            <a:endParaRPr lang="en-IN" sz="2400" b="1" u="sng" dirty="0">
              <a:solidFill>
                <a:srgbClr val="0066FF"/>
              </a:solidFill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0301984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283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0880925"/>
              </p:ext>
            </p:extLst>
          </p:nvPr>
        </p:nvGraphicFramePr>
        <p:xfrm>
          <a:off x="755576" y="548680"/>
          <a:ext cx="7848872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53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2267</Words>
  <Application>Microsoft Office PowerPoint</Application>
  <PresentationFormat>On-screen Show (4:3)</PresentationFormat>
  <Paragraphs>389</Paragraphs>
  <Slides>45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Тема Office</vt:lpstr>
      <vt:lpstr>CPE SEMINAR ON  Standards on Auditing – Documentation a practical approach  (10th August 2022)</vt:lpstr>
      <vt:lpstr>Independence &amp; Audit Quality –   Hallmarks of the Profession</vt:lpstr>
      <vt:lpstr>ASSURANCE ENGAGEMENT</vt:lpstr>
      <vt:lpstr>Why Standards on Auditing?</vt:lpstr>
      <vt:lpstr>The Audit workflow</vt:lpstr>
      <vt:lpstr>SA 300 – Planning an audit of FS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 320 – Materiality in planning and performing an audit</vt:lpstr>
      <vt:lpstr>PowerPoint Presentation</vt:lpstr>
      <vt:lpstr>PowerPoint Presentation</vt:lpstr>
      <vt:lpstr>PowerPoint Presentation</vt:lpstr>
      <vt:lpstr>SA 315 – Identifying &amp; assessing the RoMM through understanding the entity &amp; its environment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 330 – Auditor’s responses to assessed risks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 450 – Evaluation of misstatements identified during the audit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 ON AUDITING – A PRACTICAL STUDY (26th July 2021)</dc:title>
  <dc:creator>Arathi</dc:creator>
  <cp:lastModifiedBy>RePack by Diakov</cp:lastModifiedBy>
  <cp:revision>24</cp:revision>
  <dcterms:created xsi:type="dcterms:W3CDTF">2022-08-08T02:15:10Z</dcterms:created>
  <dcterms:modified xsi:type="dcterms:W3CDTF">2022-08-10T10:29:31Z</dcterms:modified>
</cp:coreProperties>
</file>