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693400" cy="10693400"/>
  <p:notesSz cx="10693400" cy="10693400"/>
  <p:defaultTextStyle>
    <a:defPPr>
      <a:defRPr lang="en-US"/>
    </a:defPPr>
    <a:lvl1pPr marL="0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03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05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07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07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10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09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814" algn="l" defTabSz="9142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73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3321887"/>
            <a:ext cx="9089390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6059593"/>
            <a:ext cx="7485380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668338"/>
            <a:ext cx="2812588" cy="1422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668338"/>
            <a:ext cx="8263250" cy="1422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6871500"/>
            <a:ext cx="9089390" cy="212382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4532320"/>
            <a:ext cx="9089390" cy="233918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9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9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9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9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9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3891210"/>
            <a:ext cx="5537918" cy="110028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5" y="3891210"/>
            <a:ext cx="5537919" cy="110028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428232"/>
            <a:ext cx="9624060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393639"/>
            <a:ext cx="4724775" cy="9975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92" indent="0">
              <a:buNone/>
              <a:defRPr sz="2700" b="1"/>
            </a:lvl2pPr>
            <a:lvl3pPr marL="1221983" indent="0">
              <a:buNone/>
              <a:defRPr sz="2400" b="1"/>
            </a:lvl3pPr>
            <a:lvl4pPr marL="1832975" indent="0">
              <a:buNone/>
              <a:defRPr sz="2100" b="1"/>
            </a:lvl4pPr>
            <a:lvl5pPr marL="2443967" indent="0">
              <a:buNone/>
              <a:defRPr sz="2100" b="1"/>
            </a:lvl5pPr>
            <a:lvl6pPr marL="3054957" indent="0">
              <a:buNone/>
              <a:defRPr sz="2100" b="1"/>
            </a:lvl6pPr>
            <a:lvl7pPr marL="3665950" indent="0">
              <a:buNone/>
              <a:defRPr sz="2100" b="1"/>
            </a:lvl7pPr>
            <a:lvl8pPr marL="4276942" indent="0">
              <a:buNone/>
              <a:defRPr sz="2100" b="1"/>
            </a:lvl8pPr>
            <a:lvl9pPr marL="48879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3391194"/>
            <a:ext cx="4724775" cy="61610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3" y="2393639"/>
            <a:ext cx="4726631" cy="9975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92" indent="0">
              <a:buNone/>
              <a:defRPr sz="2700" b="1"/>
            </a:lvl2pPr>
            <a:lvl3pPr marL="1221983" indent="0">
              <a:buNone/>
              <a:defRPr sz="2400" b="1"/>
            </a:lvl3pPr>
            <a:lvl4pPr marL="1832975" indent="0">
              <a:buNone/>
              <a:defRPr sz="2100" b="1"/>
            </a:lvl4pPr>
            <a:lvl5pPr marL="2443967" indent="0">
              <a:buNone/>
              <a:defRPr sz="2100" b="1"/>
            </a:lvl5pPr>
            <a:lvl6pPr marL="3054957" indent="0">
              <a:buNone/>
              <a:defRPr sz="2100" b="1"/>
            </a:lvl6pPr>
            <a:lvl7pPr marL="3665950" indent="0">
              <a:buNone/>
              <a:defRPr sz="2100" b="1"/>
            </a:lvl7pPr>
            <a:lvl8pPr marL="4276942" indent="0">
              <a:buNone/>
              <a:defRPr sz="2100" b="1"/>
            </a:lvl8pPr>
            <a:lvl9pPr marL="48879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3" y="3391194"/>
            <a:ext cx="4726631" cy="61610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4" y="425756"/>
            <a:ext cx="3518055" cy="181193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425761"/>
            <a:ext cx="5977908" cy="91265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4" y="2237699"/>
            <a:ext cx="3518055" cy="7314583"/>
          </a:xfrm>
        </p:spPr>
        <p:txBody>
          <a:bodyPr/>
          <a:lstStyle>
            <a:lvl1pPr marL="0" indent="0">
              <a:buNone/>
              <a:defRPr sz="1900"/>
            </a:lvl1pPr>
            <a:lvl2pPr marL="610992" indent="0">
              <a:buNone/>
              <a:defRPr sz="1600"/>
            </a:lvl2pPr>
            <a:lvl3pPr marL="1221983" indent="0">
              <a:buNone/>
              <a:defRPr sz="1300"/>
            </a:lvl3pPr>
            <a:lvl4pPr marL="1832975" indent="0">
              <a:buNone/>
              <a:defRPr sz="1200"/>
            </a:lvl4pPr>
            <a:lvl5pPr marL="2443967" indent="0">
              <a:buNone/>
              <a:defRPr sz="1200"/>
            </a:lvl5pPr>
            <a:lvl6pPr marL="3054957" indent="0">
              <a:buNone/>
              <a:defRPr sz="1200"/>
            </a:lvl6pPr>
            <a:lvl7pPr marL="3665950" indent="0">
              <a:buNone/>
              <a:defRPr sz="1200"/>
            </a:lvl7pPr>
            <a:lvl8pPr marL="4276942" indent="0">
              <a:buNone/>
              <a:defRPr sz="1200"/>
            </a:lvl8pPr>
            <a:lvl9pPr marL="4887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7485380"/>
            <a:ext cx="6416040" cy="8836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955475"/>
            <a:ext cx="6416040" cy="6416040"/>
          </a:xfrm>
        </p:spPr>
        <p:txBody>
          <a:bodyPr/>
          <a:lstStyle>
            <a:lvl1pPr marL="0" indent="0">
              <a:buNone/>
              <a:defRPr sz="4300"/>
            </a:lvl1pPr>
            <a:lvl2pPr marL="610992" indent="0">
              <a:buNone/>
              <a:defRPr sz="3700"/>
            </a:lvl2pPr>
            <a:lvl3pPr marL="1221983" indent="0">
              <a:buNone/>
              <a:defRPr sz="3200"/>
            </a:lvl3pPr>
            <a:lvl4pPr marL="1832975" indent="0">
              <a:buNone/>
              <a:defRPr sz="2700"/>
            </a:lvl4pPr>
            <a:lvl5pPr marL="2443967" indent="0">
              <a:buNone/>
              <a:defRPr sz="2700"/>
            </a:lvl5pPr>
            <a:lvl6pPr marL="3054957" indent="0">
              <a:buNone/>
              <a:defRPr sz="2700"/>
            </a:lvl6pPr>
            <a:lvl7pPr marL="3665950" indent="0">
              <a:buNone/>
              <a:defRPr sz="2700"/>
            </a:lvl7pPr>
            <a:lvl8pPr marL="4276942" indent="0">
              <a:buNone/>
              <a:defRPr sz="2700"/>
            </a:lvl8pPr>
            <a:lvl9pPr marL="488792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8369071"/>
            <a:ext cx="6416040" cy="1254989"/>
          </a:xfrm>
        </p:spPr>
        <p:txBody>
          <a:bodyPr/>
          <a:lstStyle>
            <a:lvl1pPr marL="0" indent="0">
              <a:buNone/>
              <a:defRPr sz="1900"/>
            </a:lvl1pPr>
            <a:lvl2pPr marL="610992" indent="0">
              <a:buNone/>
              <a:defRPr sz="1600"/>
            </a:lvl2pPr>
            <a:lvl3pPr marL="1221983" indent="0">
              <a:buNone/>
              <a:defRPr sz="1300"/>
            </a:lvl3pPr>
            <a:lvl4pPr marL="1832975" indent="0">
              <a:buNone/>
              <a:defRPr sz="1200"/>
            </a:lvl4pPr>
            <a:lvl5pPr marL="2443967" indent="0">
              <a:buNone/>
              <a:defRPr sz="1200"/>
            </a:lvl5pPr>
            <a:lvl6pPr marL="3054957" indent="0">
              <a:buNone/>
              <a:defRPr sz="1200"/>
            </a:lvl6pPr>
            <a:lvl7pPr marL="3665950" indent="0">
              <a:buNone/>
              <a:defRPr sz="1200"/>
            </a:lvl7pPr>
            <a:lvl8pPr marL="4276942" indent="0">
              <a:buNone/>
              <a:defRPr sz="1200"/>
            </a:lvl8pPr>
            <a:lvl9pPr marL="4887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428232"/>
            <a:ext cx="9624060" cy="1782233"/>
          </a:xfrm>
          <a:prstGeom prst="rect">
            <a:avLst/>
          </a:prstGeom>
        </p:spPr>
        <p:txBody>
          <a:bodyPr vert="horz" lIns="122199" tIns="61099" rIns="122199" bIns="610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495127"/>
            <a:ext cx="9624060" cy="7057150"/>
          </a:xfrm>
          <a:prstGeom prst="rect">
            <a:avLst/>
          </a:prstGeom>
        </p:spPr>
        <p:txBody>
          <a:bodyPr vert="horz" lIns="122199" tIns="61099" rIns="122199" bIns="61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9911203"/>
            <a:ext cx="2495127" cy="569325"/>
          </a:xfrm>
          <a:prstGeom prst="rect">
            <a:avLst/>
          </a:prstGeom>
        </p:spPr>
        <p:txBody>
          <a:bodyPr vert="horz" lIns="122199" tIns="61099" rIns="122199" bIns="610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2" y="9911203"/>
            <a:ext cx="3386243" cy="569325"/>
          </a:xfrm>
          <a:prstGeom prst="rect">
            <a:avLst/>
          </a:prstGeom>
        </p:spPr>
        <p:txBody>
          <a:bodyPr vert="horz" lIns="122199" tIns="61099" rIns="122199" bIns="610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9911203"/>
            <a:ext cx="2495127" cy="569325"/>
          </a:xfrm>
          <a:prstGeom prst="rect">
            <a:avLst/>
          </a:prstGeom>
        </p:spPr>
        <p:txBody>
          <a:bodyPr vert="horz" lIns="122199" tIns="61099" rIns="122199" bIns="610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122198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44" indent="-458244" algn="l" defTabSz="122198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60" indent="-381869" algn="l" defTabSz="122198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479" indent="-305496" algn="l" defTabSz="12219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471" indent="-305496" algn="l" defTabSz="122198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463" indent="-305496" algn="l" defTabSz="122198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454" indent="-305496" algn="l" defTabSz="122198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444" indent="-305496" algn="l" defTabSz="122198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438" indent="-305496" algn="l" defTabSz="122198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428" indent="-305496" algn="l" defTabSz="122198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92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83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975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967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57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950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942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929" algn="l" defTabSz="122198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546099"/>
            <a:ext cx="2743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6280" y="2893435"/>
            <a:ext cx="9144000" cy="1500187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 defTabSz="1221983">
              <a:spcBef>
                <a:spcPct val="0"/>
              </a:spcBef>
            </a:pPr>
            <a:r>
              <a:rPr lang="en-US" sz="5900" b="1" dirty="0">
                <a:latin typeface="+mj-lt"/>
                <a:ea typeface="+mj-ea"/>
                <a:cs typeface="+mj-cs"/>
              </a:rPr>
              <a:t>WELCOME TO NSIC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34858" y="5460149"/>
            <a:ext cx="9144000" cy="3328987"/>
          </a:xfrm>
          <a:prstGeom prst="rect">
            <a:avLst/>
          </a:prstGeom>
        </p:spPr>
        <p:txBody>
          <a:bodyPr lIns="91434" tIns="45718" rIns="91434" bIns="45718"/>
          <a:lstStyle/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BRANCH OFFICE :KOCHI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S-67,GCDA COMMERCIAL COMPLEX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MARINE DRIVE ,SHANMUGHAM ROAD,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KOCHI-682031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PH:0484-2381850,2368149,2351440 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/>
              <a:t>E-mail: bococh@nsic.co.in</a:t>
            </a:r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endParaRPr lang="en-US" sz="4300" dirty="0"/>
          </a:p>
          <a:p>
            <a:pPr marL="458244" indent="-458244" defTabSz="1221983">
              <a:spcBef>
                <a:spcPct val="20000"/>
              </a:spcBef>
              <a:buFont typeface="Arial" pitchFamily="34" charset="0"/>
              <a:buChar char="•"/>
            </a:pPr>
            <a:endParaRPr lang="en-US" sz="4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273" y="4862732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0693399" cy="1069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0"/>
            <a:ext cx="10693400" cy="1069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693400" cy="1069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1069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693400" cy="1069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9300"/>
            <a:ext cx="106934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900"/>
            <a:ext cx="106934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23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MyPC</cp:lastModifiedBy>
  <cp:revision>3</cp:revision>
  <dcterms:created xsi:type="dcterms:W3CDTF">2022-06-27T07:16:11Z</dcterms:created>
  <dcterms:modified xsi:type="dcterms:W3CDTF">2022-06-27T07:45:02Z</dcterms:modified>
</cp:coreProperties>
</file>