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7"/>
  </p:notesMasterIdLst>
  <p:sldIdLst>
    <p:sldId id="582" r:id="rId2"/>
    <p:sldId id="766" r:id="rId3"/>
    <p:sldId id="459" r:id="rId4"/>
    <p:sldId id="262" r:id="rId5"/>
    <p:sldId id="263" r:id="rId6"/>
    <p:sldId id="264" r:id="rId7"/>
    <p:sldId id="765" r:id="rId8"/>
    <p:sldId id="701" r:id="rId9"/>
    <p:sldId id="566" r:id="rId10"/>
    <p:sldId id="704" r:id="rId11"/>
    <p:sldId id="705" r:id="rId12"/>
    <p:sldId id="706" r:id="rId13"/>
    <p:sldId id="707" r:id="rId14"/>
    <p:sldId id="708" r:id="rId15"/>
    <p:sldId id="742" r:id="rId16"/>
    <p:sldId id="709" r:id="rId17"/>
    <p:sldId id="696" r:id="rId18"/>
    <p:sldId id="546" r:id="rId19"/>
    <p:sldId id="710" r:id="rId20"/>
    <p:sldId id="764" r:id="rId21"/>
    <p:sldId id="699" r:id="rId22"/>
    <p:sldId id="698" r:id="rId23"/>
    <p:sldId id="700" r:id="rId24"/>
    <p:sldId id="758" r:id="rId25"/>
    <p:sldId id="759" r:id="rId26"/>
    <p:sldId id="760" r:id="rId27"/>
    <p:sldId id="770" r:id="rId28"/>
    <p:sldId id="761" r:id="rId29"/>
    <p:sldId id="762" r:id="rId30"/>
    <p:sldId id="729" r:id="rId31"/>
    <p:sldId id="731" r:id="rId32"/>
    <p:sldId id="730" r:id="rId33"/>
    <p:sldId id="732" r:id="rId34"/>
    <p:sldId id="728" r:id="rId35"/>
    <p:sldId id="663" r:id="rId36"/>
    <p:sldId id="711" r:id="rId37"/>
    <p:sldId id="641" r:id="rId38"/>
    <p:sldId id="688" r:id="rId39"/>
    <p:sldId id="712" r:id="rId40"/>
    <p:sldId id="721" r:id="rId41"/>
    <p:sldId id="713" r:id="rId42"/>
    <p:sldId id="714" r:id="rId43"/>
    <p:sldId id="453" r:id="rId44"/>
    <p:sldId id="664" r:id="rId45"/>
    <p:sldId id="715" r:id="rId46"/>
    <p:sldId id="722" r:id="rId47"/>
    <p:sldId id="716" r:id="rId48"/>
    <p:sldId id="771" r:id="rId49"/>
    <p:sldId id="718" r:id="rId50"/>
    <p:sldId id="522" r:id="rId51"/>
    <p:sldId id="723" r:id="rId52"/>
    <p:sldId id="724" r:id="rId53"/>
    <p:sldId id="725" r:id="rId54"/>
    <p:sldId id="726" r:id="rId55"/>
    <p:sldId id="727" r:id="rId56"/>
    <p:sldId id="739" r:id="rId57"/>
    <p:sldId id="740" r:id="rId58"/>
    <p:sldId id="755" r:id="rId59"/>
    <p:sldId id="741" r:id="rId60"/>
    <p:sldId id="743" r:id="rId61"/>
    <p:sldId id="750" r:id="rId62"/>
    <p:sldId id="744" r:id="rId63"/>
    <p:sldId id="751" r:id="rId64"/>
    <p:sldId id="745" r:id="rId65"/>
    <p:sldId id="772" r:id="rId66"/>
    <p:sldId id="757" r:id="rId67"/>
    <p:sldId id="733" r:id="rId68"/>
    <p:sldId id="753" r:id="rId69"/>
    <p:sldId id="754" r:id="rId70"/>
    <p:sldId id="736" r:id="rId71"/>
    <p:sldId id="768" r:id="rId72"/>
    <p:sldId id="734" r:id="rId73"/>
    <p:sldId id="752" r:id="rId74"/>
    <p:sldId id="738" r:id="rId75"/>
    <p:sldId id="746" r:id="rId76"/>
    <p:sldId id="747" r:id="rId77"/>
    <p:sldId id="748" r:id="rId78"/>
    <p:sldId id="749" r:id="rId79"/>
    <p:sldId id="735" r:id="rId80"/>
    <p:sldId id="767" r:id="rId81"/>
    <p:sldId id="737" r:id="rId82"/>
    <p:sldId id="769" r:id="rId83"/>
    <p:sldId id="773" r:id="rId84"/>
    <p:sldId id="763" r:id="rId85"/>
    <p:sldId id="430"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72" autoAdjust="0"/>
    <p:restoredTop sz="91741" autoAdjust="0"/>
  </p:normalViewPr>
  <p:slideViewPr>
    <p:cSldViewPr>
      <p:cViewPr varScale="1">
        <p:scale>
          <a:sx n="90" d="100"/>
          <a:sy n="90" d="100"/>
        </p:scale>
        <p:origin x="936" y="78"/>
      </p:cViewPr>
      <p:guideLst>
        <p:guide orient="horz" pos="2160"/>
        <p:guide pos="2880"/>
      </p:guideLst>
    </p:cSldViewPr>
  </p:slideViewPr>
  <p:outlineViewPr>
    <p:cViewPr>
      <p:scale>
        <a:sx n="33" d="100"/>
        <a:sy n="33" d="100"/>
      </p:scale>
      <p:origin x="0" y="-28968"/>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7" d="100"/>
          <a:sy n="57" d="100"/>
        </p:scale>
        <p:origin x="2550" y="4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6AD590-D540-4857-9B84-E2FA1ABEA9EB}" type="datetimeFigureOut">
              <a:rPr lang="en-US" smtClean="0"/>
              <a:pPr/>
              <a:t>4/20/2021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86069F-7980-491A-B26B-D116F36EA60C}" type="slidenum">
              <a:rPr lang="en-US" smtClean="0"/>
              <a:pPr/>
              <a:t>‹#›</a:t>
            </a:fld>
            <a:endParaRPr lang="en-US"/>
          </a:p>
        </p:txBody>
      </p:sp>
    </p:spTree>
    <p:extLst>
      <p:ext uri="{BB962C8B-B14F-4D97-AF65-F5344CB8AC3E}">
        <p14:creationId xmlns:p14="http://schemas.microsoft.com/office/powerpoint/2010/main" val="4193318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F7DFA8-8396-446A-AAA7-FA3877F6D97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5783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4185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748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86069F-7980-491A-B26B-D116F36EA60C}" type="slidenum">
              <a:rPr lang="en-US" smtClean="0"/>
              <a:pPr/>
              <a:t>50</a:t>
            </a:fld>
            <a:endParaRPr lang="en-US"/>
          </a:p>
        </p:txBody>
      </p:sp>
    </p:spTree>
    <p:extLst>
      <p:ext uri="{BB962C8B-B14F-4D97-AF65-F5344CB8AC3E}">
        <p14:creationId xmlns:p14="http://schemas.microsoft.com/office/powerpoint/2010/main" val="1449570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86069F-7980-491A-B26B-D116F36EA60C}" type="slidenum">
              <a:rPr lang="en-US" smtClean="0"/>
              <a:pPr/>
              <a:t>66</a:t>
            </a:fld>
            <a:endParaRPr lang="en-US"/>
          </a:p>
        </p:txBody>
      </p:sp>
    </p:spTree>
    <p:extLst>
      <p:ext uri="{BB962C8B-B14F-4D97-AF65-F5344CB8AC3E}">
        <p14:creationId xmlns:p14="http://schemas.microsoft.com/office/powerpoint/2010/main" val="565723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86069F-7980-491A-B26B-D116F36EA60C}" type="slidenum">
              <a:rPr lang="en-US" smtClean="0"/>
              <a:pPr/>
              <a:t>84</a:t>
            </a:fld>
            <a:endParaRPr lang="en-US"/>
          </a:p>
        </p:txBody>
      </p:sp>
    </p:spTree>
    <p:extLst>
      <p:ext uri="{BB962C8B-B14F-4D97-AF65-F5344CB8AC3E}">
        <p14:creationId xmlns:p14="http://schemas.microsoft.com/office/powerpoint/2010/main" val="1881275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838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1937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8746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2183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426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9106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1014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0328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ABD286D-6A78-4B41-B773-113551CB34D6}" type="datetime1">
              <a:rPr lang="en-US" smtClean="0"/>
              <a:pPr/>
              <a:t>4/20/2021</a:t>
            </a:fld>
            <a:endParaRPr lang="en-US"/>
          </a:p>
        </p:txBody>
      </p:sp>
      <p:sp>
        <p:nvSpPr>
          <p:cNvPr id="5" name="Footer Placeholder 4"/>
          <p:cNvSpPr>
            <a:spLocks noGrp="1"/>
          </p:cNvSpPr>
          <p:nvPr>
            <p:ph type="ftr" sz="quarter" idx="11"/>
          </p:nvPr>
        </p:nvSpPr>
        <p:spPr/>
        <p:txBody>
          <a:bodyPr/>
          <a:lstStyle/>
          <a:p>
            <a:r>
              <a:rPr lang="en-US"/>
              <a:t>CA P J JOHNEY B.Sc FCA</a:t>
            </a:r>
            <a:endParaRPr lang="en-US" dirty="0"/>
          </a:p>
        </p:txBody>
      </p:sp>
      <p:sp>
        <p:nvSpPr>
          <p:cNvPr id="6" name="Slide Number Placeholder 5"/>
          <p:cNvSpPr>
            <a:spLocks noGrp="1"/>
          </p:cNvSpPr>
          <p:nvPr>
            <p:ph type="sldNum" sz="quarter" idx="12"/>
          </p:nvPr>
        </p:nvSpPr>
        <p:spPr/>
        <p:txBody>
          <a:bodyPr/>
          <a:lstStyle/>
          <a:p>
            <a:fld id="{27CAFB24-C27C-4A95-A65A-B5BC303352B8}" type="slidenum">
              <a:rPr lang="en-US" smtClean="0"/>
              <a:pPr/>
              <a:t>‹#›</a:t>
            </a:fld>
            <a:endParaRPr lang="en-US"/>
          </a:p>
        </p:txBody>
      </p:sp>
    </p:spTree>
  </p:cSld>
  <p:clrMapOvr>
    <a:masterClrMapping/>
  </p:clrMapOvr>
  <p:transition>
    <p:sndAc>
      <p:stSnd>
        <p:snd r:embed="rId1" name="bell sound ppt.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9567C-EAD2-4762-BCC1-0F4671FAAB27}" type="datetime1">
              <a:rPr lang="en-US" smtClean="0"/>
              <a:pPr/>
              <a:t>4/20/2021</a:t>
            </a:fld>
            <a:endParaRPr lang="en-US"/>
          </a:p>
        </p:txBody>
      </p:sp>
      <p:sp>
        <p:nvSpPr>
          <p:cNvPr id="5" name="Footer Placeholder 4"/>
          <p:cNvSpPr>
            <a:spLocks noGrp="1"/>
          </p:cNvSpPr>
          <p:nvPr>
            <p:ph type="ftr" sz="quarter" idx="11"/>
          </p:nvPr>
        </p:nvSpPr>
        <p:spPr/>
        <p:txBody>
          <a:bodyPr/>
          <a:lstStyle/>
          <a:p>
            <a:r>
              <a:rPr lang="en-US"/>
              <a:t>CA P J JOHNEY B.Sc FCA</a:t>
            </a:r>
          </a:p>
        </p:txBody>
      </p:sp>
      <p:sp>
        <p:nvSpPr>
          <p:cNvPr id="6" name="Slide Number Placeholder 5"/>
          <p:cNvSpPr>
            <a:spLocks noGrp="1"/>
          </p:cNvSpPr>
          <p:nvPr>
            <p:ph type="sldNum" sz="quarter" idx="12"/>
          </p:nvPr>
        </p:nvSpPr>
        <p:spPr/>
        <p:txBody>
          <a:bodyPr/>
          <a:lstStyle/>
          <a:p>
            <a:fld id="{27CAFB24-C27C-4A95-A65A-B5BC303352B8}" type="slidenum">
              <a:rPr lang="en-US" smtClean="0"/>
              <a:pPr/>
              <a:t>‹#›</a:t>
            </a:fld>
            <a:endParaRPr lang="en-US"/>
          </a:p>
        </p:txBody>
      </p:sp>
    </p:spTree>
  </p:cSld>
  <p:clrMapOvr>
    <a:masterClrMapping/>
  </p:clrMapOvr>
  <p:transition>
    <p:sndAc>
      <p:stSnd>
        <p:snd r:embed="rId1" name="bell sound ppt.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9D5F1C-1DAD-434B-BEB3-E994A0004EC7}" type="datetime1">
              <a:rPr lang="en-US" smtClean="0"/>
              <a:pPr/>
              <a:t>4/20/2021</a:t>
            </a:fld>
            <a:endParaRPr lang="en-US"/>
          </a:p>
        </p:txBody>
      </p:sp>
      <p:sp>
        <p:nvSpPr>
          <p:cNvPr id="5" name="Footer Placeholder 4"/>
          <p:cNvSpPr>
            <a:spLocks noGrp="1"/>
          </p:cNvSpPr>
          <p:nvPr>
            <p:ph type="ftr" sz="quarter" idx="11"/>
          </p:nvPr>
        </p:nvSpPr>
        <p:spPr/>
        <p:txBody>
          <a:bodyPr/>
          <a:lstStyle/>
          <a:p>
            <a:r>
              <a:rPr lang="en-US"/>
              <a:t>CA P J JOHNEY B.Sc FCA</a:t>
            </a:r>
          </a:p>
        </p:txBody>
      </p:sp>
      <p:sp>
        <p:nvSpPr>
          <p:cNvPr id="6" name="Slide Number Placeholder 5"/>
          <p:cNvSpPr>
            <a:spLocks noGrp="1"/>
          </p:cNvSpPr>
          <p:nvPr>
            <p:ph type="sldNum" sz="quarter" idx="12"/>
          </p:nvPr>
        </p:nvSpPr>
        <p:spPr/>
        <p:txBody>
          <a:bodyPr/>
          <a:lstStyle/>
          <a:p>
            <a:fld id="{27CAFB24-C27C-4A95-A65A-B5BC303352B8}" type="slidenum">
              <a:rPr lang="en-US" smtClean="0"/>
              <a:pPr/>
              <a:t>‹#›</a:t>
            </a:fld>
            <a:endParaRPr lang="en-US"/>
          </a:p>
        </p:txBody>
      </p:sp>
    </p:spTree>
  </p:cSld>
  <p:clrMapOvr>
    <a:masterClrMapping/>
  </p:clrMapOvr>
  <p:transition>
    <p:sndAc>
      <p:stSnd>
        <p:snd r:embed="rId1" name="bell sound ppt.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2FAB4F-ABA4-4CF8-9B02-E7CFF13C1AAB}" type="datetime1">
              <a:rPr lang="en-US" smtClean="0"/>
              <a:pPr/>
              <a:t>4/20/2021</a:t>
            </a:fld>
            <a:endParaRPr lang="en-US"/>
          </a:p>
        </p:txBody>
      </p:sp>
      <p:sp>
        <p:nvSpPr>
          <p:cNvPr id="5" name="Footer Placeholder 4"/>
          <p:cNvSpPr>
            <a:spLocks noGrp="1"/>
          </p:cNvSpPr>
          <p:nvPr>
            <p:ph type="ftr" sz="quarter" idx="11"/>
          </p:nvPr>
        </p:nvSpPr>
        <p:spPr/>
        <p:txBody>
          <a:bodyPr/>
          <a:lstStyle/>
          <a:p>
            <a:r>
              <a:rPr lang="en-US"/>
              <a:t>CA P J JOHNEY B.Sc FCA</a:t>
            </a:r>
          </a:p>
        </p:txBody>
      </p:sp>
      <p:sp>
        <p:nvSpPr>
          <p:cNvPr id="6" name="Slide Number Placeholder 5"/>
          <p:cNvSpPr>
            <a:spLocks noGrp="1"/>
          </p:cNvSpPr>
          <p:nvPr>
            <p:ph type="sldNum" sz="quarter" idx="12"/>
          </p:nvPr>
        </p:nvSpPr>
        <p:spPr/>
        <p:txBody>
          <a:bodyPr/>
          <a:lstStyle/>
          <a:p>
            <a:fld id="{27CAFB24-C27C-4A95-A65A-B5BC303352B8}" type="slidenum">
              <a:rPr lang="en-US" smtClean="0"/>
              <a:pPr/>
              <a:t>‹#›</a:t>
            </a:fld>
            <a:endParaRPr lang="en-US"/>
          </a:p>
        </p:txBody>
      </p:sp>
    </p:spTree>
  </p:cSld>
  <p:clrMapOvr>
    <a:masterClrMapping/>
  </p:clrMapOvr>
  <p:transition>
    <p:sndAc>
      <p:stSnd>
        <p:snd r:embed="rId1" name="bell sound ppt.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02F1A6-0A8B-4969-B6BE-839DB6B597B6}" type="datetime1">
              <a:rPr lang="en-US" smtClean="0"/>
              <a:pPr/>
              <a:t>4/20/2021</a:t>
            </a:fld>
            <a:endParaRPr lang="en-US"/>
          </a:p>
        </p:txBody>
      </p:sp>
      <p:sp>
        <p:nvSpPr>
          <p:cNvPr id="5" name="Footer Placeholder 4"/>
          <p:cNvSpPr>
            <a:spLocks noGrp="1"/>
          </p:cNvSpPr>
          <p:nvPr>
            <p:ph type="ftr" sz="quarter" idx="11"/>
          </p:nvPr>
        </p:nvSpPr>
        <p:spPr/>
        <p:txBody>
          <a:bodyPr/>
          <a:lstStyle/>
          <a:p>
            <a:r>
              <a:rPr lang="en-US"/>
              <a:t>CA P J JOHNEY B.Sc FCA</a:t>
            </a:r>
          </a:p>
        </p:txBody>
      </p:sp>
      <p:sp>
        <p:nvSpPr>
          <p:cNvPr id="6" name="Slide Number Placeholder 5"/>
          <p:cNvSpPr>
            <a:spLocks noGrp="1"/>
          </p:cNvSpPr>
          <p:nvPr>
            <p:ph type="sldNum" sz="quarter" idx="12"/>
          </p:nvPr>
        </p:nvSpPr>
        <p:spPr/>
        <p:txBody>
          <a:bodyPr/>
          <a:lstStyle/>
          <a:p>
            <a:fld id="{27CAFB24-C27C-4A95-A65A-B5BC303352B8}" type="slidenum">
              <a:rPr lang="en-US" smtClean="0"/>
              <a:pPr/>
              <a:t>‹#›</a:t>
            </a:fld>
            <a:endParaRPr lang="en-US"/>
          </a:p>
        </p:txBody>
      </p:sp>
    </p:spTree>
  </p:cSld>
  <p:clrMapOvr>
    <a:masterClrMapping/>
  </p:clrMapOvr>
  <p:transition>
    <p:sndAc>
      <p:stSnd>
        <p:snd r:embed="rId1" name="bell sound ppt.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573500-FC38-4D1B-8DB6-EBBF88AC1F78}" type="datetime1">
              <a:rPr lang="en-US" smtClean="0"/>
              <a:pPr/>
              <a:t>4/20/2021</a:t>
            </a:fld>
            <a:endParaRPr lang="en-US"/>
          </a:p>
        </p:txBody>
      </p:sp>
      <p:sp>
        <p:nvSpPr>
          <p:cNvPr id="6" name="Footer Placeholder 5"/>
          <p:cNvSpPr>
            <a:spLocks noGrp="1"/>
          </p:cNvSpPr>
          <p:nvPr>
            <p:ph type="ftr" sz="quarter" idx="11"/>
          </p:nvPr>
        </p:nvSpPr>
        <p:spPr/>
        <p:txBody>
          <a:bodyPr/>
          <a:lstStyle/>
          <a:p>
            <a:r>
              <a:rPr lang="en-US"/>
              <a:t>CA P J JOHNEY B.Sc FCA</a:t>
            </a:r>
          </a:p>
        </p:txBody>
      </p:sp>
      <p:sp>
        <p:nvSpPr>
          <p:cNvPr id="7" name="Slide Number Placeholder 6"/>
          <p:cNvSpPr>
            <a:spLocks noGrp="1"/>
          </p:cNvSpPr>
          <p:nvPr>
            <p:ph type="sldNum" sz="quarter" idx="12"/>
          </p:nvPr>
        </p:nvSpPr>
        <p:spPr/>
        <p:txBody>
          <a:bodyPr/>
          <a:lstStyle/>
          <a:p>
            <a:fld id="{27CAFB24-C27C-4A95-A65A-B5BC303352B8}" type="slidenum">
              <a:rPr lang="en-US" smtClean="0"/>
              <a:pPr/>
              <a:t>‹#›</a:t>
            </a:fld>
            <a:endParaRPr lang="en-US"/>
          </a:p>
        </p:txBody>
      </p:sp>
    </p:spTree>
  </p:cSld>
  <p:clrMapOvr>
    <a:masterClrMapping/>
  </p:clrMapOvr>
  <p:transition>
    <p:sndAc>
      <p:stSnd>
        <p:snd r:embed="rId1" name="bell sound ppt.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0AC79C-D3EE-4CB7-B6A3-5BCE24AF0C20}" type="datetime1">
              <a:rPr lang="en-US" smtClean="0"/>
              <a:pPr/>
              <a:t>4/20/2021</a:t>
            </a:fld>
            <a:endParaRPr lang="en-US"/>
          </a:p>
        </p:txBody>
      </p:sp>
      <p:sp>
        <p:nvSpPr>
          <p:cNvPr id="8" name="Footer Placeholder 7"/>
          <p:cNvSpPr>
            <a:spLocks noGrp="1"/>
          </p:cNvSpPr>
          <p:nvPr>
            <p:ph type="ftr" sz="quarter" idx="11"/>
          </p:nvPr>
        </p:nvSpPr>
        <p:spPr/>
        <p:txBody>
          <a:bodyPr/>
          <a:lstStyle/>
          <a:p>
            <a:r>
              <a:rPr lang="en-US"/>
              <a:t>CA P J JOHNEY B.Sc FCA</a:t>
            </a:r>
          </a:p>
        </p:txBody>
      </p:sp>
      <p:sp>
        <p:nvSpPr>
          <p:cNvPr id="9" name="Slide Number Placeholder 8"/>
          <p:cNvSpPr>
            <a:spLocks noGrp="1"/>
          </p:cNvSpPr>
          <p:nvPr>
            <p:ph type="sldNum" sz="quarter" idx="12"/>
          </p:nvPr>
        </p:nvSpPr>
        <p:spPr/>
        <p:txBody>
          <a:bodyPr/>
          <a:lstStyle/>
          <a:p>
            <a:fld id="{27CAFB24-C27C-4A95-A65A-B5BC303352B8}" type="slidenum">
              <a:rPr lang="en-US" smtClean="0"/>
              <a:pPr/>
              <a:t>‹#›</a:t>
            </a:fld>
            <a:endParaRPr lang="en-US"/>
          </a:p>
        </p:txBody>
      </p:sp>
    </p:spTree>
  </p:cSld>
  <p:clrMapOvr>
    <a:masterClrMapping/>
  </p:clrMapOvr>
  <p:transition>
    <p:sndAc>
      <p:stSnd>
        <p:snd r:embed="rId1" name="bell sound ppt.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21A643-D6F4-4785-81A1-5342BE9F11CD}" type="datetime1">
              <a:rPr lang="en-US" smtClean="0"/>
              <a:pPr/>
              <a:t>4/20/2021</a:t>
            </a:fld>
            <a:endParaRPr lang="en-US"/>
          </a:p>
        </p:txBody>
      </p:sp>
      <p:sp>
        <p:nvSpPr>
          <p:cNvPr id="4" name="Footer Placeholder 3"/>
          <p:cNvSpPr>
            <a:spLocks noGrp="1"/>
          </p:cNvSpPr>
          <p:nvPr>
            <p:ph type="ftr" sz="quarter" idx="11"/>
          </p:nvPr>
        </p:nvSpPr>
        <p:spPr/>
        <p:txBody>
          <a:bodyPr/>
          <a:lstStyle/>
          <a:p>
            <a:r>
              <a:rPr lang="en-US"/>
              <a:t>CA P J JOHNEY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pPr/>
              <a:t>‹#›</a:t>
            </a:fld>
            <a:endParaRPr lang="en-US"/>
          </a:p>
        </p:txBody>
      </p:sp>
    </p:spTree>
  </p:cSld>
  <p:clrMapOvr>
    <a:masterClrMapping/>
  </p:clrMapOvr>
  <p:transition>
    <p:sndAc>
      <p:stSnd>
        <p:snd r:embed="rId1" name="bell sound ppt.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3F416-F862-4793-9507-BF09295E3E36}" type="datetime1">
              <a:rPr lang="en-US" smtClean="0"/>
              <a:pPr/>
              <a:t>4/20/2021</a:t>
            </a:fld>
            <a:endParaRPr lang="en-US"/>
          </a:p>
        </p:txBody>
      </p:sp>
      <p:sp>
        <p:nvSpPr>
          <p:cNvPr id="3" name="Footer Placeholder 2"/>
          <p:cNvSpPr>
            <a:spLocks noGrp="1"/>
          </p:cNvSpPr>
          <p:nvPr>
            <p:ph type="ftr" sz="quarter" idx="11"/>
          </p:nvPr>
        </p:nvSpPr>
        <p:spPr/>
        <p:txBody>
          <a:bodyPr/>
          <a:lstStyle/>
          <a:p>
            <a:r>
              <a:rPr lang="en-US"/>
              <a:t>CA P J JOHNEY B.Sc FCA</a:t>
            </a:r>
          </a:p>
        </p:txBody>
      </p:sp>
      <p:sp>
        <p:nvSpPr>
          <p:cNvPr id="4" name="Slide Number Placeholder 3"/>
          <p:cNvSpPr>
            <a:spLocks noGrp="1"/>
          </p:cNvSpPr>
          <p:nvPr>
            <p:ph type="sldNum" sz="quarter" idx="12"/>
          </p:nvPr>
        </p:nvSpPr>
        <p:spPr/>
        <p:txBody>
          <a:bodyPr/>
          <a:lstStyle/>
          <a:p>
            <a:fld id="{27CAFB24-C27C-4A95-A65A-B5BC303352B8}" type="slidenum">
              <a:rPr lang="en-US" smtClean="0"/>
              <a:pPr/>
              <a:t>‹#›</a:t>
            </a:fld>
            <a:endParaRPr lang="en-US"/>
          </a:p>
        </p:txBody>
      </p:sp>
    </p:spTree>
  </p:cSld>
  <p:clrMapOvr>
    <a:masterClrMapping/>
  </p:clrMapOvr>
  <p:transition>
    <p:sndAc>
      <p:stSnd>
        <p:snd r:embed="rId1" name="bell sound ppt.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375823-6A68-4FF9-AE04-A289B0BE5180}" type="datetime1">
              <a:rPr lang="en-US" smtClean="0"/>
              <a:pPr/>
              <a:t>4/20/2021</a:t>
            </a:fld>
            <a:endParaRPr lang="en-US"/>
          </a:p>
        </p:txBody>
      </p:sp>
      <p:sp>
        <p:nvSpPr>
          <p:cNvPr id="6" name="Footer Placeholder 5"/>
          <p:cNvSpPr>
            <a:spLocks noGrp="1"/>
          </p:cNvSpPr>
          <p:nvPr>
            <p:ph type="ftr" sz="quarter" idx="11"/>
          </p:nvPr>
        </p:nvSpPr>
        <p:spPr/>
        <p:txBody>
          <a:bodyPr/>
          <a:lstStyle/>
          <a:p>
            <a:r>
              <a:rPr lang="en-US"/>
              <a:t>CA P J JOHNEY B.Sc FCA</a:t>
            </a:r>
          </a:p>
        </p:txBody>
      </p:sp>
      <p:sp>
        <p:nvSpPr>
          <p:cNvPr id="7" name="Slide Number Placeholder 6"/>
          <p:cNvSpPr>
            <a:spLocks noGrp="1"/>
          </p:cNvSpPr>
          <p:nvPr>
            <p:ph type="sldNum" sz="quarter" idx="12"/>
          </p:nvPr>
        </p:nvSpPr>
        <p:spPr/>
        <p:txBody>
          <a:bodyPr/>
          <a:lstStyle/>
          <a:p>
            <a:fld id="{27CAFB24-C27C-4A95-A65A-B5BC303352B8}" type="slidenum">
              <a:rPr lang="en-US" smtClean="0"/>
              <a:pPr/>
              <a:t>‹#›</a:t>
            </a:fld>
            <a:endParaRPr lang="en-US"/>
          </a:p>
        </p:txBody>
      </p:sp>
    </p:spTree>
  </p:cSld>
  <p:clrMapOvr>
    <a:masterClrMapping/>
  </p:clrMapOvr>
  <p:transition>
    <p:sndAc>
      <p:stSnd>
        <p:snd r:embed="rId1" name="bell sound ppt.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CA0DA4-C8AC-45C6-A82F-90412FA4F1DB}" type="datetime1">
              <a:rPr lang="en-US" smtClean="0"/>
              <a:pPr/>
              <a:t>4/20/2021</a:t>
            </a:fld>
            <a:endParaRPr lang="en-US"/>
          </a:p>
        </p:txBody>
      </p:sp>
      <p:sp>
        <p:nvSpPr>
          <p:cNvPr id="6" name="Footer Placeholder 5"/>
          <p:cNvSpPr>
            <a:spLocks noGrp="1"/>
          </p:cNvSpPr>
          <p:nvPr>
            <p:ph type="ftr" sz="quarter" idx="11"/>
          </p:nvPr>
        </p:nvSpPr>
        <p:spPr/>
        <p:txBody>
          <a:bodyPr/>
          <a:lstStyle/>
          <a:p>
            <a:r>
              <a:rPr lang="en-US"/>
              <a:t>CA P J JOHNEY B.Sc FCA</a:t>
            </a:r>
          </a:p>
        </p:txBody>
      </p:sp>
      <p:sp>
        <p:nvSpPr>
          <p:cNvPr id="7" name="Slide Number Placeholder 6"/>
          <p:cNvSpPr>
            <a:spLocks noGrp="1"/>
          </p:cNvSpPr>
          <p:nvPr>
            <p:ph type="sldNum" sz="quarter" idx="12"/>
          </p:nvPr>
        </p:nvSpPr>
        <p:spPr/>
        <p:txBody>
          <a:bodyPr/>
          <a:lstStyle/>
          <a:p>
            <a:fld id="{27CAFB24-C27C-4A95-A65A-B5BC303352B8}" type="slidenum">
              <a:rPr lang="en-US" smtClean="0"/>
              <a:pPr/>
              <a:t>‹#›</a:t>
            </a:fld>
            <a:endParaRPr lang="en-US"/>
          </a:p>
        </p:txBody>
      </p:sp>
    </p:spTree>
  </p:cSld>
  <p:clrMapOvr>
    <a:masterClrMapping/>
  </p:clrMapOvr>
  <p:transition>
    <p:sndAc>
      <p:stSnd>
        <p:snd r:embed="rId1" name="bell sound ppt.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DE677DF5-9BDA-477D-AA2E-631CA6F98A91}" type="datetime1">
              <a:rPr lang="en-US" smtClean="0"/>
              <a:pPr/>
              <a:t>4/20/2021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a:t>CA P J JOHNEY B.Sc FCA</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27CAFB24-C27C-4A95-A65A-B5BC303352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bell sound ppt.wav"/>
      </p:stSnd>
    </p:sndAc>
  </p:transition>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accountingforngos.org/public/storage/form_downloads/pdf/160320062649-FC-3C.pdf"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735" y="244881"/>
            <a:ext cx="9036496" cy="5170646"/>
          </a:xfrm>
          <a:prstGeom prst="rect">
            <a:avLst/>
          </a:prstGeom>
          <a:noFill/>
        </p:spPr>
        <p:txBody>
          <a:bodyPr wrap="square" rtlCol="0">
            <a:spAutoFit/>
          </a:bodyPr>
          <a:lstStyle/>
          <a:p>
            <a:pPr lvl="0" algn="ctr"/>
            <a:endParaRPr lang="en-US" sz="2600" b="1" u="sng" dirty="0">
              <a:solidFill>
                <a:prstClr val="white"/>
              </a:solidFill>
            </a:endParaRPr>
          </a:p>
          <a:p>
            <a:pPr lvl="0" algn="ctr"/>
            <a:endParaRPr lang="en-US" sz="2600" b="1" u="sng" dirty="0">
              <a:solidFill>
                <a:prstClr val="white"/>
              </a:solidFill>
            </a:endParaRPr>
          </a:p>
          <a:p>
            <a:pPr lvl="0" algn="ctr"/>
            <a:endParaRPr lang="en-US" sz="2600" b="1" u="sng" dirty="0">
              <a:solidFill>
                <a:prstClr val="white"/>
              </a:solidFill>
            </a:endParaRPr>
          </a:p>
          <a:p>
            <a:pPr lvl="0" algn="ctr"/>
            <a:r>
              <a:rPr lang="en-US" sz="2600" b="1" u="sng" dirty="0">
                <a:solidFill>
                  <a:prstClr val="white"/>
                </a:solidFill>
              </a:rPr>
              <a:t>WEBINAR</a:t>
            </a:r>
            <a:r>
              <a:rPr lang="en-US" sz="2800" b="1" i="1" dirty="0">
                <a:solidFill>
                  <a:prstClr val="white"/>
                </a:solidFill>
              </a:rPr>
              <a:t> </a:t>
            </a:r>
            <a:r>
              <a:rPr lang="en-US" sz="2600" b="1" u="sng" dirty="0">
                <a:solidFill>
                  <a:prstClr val="white"/>
                </a:solidFill>
              </a:rPr>
              <a:t>ON NEW REGISTRATION PROCEDURES OF CHARITABLE AND RELIGIOUS TRUSTS/INSTITUTIONS  UNDER INCOME TAX ACT, FCRA RENEWAL,CSR REGISTRATION.</a:t>
            </a:r>
          </a:p>
          <a:p>
            <a:pPr algn="ctr"/>
            <a:endParaRPr lang="en-US" sz="4000" b="1" i="1" dirty="0">
              <a:solidFill>
                <a:prstClr val="white"/>
              </a:solidFill>
            </a:endParaRPr>
          </a:p>
          <a:p>
            <a:pPr algn="ctr"/>
            <a:endParaRPr lang="en-US" sz="4400" b="1" dirty="0">
              <a:solidFill>
                <a:prstClr val="white"/>
              </a:solidFill>
            </a:endParaRPr>
          </a:p>
          <a:p>
            <a:pPr algn="ctr"/>
            <a:endParaRPr lang="en-US" sz="4400" b="1" dirty="0">
              <a:solidFill>
                <a:prstClr val="white"/>
              </a:solidFill>
            </a:endParaRPr>
          </a:p>
          <a:p>
            <a:pPr algn="ctr"/>
            <a:endParaRPr lang="en-US" sz="4400" b="1" dirty="0">
              <a:solidFill>
                <a:prstClr val="white"/>
              </a:solidFill>
            </a:endParaRPr>
          </a:p>
        </p:txBody>
      </p:sp>
      <p:sp>
        <p:nvSpPr>
          <p:cNvPr id="7" name="TextBox 6"/>
          <p:cNvSpPr txBox="1"/>
          <p:nvPr/>
        </p:nvSpPr>
        <p:spPr>
          <a:xfrm>
            <a:off x="4680422" y="3351804"/>
            <a:ext cx="3745556" cy="3508653"/>
          </a:xfrm>
          <a:prstGeom prst="rect">
            <a:avLst/>
          </a:prstGeom>
          <a:noFill/>
        </p:spPr>
        <p:txBody>
          <a:bodyPr wrap="square" rtlCol="0">
            <a:spAutoFit/>
          </a:bodyPr>
          <a:lstStyle/>
          <a:p>
            <a:pPr algn="ctr"/>
            <a:r>
              <a:rPr lang="en-US" sz="2200" b="1" dirty="0">
                <a:solidFill>
                  <a:prstClr val="white"/>
                </a:solidFill>
              </a:rPr>
              <a:t>CA. P J JOHNEY, B.Sc., FCA, </a:t>
            </a:r>
          </a:p>
          <a:p>
            <a:pPr algn="ctr"/>
            <a:r>
              <a:rPr lang="en-US" sz="2200" b="1" dirty="0">
                <a:solidFill>
                  <a:prstClr val="white"/>
                </a:solidFill>
              </a:rPr>
              <a:t>JOHNEY &amp; Co. EDAPPALLY</a:t>
            </a:r>
          </a:p>
          <a:p>
            <a:pPr algn="ctr"/>
            <a:r>
              <a:rPr lang="en-US" sz="2200" b="1" dirty="0">
                <a:solidFill>
                  <a:prstClr val="white"/>
                </a:solidFill>
              </a:rPr>
              <a:t>Ph: 9388601505</a:t>
            </a:r>
          </a:p>
          <a:p>
            <a:pPr algn="ctr"/>
            <a:r>
              <a:rPr lang="en-US" sz="2200" b="1" dirty="0">
                <a:solidFill>
                  <a:prstClr val="white"/>
                </a:solidFill>
              </a:rPr>
              <a:t>Email: auditor.jandco@gmail.com</a:t>
            </a:r>
          </a:p>
          <a:p>
            <a:pPr algn="ctr"/>
            <a:r>
              <a:rPr lang="en-US" sz="2800" b="1" dirty="0">
                <a:solidFill>
                  <a:prstClr val="white"/>
                </a:solidFill>
              </a:rPr>
              <a:t> </a:t>
            </a:r>
          </a:p>
          <a:p>
            <a:pPr algn="ctr"/>
            <a:endParaRPr lang="en-US" sz="2800" b="1" dirty="0">
              <a:solidFill>
                <a:prstClr val="white"/>
              </a:solidFill>
            </a:endParaRPr>
          </a:p>
          <a:p>
            <a:pPr algn="ctr"/>
            <a:endParaRPr lang="en-US" sz="2800" b="1" dirty="0">
              <a:solidFill>
                <a:prstClr val="white"/>
              </a:solidFill>
            </a:endParaRPr>
          </a:p>
          <a:p>
            <a:endParaRPr lang="en-US" sz="2800" dirty="0">
              <a:solidFill>
                <a:prstClr val="black"/>
              </a:solidFill>
            </a:endParaRPr>
          </a:p>
        </p:txBody>
      </p:sp>
      <p:pic>
        <p:nvPicPr>
          <p:cNvPr id="5" name="Content Placeholder 3" descr="recent photo 14.01.2019.jpg"/>
          <p:cNvPicPr>
            <a:picLocks noChangeAspect="1"/>
          </p:cNvPicPr>
          <p:nvPr/>
        </p:nvPicPr>
        <p:blipFill>
          <a:blip r:embed="rId4" cstate="print"/>
          <a:srcRect l="10145" t="7463" r="2899" b="7462"/>
          <a:stretch>
            <a:fillRect/>
          </a:stretch>
        </p:blipFill>
        <p:spPr>
          <a:xfrm>
            <a:off x="569012" y="3226720"/>
            <a:ext cx="3626459" cy="2667726"/>
          </a:xfrm>
          <a:prstGeom prst="rect">
            <a:avLst/>
          </a:prstGeom>
          <a:ln>
            <a:noFill/>
          </a:ln>
          <a:effectLst/>
        </p:spPr>
      </p:pic>
      <p:sp>
        <p:nvSpPr>
          <p:cNvPr id="2" name="Footer Placeholder 1"/>
          <p:cNvSpPr>
            <a:spLocks noGrp="1"/>
          </p:cNvSpPr>
          <p:nvPr>
            <p:ph type="ftr" sz="quarter" idx="11"/>
          </p:nvPr>
        </p:nvSpPr>
        <p:spPr/>
        <p:txBody>
          <a:bodyPr/>
          <a:lstStyle/>
          <a:p>
            <a:r>
              <a:rPr lang="en-US" dirty="0">
                <a:solidFill>
                  <a:prstClr val="white"/>
                </a:solidFill>
              </a:rPr>
              <a:t>CA P J JOHNEY </a:t>
            </a:r>
            <a:r>
              <a:rPr lang="en-US" dirty="0" err="1">
                <a:solidFill>
                  <a:prstClr val="white"/>
                </a:solidFill>
              </a:rPr>
              <a:t>B.Sc</a:t>
            </a:r>
            <a:r>
              <a:rPr lang="en-US" dirty="0">
                <a:solidFill>
                  <a:prstClr val="white"/>
                </a:solidFill>
              </a:rPr>
              <a:t> FCA</a:t>
            </a:r>
          </a:p>
        </p:txBody>
      </p:sp>
      <p:sp>
        <p:nvSpPr>
          <p:cNvPr id="3" name="Slide Number Placeholder 2"/>
          <p:cNvSpPr>
            <a:spLocks noGrp="1"/>
          </p:cNvSpPr>
          <p:nvPr>
            <p:ph type="sldNum" sz="quarter" idx="12"/>
          </p:nvPr>
        </p:nvSpPr>
        <p:spPr/>
        <p:txBody>
          <a:bodyPr/>
          <a:lstStyle/>
          <a:p>
            <a:fld id="{27CAFB24-C27C-4A95-A65A-B5BC303352B8}" type="slidenum">
              <a:rPr lang="en-US" smtClean="0">
                <a:solidFill>
                  <a:prstClr val="white"/>
                </a:solidFill>
              </a:rPr>
              <a:pPr/>
              <a:t>1</a:t>
            </a:fld>
            <a:endParaRPr lang="en-US">
              <a:solidFill>
                <a:prstClr val="white"/>
              </a:solidFill>
            </a:endParaRPr>
          </a:p>
        </p:txBody>
      </p:sp>
      <p:pic>
        <p:nvPicPr>
          <p:cNvPr id="8" name="Picture 7">
            <a:extLst>
              <a:ext uri="{FF2B5EF4-FFF2-40B4-BE49-F238E27FC236}">
                <a16:creationId xmlns:a16="http://schemas.microsoft.com/office/drawing/2014/main" id="{8DEE9495-0815-4090-800C-E7F42533BE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404664"/>
            <a:ext cx="8097626" cy="790099"/>
          </a:xfrm>
          <a:prstGeom prst="rect">
            <a:avLst/>
          </a:prstGeom>
        </p:spPr>
      </p:pic>
    </p:spTree>
    <p:extLst>
      <p:ext uri="{BB962C8B-B14F-4D97-AF65-F5344CB8AC3E}">
        <p14:creationId xmlns:p14="http://schemas.microsoft.com/office/powerpoint/2010/main" val="2883189845"/>
      </p:ext>
    </p:extLst>
  </p:cSld>
  <p:clrMapOvr>
    <a:masterClrMapping/>
  </p:clrMapOvr>
  <p:transition>
    <p:sndAc>
      <p:stSnd>
        <p:snd r:embed="rId3" name="bell sound ppt.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8"/>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FFFF"/>
              </a:buClr>
              <a:buSzPts val="3240"/>
              <a:buFont typeface="Calibri"/>
              <a:buNone/>
            </a:pPr>
            <a:r>
              <a:rPr lang="en-US" sz="4000" b="1" u="sng" dirty="0"/>
              <a:t>Renewal of registration under section 10(23C) ,12AB, and 80G</a:t>
            </a:r>
            <a:endParaRPr sz="3959" dirty="0"/>
          </a:p>
        </p:txBody>
      </p:sp>
      <p:sp>
        <p:nvSpPr>
          <p:cNvPr id="323" name="Google Shape;323;p28"/>
          <p:cNvSpPr txBox="1">
            <a:spLocks noGrp="1"/>
          </p:cNvSpPr>
          <p:nvPr>
            <p:ph idx="1"/>
          </p:nvPr>
        </p:nvSpPr>
        <p:spPr>
          <a:xfrm>
            <a:off x="489268" y="2310752"/>
            <a:ext cx="8229600" cy="4525963"/>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lt1"/>
              </a:buClr>
              <a:buSzPts val="2960"/>
              <a:buChar char="•"/>
            </a:pPr>
            <a:r>
              <a:rPr lang="en-US" dirty="0"/>
              <a:t>On receipt of the application, the PCIT/ CIT will pass an order for registration/ approval for the period of 5 years. </a:t>
            </a:r>
          </a:p>
          <a:p>
            <a:pPr marL="0" lvl="0" indent="0" algn="just" rtl="0">
              <a:lnSpc>
                <a:spcPct val="90000"/>
              </a:lnSpc>
              <a:spcBef>
                <a:spcPts val="0"/>
              </a:spcBef>
              <a:spcAft>
                <a:spcPts val="0"/>
              </a:spcAft>
              <a:buClr>
                <a:schemeClr val="lt1"/>
              </a:buClr>
              <a:buSzPts val="2960"/>
              <a:buNone/>
            </a:pPr>
            <a:endParaRPr lang="en-US" dirty="0"/>
          </a:p>
          <a:p>
            <a:pPr marL="342900" lvl="0" indent="-342900" algn="just" rtl="0">
              <a:lnSpc>
                <a:spcPct val="90000"/>
              </a:lnSpc>
              <a:spcBef>
                <a:spcPts val="0"/>
              </a:spcBef>
              <a:spcAft>
                <a:spcPts val="0"/>
              </a:spcAft>
              <a:buClr>
                <a:schemeClr val="lt1"/>
              </a:buClr>
              <a:buSzPts val="2960"/>
              <a:buChar char="•"/>
            </a:pPr>
            <a:r>
              <a:rPr lang="en-US" dirty="0"/>
              <a:t>The order for registration / approval in such cases will be required to be passed within 3 months from the end of the month in which the application will be filed.</a:t>
            </a:r>
            <a:endParaRPr dirty="0"/>
          </a:p>
          <a:p>
            <a:pPr marL="342900" lvl="0" indent="-154940" algn="l" rtl="0">
              <a:lnSpc>
                <a:spcPct val="90000"/>
              </a:lnSpc>
              <a:spcBef>
                <a:spcPts val="592"/>
              </a:spcBef>
              <a:spcAft>
                <a:spcPts val="0"/>
              </a:spcAft>
              <a:buClr>
                <a:schemeClr val="lt1"/>
              </a:buClr>
              <a:buSzPts val="2960"/>
              <a:buNone/>
            </a:pPr>
            <a:endParaRPr sz="2960" dirty="0"/>
          </a:p>
        </p:txBody>
      </p:sp>
      <p:sp>
        <p:nvSpPr>
          <p:cNvPr id="324" name="Google Shape;324;p28"/>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 P J JOHNEY B.Sc FCA</a:t>
            </a:r>
            <a:endParaRPr/>
          </a:p>
        </p:txBody>
      </p:sp>
      <p:sp>
        <p:nvSpPr>
          <p:cNvPr id="325" name="Google Shape;325;p2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10</a:t>
            </a:fld>
            <a:endParaRPr/>
          </a:p>
        </p:txBody>
      </p:sp>
    </p:spTree>
    <p:extLst>
      <p:ext uri="{BB962C8B-B14F-4D97-AF65-F5344CB8AC3E}">
        <p14:creationId xmlns:p14="http://schemas.microsoft.com/office/powerpoint/2010/main" val="2340721298"/>
      </p:ext>
    </p:extLst>
  </p:cSld>
  <p:clrMapOvr>
    <a:masterClrMapping/>
  </p:clrMapOvr>
  <p:transition>
    <p:sndAc>
      <p:stSnd>
        <p:snd r:embed="rId3" name="bell sound ppt.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8"/>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FFFF"/>
              </a:buClr>
              <a:buSzPts val="3240"/>
              <a:buFont typeface="Calibri"/>
              <a:buNone/>
            </a:pPr>
            <a:r>
              <a:rPr lang="en-US" sz="4000" b="1" u="sng" dirty="0"/>
              <a:t>Renewal of registration under section 10(23C) ,12AB, and 80G</a:t>
            </a:r>
            <a:endParaRPr sz="3959" dirty="0"/>
          </a:p>
        </p:txBody>
      </p:sp>
      <p:sp>
        <p:nvSpPr>
          <p:cNvPr id="323" name="Google Shape;323;p28"/>
          <p:cNvSpPr txBox="1">
            <a:spLocks noGrp="1"/>
          </p:cNvSpPr>
          <p:nvPr>
            <p:ph idx="1"/>
          </p:nvPr>
        </p:nvSpPr>
        <p:spPr>
          <a:xfrm>
            <a:off x="451978" y="2368011"/>
            <a:ext cx="8229600" cy="4525963"/>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592"/>
              </a:spcBef>
              <a:spcAft>
                <a:spcPts val="0"/>
              </a:spcAft>
              <a:buClr>
                <a:schemeClr val="lt1"/>
              </a:buClr>
              <a:buSzPts val="2960"/>
              <a:buChar char="•"/>
            </a:pPr>
            <a:r>
              <a:rPr lang="en-US" sz="3600" dirty="0"/>
              <a:t>The new approval/ registration will be applicable from the assessment year from which the approval/ registration was originally granted under the existing provisions.</a:t>
            </a:r>
            <a:endParaRPr sz="3600" dirty="0"/>
          </a:p>
          <a:p>
            <a:pPr marL="342900" lvl="0" indent="-154940" algn="l" rtl="0">
              <a:lnSpc>
                <a:spcPct val="90000"/>
              </a:lnSpc>
              <a:spcBef>
                <a:spcPts val="592"/>
              </a:spcBef>
              <a:spcAft>
                <a:spcPts val="0"/>
              </a:spcAft>
              <a:buClr>
                <a:schemeClr val="lt1"/>
              </a:buClr>
              <a:buSzPts val="2960"/>
              <a:buNone/>
            </a:pPr>
            <a:endParaRPr sz="2960" dirty="0"/>
          </a:p>
        </p:txBody>
      </p:sp>
      <p:sp>
        <p:nvSpPr>
          <p:cNvPr id="324" name="Google Shape;324;p28"/>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 P J JOHNEY B.Sc FCA</a:t>
            </a:r>
            <a:endParaRPr/>
          </a:p>
        </p:txBody>
      </p:sp>
      <p:sp>
        <p:nvSpPr>
          <p:cNvPr id="325" name="Google Shape;325;p2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spTree>
    <p:extLst>
      <p:ext uri="{BB962C8B-B14F-4D97-AF65-F5344CB8AC3E}">
        <p14:creationId xmlns:p14="http://schemas.microsoft.com/office/powerpoint/2010/main" val="3579157930"/>
      </p:ext>
    </p:extLst>
  </p:cSld>
  <p:clrMapOvr>
    <a:masterClrMapping/>
  </p:clrMapOvr>
  <p:transition>
    <p:sndAc>
      <p:stSnd>
        <p:snd r:embed="rId3" name="bell sound ppt.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Calibri"/>
              <a:buNone/>
            </a:pPr>
            <a:r>
              <a:rPr lang="en-US" sz="3600" b="1" u="sng" dirty="0" err="1"/>
              <a:t>Rationalising</a:t>
            </a:r>
            <a:r>
              <a:rPr lang="en-US" sz="3600" b="1" u="sng" dirty="0"/>
              <a:t> and </a:t>
            </a:r>
            <a:r>
              <a:rPr lang="en-US" sz="3600" b="1" u="sng" dirty="0" err="1"/>
              <a:t>digitalising</a:t>
            </a:r>
            <a:r>
              <a:rPr lang="en-US" sz="3600" b="1" u="sng" dirty="0"/>
              <a:t> the process of registration for Charitable Institute.</a:t>
            </a:r>
            <a:endParaRPr sz="3600" dirty="0"/>
          </a:p>
        </p:txBody>
      </p:sp>
      <p:sp>
        <p:nvSpPr>
          <p:cNvPr id="331" name="Google Shape;331;p29"/>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lt1"/>
              </a:buClr>
              <a:buSzPts val="2960"/>
              <a:buChar char="•"/>
            </a:pPr>
            <a:r>
              <a:rPr lang="en-US" sz="2800" dirty="0"/>
              <a:t>In order to simplify the compliance for the new and existing charity institutions, it is proposed to make the process of Registration completely electronic under which a Unique Registration Number (URN) shall be issued to all new and existing charity institutions.</a:t>
            </a:r>
          </a:p>
          <a:p>
            <a:pPr marL="0" lvl="0" indent="0" algn="just" rtl="0">
              <a:lnSpc>
                <a:spcPct val="90000"/>
              </a:lnSpc>
              <a:spcBef>
                <a:spcPts val="0"/>
              </a:spcBef>
              <a:spcAft>
                <a:spcPts val="0"/>
              </a:spcAft>
              <a:buClr>
                <a:schemeClr val="lt1"/>
              </a:buClr>
              <a:buSzPts val="2960"/>
              <a:buNone/>
            </a:pPr>
            <a:endParaRPr sz="2800" dirty="0"/>
          </a:p>
          <a:p>
            <a:pPr marL="342900" lvl="0" indent="-342900" algn="just" rtl="0">
              <a:lnSpc>
                <a:spcPct val="90000"/>
              </a:lnSpc>
              <a:spcBef>
                <a:spcPts val="592"/>
              </a:spcBef>
              <a:spcAft>
                <a:spcPts val="0"/>
              </a:spcAft>
              <a:buClr>
                <a:schemeClr val="lt1"/>
              </a:buClr>
              <a:buSzPts val="2960"/>
              <a:buChar char="•"/>
            </a:pPr>
            <a:r>
              <a:rPr lang="en-US" sz="2800" dirty="0"/>
              <a:t>The step will simply the compliance for the new and existing charity institute. It will introduce uniformity in the registration process and promote ease of doing.</a:t>
            </a:r>
            <a:endParaRPr sz="2800" dirty="0"/>
          </a:p>
          <a:p>
            <a:pPr marL="342900" lvl="0" indent="-342900" algn="l" rtl="0">
              <a:lnSpc>
                <a:spcPct val="90000"/>
              </a:lnSpc>
              <a:spcBef>
                <a:spcPts val="592"/>
              </a:spcBef>
              <a:spcAft>
                <a:spcPts val="0"/>
              </a:spcAft>
              <a:buClr>
                <a:schemeClr val="lt1"/>
              </a:buClr>
              <a:buSzPts val="2960"/>
              <a:buNone/>
            </a:pPr>
            <a:endParaRPr sz="2960" dirty="0"/>
          </a:p>
        </p:txBody>
      </p:sp>
      <p:sp>
        <p:nvSpPr>
          <p:cNvPr id="332" name="Google Shape;332;p29"/>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 P J JOHNEY B.Sc FCA</a:t>
            </a:r>
            <a:endParaRPr/>
          </a:p>
        </p:txBody>
      </p:sp>
      <p:sp>
        <p:nvSpPr>
          <p:cNvPr id="333" name="Google Shape;333;p2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a:p>
        </p:txBody>
      </p:sp>
    </p:spTree>
    <p:extLst>
      <p:ext uri="{BB962C8B-B14F-4D97-AF65-F5344CB8AC3E}">
        <p14:creationId xmlns:p14="http://schemas.microsoft.com/office/powerpoint/2010/main" val="916585785"/>
      </p:ext>
    </p:extLst>
  </p:cSld>
  <p:clrMapOvr>
    <a:masterClrMapping/>
  </p:clrMapOvr>
  <p:transition>
    <p:sndAc>
      <p:stSnd>
        <p:snd r:embed="rId3" name="bell sound ppt.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0"/>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lvl="0">
              <a:spcBef>
                <a:spcPts val="0"/>
              </a:spcBef>
              <a:buClr>
                <a:schemeClr val="lt1"/>
              </a:buClr>
              <a:buSzPts val="3959"/>
            </a:pPr>
            <a:r>
              <a:rPr lang="en-US" sz="3959" b="1" u="sng" dirty="0"/>
              <a:t>New Registration</a:t>
            </a:r>
            <a:br>
              <a:rPr lang="en-US" sz="3959" b="1" u="sng" dirty="0"/>
            </a:br>
            <a:endParaRPr sz="3959" dirty="0"/>
          </a:p>
        </p:txBody>
      </p:sp>
      <p:sp>
        <p:nvSpPr>
          <p:cNvPr id="339" name="Google Shape;339;p3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just" rtl="0">
              <a:lnSpc>
                <a:spcPct val="80000"/>
              </a:lnSpc>
              <a:spcBef>
                <a:spcPts val="448"/>
              </a:spcBef>
              <a:spcAft>
                <a:spcPts val="0"/>
              </a:spcAft>
              <a:buClr>
                <a:schemeClr val="lt1"/>
              </a:buClr>
              <a:buSzPts val="2240"/>
              <a:buChar char="•"/>
            </a:pPr>
            <a:r>
              <a:rPr lang="en-US" sz="2800" dirty="0"/>
              <a:t>The provisional approval may be granted for the period of 3 years (without any discretion in the hands of the authorities for any period less than 3 years etc.).</a:t>
            </a:r>
          </a:p>
          <a:p>
            <a:pPr marL="0" lvl="0" indent="0" algn="just" rtl="0">
              <a:lnSpc>
                <a:spcPct val="80000"/>
              </a:lnSpc>
              <a:spcBef>
                <a:spcPts val="448"/>
              </a:spcBef>
              <a:spcAft>
                <a:spcPts val="0"/>
              </a:spcAft>
              <a:buClr>
                <a:schemeClr val="lt1"/>
              </a:buClr>
              <a:buSzPts val="2240"/>
              <a:buNone/>
            </a:pPr>
            <a:endParaRPr sz="2800" dirty="0"/>
          </a:p>
          <a:p>
            <a:pPr marL="0" lvl="0" indent="0" algn="just" rtl="0">
              <a:lnSpc>
                <a:spcPct val="80000"/>
              </a:lnSpc>
              <a:spcBef>
                <a:spcPts val="448"/>
              </a:spcBef>
              <a:spcAft>
                <a:spcPts val="0"/>
              </a:spcAft>
              <a:buClr>
                <a:schemeClr val="lt1"/>
              </a:buClr>
              <a:buSzPts val="2240"/>
              <a:buNone/>
            </a:pPr>
            <a:endParaRPr sz="2800" dirty="0"/>
          </a:p>
          <a:p>
            <a:pPr marL="342900" lvl="0" indent="-342900" algn="just" rtl="0">
              <a:lnSpc>
                <a:spcPct val="80000"/>
              </a:lnSpc>
              <a:spcBef>
                <a:spcPts val="448"/>
              </a:spcBef>
              <a:spcAft>
                <a:spcPts val="0"/>
              </a:spcAft>
              <a:buClr>
                <a:schemeClr val="lt1"/>
              </a:buClr>
              <a:buSzPts val="2240"/>
              <a:buChar char="•"/>
            </a:pPr>
            <a:r>
              <a:rPr lang="en-US" sz="2800" dirty="0"/>
              <a:t>Later, full/ final registration/ approval may be granted  in the prescribed procedure.</a:t>
            </a:r>
            <a:endParaRPr sz="2800" dirty="0"/>
          </a:p>
          <a:p>
            <a:pPr marL="342900" lvl="0" indent="-342900" algn="l" rtl="0">
              <a:lnSpc>
                <a:spcPct val="80000"/>
              </a:lnSpc>
              <a:spcBef>
                <a:spcPts val="448"/>
              </a:spcBef>
              <a:spcAft>
                <a:spcPts val="0"/>
              </a:spcAft>
              <a:buClr>
                <a:schemeClr val="lt1"/>
              </a:buClr>
              <a:buSzPts val="2240"/>
              <a:buNone/>
            </a:pPr>
            <a:r>
              <a:rPr lang="en-US" sz="2240" dirty="0"/>
              <a:t>	</a:t>
            </a:r>
            <a:endParaRPr sz="2240" dirty="0"/>
          </a:p>
        </p:txBody>
      </p:sp>
      <p:sp>
        <p:nvSpPr>
          <p:cNvPr id="340" name="Google Shape;340;p30"/>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 P J JOHNEY B.Sc FCA</a:t>
            </a:r>
            <a:endParaRPr/>
          </a:p>
        </p:txBody>
      </p:sp>
      <p:sp>
        <p:nvSpPr>
          <p:cNvPr id="341" name="Google Shape;341;p3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13</a:t>
            </a:fld>
            <a:endParaRPr/>
          </a:p>
        </p:txBody>
      </p:sp>
    </p:spTree>
    <p:extLst>
      <p:ext uri="{BB962C8B-B14F-4D97-AF65-F5344CB8AC3E}">
        <p14:creationId xmlns:p14="http://schemas.microsoft.com/office/powerpoint/2010/main" val="2501154192"/>
      </p:ext>
    </p:extLst>
  </p:cSld>
  <p:clrMapOvr>
    <a:masterClrMapping/>
  </p:clrMapOvr>
  <p:transition>
    <p:sndAc>
      <p:stSnd>
        <p:snd r:embed="rId3" name="bell sound ppt.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1"/>
          <p:cNvSpPr txBox="1">
            <a:spLocks noGrp="1"/>
          </p:cNvSpPr>
          <p:nvPr>
            <p:ph type="title"/>
          </p:nvPr>
        </p:nvSpPr>
        <p:spPr>
          <a:xfrm>
            <a:off x="457200" y="260648"/>
            <a:ext cx="8229600" cy="1143000"/>
          </a:xfrm>
          <a:prstGeom prst="rect">
            <a:avLst/>
          </a:prstGeom>
          <a:noFill/>
          <a:ln>
            <a:noFill/>
          </a:ln>
        </p:spPr>
        <p:txBody>
          <a:bodyPr spcFirstLastPara="1" wrap="square" lIns="91425" tIns="45700" rIns="91425" bIns="45700" anchor="ctr" anchorCtr="0">
            <a:normAutofit/>
          </a:bodyPr>
          <a:lstStyle/>
          <a:p>
            <a:pPr lvl="0">
              <a:spcBef>
                <a:spcPts val="0"/>
              </a:spcBef>
              <a:buClr>
                <a:schemeClr val="lt1"/>
              </a:buClr>
              <a:buSzPts val="3959"/>
            </a:pPr>
            <a:r>
              <a:rPr lang="en-US" sz="3959" b="1" u="sng" dirty="0"/>
              <a:t>New Registration</a:t>
            </a:r>
            <a:endParaRPr sz="3959" dirty="0"/>
          </a:p>
        </p:txBody>
      </p:sp>
      <p:sp>
        <p:nvSpPr>
          <p:cNvPr id="347" name="Google Shape;347;p31"/>
          <p:cNvSpPr txBox="1">
            <a:spLocks noGrp="1"/>
          </p:cNvSpPr>
          <p:nvPr>
            <p:ph idx="1"/>
          </p:nvPr>
        </p:nvSpPr>
        <p:spPr>
          <a:xfrm>
            <a:off x="457200" y="1435660"/>
            <a:ext cx="8229600" cy="4525963"/>
          </a:xfrm>
          <a:prstGeom prst="rect">
            <a:avLst/>
          </a:prstGeom>
          <a:noFill/>
          <a:ln>
            <a:noFill/>
          </a:ln>
        </p:spPr>
        <p:txBody>
          <a:bodyPr spcFirstLastPara="1" wrap="square" lIns="91425" tIns="45700" rIns="91425" bIns="45700" anchor="t" anchorCtr="0">
            <a:normAutofit/>
          </a:bodyPr>
          <a:lstStyle/>
          <a:p>
            <a:pPr marL="342900" lvl="0" indent="-342900" algn="just" rtl="0">
              <a:lnSpc>
                <a:spcPct val="80000"/>
              </a:lnSpc>
              <a:spcBef>
                <a:spcPts val="0"/>
              </a:spcBef>
              <a:spcAft>
                <a:spcPts val="0"/>
              </a:spcAft>
              <a:buClr>
                <a:schemeClr val="lt1"/>
              </a:buClr>
              <a:buSzPts val="2000"/>
              <a:buNone/>
            </a:pPr>
            <a:r>
              <a:rPr lang="en-US" sz="2800" dirty="0"/>
              <a:t>	The application for fresh registration/ approval (towards 12AB, 10(23C) and 80G) is to be made at least one month prior to the commencement of the previous year relevant to the assessment year from which said approval / registration is sought.</a:t>
            </a:r>
          </a:p>
          <a:p>
            <a:pPr marL="342900" lvl="0" indent="-342900" algn="just" rtl="0">
              <a:lnSpc>
                <a:spcPct val="80000"/>
              </a:lnSpc>
              <a:spcBef>
                <a:spcPts val="0"/>
              </a:spcBef>
              <a:spcAft>
                <a:spcPts val="0"/>
              </a:spcAft>
              <a:buClr>
                <a:schemeClr val="lt1"/>
              </a:buClr>
              <a:buSzPts val="2000"/>
              <a:buNone/>
            </a:pPr>
            <a:endParaRPr sz="2800" dirty="0"/>
          </a:p>
          <a:p>
            <a:pPr marL="0" lvl="0" indent="0" algn="just" rtl="0">
              <a:lnSpc>
                <a:spcPct val="80000"/>
              </a:lnSpc>
              <a:spcBef>
                <a:spcPts val="400"/>
              </a:spcBef>
              <a:spcAft>
                <a:spcPts val="0"/>
              </a:spcAft>
              <a:buClr>
                <a:schemeClr val="lt1"/>
              </a:buClr>
              <a:buSzPts val="2000"/>
              <a:buNone/>
            </a:pPr>
            <a:endParaRPr sz="2800" dirty="0"/>
          </a:p>
        </p:txBody>
      </p:sp>
      <p:sp>
        <p:nvSpPr>
          <p:cNvPr id="348" name="Google Shape;348;p31"/>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 P J JOHNEY B.Sc FCA</a:t>
            </a:r>
            <a:endParaRPr/>
          </a:p>
        </p:txBody>
      </p:sp>
      <p:sp>
        <p:nvSpPr>
          <p:cNvPr id="349" name="Google Shape;349;p3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14</a:t>
            </a:fld>
            <a:endParaRPr/>
          </a:p>
        </p:txBody>
      </p:sp>
    </p:spTree>
    <p:extLst>
      <p:ext uri="{BB962C8B-B14F-4D97-AF65-F5344CB8AC3E}">
        <p14:creationId xmlns:p14="http://schemas.microsoft.com/office/powerpoint/2010/main" val="491277385"/>
      </p:ext>
    </p:extLst>
  </p:cSld>
  <p:clrMapOvr>
    <a:masterClrMapping/>
  </p:clrMapOvr>
  <p:transition>
    <p:sndAc>
      <p:stSnd>
        <p:snd r:embed="rId3" name="bell sound ppt.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EEBF8-8251-4EE2-BFC7-8AF9FA467E1F}"/>
              </a:ext>
            </a:extLst>
          </p:cNvPr>
          <p:cNvSpPr>
            <a:spLocks noGrp="1"/>
          </p:cNvSpPr>
          <p:nvPr>
            <p:ph type="title"/>
          </p:nvPr>
        </p:nvSpPr>
        <p:spPr/>
        <p:txBody>
          <a:bodyPr/>
          <a:lstStyle/>
          <a:p>
            <a:r>
              <a:rPr lang="en-GB" dirty="0"/>
              <a:t>RULES AND FORMS</a:t>
            </a:r>
            <a:endParaRPr lang="en-IN" dirty="0"/>
          </a:p>
        </p:txBody>
      </p:sp>
      <p:sp>
        <p:nvSpPr>
          <p:cNvPr id="3" name="Content Placeholder 2">
            <a:extLst>
              <a:ext uri="{FF2B5EF4-FFF2-40B4-BE49-F238E27FC236}">
                <a16:creationId xmlns:a16="http://schemas.microsoft.com/office/drawing/2014/main" id="{FF6C0572-78B6-4418-964E-E8242194EE10}"/>
              </a:ext>
            </a:extLst>
          </p:cNvPr>
          <p:cNvSpPr>
            <a:spLocks noGrp="1"/>
          </p:cNvSpPr>
          <p:nvPr>
            <p:ph idx="1"/>
          </p:nvPr>
        </p:nvSpPr>
        <p:spPr/>
        <p:txBody>
          <a:bodyPr/>
          <a:lstStyle/>
          <a:p>
            <a:pPr marL="0" indent="0">
              <a:buNone/>
            </a:pPr>
            <a:endParaRPr lang="en-GB" b="1" dirty="0"/>
          </a:p>
          <a:p>
            <a:endParaRPr lang="en-GB" dirty="0"/>
          </a:p>
          <a:p>
            <a:endParaRPr lang="en-GB" dirty="0"/>
          </a:p>
          <a:p>
            <a:endParaRPr lang="en-GB" dirty="0"/>
          </a:p>
          <a:p>
            <a:endParaRPr lang="en-IN" dirty="0"/>
          </a:p>
        </p:txBody>
      </p:sp>
      <p:sp>
        <p:nvSpPr>
          <p:cNvPr id="4" name="Footer Placeholder 3">
            <a:extLst>
              <a:ext uri="{FF2B5EF4-FFF2-40B4-BE49-F238E27FC236}">
                <a16:creationId xmlns:a16="http://schemas.microsoft.com/office/drawing/2014/main" id="{E6AA5093-6D47-4729-B453-7F3DE7FDBB66}"/>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636D7E35-C99B-4B46-894C-EDE856FA2CF5}"/>
              </a:ext>
            </a:extLst>
          </p:cNvPr>
          <p:cNvSpPr>
            <a:spLocks noGrp="1"/>
          </p:cNvSpPr>
          <p:nvPr>
            <p:ph type="sldNum" sz="quarter" idx="12"/>
          </p:nvPr>
        </p:nvSpPr>
        <p:spPr/>
        <p:txBody>
          <a:bodyPr/>
          <a:lstStyle/>
          <a:p>
            <a:fld id="{27CAFB24-C27C-4A95-A65A-B5BC303352B8}" type="slidenum">
              <a:rPr lang="en-US" smtClean="0"/>
              <a:pPr/>
              <a:t>15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771391792"/>
              </p:ext>
            </p:extLst>
          </p:nvPr>
        </p:nvGraphicFramePr>
        <p:xfrm>
          <a:off x="1071537" y="1357299"/>
          <a:ext cx="6548464" cy="5233854"/>
        </p:xfrm>
        <a:graphic>
          <a:graphicData uri="http://schemas.openxmlformats.org/drawingml/2006/table">
            <a:tbl>
              <a:tblPr firstRow="1" bandRow="1">
                <a:tableStyleId>{5C22544A-7EE6-4342-B048-85BDC9FD1C3A}</a:tableStyleId>
              </a:tblPr>
              <a:tblGrid>
                <a:gridCol w="2714645">
                  <a:extLst>
                    <a:ext uri="{9D8B030D-6E8A-4147-A177-3AD203B41FA5}">
                      <a16:colId xmlns:a16="http://schemas.microsoft.com/office/drawing/2014/main" val="20000"/>
                    </a:ext>
                  </a:extLst>
                </a:gridCol>
                <a:gridCol w="1650998">
                  <a:extLst>
                    <a:ext uri="{9D8B030D-6E8A-4147-A177-3AD203B41FA5}">
                      <a16:colId xmlns:a16="http://schemas.microsoft.com/office/drawing/2014/main" val="20001"/>
                    </a:ext>
                  </a:extLst>
                </a:gridCol>
                <a:gridCol w="2182821">
                  <a:extLst>
                    <a:ext uri="{9D8B030D-6E8A-4147-A177-3AD203B41FA5}">
                      <a16:colId xmlns:a16="http://schemas.microsoft.com/office/drawing/2014/main" val="20002"/>
                    </a:ext>
                  </a:extLst>
                </a:gridCol>
              </a:tblGrid>
              <a:tr h="575989">
                <a:tc>
                  <a:txBody>
                    <a:bodyPr/>
                    <a:lstStyle/>
                    <a:p>
                      <a:r>
                        <a:rPr lang="en-US" dirty="0"/>
                        <a:t>FORMS</a:t>
                      </a:r>
                      <a:endParaRPr lang="en-IN" dirty="0"/>
                    </a:p>
                  </a:txBody>
                  <a:tcPr/>
                </a:tc>
                <a:tc>
                  <a:txBody>
                    <a:bodyPr/>
                    <a:lstStyle/>
                    <a:p>
                      <a:r>
                        <a:rPr lang="en-US" dirty="0"/>
                        <a:t>SECTION</a:t>
                      </a:r>
                      <a:endParaRPr lang="en-IN" dirty="0"/>
                    </a:p>
                  </a:txBody>
                  <a:tcPr/>
                </a:tc>
                <a:tc>
                  <a:txBody>
                    <a:bodyPr/>
                    <a:lstStyle/>
                    <a:p>
                      <a:r>
                        <a:rPr lang="en-US" dirty="0"/>
                        <a:t>RULE</a:t>
                      </a:r>
                      <a:endParaRPr lang="en-IN" dirty="0"/>
                    </a:p>
                  </a:txBody>
                  <a:tcPr/>
                </a:tc>
                <a:extLst>
                  <a:ext uri="{0D108BD9-81ED-4DB2-BD59-A6C34878D82A}">
                    <a16:rowId xmlns:a16="http://schemas.microsoft.com/office/drawing/2014/main" val="10000"/>
                  </a:ext>
                </a:extLst>
              </a:tr>
              <a:tr h="607156">
                <a:tc>
                  <a:txBody>
                    <a:bodyPr/>
                    <a:lstStyle/>
                    <a:p>
                      <a:r>
                        <a:rPr lang="en-US" dirty="0"/>
                        <a:t>Form 10A</a:t>
                      </a:r>
                      <a:endParaRPr lang="en-IN" dirty="0"/>
                    </a:p>
                  </a:txBody>
                  <a:tcPr/>
                </a:tc>
                <a:tc>
                  <a:txBody>
                    <a:bodyPr/>
                    <a:lstStyle/>
                    <a:p>
                      <a:r>
                        <a:rPr lang="en-US" dirty="0"/>
                        <a:t>10(23C),</a:t>
                      </a:r>
                      <a:r>
                        <a:rPr lang="en-US" baseline="0" dirty="0"/>
                        <a:t> 12AB,80G</a:t>
                      </a:r>
                      <a:endParaRPr lang="en-IN" dirty="0"/>
                    </a:p>
                  </a:txBody>
                  <a:tcPr/>
                </a:tc>
                <a:tc>
                  <a:txBody>
                    <a:bodyPr/>
                    <a:lstStyle/>
                    <a:p>
                      <a:r>
                        <a:rPr lang="en-GB" sz="1800" dirty="0"/>
                        <a:t>2C or 5CA or 11AA or 17A</a:t>
                      </a:r>
                      <a:endParaRPr lang="en-IN" dirty="0"/>
                    </a:p>
                  </a:txBody>
                  <a:tcPr/>
                </a:tc>
                <a:extLst>
                  <a:ext uri="{0D108BD9-81ED-4DB2-BD59-A6C34878D82A}">
                    <a16:rowId xmlns:a16="http://schemas.microsoft.com/office/drawing/2014/main" val="10002"/>
                  </a:ext>
                </a:extLst>
              </a:tr>
              <a:tr h="867365">
                <a:tc>
                  <a:txBody>
                    <a:bodyPr/>
                    <a:lstStyle/>
                    <a:p>
                      <a:r>
                        <a:rPr lang="en-US" dirty="0"/>
                        <a:t>Form</a:t>
                      </a:r>
                      <a:r>
                        <a:rPr lang="en-US" baseline="0" dirty="0"/>
                        <a:t> 10 AB</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10(23C),</a:t>
                      </a:r>
                      <a:r>
                        <a:rPr lang="en-US" baseline="0" dirty="0"/>
                        <a:t> 12AB,80G</a:t>
                      </a:r>
                      <a:endParaRPr lang="en-IN" dirty="0"/>
                    </a:p>
                    <a:p>
                      <a:endParaRPr lang="en-IN" dirty="0"/>
                    </a:p>
                  </a:txBody>
                  <a:tcPr/>
                </a:tc>
                <a:tc>
                  <a:txBody>
                    <a:bodyPr/>
                    <a:lstStyle/>
                    <a:p>
                      <a:r>
                        <a:rPr lang="en-GB" dirty="0"/>
                        <a:t> 2C or 5CA or 11AA or 17A</a:t>
                      </a:r>
                      <a:endParaRPr lang="en-IN" dirty="0"/>
                    </a:p>
                  </a:txBody>
                  <a:tcPr/>
                </a:tc>
                <a:extLst>
                  <a:ext uri="{0D108BD9-81ED-4DB2-BD59-A6C34878D82A}">
                    <a16:rowId xmlns:a16="http://schemas.microsoft.com/office/drawing/2014/main" val="10003"/>
                  </a:ext>
                </a:extLst>
              </a:tr>
              <a:tr h="607156">
                <a:tc>
                  <a:txBody>
                    <a:bodyPr/>
                    <a:lstStyle/>
                    <a:p>
                      <a:r>
                        <a:rPr lang="en-US" dirty="0"/>
                        <a:t>Form</a:t>
                      </a:r>
                      <a:r>
                        <a:rPr lang="en-US" baseline="0" dirty="0"/>
                        <a:t>  10 AC</a:t>
                      </a:r>
                      <a:endParaRPr lang="en-IN" dirty="0"/>
                    </a:p>
                  </a:txBody>
                  <a:tcPr/>
                </a:tc>
                <a:tc>
                  <a:txBody>
                    <a:bodyPr/>
                    <a:lstStyle/>
                    <a:p>
                      <a:r>
                        <a:rPr lang="en-US" dirty="0"/>
                        <a:t>10(23C),</a:t>
                      </a:r>
                      <a:r>
                        <a:rPr lang="en-US" baseline="0" dirty="0"/>
                        <a:t> 12AB, 80G</a:t>
                      </a:r>
                      <a:endParaRPr lang="en-IN" dirty="0"/>
                    </a:p>
                  </a:txBody>
                  <a:tcPr/>
                </a:tc>
                <a:tc>
                  <a:txBody>
                    <a:bodyPr/>
                    <a:lstStyle/>
                    <a:p>
                      <a:r>
                        <a:rPr lang="en-GB" dirty="0"/>
                        <a:t>2C or 11AA or 17A</a:t>
                      </a:r>
                      <a:endParaRPr lang="en-IN" dirty="0"/>
                    </a:p>
                  </a:txBody>
                  <a:tcPr/>
                </a:tc>
                <a:extLst>
                  <a:ext uri="{0D108BD9-81ED-4DB2-BD59-A6C34878D82A}">
                    <a16:rowId xmlns:a16="http://schemas.microsoft.com/office/drawing/2014/main" val="10004"/>
                  </a:ext>
                </a:extLst>
              </a:tr>
              <a:tr h="607156">
                <a:tc>
                  <a:txBody>
                    <a:bodyPr/>
                    <a:lstStyle/>
                    <a:p>
                      <a:r>
                        <a:rPr lang="en-US" dirty="0"/>
                        <a:t>Form 10 AD</a:t>
                      </a:r>
                    </a:p>
                    <a:p>
                      <a:endParaRPr lang="en-IN" dirty="0"/>
                    </a:p>
                  </a:txBody>
                  <a:tcPr/>
                </a:tc>
                <a:tc>
                  <a:txBody>
                    <a:bodyPr/>
                    <a:lstStyle/>
                    <a:p>
                      <a:r>
                        <a:rPr lang="en-US" dirty="0"/>
                        <a:t>10(23C),</a:t>
                      </a:r>
                      <a:r>
                        <a:rPr lang="en-US" baseline="0" dirty="0"/>
                        <a:t> 12AB,80G</a:t>
                      </a:r>
                      <a:endParaRPr lang="en-IN" dirty="0"/>
                    </a:p>
                  </a:txBody>
                  <a:tcPr/>
                </a:tc>
                <a:tc>
                  <a:txBody>
                    <a:bodyPr/>
                    <a:lstStyle/>
                    <a:p>
                      <a:r>
                        <a:rPr lang="en-GB" dirty="0"/>
                        <a:t>2C or 11AA or 17A</a:t>
                      </a:r>
                      <a:endParaRPr lang="en-IN" dirty="0"/>
                    </a:p>
                  </a:txBody>
                  <a:tcPr/>
                </a:tc>
                <a:extLst>
                  <a:ext uri="{0D108BD9-81ED-4DB2-BD59-A6C34878D82A}">
                    <a16:rowId xmlns:a16="http://schemas.microsoft.com/office/drawing/2014/main" val="10005"/>
                  </a:ext>
                </a:extLst>
              </a:tr>
              <a:tr h="575989">
                <a:tc>
                  <a:txBody>
                    <a:bodyPr/>
                    <a:lstStyle/>
                    <a:p>
                      <a:r>
                        <a:rPr lang="en-IN" dirty="0"/>
                        <a:t>10BD</a:t>
                      </a:r>
                    </a:p>
                  </a:txBody>
                  <a:tcPr/>
                </a:tc>
                <a:tc>
                  <a:txBody>
                    <a:bodyPr/>
                    <a:lstStyle/>
                    <a:p>
                      <a:r>
                        <a:rPr lang="en-US" dirty="0"/>
                        <a:t>80 G </a:t>
                      </a:r>
                      <a:endParaRPr lang="en-IN" dirty="0"/>
                    </a:p>
                  </a:txBody>
                  <a:tcPr/>
                </a:tc>
                <a:tc>
                  <a:txBody>
                    <a:bodyPr/>
                    <a:lstStyle/>
                    <a:p>
                      <a:r>
                        <a:rPr lang="en-IN" dirty="0"/>
                        <a:t>18AB</a:t>
                      </a:r>
                    </a:p>
                  </a:txBody>
                  <a:tcPr/>
                </a:tc>
                <a:extLst>
                  <a:ext uri="{0D108BD9-81ED-4DB2-BD59-A6C34878D82A}">
                    <a16:rowId xmlns:a16="http://schemas.microsoft.com/office/drawing/2014/main" val="10006"/>
                  </a:ext>
                </a:extLst>
              </a:tr>
              <a:tr h="607156">
                <a:tc>
                  <a:txBody>
                    <a:bodyPr/>
                    <a:lstStyle/>
                    <a:p>
                      <a:r>
                        <a:rPr lang="en-IN" dirty="0"/>
                        <a:t>10BE</a:t>
                      </a:r>
                    </a:p>
                    <a:p>
                      <a:endParaRPr lang="en-IN" dirty="0"/>
                    </a:p>
                  </a:txBody>
                  <a:tcPr/>
                </a:tc>
                <a:tc>
                  <a:txBody>
                    <a:bodyPr/>
                    <a:lstStyle/>
                    <a:p>
                      <a:r>
                        <a:rPr lang="en-US" dirty="0"/>
                        <a:t>80 G </a:t>
                      </a:r>
                      <a:endParaRPr lang="en-IN" dirty="0"/>
                    </a:p>
                  </a:txBody>
                  <a:tcPr/>
                </a:tc>
                <a:tc>
                  <a:txBody>
                    <a:bodyPr/>
                    <a:lstStyle/>
                    <a:p>
                      <a:r>
                        <a:rPr lang="en-IN" dirty="0"/>
                        <a:t>18AB</a:t>
                      </a:r>
                    </a:p>
                    <a:p>
                      <a:endParaRPr lang="en-IN" dirty="0"/>
                    </a:p>
                  </a:txBody>
                  <a:tcPr/>
                </a:tc>
                <a:extLst>
                  <a:ext uri="{0D108BD9-81ED-4DB2-BD59-A6C34878D82A}">
                    <a16:rowId xmlns:a16="http://schemas.microsoft.com/office/drawing/2014/main" val="10007"/>
                  </a:ext>
                </a:extLst>
              </a:tr>
              <a:tr h="607156">
                <a:tc>
                  <a:txBody>
                    <a:bodyPr/>
                    <a:lstStyle/>
                    <a:p>
                      <a:r>
                        <a:rPr lang="en-US" dirty="0"/>
                        <a:t>3CF</a:t>
                      </a:r>
                      <a:endParaRPr lang="en-IN" dirty="0"/>
                    </a:p>
                  </a:txBody>
                  <a:tcPr/>
                </a:tc>
                <a:tc>
                  <a:txBody>
                    <a:bodyPr/>
                    <a:lstStyle/>
                    <a:p>
                      <a:r>
                        <a:rPr lang="en-US" dirty="0"/>
                        <a:t>35</a:t>
                      </a:r>
                      <a:endParaRPr lang="en-IN" dirty="0"/>
                    </a:p>
                  </a:txBody>
                  <a:tcPr/>
                </a:tc>
                <a:tc>
                  <a:txBody>
                    <a:bodyPr/>
                    <a:lstStyle/>
                    <a:p>
                      <a:r>
                        <a:rPr lang="en-GB" dirty="0"/>
                        <a:t>5C, 5D, 5E and 5F</a:t>
                      </a:r>
                      <a:endParaRPr lang="en-IN" dirty="0"/>
                    </a:p>
                  </a:txBody>
                  <a:tcPr/>
                </a:tc>
                <a:extLst>
                  <a:ext uri="{0D108BD9-81ED-4DB2-BD59-A6C34878D82A}">
                    <a16:rowId xmlns:a16="http://schemas.microsoft.com/office/drawing/2014/main" val="4138535245"/>
                  </a:ext>
                </a:extLst>
              </a:tr>
            </a:tbl>
          </a:graphicData>
        </a:graphic>
      </p:graphicFrame>
    </p:spTree>
    <p:extLst>
      <p:ext uri="{BB962C8B-B14F-4D97-AF65-F5344CB8AC3E}">
        <p14:creationId xmlns:p14="http://schemas.microsoft.com/office/powerpoint/2010/main" val="1933033267"/>
      </p:ext>
    </p:extLst>
  </p:cSld>
  <p:clrMapOvr>
    <a:masterClrMapping/>
  </p:clrMapOvr>
  <p:transition>
    <p:sndAc>
      <p:stSnd>
        <p:snd r:embed="rId2" name="bell sound ppt.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49D209-E294-4DA0-A720-A6EDE2D49D88}"/>
              </a:ext>
            </a:extLst>
          </p:cNvPr>
          <p:cNvSpPr>
            <a:spLocks noGrp="1"/>
          </p:cNvSpPr>
          <p:nvPr>
            <p:ph type="title"/>
          </p:nvPr>
        </p:nvSpPr>
        <p:spPr>
          <a:xfrm>
            <a:off x="457200" y="1370012"/>
            <a:ext cx="8229600" cy="47625"/>
          </a:xfrm>
        </p:spPr>
        <p:txBody>
          <a:bodyPr>
            <a:normAutofit fontScale="90000"/>
          </a:bodyPr>
          <a:lstStyle/>
          <a:p>
            <a:r>
              <a:rPr lang="en-GB" dirty="0"/>
              <a:t>RULES AND FORMS</a:t>
            </a:r>
            <a:br>
              <a:rPr lang="en-GB" dirty="0"/>
            </a:br>
            <a:br>
              <a:rPr lang="en-GB" dirty="0"/>
            </a:br>
            <a:endParaRPr lang="en-IN" dirty="0"/>
          </a:p>
        </p:txBody>
      </p:sp>
      <p:sp>
        <p:nvSpPr>
          <p:cNvPr id="5" name="Content Placeholder 4">
            <a:extLst>
              <a:ext uri="{FF2B5EF4-FFF2-40B4-BE49-F238E27FC236}">
                <a16:creationId xmlns:a16="http://schemas.microsoft.com/office/drawing/2014/main" id="{A2929749-79B8-41D8-AA79-6EA914FD9592}"/>
              </a:ext>
            </a:extLst>
          </p:cNvPr>
          <p:cNvSpPr>
            <a:spLocks noGrp="1"/>
          </p:cNvSpPr>
          <p:nvPr>
            <p:ph idx="1"/>
          </p:nvPr>
        </p:nvSpPr>
        <p:spPr/>
        <p:txBody>
          <a:bodyPr>
            <a:normAutofit/>
          </a:bodyPr>
          <a:lstStyle/>
          <a:p>
            <a:pPr marL="0" indent="0" algn="ctr">
              <a:buNone/>
            </a:pPr>
            <a:r>
              <a:rPr lang="en-GB" b="1" dirty="0"/>
              <a:t>FORM NO. 10A</a:t>
            </a:r>
          </a:p>
          <a:p>
            <a:pPr marL="0" indent="0" algn="ctr">
              <a:buNone/>
            </a:pPr>
            <a:r>
              <a:rPr lang="en-GB" b="1" dirty="0"/>
              <a:t> </a:t>
            </a:r>
            <a:r>
              <a:rPr lang="en-GB" sz="2800" b="1" dirty="0"/>
              <a:t>( Rule 2C or 5CA or 11AA or 17A) </a:t>
            </a:r>
          </a:p>
          <a:p>
            <a:pPr marL="0" indent="0" algn="ctr">
              <a:buNone/>
            </a:pPr>
            <a:r>
              <a:rPr lang="en-GB" sz="2800" b="1" dirty="0"/>
              <a:t>Application for registration or provisional registration or intimation or approval or provisional approval </a:t>
            </a:r>
          </a:p>
          <a:p>
            <a:pPr marL="514350" indent="-514350">
              <a:buFont typeface="+mj-lt"/>
              <a:buAutoNum type="arabicPeriod"/>
            </a:pPr>
            <a:r>
              <a:rPr lang="en-GB" sz="2400" spc="-10" dirty="0">
                <a:latin typeface="Arial MT"/>
                <a:cs typeface="Arial MT"/>
              </a:rPr>
              <a:t>Trust</a:t>
            </a:r>
            <a:r>
              <a:rPr lang="en-GB" sz="2400" spc="5" dirty="0">
                <a:latin typeface="Arial MT"/>
                <a:cs typeface="Arial MT"/>
              </a:rPr>
              <a:t> </a:t>
            </a:r>
            <a:r>
              <a:rPr lang="en-GB" sz="2400" dirty="0">
                <a:latin typeface="Arial MT"/>
                <a:cs typeface="Arial MT"/>
              </a:rPr>
              <a:t>or</a:t>
            </a:r>
            <a:r>
              <a:rPr lang="en-GB" sz="2400" spc="-10" dirty="0">
                <a:latin typeface="Arial MT"/>
                <a:cs typeface="Arial MT"/>
              </a:rPr>
              <a:t> </a:t>
            </a:r>
            <a:r>
              <a:rPr lang="en-GB" sz="2400" dirty="0">
                <a:latin typeface="Arial MT"/>
                <a:cs typeface="Arial MT"/>
              </a:rPr>
              <a:t>Institution</a:t>
            </a:r>
            <a:r>
              <a:rPr lang="en-GB" sz="2400" spc="-25" dirty="0">
                <a:latin typeface="Arial MT"/>
                <a:cs typeface="Arial MT"/>
              </a:rPr>
              <a:t> </a:t>
            </a:r>
            <a:r>
              <a:rPr lang="en-GB" sz="2400" spc="-5" dirty="0">
                <a:latin typeface="Arial MT"/>
                <a:cs typeface="Arial MT"/>
              </a:rPr>
              <a:t>having</a:t>
            </a:r>
            <a:r>
              <a:rPr lang="en-GB" sz="2400" spc="-10" dirty="0">
                <a:latin typeface="Arial MT"/>
                <a:cs typeface="Arial MT"/>
              </a:rPr>
              <a:t> </a:t>
            </a:r>
            <a:r>
              <a:rPr lang="en-GB" sz="2400" spc="-5" dirty="0">
                <a:latin typeface="Arial MT"/>
                <a:cs typeface="Arial MT"/>
              </a:rPr>
              <a:t>existing</a:t>
            </a:r>
            <a:r>
              <a:rPr lang="en-GB" sz="2400" dirty="0">
                <a:latin typeface="Arial MT"/>
                <a:cs typeface="Arial MT"/>
              </a:rPr>
              <a:t> </a:t>
            </a:r>
            <a:r>
              <a:rPr lang="en-GB" sz="2400" spc="-5" dirty="0">
                <a:latin typeface="Arial MT"/>
                <a:cs typeface="Arial MT"/>
              </a:rPr>
              <a:t>registration</a:t>
            </a:r>
            <a:r>
              <a:rPr lang="en-GB" sz="2400" spc="-15" dirty="0">
                <a:latin typeface="Arial MT"/>
                <a:cs typeface="Arial MT"/>
              </a:rPr>
              <a:t> </a:t>
            </a:r>
            <a:r>
              <a:rPr lang="en-GB" sz="2400" dirty="0">
                <a:latin typeface="Arial MT"/>
                <a:cs typeface="Arial MT"/>
              </a:rPr>
              <a:t>u/s</a:t>
            </a:r>
            <a:r>
              <a:rPr lang="en-GB" sz="2400" spc="-5" dirty="0">
                <a:latin typeface="Arial MT"/>
                <a:cs typeface="Arial MT"/>
              </a:rPr>
              <a:t> 12A</a:t>
            </a:r>
            <a:r>
              <a:rPr lang="en-GB" sz="2400" spc="-75" dirty="0">
                <a:latin typeface="Arial MT"/>
                <a:cs typeface="Arial MT"/>
              </a:rPr>
              <a:t> </a:t>
            </a:r>
            <a:r>
              <a:rPr lang="en-GB" sz="2400" spc="-5" dirty="0">
                <a:latin typeface="Arial MT"/>
                <a:cs typeface="Arial MT"/>
              </a:rPr>
              <a:t>or</a:t>
            </a:r>
            <a:r>
              <a:rPr lang="en-GB" sz="2400" spc="5" dirty="0">
                <a:latin typeface="Arial MT"/>
                <a:cs typeface="Arial MT"/>
              </a:rPr>
              <a:t> </a:t>
            </a:r>
            <a:r>
              <a:rPr lang="en-GB" sz="2400" spc="-5" dirty="0">
                <a:latin typeface="Arial MT"/>
                <a:cs typeface="Arial MT"/>
              </a:rPr>
              <a:t>12AA or existing approval of 10(23C) or 80G.</a:t>
            </a:r>
          </a:p>
          <a:p>
            <a:pPr marL="514350" indent="-514350">
              <a:buFont typeface="+mj-lt"/>
              <a:buAutoNum type="arabicPeriod"/>
            </a:pPr>
            <a:r>
              <a:rPr lang="en-GB" sz="2400" spc="-5" dirty="0">
                <a:latin typeface="Arial MT"/>
                <a:cs typeface="Arial MT"/>
              </a:rPr>
              <a:t>Provisional</a:t>
            </a:r>
            <a:r>
              <a:rPr lang="en-GB" sz="2400" spc="-35" dirty="0">
                <a:latin typeface="Arial MT"/>
                <a:cs typeface="Arial MT"/>
              </a:rPr>
              <a:t> </a:t>
            </a:r>
            <a:r>
              <a:rPr lang="en-GB" sz="2400" spc="-5" dirty="0">
                <a:latin typeface="Arial MT"/>
                <a:cs typeface="Arial MT"/>
              </a:rPr>
              <a:t>registration /approval  for new applicants u/s 12AB,10(23C) or 80G.</a:t>
            </a:r>
            <a:endParaRPr lang="en-GB" sz="2400" dirty="0">
              <a:latin typeface="Arial MT"/>
              <a:cs typeface="Arial MT"/>
            </a:endParaRPr>
          </a:p>
          <a:p>
            <a:pPr marL="514350" indent="-514350">
              <a:buFont typeface="+mj-lt"/>
              <a:buAutoNum type="arabicPeriod"/>
            </a:pPr>
            <a:r>
              <a:rPr lang="en-GB" sz="2400" spc="-5" dirty="0">
                <a:latin typeface="Arial MT"/>
              </a:rPr>
              <a:t>Intimation under section 35(1)</a:t>
            </a:r>
          </a:p>
          <a:p>
            <a:pPr marL="0" indent="0">
              <a:buNone/>
            </a:pPr>
            <a:endParaRPr lang="en-GB" sz="3200" dirty="0">
              <a:solidFill>
                <a:srgbClr val="FFFF00"/>
              </a:solidFill>
              <a:latin typeface="Arial MT"/>
              <a:cs typeface="Arial MT"/>
            </a:endParaRPr>
          </a:p>
          <a:p>
            <a:pPr marL="514350" indent="-514350">
              <a:buNone/>
            </a:pPr>
            <a:endParaRPr lang="en-GB" sz="3200" dirty="0">
              <a:latin typeface="Arial MT"/>
              <a:cs typeface="Arial MT"/>
            </a:endParaRPr>
          </a:p>
          <a:p>
            <a:pPr marL="0" indent="0" algn="ctr">
              <a:buNone/>
            </a:pPr>
            <a:endParaRPr lang="en-GB" dirty="0"/>
          </a:p>
          <a:p>
            <a:pPr marL="514350" indent="-514350">
              <a:buFont typeface="+mj-lt"/>
              <a:buAutoNum type="arabicPeriod"/>
            </a:pPr>
            <a:endParaRPr lang="en-IN" dirty="0"/>
          </a:p>
        </p:txBody>
      </p:sp>
      <p:sp>
        <p:nvSpPr>
          <p:cNvPr id="2" name="Footer Placeholder 1">
            <a:extLst>
              <a:ext uri="{FF2B5EF4-FFF2-40B4-BE49-F238E27FC236}">
                <a16:creationId xmlns:a16="http://schemas.microsoft.com/office/drawing/2014/main" id="{A8D01C10-3ED5-4044-B69C-2F9AB0194D40}"/>
              </a:ext>
            </a:extLst>
          </p:cNvPr>
          <p:cNvSpPr>
            <a:spLocks noGrp="1"/>
          </p:cNvSpPr>
          <p:nvPr>
            <p:ph type="ftr" sz="quarter" idx="11"/>
          </p:nvPr>
        </p:nvSpPr>
        <p:spPr/>
        <p:txBody>
          <a:bodyPr/>
          <a:lstStyle/>
          <a:p>
            <a:r>
              <a:rPr lang="en-US"/>
              <a:t>CA P J JOHNEY B.Sc FCA</a:t>
            </a:r>
          </a:p>
        </p:txBody>
      </p:sp>
      <p:sp>
        <p:nvSpPr>
          <p:cNvPr id="3" name="Slide Number Placeholder 2">
            <a:extLst>
              <a:ext uri="{FF2B5EF4-FFF2-40B4-BE49-F238E27FC236}">
                <a16:creationId xmlns:a16="http://schemas.microsoft.com/office/drawing/2014/main" id="{A019F89F-2444-45D5-9846-4941AC42A8EA}"/>
              </a:ext>
            </a:extLst>
          </p:cNvPr>
          <p:cNvSpPr>
            <a:spLocks noGrp="1"/>
          </p:cNvSpPr>
          <p:nvPr>
            <p:ph type="sldNum" sz="quarter" idx="12"/>
          </p:nvPr>
        </p:nvSpPr>
        <p:spPr/>
        <p:txBody>
          <a:bodyPr/>
          <a:lstStyle/>
          <a:p>
            <a:fld id="{27CAFB24-C27C-4A95-A65A-B5BC303352B8}" type="slidenum">
              <a:rPr lang="en-US" smtClean="0"/>
              <a:pPr/>
              <a:t>16</a:t>
            </a:fld>
            <a:endParaRPr lang="en-US"/>
          </a:p>
        </p:txBody>
      </p:sp>
    </p:spTree>
    <p:extLst>
      <p:ext uri="{BB962C8B-B14F-4D97-AF65-F5344CB8AC3E}">
        <p14:creationId xmlns:p14="http://schemas.microsoft.com/office/powerpoint/2010/main" val="1689681147"/>
      </p:ext>
    </p:extLst>
  </p:cSld>
  <p:clrMapOvr>
    <a:masterClrMapping/>
  </p:clrMapOvr>
  <p:transition>
    <p:sndAc>
      <p:stSnd>
        <p:snd r:embed="rId2" name="bell sound ppt.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57150" y="1556792"/>
            <a:ext cx="9005280" cy="5223286"/>
          </a:xfrm>
          <a:prstGeom prst="rect">
            <a:avLst/>
          </a:prstGeom>
        </p:spPr>
      </p:pic>
      <p:sp>
        <p:nvSpPr>
          <p:cNvPr id="3" name="Title 2">
            <a:extLst>
              <a:ext uri="{FF2B5EF4-FFF2-40B4-BE49-F238E27FC236}">
                <a16:creationId xmlns:a16="http://schemas.microsoft.com/office/drawing/2014/main" id="{B8F40DA5-871F-4021-A807-283B45577CBA}"/>
              </a:ext>
            </a:extLst>
          </p:cNvPr>
          <p:cNvSpPr>
            <a:spLocks noGrp="1"/>
          </p:cNvSpPr>
          <p:nvPr>
            <p:ph type="title"/>
          </p:nvPr>
        </p:nvSpPr>
        <p:spPr/>
        <p:txBody>
          <a:bodyPr>
            <a:normAutofit fontScale="90000"/>
          </a:bodyPr>
          <a:lstStyle/>
          <a:p>
            <a:r>
              <a:rPr lang="en-GB" sz="4400" dirty="0">
                <a:solidFill>
                  <a:schemeClr val="bg1"/>
                </a:solidFill>
                <a:latin typeface="Times New Roman" panose="02020603050405020304" pitchFamily="18" charset="0"/>
                <a:cs typeface="Times New Roman" panose="02020603050405020304" pitchFamily="18" charset="0"/>
              </a:rPr>
              <a:t>CHANGE IN EXISTING FORM 10A</a:t>
            </a:r>
            <a:endParaRPr lang="en-IN" dirty="0"/>
          </a:p>
        </p:txBody>
      </p:sp>
      <p:sp>
        <p:nvSpPr>
          <p:cNvPr id="4" name="Content Placeholder 3">
            <a:extLst>
              <a:ext uri="{FF2B5EF4-FFF2-40B4-BE49-F238E27FC236}">
                <a16:creationId xmlns:a16="http://schemas.microsoft.com/office/drawing/2014/main" id="{9434452E-E6E5-4C5C-891D-2C3D940683BE}"/>
              </a:ext>
            </a:extLst>
          </p:cNvPr>
          <p:cNvSpPr>
            <a:spLocks noGrp="1"/>
          </p:cNvSpPr>
          <p:nvPr>
            <p:ph idx="1"/>
          </p:nvPr>
        </p:nvSpPr>
        <p:spPr/>
        <p:txBody>
          <a:bodyPr/>
          <a:lstStyle/>
          <a:p>
            <a:endParaRPr lang="en-IN" dirty="0"/>
          </a:p>
        </p:txBody>
      </p:sp>
    </p:spTree>
    <p:extLst>
      <p:ext uri="{BB962C8B-B14F-4D97-AF65-F5344CB8AC3E}">
        <p14:creationId xmlns:p14="http://schemas.microsoft.com/office/powerpoint/2010/main" val="2546575009"/>
      </p:ext>
    </p:extLst>
  </p:cSld>
  <p:clrMapOvr>
    <a:masterClrMapping/>
  </p:clrMapOvr>
  <p:transition>
    <p:sndAc>
      <p:stSnd>
        <p:snd r:embed="rId2" name="bell sound ppt.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2" name="Title 1">
            <a:extLst>
              <a:ext uri="{FF2B5EF4-FFF2-40B4-BE49-F238E27FC236}">
                <a16:creationId xmlns:a16="http://schemas.microsoft.com/office/drawing/2014/main" id="{E563A097-DACA-4C5E-B306-93485B2E8513}"/>
              </a:ext>
            </a:extLst>
          </p:cNvPr>
          <p:cNvSpPr>
            <a:spLocks noGrp="1"/>
          </p:cNvSpPr>
          <p:nvPr>
            <p:ph type="ctrTitle"/>
          </p:nvPr>
        </p:nvSpPr>
        <p:spPr>
          <a:xfrm>
            <a:off x="467544" y="484187"/>
            <a:ext cx="7772400" cy="1470025"/>
          </a:xfrm>
        </p:spPr>
        <p:txBody>
          <a:bodyPr>
            <a:normAutofit fontScale="90000"/>
          </a:bodyPr>
          <a:lstStyle/>
          <a:p>
            <a:r>
              <a:rPr lang="en-GB" sz="4400" dirty="0">
                <a:solidFill>
                  <a:schemeClr val="bg1"/>
                </a:solidFill>
                <a:latin typeface="Times New Roman" panose="02020603050405020304" pitchFamily="18" charset="0"/>
                <a:cs typeface="Times New Roman" panose="02020603050405020304" pitchFamily="18" charset="0"/>
              </a:rPr>
              <a:t>CHANGE IN EXISTING FORM 10A</a:t>
            </a:r>
            <a:br>
              <a:rPr lang="en-IN" sz="4400" dirty="0">
                <a:solidFill>
                  <a:schemeClr val="bg1"/>
                </a:solidFill>
                <a:latin typeface="Times New Roman" panose="02020603050405020304" pitchFamily="18" charset="0"/>
                <a:cs typeface="Times New Roman" panose="02020603050405020304" pitchFamily="18" charset="0"/>
              </a:rPr>
            </a:br>
            <a:endParaRPr lang="en-IN" dirty="0"/>
          </a:p>
        </p:txBody>
      </p:sp>
      <p:sp>
        <p:nvSpPr>
          <p:cNvPr id="331" name="Google Shape;331;p29"/>
          <p:cNvSpPr txBox="1">
            <a:spLocks noGrp="1"/>
          </p:cNvSpPr>
          <p:nvPr>
            <p:ph type="subTitle" idx="1"/>
          </p:nvPr>
        </p:nvSpPr>
        <p:spPr>
          <a:xfrm>
            <a:off x="1219200" y="2276872"/>
            <a:ext cx="6737176" cy="3384376"/>
          </a:xfrm>
          <a:prstGeom prst="rect">
            <a:avLst/>
          </a:prstGeom>
          <a:noFill/>
          <a:ln>
            <a:noFill/>
          </a:ln>
        </p:spPr>
        <p:txBody>
          <a:bodyPr spcFirstLastPara="1" wrap="square" lIns="91425" tIns="45700" rIns="91425" bIns="45700" anchor="t" anchorCtr="0">
            <a:normAutofit fontScale="77500" lnSpcReduction="20000"/>
          </a:bodyPr>
          <a:lstStyle/>
          <a:p>
            <a:pPr marL="12700" marR="5080" algn="just">
              <a:lnSpc>
                <a:spcPct val="107000"/>
              </a:lnSpc>
              <a:spcBef>
                <a:spcPts val="95"/>
              </a:spcBef>
            </a:pPr>
            <a:r>
              <a:rPr lang="en-IN" sz="2800" spc="-5" dirty="0">
                <a:solidFill>
                  <a:srgbClr val="FFFFFF"/>
                </a:solidFill>
                <a:latin typeface="Arial MT"/>
                <a:cs typeface="Arial MT"/>
              </a:rPr>
              <a:t>In case if </a:t>
            </a:r>
            <a:r>
              <a:rPr lang="en-IN" sz="2800" dirty="0">
                <a:solidFill>
                  <a:srgbClr val="FFFFFF"/>
                </a:solidFill>
                <a:latin typeface="Arial MT"/>
                <a:cs typeface="Arial MT"/>
              </a:rPr>
              <a:t>applicant </a:t>
            </a:r>
            <a:r>
              <a:rPr lang="en-IN" sz="2800" spc="-5" dirty="0">
                <a:solidFill>
                  <a:srgbClr val="FFFFFF"/>
                </a:solidFill>
                <a:latin typeface="Arial MT"/>
                <a:cs typeface="Arial MT"/>
              </a:rPr>
              <a:t>is </a:t>
            </a:r>
            <a:r>
              <a:rPr lang="en-IN" sz="2800" dirty="0">
                <a:solidFill>
                  <a:srgbClr val="FFFFFF"/>
                </a:solidFill>
                <a:latin typeface="Arial MT"/>
                <a:cs typeface="Arial MT"/>
              </a:rPr>
              <a:t>already registered </a:t>
            </a:r>
            <a:r>
              <a:rPr lang="en-IN" sz="2800" spc="-765" dirty="0">
                <a:solidFill>
                  <a:srgbClr val="FFFFFF"/>
                </a:solidFill>
                <a:latin typeface="Arial MT"/>
                <a:cs typeface="Arial MT"/>
              </a:rPr>
              <a:t> </a:t>
            </a:r>
            <a:r>
              <a:rPr lang="en-IN" sz="2800" spc="-5" dirty="0">
                <a:solidFill>
                  <a:srgbClr val="FFFFFF"/>
                </a:solidFill>
                <a:latin typeface="Arial MT"/>
                <a:cs typeface="Arial MT"/>
              </a:rPr>
              <a:t>u/s</a:t>
            </a:r>
            <a:r>
              <a:rPr lang="en-IN" sz="2800" dirty="0">
                <a:solidFill>
                  <a:srgbClr val="FFFFFF"/>
                </a:solidFill>
                <a:latin typeface="Arial MT"/>
                <a:cs typeface="Arial MT"/>
              </a:rPr>
              <a:t> 12A or </a:t>
            </a:r>
            <a:r>
              <a:rPr lang="en-IN" sz="2800" spc="-5" dirty="0">
                <a:solidFill>
                  <a:srgbClr val="FFFFFF"/>
                </a:solidFill>
                <a:latin typeface="Arial MT"/>
                <a:cs typeface="Arial MT"/>
              </a:rPr>
              <a:t>12AA</a:t>
            </a:r>
            <a:r>
              <a:rPr lang="en-IN" sz="2800" dirty="0">
                <a:solidFill>
                  <a:srgbClr val="FFFFFF"/>
                </a:solidFill>
                <a:latin typeface="Arial MT"/>
                <a:cs typeface="Arial MT"/>
              </a:rPr>
              <a:t> and</a:t>
            </a:r>
            <a:r>
              <a:rPr lang="en-IN" sz="2800" spc="5" dirty="0">
                <a:solidFill>
                  <a:srgbClr val="FFFFFF"/>
                </a:solidFill>
                <a:latin typeface="Arial MT"/>
                <a:cs typeface="Arial MT"/>
              </a:rPr>
              <a:t> </a:t>
            </a:r>
            <a:r>
              <a:rPr lang="en-IN" sz="2800" dirty="0">
                <a:solidFill>
                  <a:srgbClr val="FFFFFF"/>
                </a:solidFill>
                <a:latin typeface="Arial MT"/>
                <a:cs typeface="Arial MT"/>
              </a:rPr>
              <a:t>have</a:t>
            </a:r>
            <a:r>
              <a:rPr lang="en-IN" sz="2800" spc="5" dirty="0">
                <a:solidFill>
                  <a:srgbClr val="FFFFFF"/>
                </a:solidFill>
                <a:latin typeface="Arial MT"/>
                <a:cs typeface="Arial MT"/>
              </a:rPr>
              <a:t> </a:t>
            </a:r>
            <a:r>
              <a:rPr lang="en-IN" sz="2800" spc="-5" dirty="0">
                <a:solidFill>
                  <a:srgbClr val="FFFFFF"/>
                </a:solidFill>
                <a:latin typeface="Arial MT"/>
                <a:cs typeface="Arial MT"/>
              </a:rPr>
              <a:t>filed</a:t>
            </a:r>
            <a:r>
              <a:rPr lang="en-IN" sz="2800" dirty="0">
                <a:solidFill>
                  <a:srgbClr val="FFFFFF"/>
                </a:solidFill>
                <a:latin typeface="Arial MT"/>
                <a:cs typeface="Arial MT"/>
              </a:rPr>
              <a:t> </a:t>
            </a:r>
            <a:r>
              <a:rPr lang="en-IN" sz="2800" spc="-5" dirty="0">
                <a:solidFill>
                  <a:srgbClr val="FFFFFF"/>
                </a:solidFill>
                <a:latin typeface="Arial MT"/>
                <a:cs typeface="Arial MT"/>
              </a:rPr>
              <a:t>ITR</a:t>
            </a:r>
            <a:r>
              <a:rPr lang="en-IN" sz="2800" dirty="0">
                <a:solidFill>
                  <a:srgbClr val="FFFFFF"/>
                </a:solidFill>
                <a:latin typeface="Arial MT"/>
                <a:cs typeface="Arial MT"/>
              </a:rPr>
              <a:t> of</a:t>
            </a:r>
            <a:r>
              <a:rPr lang="en-IN" sz="2800" spc="5" dirty="0">
                <a:solidFill>
                  <a:srgbClr val="FFFFFF"/>
                </a:solidFill>
                <a:latin typeface="Arial MT"/>
                <a:cs typeface="Arial MT"/>
              </a:rPr>
              <a:t> </a:t>
            </a:r>
            <a:r>
              <a:rPr lang="en-IN" sz="2800" spc="-5" dirty="0">
                <a:solidFill>
                  <a:srgbClr val="FFFFFF"/>
                </a:solidFill>
                <a:latin typeface="Arial MT"/>
                <a:cs typeface="Arial MT"/>
              </a:rPr>
              <a:t>last </a:t>
            </a:r>
            <a:r>
              <a:rPr lang="en-IN" sz="2800" dirty="0">
                <a:solidFill>
                  <a:srgbClr val="FFFFFF"/>
                </a:solidFill>
                <a:latin typeface="Arial MT"/>
                <a:cs typeface="Arial MT"/>
              </a:rPr>
              <a:t> </a:t>
            </a:r>
            <a:r>
              <a:rPr lang="en-IN" sz="2800" spc="-5" dirty="0">
                <a:solidFill>
                  <a:srgbClr val="FFFFFF"/>
                </a:solidFill>
                <a:latin typeface="Arial MT"/>
                <a:cs typeface="Arial MT"/>
              </a:rPr>
              <a:t>assessment</a:t>
            </a:r>
            <a:r>
              <a:rPr lang="en-IN" sz="2800" dirty="0">
                <a:solidFill>
                  <a:srgbClr val="FFFFFF"/>
                </a:solidFill>
                <a:latin typeface="Arial MT"/>
                <a:cs typeface="Arial MT"/>
              </a:rPr>
              <a:t> </a:t>
            </a:r>
            <a:r>
              <a:rPr lang="en-IN" sz="2800" spc="-35" dirty="0">
                <a:solidFill>
                  <a:srgbClr val="FFFFFF"/>
                </a:solidFill>
                <a:latin typeface="Arial MT"/>
                <a:cs typeface="Arial MT"/>
              </a:rPr>
              <a:t>year,</a:t>
            </a:r>
            <a:r>
              <a:rPr lang="en-IN" sz="2800" spc="-30" dirty="0">
                <a:solidFill>
                  <a:srgbClr val="FFFFFF"/>
                </a:solidFill>
                <a:latin typeface="Arial MT"/>
                <a:cs typeface="Arial MT"/>
              </a:rPr>
              <a:t> </a:t>
            </a:r>
            <a:r>
              <a:rPr lang="en-IN" sz="2800" dirty="0">
                <a:solidFill>
                  <a:srgbClr val="FFFFFF"/>
                </a:solidFill>
                <a:latin typeface="Arial MT"/>
                <a:cs typeface="Arial MT"/>
              </a:rPr>
              <a:t>above</a:t>
            </a:r>
            <a:r>
              <a:rPr lang="en-IN" sz="2800" spc="5" dirty="0">
                <a:solidFill>
                  <a:srgbClr val="FFFFFF"/>
                </a:solidFill>
                <a:latin typeface="Arial MT"/>
                <a:cs typeface="Arial MT"/>
              </a:rPr>
              <a:t> </a:t>
            </a:r>
            <a:r>
              <a:rPr lang="en-IN" sz="2800" spc="-5" dirty="0">
                <a:solidFill>
                  <a:srgbClr val="FFFFFF"/>
                </a:solidFill>
                <a:latin typeface="Arial MT"/>
                <a:cs typeface="Arial MT"/>
              </a:rPr>
              <a:t>Asset</a:t>
            </a:r>
            <a:r>
              <a:rPr lang="en-IN" sz="2800" dirty="0">
                <a:solidFill>
                  <a:srgbClr val="FFFFFF"/>
                </a:solidFill>
                <a:latin typeface="Arial MT"/>
                <a:cs typeface="Arial MT"/>
              </a:rPr>
              <a:t> </a:t>
            </a:r>
            <a:r>
              <a:rPr lang="en-IN" sz="2800" spc="-5" dirty="0">
                <a:solidFill>
                  <a:srgbClr val="FFFFFF"/>
                </a:solidFill>
                <a:latin typeface="Arial MT"/>
                <a:cs typeface="Arial MT"/>
              </a:rPr>
              <a:t>&amp; </a:t>
            </a:r>
            <a:r>
              <a:rPr lang="en-IN" sz="2800" dirty="0">
                <a:solidFill>
                  <a:srgbClr val="FFFFFF"/>
                </a:solidFill>
                <a:latin typeface="Arial MT"/>
                <a:cs typeface="Arial MT"/>
              </a:rPr>
              <a:t> Liabilities</a:t>
            </a:r>
            <a:r>
              <a:rPr lang="en-IN" sz="2800" spc="745" dirty="0">
                <a:solidFill>
                  <a:srgbClr val="FFFFFF"/>
                </a:solidFill>
                <a:latin typeface="Arial MT"/>
                <a:cs typeface="Arial MT"/>
              </a:rPr>
              <a:t> </a:t>
            </a:r>
            <a:r>
              <a:rPr lang="en-IN" sz="2800" spc="-5" dirty="0">
                <a:solidFill>
                  <a:srgbClr val="FFFFFF"/>
                </a:solidFill>
                <a:latin typeface="Arial MT"/>
                <a:cs typeface="Arial MT"/>
              </a:rPr>
              <a:t>and</a:t>
            </a:r>
            <a:r>
              <a:rPr lang="en-IN" sz="2800" spc="745" dirty="0">
                <a:solidFill>
                  <a:srgbClr val="FFFFFF"/>
                </a:solidFill>
                <a:latin typeface="Arial MT"/>
                <a:cs typeface="Arial MT"/>
              </a:rPr>
              <a:t> </a:t>
            </a:r>
            <a:r>
              <a:rPr lang="en-IN" sz="2800" spc="-5" dirty="0">
                <a:solidFill>
                  <a:srgbClr val="FFFFFF"/>
                </a:solidFill>
                <a:latin typeface="Arial MT"/>
                <a:cs typeface="Arial MT"/>
              </a:rPr>
              <a:t>Income</a:t>
            </a:r>
            <a:r>
              <a:rPr lang="en-IN" sz="2800" spc="745" dirty="0">
                <a:solidFill>
                  <a:srgbClr val="FFFFFF"/>
                </a:solidFill>
                <a:latin typeface="Arial MT"/>
                <a:cs typeface="Arial MT"/>
              </a:rPr>
              <a:t> </a:t>
            </a:r>
            <a:r>
              <a:rPr lang="en-IN" sz="2800" dirty="0">
                <a:solidFill>
                  <a:srgbClr val="FFFFFF"/>
                </a:solidFill>
                <a:latin typeface="Arial MT"/>
                <a:cs typeface="Arial MT"/>
              </a:rPr>
              <a:t>detail</a:t>
            </a:r>
            <a:r>
              <a:rPr lang="en-IN" sz="2800" spc="740" dirty="0">
                <a:solidFill>
                  <a:srgbClr val="FFFFFF"/>
                </a:solidFill>
                <a:latin typeface="Arial MT"/>
                <a:cs typeface="Arial MT"/>
              </a:rPr>
              <a:t> </a:t>
            </a:r>
            <a:r>
              <a:rPr lang="en-IN" sz="2800" spc="-5" dirty="0">
                <a:solidFill>
                  <a:srgbClr val="FFFFFF"/>
                </a:solidFill>
                <a:latin typeface="Arial MT"/>
                <a:cs typeface="Arial MT"/>
              </a:rPr>
              <a:t>is</a:t>
            </a:r>
            <a:r>
              <a:rPr lang="en-IN" sz="2800" spc="740" dirty="0">
                <a:solidFill>
                  <a:srgbClr val="FFFFFF"/>
                </a:solidFill>
                <a:latin typeface="Arial MT"/>
                <a:cs typeface="Arial MT"/>
              </a:rPr>
              <a:t> </a:t>
            </a:r>
            <a:r>
              <a:rPr lang="en-IN" sz="2800" spc="-5" dirty="0">
                <a:solidFill>
                  <a:srgbClr val="FFFFFF"/>
                </a:solidFill>
                <a:latin typeface="Arial MT"/>
                <a:cs typeface="Arial MT"/>
              </a:rPr>
              <a:t>not </a:t>
            </a:r>
            <a:r>
              <a:rPr lang="en-IN" sz="2800" spc="-770" dirty="0">
                <a:solidFill>
                  <a:srgbClr val="FFFFFF"/>
                </a:solidFill>
                <a:latin typeface="Arial MT"/>
                <a:cs typeface="Arial MT"/>
              </a:rPr>
              <a:t> </a:t>
            </a:r>
            <a:r>
              <a:rPr lang="en-IN" sz="2800" spc="-20" dirty="0">
                <a:solidFill>
                  <a:srgbClr val="FFFFFF"/>
                </a:solidFill>
                <a:latin typeface="Arial MT"/>
                <a:cs typeface="Arial MT"/>
              </a:rPr>
              <a:t>mandatory.</a:t>
            </a:r>
          </a:p>
          <a:p>
            <a:pPr marL="12700" marR="5080" algn="just">
              <a:lnSpc>
                <a:spcPct val="107000"/>
              </a:lnSpc>
              <a:spcBef>
                <a:spcPts val="95"/>
              </a:spcBef>
            </a:pPr>
            <a:r>
              <a:rPr lang="en-IN" sz="2800" spc="-20" dirty="0">
                <a:solidFill>
                  <a:srgbClr val="FFFFFF"/>
                </a:solidFill>
                <a:latin typeface="Arial MT"/>
                <a:cs typeface="Arial MT"/>
              </a:rPr>
              <a:t>In form no. 10A, instruction no. 10 , Row No. 11 to 20 are not required to filled if </a:t>
            </a:r>
          </a:p>
          <a:p>
            <a:pPr marL="527050" marR="5080" indent="-514350" algn="just">
              <a:lnSpc>
                <a:spcPct val="107000"/>
              </a:lnSpc>
              <a:spcBef>
                <a:spcPts val="95"/>
              </a:spcBef>
              <a:buAutoNum type="alphaLcPeriod"/>
            </a:pPr>
            <a:r>
              <a:rPr lang="en-IN" sz="2800" spc="-20" dirty="0">
                <a:solidFill>
                  <a:srgbClr val="FFFFFF"/>
                </a:solidFill>
                <a:latin typeface="Arial MT"/>
                <a:cs typeface="Arial MT"/>
              </a:rPr>
              <a:t>Trust or institution is already registered u/s 12A or 12AA or approval u/s 80G.</a:t>
            </a:r>
          </a:p>
          <a:p>
            <a:pPr marL="527050" marR="5080" indent="-514350" algn="just">
              <a:lnSpc>
                <a:spcPct val="107000"/>
              </a:lnSpc>
              <a:spcBef>
                <a:spcPts val="95"/>
              </a:spcBef>
              <a:buFont typeface="Arial" pitchFamily="34" charset="0"/>
              <a:buAutoNum type="alphaLcPeriod"/>
            </a:pPr>
            <a:r>
              <a:rPr lang="en-IN" sz="2800" spc="-20" dirty="0">
                <a:solidFill>
                  <a:srgbClr val="FFFFFF"/>
                </a:solidFill>
                <a:latin typeface="Arial MT"/>
                <a:cs typeface="Arial MT"/>
              </a:rPr>
              <a:t>Trust or institution is already registered u/s10(23C) with certain conditions and restrictions.</a:t>
            </a:r>
          </a:p>
          <a:p>
            <a:pPr marL="527050" marR="5080" indent="-514350" algn="just">
              <a:lnSpc>
                <a:spcPct val="107000"/>
              </a:lnSpc>
              <a:spcBef>
                <a:spcPts val="95"/>
              </a:spcBef>
              <a:buAutoNum type="alphaLcPeriod"/>
            </a:pPr>
            <a:endParaRPr lang="en-IN" sz="2800" spc="-20" dirty="0">
              <a:solidFill>
                <a:srgbClr val="FFFFFF"/>
              </a:solidFill>
              <a:latin typeface="Arial MT"/>
              <a:cs typeface="Arial MT"/>
            </a:endParaRPr>
          </a:p>
          <a:p>
            <a:pPr marL="12700" marR="5080" algn="just">
              <a:lnSpc>
                <a:spcPct val="107000"/>
              </a:lnSpc>
              <a:spcBef>
                <a:spcPts val="95"/>
              </a:spcBef>
            </a:pPr>
            <a:endParaRPr sz="2960" dirty="0"/>
          </a:p>
        </p:txBody>
      </p:sp>
      <p:sp>
        <p:nvSpPr>
          <p:cNvPr id="332" name="Google Shape;332;p29"/>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 P J JOHNEY B.Sc FCA</a:t>
            </a:r>
            <a:endParaRPr/>
          </a:p>
        </p:txBody>
      </p:sp>
      <p:sp>
        <p:nvSpPr>
          <p:cNvPr id="333" name="Google Shape;333;p2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18</a:t>
            </a:fld>
            <a:endParaRPr/>
          </a:p>
        </p:txBody>
      </p:sp>
    </p:spTree>
    <p:extLst>
      <p:ext uri="{BB962C8B-B14F-4D97-AF65-F5344CB8AC3E}">
        <p14:creationId xmlns:p14="http://schemas.microsoft.com/office/powerpoint/2010/main" val="2115786903"/>
      </p:ext>
    </p:extLst>
  </p:cSld>
  <p:clrMapOvr>
    <a:masterClrMapping/>
  </p:clrMapOvr>
  <p:transition>
    <p:sndAc>
      <p:stSnd>
        <p:snd r:embed="rId3" name="bell sound ppt.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49D209-E294-4DA0-A720-A6EDE2D49D88}"/>
              </a:ext>
            </a:extLst>
          </p:cNvPr>
          <p:cNvSpPr>
            <a:spLocks noGrp="1"/>
          </p:cNvSpPr>
          <p:nvPr>
            <p:ph type="title"/>
          </p:nvPr>
        </p:nvSpPr>
        <p:spPr>
          <a:xfrm>
            <a:off x="457200" y="1370012"/>
            <a:ext cx="8229600" cy="47625"/>
          </a:xfrm>
        </p:spPr>
        <p:txBody>
          <a:bodyPr>
            <a:normAutofit fontScale="90000"/>
          </a:bodyPr>
          <a:lstStyle/>
          <a:p>
            <a:r>
              <a:rPr lang="en-GB" dirty="0"/>
              <a:t>RULES AND FORMS</a:t>
            </a:r>
            <a:br>
              <a:rPr lang="en-GB" dirty="0"/>
            </a:br>
            <a:br>
              <a:rPr lang="en-GB" dirty="0"/>
            </a:br>
            <a:endParaRPr lang="en-IN" dirty="0"/>
          </a:p>
        </p:txBody>
      </p:sp>
      <p:sp>
        <p:nvSpPr>
          <p:cNvPr id="5" name="Content Placeholder 4">
            <a:extLst>
              <a:ext uri="{FF2B5EF4-FFF2-40B4-BE49-F238E27FC236}">
                <a16:creationId xmlns:a16="http://schemas.microsoft.com/office/drawing/2014/main" id="{A2929749-79B8-41D8-AA79-6EA914FD9592}"/>
              </a:ext>
            </a:extLst>
          </p:cNvPr>
          <p:cNvSpPr>
            <a:spLocks noGrp="1"/>
          </p:cNvSpPr>
          <p:nvPr>
            <p:ph idx="1"/>
          </p:nvPr>
        </p:nvSpPr>
        <p:spPr/>
        <p:txBody>
          <a:bodyPr>
            <a:normAutofit fontScale="77500" lnSpcReduction="20000"/>
          </a:bodyPr>
          <a:lstStyle/>
          <a:p>
            <a:pPr marL="0" indent="0" algn="ctr">
              <a:buNone/>
            </a:pPr>
            <a:r>
              <a:rPr lang="en-GB" sz="4000" dirty="0"/>
              <a:t>FORM NO. 10AB</a:t>
            </a:r>
            <a:endParaRPr lang="en-GB" dirty="0"/>
          </a:p>
          <a:p>
            <a:pPr marL="0" indent="0" algn="ctr">
              <a:buNone/>
            </a:pPr>
            <a:r>
              <a:rPr lang="en-GB" b="1" dirty="0"/>
              <a:t> (Rule 2C or 5CA or 11AA or 17A) </a:t>
            </a:r>
            <a:endParaRPr lang="en-GB" sz="4000" b="1" dirty="0"/>
          </a:p>
          <a:p>
            <a:pPr marL="0" indent="0" algn="ctr">
              <a:buNone/>
            </a:pPr>
            <a:r>
              <a:rPr lang="en-GB" sz="4000" b="1" dirty="0"/>
              <a:t>  Application for registration or approval </a:t>
            </a:r>
          </a:p>
          <a:p>
            <a:pPr marL="0" indent="0" algn="ctr">
              <a:buNone/>
            </a:pPr>
            <a:endParaRPr lang="en-GB" dirty="0"/>
          </a:p>
          <a:p>
            <a:pPr marL="514350" indent="-514350">
              <a:buFont typeface="+mj-lt"/>
              <a:buAutoNum type="arabicPeriod"/>
            </a:pPr>
            <a:r>
              <a:rPr lang="en-GB" sz="3200" spc="-10" dirty="0">
                <a:latin typeface="Arial MT"/>
                <a:cs typeface="Arial MT"/>
              </a:rPr>
              <a:t>Trust</a:t>
            </a:r>
            <a:r>
              <a:rPr lang="en-GB" sz="3200" spc="15" dirty="0">
                <a:latin typeface="Arial MT"/>
                <a:cs typeface="Arial MT"/>
              </a:rPr>
              <a:t> </a:t>
            </a:r>
            <a:r>
              <a:rPr lang="en-GB" sz="3200" dirty="0">
                <a:latin typeface="Arial MT"/>
                <a:cs typeface="Arial MT"/>
              </a:rPr>
              <a:t>or </a:t>
            </a:r>
            <a:r>
              <a:rPr lang="en-GB" sz="3200" spc="-5" dirty="0">
                <a:latin typeface="Arial MT"/>
                <a:cs typeface="Arial MT"/>
              </a:rPr>
              <a:t>institution</a:t>
            </a:r>
            <a:r>
              <a:rPr lang="en-GB" sz="3200" spc="-15" dirty="0">
                <a:latin typeface="Arial MT"/>
                <a:cs typeface="Arial MT"/>
              </a:rPr>
              <a:t> </a:t>
            </a:r>
            <a:r>
              <a:rPr lang="en-GB" sz="3200" spc="-5" dirty="0">
                <a:latin typeface="Arial MT"/>
                <a:cs typeface="Arial MT"/>
              </a:rPr>
              <a:t>is</a:t>
            </a:r>
            <a:r>
              <a:rPr lang="en-GB" sz="3200" spc="20" dirty="0">
                <a:latin typeface="Arial MT"/>
                <a:cs typeface="Arial MT"/>
              </a:rPr>
              <a:t> </a:t>
            </a:r>
            <a:r>
              <a:rPr lang="en-GB" sz="3200" spc="-5" dirty="0">
                <a:latin typeface="Arial MT"/>
                <a:cs typeface="Arial MT"/>
              </a:rPr>
              <a:t>registered under</a:t>
            </a:r>
            <a:r>
              <a:rPr lang="en-GB" sz="3200" spc="-25" dirty="0">
                <a:latin typeface="Arial MT"/>
                <a:cs typeface="Arial MT"/>
              </a:rPr>
              <a:t> </a:t>
            </a:r>
            <a:r>
              <a:rPr lang="en-GB" sz="3200" spc="-5" dirty="0">
                <a:latin typeface="Arial MT"/>
                <a:cs typeface="Arial MT"/>
              </a:rPr>
              <a:t>section</a:t>
            </a:r>
            <a:r>
              <a:rPr lang="en-GB" sz="3200" dirty="0">
                <a:latin typeface="Arial MT"/>
                <a:cs typeface="Arial MT"/>
              </a:rPr>
              <a:t> </a:t>
            </a:r>
            <a:r>
              <a:rPr lang="en-GB" sz="3200" spc="-5" dirty="0">
                <a:latin typeface="Arial MT"/>
                <a:cs typeface="Arial MT"/>
              </a:rPr>
              <a:t>12AB and 10(23C) or 80G (As per New Amendments) </a:t>
            </a:r>
            <a:r>
              <a:rPr lang="en-GB" sz="3200" dirty="0">
                <a:latin typeface="Arial MT"/>
                <a:cs typeface="Arial MT"/>
              </a:rPr>
              <a:t>the </a:t>
            </a:r>
            <a:r>
              <a:rPr lang="en-GB" sz="3200" spc="-5" dirty="0">
                <a:latin typeface="Arial MT"/>
                <a:cs typeface="Arial MT"/>
              </a:rPr>
              <a:t>period </a:t>
            </a:r>
            <a:r>
              <a:rPr lang="en-GB" sz="3200" dirty="0">
                <a:latin typeface="Arial MT"/>
                <a:cs typeface="Arial MT"/>
              </a:rPr>
              <a:t>of</a:t>
            </a:r>
            <a:r>
              <a:rPr lang="en-GB" sz="3200" spc="5" dirty="0">
                <a:latin typeface="Arial MT"/>
                <a:cs typeface="Arial MT"/>
              </a:rPr>
              <a:t> </a:t>
            </a:r>
            <a:r>
              <a:rPr lang="en-GB" sz="3200" dirty="0">
                <a:latin typeface="Arial MT"/>
                <a:cs typeface="Arial MT"/>
              </a:rPr>
              <a:t>the </a:t>
            </a:r>
            <a:r>
              <a:rPr lang="en-GB" sz="3200" spc="5" dirty="0">
                <a:latin typeface="Arial MT"/>
                <a:cs typeface="Arial MT"/>
              </a:rPr>
              <a:t> </a:t>
            </a:r>
            <a:r>
              <a:rPr lang="en-GB" sz="3200" spc="-5" dirty="0">
                <a:latin typeface="Arial MT"/>
                <a:cs typeface="Arial MT"/>
              </a:rPr>
              <a:t>said registration is </a:t>
            </a:r>
            <a:r>
              <a:rPr lang="en-GB" sz="3200" dirty="0">
                <a:latin typeface="Arial MT"/>
                <a:cs typeface="Arial MT"/>
              </a:rPr>
              <a:t>to </a:t>
            </a:r>
            <a:r>
              <a:rPr lang="en-GB" sz="3200" spc="-5" dirty="0">
                <a:latin typeface="Arial MT"/>
                <a:cs typeface="Arial MT"/>
              </a:rPr>
              <a:t>expire.</a:t>
            </a:r>
          </a:p>
          <a:p>
            <a:pPr marL="0" indent="0">
              <a:buNone/>
            </a:pPr>
            <a:endParaRPr lang="en-GB" sz="3200" spc="-5" dirty="0">
              <a:latin typeface="Arial MT"/>
              <a:cs typeface="Arial MT"/>
            </a:endParaRPr>
          </a:p>
          <a:p>
            <a:pPr marL="514350" indent="-514350">
              <a:buFont typeface="+mj-lt"/>
              <a:buAutoNum type="arabicPeriod" startAt="2"/>
            </a:pPr>
            <a:r>
              <a:rPr lang="en-GB" sz="3200" spc="-10" dirty="0">
                <a:latin typeface="Arial MT"/>
                <a:cs typeface="Arial MT"/>
              </a:rPr>
              <a:t>Trust </a:t>
            </a:r>
            <a:r>
              <a:rPr lang="en-GB" sz="3200" dirty="0">
                <a:latin typeface="Arial MT"/>
                <a:cs typeface="Arial MT"/>
              </a:rPr>
              <a:t>or </a:t>
            </a:r>
            <a:r>
              <a:rPr lang="en-GB" sz="3200" spc="-5" dirty="0">
                <a:latin typeface="Arial MT"/>
                <a:cs typeface="Arial MT"/>
              </a:rPr>
              <a:t>institution has been provisionally registered under section 12AB or has provisional approval u/s10(23C) or 80G and such provisional registration/ Approval is due to expire.</a:t>
            </a:r>
          </a:p>
          <a:p>
            <a:pPr marL="514350" indent="-514350">
              <a:buFont typeface="+mj-lt"/>
              <a:buAutoNum type="arabicPeriod" startAt="2"/>
            </a:pPr>
            <a:endParaRPr lang="en-GB" sz="3200" dirty="0">
              <a:latin typeface="Arial MT"/>
              <a:cs typeface="Arial MT"/>
            </a:endParaRPr>
          </a:p>
        </p:txBody>
      </p:sp>
      <p:sp>
        <p:nvSpPr>
          <p:cNvPr id="2" name="Footer Placeholder 1">
            <a:extLst>
              <a:ext uri="{FF2B5EF4-FFF2-40B4-BE49-F238E27FC236}">
                <a16:creationId xmlns:a16="http://schemas.microsoft.com/office/drawing/2014/main" id="{A8D01C10-3ED5-4044-B69C-2F9AB0194D40}"/>
              </a:ext>
            </a:extLst>
          </p:cNvPr>
          <p:cNvSpPr>
            <a:spLocks noGrp="1"/>
          </p:cNvSpPr>
          <p:nvPr>
            <p:ph type="ftr" sz="quarter" idx="11"/>
          </p:nvPr>
        </p:nvSpPr>
        <p:spPr/>
        <p:txBody>
          <a:bodyPr/>
          <a:lstStyle/>
          <a:p>
            <a:r>
              <a:rPr lang="en-US"/>
              <a:t>CA P J JOHNEY B.Sc FCA</a:t>
            </a:r>
          </a:p>
        </p:txBody>
      </p:sp>
      <p:sp>
        <p:nvSpPr>
          <p:cNvPr id="3" name="Slide Number Placeholder 2">
            <a:extLst>
              <a:ext uri="{FF2B5EF4-FFF2-40B4-BE49-F238E27FC236}">
                <a16:creationId xmlns:a16="http://schemas.microsoft.com/office/drawing/2014/main" id="{A019F89F-2444-45D5-9846-4941AC42A8EA}"/>
              </a:ext>
            </a:extLst>
          </p:cNvPr>
          <p:cNvSpPr>
            <a:spLocks noGrp="1"/>
          </p:cNvSpPr>
          <p:nvPr>
            <p:ph type="sldNum" sz="quarter" idx="12"/>
          </p:nvPr>
        </p:nvSpPr>
        <p:spPr/>
        <p:txBody>
          <a:bodyPr/>
          <a:lstStyle/>
          <a:p>
            <a:fld id="{27CAFB24-C27C-4A95-A65A-B5BC303352B8}" type="slidenum">
              <a:rPr lang="en-US" smtClean="0"/>
              <a:pPr/>
              <a:t>19</a:t>
            </a:fld>
            <a:endParaRPr lang="en-US"/>
          </a:p>
        </p:txBody>
      </p:sp>
    </p:spTree>
    <p:extLst>
      <p:ext uri="{BB962C8B-B14F-4D97-AF65-F5344CB8AC3E}">
        <p14:creationId xmlns:p14="http://schemas.microsoft.com/office/powerpoint/2010/main" val="2382429026"/>
      </p:ext>
    </p:extLst>
  </p:cSld>
  <p:clrMapOvr>
    <a:masterClrMapping/>
  </p:clrMapOvr>
  <p:transition>
    <p:sndAc>
      <p:stSnd>
        <p:snd r:embed="rId2" name="bell sound ppt.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AREAS COVERED</a:t>
            </a:r>
            <a:br>
              <a:rPr lang="en-US" dirty="0"/>
            </a:br>
            <a:endParaRPr lang="en-IN"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b="1" u="sng" dirty="0"/>
              <a:t>Introduction -Charitable Purpose-Section 2 (15) </a:t>
            </a:r>
          </a:p>
          <a:p>
            <a:pPr marL="514350" indent="-514350">
              <a:buFont typeface="+mj-lt"/>
              <a:buAutoNum type="arabicPeriod"/>
            </a:pPr>
            <a:r>
              <a:rPr lang="en-US" b="1" u="sng" dirty="0"/>
              <a:t>Renewal of registration under section 10(23C) ,12AB, and 80G.</a:t>
            </a:r>
          </a:p>
          <a:p>
            <a:pPr marL="514350" indent="-514350">
              <a:buFont typeface="+mj-lt"/>
              <a:buAutoNum type="arabicPeriod"/>
            </a:pPr>
            <a:r>
              <a:rPr lang="en-US" b="1" u="sng" dirty="0"/>
              <a:t>New Registration under section 10(23C) ,12AB, and 80G</a:t>
            </a:r>
          </a:p>
          <a:p>
            <a:pPr marL="514350" indent="-514350">
              <a:buNone/>
            </a:pPr>
            <a:endParaRPr lang="en-US" b="1" u="sng" dirty="0"/>
          </a:p>
          <a:p>
            <a:pPr marL="514350" indent="-514350" algn="ctr">
              <a:buNone/>
            </a:pPr>
            <a:r>
              <a:rPr lang="en-US" b="1" u="sng" dirty="0"/>
              <a:t>Question – Answer Session </a:t>
            </a:r>
          </a:p>
          <a:p>
            <a:pPr marL="514350" indent="-514350">
              <a:buFont typeface="+mj-lt"/>
              <a:buAutoNum type="arabicPeriod" startAt="4"/>
            </a:pPr>
            <a:r>
              <a:rPr lang="en-US" b="1" u="sng" dirty="0"/>
              <a:t>Issues and Suggestions</a:t>
            </a:r>
          </a:p>
          <a:p>
            <a:pPr marL="514350" indent="-514350">
              <a:buFont typeface="+mj-lt"/>
              <a:buAutoNum type="arabicPeriod" startAt="4"/>
            </a:pPr>
            <a:r>
              <a:rPr lang="en-US" b="1" u="sng" dirty="0"/>
              <a:t>FCRA Renewal</a:t>
            </a:r>
          </a:p>
          <a:p>
            <a:pPr marL="514350" indent="-514350" algn="ctr">
              <a:buNone/>
            </a:pPr>
            <a:r>
              <a:rPr lang="en-US" b="1" u="sng" dirty="0"/>
              <a:t>Question – Answer Session </a:t>
            </a:r>
          </a:p>
          <a:p>
            <a:pPr marL="514350" indent="-514350">
              <a:buNone/>
            </a:pPr>
            <a:endParaRPr lang="en-US" b="1" u="sng" dirty="0"/>
          </a:p>
          <a:p>
            <a:pPr marL="514350" indent="-514350">
              <a:buFont typeface="+mj-lt"/>
              <a:buAutoNum type="arabicPeriod" startAt="6"/>
            </a:pPr>
            <a:r>
              <a:rPr lang="en-US" b="1" u="sng" dirty="0"/>
              <a:t>CSR Registration</a:t>
            </a:r>
          </a:p>
          <a:p>
            <a:pPr marL="514350" indent="-514350" algn="ctr">
              <a:buNone/>
            </a:pPr>
            <a:r>
              <a:rPr lang="en-US" b="1" u="sng" dirty="0"/>
              <a:t> Question – Answer Session </a:t>
            </a:r>
          </a:p>
          <a:p>
            <a:pPr marL="514350" indent="-514350">
              <a:buNone/>
            </a:pPr>
            <a:r>
              <a:rPr lang="en-US" b="1" u="sng" dirty="0"/>
              <a:t>7. Summing Up</a:t>
            </a:r>
          </a:p>
          <a:p>
            <a:pPr marL="514350" indent="-514350">
              <a:buFont typeface="+mj-lt"/>
              <a:buAutoNum type="arabicPeriod"/>
            </a:pPr>
            <a:endParaRPr lang="en-US" b="1" u="sng" dirty="0"/>
          </a:p>
          <a:p>
            <a:pPr marL="514350" indent="-514350">
              <a:buFont typeface="+mj-lt"/>
              <a:buAutoNum type="arabicPeriod"/>
            </a:pPr>
            <a:endParaRPr lang="en-IN" dirty="0"/>
          </a:p>
        </p:txBody>
      </p:sp>
      <p:sp>
        <p:nvSpPr>
          <p:cNvPr id="4" name="Footer Placeholder 3"/>
          <p:cNvSpPr>
            <a:spLocks noGrp="1"/>
          </p:cNvSpPr>
          <p:nvPr>
            <p:ph type="ftr" sz="quarter" idx="11"/>
          </p:nvPr>
        </p:nvSpPr>
        <p:spPr/>
        <p:txBody>
          <a:bodyPr/>
          <a:lstStyle/>
          <a:p>
            <a:r>
              <a:rPr lang="en-US"/>
              <a:t>CA P J JOHNEY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pPr/>
              <a:t>2</a:t>
            </a:fld>
            <a:endParaRPr lang="en-US"/>
          </a:p>
        </p:txBody>
      </p:sp>
    </p:spTree>
  </p:cSld>
  <p:clrMapOvr>
    <a:masterClrMapping/>
  </p:clrMapOvr>
  <p:transition>
    <p:sndAc>
      <p:stSnd>
        <p:snd r:embed="rId2" name="bell sound ppt.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4C69-3B30-4185-AE14-BB0F360B463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DA85310-4373-4B45-BC77-373E96899C47}"/>
              </a:ext>
            </a:extLst>
          </p:cNvPr>
          <p:cNvSpPr>
            <a:spLocks noGrp="1"/>
          </p:cNvSpPr>
          <p:nvPr>
            <p:ph idx="1"/>
          </p:nvPr>
        </p:nvSpPr>
        <p:spPr/>
        <p:txBody>
          <a:bodyPr>
            <a:normAutofit fontScale="92500" lnSpcReduction="20000"/>
          </a:bodyPr>
          <a:lstStyle/>
          <a:p>
            <a:pPr marL="514350" indent="-514350">
              <a:buFont typeface="+mj-lt"/>
              <a:buAutoNum type="arabicPeriod" startAt="3"/>
            </a:pPr>
            <a:r>
              <a:rPr lang="en-GB" sz="3200" spc="-10" dirty="0">
                <a:latin typeface="Arial MT"/>
                <a:cs typeface="Arial MT"/>
              </a:rPr>
              <a:t>Trust </a:t>
            </a:r>
            <a:r>
              <a:rPr lang="en-GB" sz="3200" dirty="0">
                <a:latin typeface="Arial MT"/>
                <a:cs typeface="Arial MT"/>
              </a:rPr>
              <a:t>or </a:t>
            </a:r>
            <a:r>
              <a:rPr lang="en-GB" sz="3200" spc="-5" dirty="0">
                <a:latin typeface="Arial MT"/>
                <a:cs typeface="Arial MT"/>
              </a:rPr>
              <a:t>institution has adopted or undertaken modifications </a:t>
            </a:r>
            <a:r>
              <a:rPr lang="en-GB" sz="3200" dirty="0">
                <a:latin typeface="Arial MT"/>
                <a:cs typeface="Arial MT"/>
              </a:rPr>
              <a:t>of the </a:t>
            </a:r>
            <a:r>
              <a:rPr lang="en-GB" sz="3200" spc="-5" dirty="0">
                <a:latin typeface="Arial MT"/>
                <a:cs typeface="Arial MT"/>
              </a:rPr>
              <a:t>objects </a:t>
            </a:r>
            <a:r>
              <a:rPr lang="en-GB" sz="3200" spc="-320" dirty="0">
                <a:latin typeface="Arial MT"/>
                <a:cs typeface="Arial MT"/>
              </a:rPr>
              <a:t> </a:t>
            </a:r>
            <a:r>
              <a:rPr lang="en-GB" sz="3200" spc="-5" dirty="0">
                <a:latin typeface="Arial MT"/>
                <a:cs typeface="Arial MT"/>
              </a:rPr>
              <a:t>which</a:t>
            </a:r>
            <a:r>
              <a:rPr lang="en-GB" sz="3200" spc="-10" dirty="0">
                <a:latin typeface="Arial MT"/>
                <a:cs typeface="Arial MT"/>
              </a:rPr>
              <a:t> </a:t>
            </a:r>
            <a:r>
              <a:rPr lang="en-GB" sz="3200" spc="-5" dirty="0">
                <a:latin typeface="Arial MT"/>
                <a:cs typeface="Arial MT"/>
              </a:rPr>
              <a:t>do</a:t>
            </a:r>
            <a:r>
              <a:rPr lang="en-GB" sz="3200" spc="-10" dirty="0">
                <a:latin typeface="Arial MT"/>
                <a:cs typeface="Arial MT"/>
              </a:rPr>
              <a:t> </a:t>
            </a:r>
            <a:r>
              <a:rPr lang="en-GB" sz="3200" spc="-5" dirty="0">
                <a:latin typeface="Arial MT"/>
                <a:cs typeface="Arial MT"/>
              </a:rPr>
              <a:t>not</a:t>
            </a:r>
            <a:r>
              <a:rPr lang="en-GB" sz="3200" spc="-20" dirty="0">
                <a:latin typeface="Arial MT"/>
                <a:cs typeface="Arial MT"/>
              </a:rPr>
              <a:t> </a:t>
            </a:r>
            <a:r>
              <a:rPr lang="en-GB" sz="3200" dirty="0">
                <a:latin typeface="Arial MT"/>
                <a:cs typeface="Arial MT"/>
              </a:rPr>
              <a:t>conform</a:t>
            </a:r>
            <a:r>
              <a:rPr lang="en-GB" sz="3200" spc="-30" dirty="0">
                <a:latin typeface="Arial MT"/>
                <a:cs typeface="Arial MT"/>
              </a:rPr>
              <a:t> </a:t>
            </a:r>
            <a:r>
              <a:rPr lang="en-GB" sz="3200" dirty="0">
                <a:latin typeface="Arial MT"/>
                <a:cs typeface="Arial MT"/>
              </a:rPr>
              <a:t>to</a:t>
            </a:r>
            <a:r>
              <a:rPr lang="en-GB" sz="3200" spc="10" dirty="0">
                <a:latin typeface="Arial MT"/>
                <a:cs typeface="Arial MT"/>
              </a:rPr>
              <a:t> </a:t>
            </a:r>
            <a:r>
              <a:rPr lang="en-GB" sz="3200" spc="-5" dirty="0">
                <a:latin typeface="Arial MT"/>
                <a:cs typeface="Arial MT"/>
              </a:rPr>
              <a:t>the</a:t>
            </a:r>
            <a:r>
              <a:rPr lang="en-GB" sz="3200" spc="-20" dirty="0">
                <a:latin typeface="Arial MT"/>
                <a:cs typeface="Arial MT"/>
              </a:rPr>
              <a:t> </a:t>
            </a:r>
            <a:r>
              <a:rPr lang="en-GB" sz="3200" spc="-5" dirty="0">
                <a:latin typeface="Arial MT"/>
                <a:cs typeface="Arial MT"/>
              </a:rPr>
              <a:t>conditions</a:t>
            </a:r>
            <a:r>
              <a:rPr lang="en-GB" sz="3200" spc="-35" dirty="0">
                <a:latin typeface="Arial MT"/>
                <a:cs typeface="Arial MT"/>
              </a:rPr>
              <a:t> </a:t>
            </a:r>
            <a:r>
              <a:rPr lang="en-GB" sz="3200" dirty="0">
                <a:latin typeface="Arial MT"/>
                <a:cs typeface="Arial MT"/>
              </a:rPr>
              <a:t>of </a:t>
            </a:r>
            <a:r>
              <a:rPr lang="en-GB" sz="3200" spc="-5" dirty="0">
                <a:latin typeface="Arial MT"/>
                <a:cs typeface="Arial MT"/>
              </a:rPr>
              <a:t>registration.</a:t>
            </a:r>
          </a:p>
          <a:p>
            <a:pPr marL="514350" indent="-514350">
              <a:buFont typeface="+mj-lt"/>
              <a:buAutoNum type="arabicPeriod" startAt="3"/>
            </a:pPr>
            <a:r>
              <a:rPr lang="en-GB" sz="3200" spc="-5" dirty="0">
                <a:latin typeface="Arial MT"/>
                <a:cs typeface="Arial MT"/>
              </a:rPr>
              <a:t>Registration </a:t>
            </a:r>
            <a:r>
              <a:rPr lang="en-GB" sz="3200" dirty="0">
                <a:latin typeface="Arial MT"/>
                <a:cs typeface="Arial MT"/>
              </a:rPr>
              <a:t>of the trust </a:t>
            </a:r>
            <a:r>
              <a:rPr lang="en-GB" sz="3200" spc="-5" dirty="0">
                <a:latin typeface="Arial MT"/>
                <a:cs typeface="Arial MT"/>
              </a:rPr>
              <a:t>or institution has </a:t>
            </a:r>
            <a:r>
              <a:rPr lang="en-GB" sz="3200" dirty="0">
                <a:latin typeface="Arial MT"/>
                <a:cs typeface="Arial MT"/>
              </a:rPr>
              <a:t>become </a:t>
            </a:r>
            <a:r>
              <a:rPr lang="en-GB" sz="3200" spc="-5" dirty="0">
                <a:latin typeface="Arial MT"/>
                <a:cs typeface="Arial MT"/>
              </a:rPr>
              <a:t>inoperative due </a:t>
            </a:r>
            <a:r>
              <a:rPr lang="en-GB" sz="3200" dirty="0">
                <a:latin typeface="Arial MT"/>
                <a:cs typeface="Arial MT"/>
              </a:rPr>
              <a:t>to </a:t>
            </a:r>
            <a:r>
              <a:rPr lang="en-GB" sz="3200" spc="-5" dirty="0">
                <a:latin typeface="Arial MT"/>
                <a:cs typeface="Arial MT"/>
              </a:rPr>
              <a:t>the </a:t>
            </a:r>
            <a:r>
              <a:rPr lang="en-GB" sz="3200" dirty="0">
                <a:latin typeface="Arial MT"/>
                <a:cs typeface="Arial MT"/>
              </a:rPr>
              <a:t>first </a:t>
            </a:r>
            <a:r>
              <a:rPr lang="en-GB" sz="3200" spc="-320" dirty="0">
                <a:latin typeface="Arial MT"/>
                <a:cs typeface="Arial MT"/>
              </a:rPr>
              <a:t> </a:t>
            </a:r>
            <a:r>
              <a:rPr lang="en-GB" sz="3200" spc="-5" dirty="0">
                <a:latin typeface="Arial MT"/>
                <a:cs typeface="Arial MT"/>
              </a:rPr>
              <a:t>proviso </a:t>
            </a:r>
            <a:r>
              <a:rPr lang="en-GB" sz="3200" dirty="0">
                <a:latin typeface="Arial MT"/>
                <a:cs typeface="Arial MT"/>
              </a:rPr>
              <a:t>to sub-section </a:t>
            </a:r>
            <a:r>
              <a:rPr lang="en-GB" sz="3200" spc="-5" dirty="0">
                <a:latin typeface="Arial MT"/>
                <a:cs typeface="Arial MT"/>
              </a:rPr>
              <a:t>(7) </a:t>
            </a:r>
            <a:r>
              <a:rPr lang="en-GB" sz="3200" dirty="0">
                <a:latin typeface="Arial MT"/>
                <a:cs typeface="Arial MT"/>
              </a:rPr>
              <a:t>of </a:t>
            </a:r>
            <a:r>
              <a:rPr lang="en-GB" sz="3200" spc="-5" dirty="0">
                <a:latin typeface="Arial MT"/>
                <a:cs typeface="Arial MT"/>
              </a:rPr>
              <a:t>section </a:t>
            </a:r>
            <a:r>
              <a:rPr lang="en-GB" sz="3200" spc="-30" dirty="0">
                <a:latin typeface="Arial MT"/>
                <a:cs typeface="Arial MT"/>
              </a:rPr>
              <a:t>11.</a:t>
            </a:r>
            <a:r>
              <a:rPr lang="en-GB" sz="3200" spc="-25" dirty="0">
                <a:latin typeface="Arial MT"/>
                <a:cs typeface="Arial MT"/>
              </a:rPr>
              <a:t> </a:t>
            </a:r>
            <a:r>
              <a:rPr lang="en-GB" sz="3200" spc="-5" dirty="0">
                <a:latin typeface="Arial MT"/>
                <a:cs typeface="Arial MT"/>
              </a:rPr>
              <a:t>(Registration </a:t>
            </a:r>
            <a:r>
              <a:rPr lang="en-GB" sz="3200" dirty="0">
                <a:latin typeface="Arial MT"/>
                <a:cs typeface="Arial MT"/>
              </a:rPr>
              <a:t>u/s </a:t>
            </a:r>
            <a:r>
              <a:rPr lang="en-GB" sz="3200" spc="-5" dirty="0">
                <a:latin typeface="Arial MT"/>
                <a:cs typeface="Arial MT"/>
              </a:rPr>
              <a:t>12A or 12AA shall </a:t>
            </a:r>
            <a:r>
              <a:rPr lang="en-GB" sz="3200" spc="-320" dirty="0">
                <a:latin typeface="Arial MT"/>
                <a:cs typeface="Arial MT"/>
              </a:rPr>
              <a:t> </a:t>
            </a:r>
            <a:r>
              <a:rPr lang="en-GB" sz="3200" dirty="0">
                <a:latin typeface="Arial MT"/>
                <a:cs typeface="Arial MT"/>
              </a:rPr>
              <a:t>become </a:t>
            </a:r>
            <a:r>
              <a:rPr lang="en-GB" sz="3200" spc="-5" dirty="0">
                <a:latin typeface="Arial MT"/>
                <a:cs typeface="Arial MT"/>
              </a:rPr>
              <a:t>inoperative </a:t>
            </a:r>
            <a:r>
              <a:rPr lang="en-GB" sz="3200" dirty="0">
                <a:latin typeface="Arial MT"/>
                <a:cs typeface="Arial MT"/>
              </a:rPr>
              <a:t>from the </a:t>
            </a:r>
            <a:r>
              <a:rPr lang="en-GB" sz="3200" spc="-5" dirty="0">
                <a:latin typeface="Arial MT"/>
                <a:cs typeface="Arial MT"/>
              </a:rPr>
              <a:t>date on which </a:t>
            </a:r>
            <a:r>
              <a:rPr lang="en-GB" sz="3200" dirty="0">
                <a:latin typeface="Arial MT"/>
                <a:cs typeface="Arial MT"/>
              </a:rPr>
              <a:t>the trust </a:t>
            </a:r>
            <a:r>
              <a:rPr lang="en-GB" sz="3200" spc="-5" dirty="0">
                <a:latin typeface="Arial MT"/>
                <a:cs typeface="Arial MT"/>
              </a:rPr>
              <a:t>or institution is </a:t>
            </a:r>
            <a:r>
              <a:rPr lang="en-GB" sz="3200" dirty="0">
                <a:latin typeface="Arial MT"/>
                <a:cs typeface="Arial MT"/>
              </a:rPr>
              <a:t> </a:t>
            </a:r>
            <a:r>
              <a:rPr lang="en-GB" sz="3200" spc="-5" dirty="0">
                <a:latin typeface="Arial MT"/>
                <a:cs typeface="Arial MT"/>
              </a:rPr>
              <a:t>approved</a:t>
            </a:r>
            <a:r>
              <a:rPr lang="en-GB" sz="3200" spc="-30" dirty="0">
                <a:latin typeface="Arial MT"/>
                <a:cs typeface="Arial MT"/>
              </a:rPr>
              <a:t> </a:t>
            </a:r>
            <a:r>
              <a:rPr lang="en-GB" sz="3200" spc="-5" dirty="0">
                <a:latin typeface="Arial MT"/>
                <a:cs typeface="Arial MT"/>
              </a:rPr>
              <a:t>under</a:t>
            </a:r>
            <a:r>
              <a:rPr lang="en-GB" sz="3200" spc="-40" dirty="0">
                <a:latin typeface="Arial MT"/>
                <a:cs typeface="Arial MT"/>
              </a:rPr>
              <a:t> </a:t>
            </a:r>
            <a:r>
              <a:rPr lang="en-GB" sz="3200" dirty="0">
                <a:latin typeface="Arial MT"/>
                <a:cs typeface="Arial MT"/>
              </a:rPr>
              <a:t>clause</a:t>
            </a:r>
            <a:r>
              <a:rPr lang="en-GB" sz="3200" spc="-20" dirty="0">
                <a:latin typeface="Arial MT"/>
                <a:cs typeface="Arial MT"/>
              </a:rPr>
              <a:t> </a:t>
            </a:r>
            <a:r>
              <a:rPr lang="en-GB" sz="3200" spc="-5" dirty="0">
                <a:latin typeface="Arial MT"/>
                <a:cs typeface="Arial MT"/>
              </a:rPr>
              <a:t>(23C)</a:t>
            </a:r>
            <a:r>
              <a:rPr lang="en-GB" sz="3200" spc="-20" dirty="0">
                <a:latin typeface="Arial MT"/>
                <a:cs typeface="Arial MT"/>
              </a:rPr>
              <a:t> </a:t>
            </a:r>
            <a:r>
              <a:rPr lang="en-GB" sz="3200" dirty="0">
                <a:latin typeface="Arial MT"/>
                <a:cs typeface="Arial MT"/>
              </a:rPr>
              <a:t>of</a:t>
            </a:r>
            <a:r>
              <a:rPr lang="en-GB" sz="3200" spc="-10" dirty="0">
                <a:latin typeface="Arial MT"/>
                <a:cs typeface="Arial MT"/>
              </a:rPr>
              <a:t> </a:t>
            </a:r>
            <a:r>
              <a:rPr lang="en-GB" sz="3200" spc="-5" dirty="0">
                <a:latin typeface="Arial MT"/>
                <a:cs typeface="Arial MT"/>
              </a:rPr>
              <a:t>section</a:t>
            </a:r>
            <a:r>
              <a:rPr lang="en-GB" sz="3200" spc="-20" dirty="0">
                <a:latin typeface="Arial MT"/>
                <a:cs typeface="Arial MT"/>
              </a:rPr>
              <a:t> </a:t>
            </a:r>
            <a:r>
              <a:rPr lang="en-GB" sz="3200" spc="-5" dirty="0">
                <a:latin typeface="Arial MT"/>
                <a:cs typeface="Arial MT"/>
              </a:rPr>
              <a:t>10)</a:t>
            </a:r>
            <a:endParaRPr lang="en-GB" sz="3200" dirty="0">
              <a:latin typeface="Arial MT"/>
              <a:cs typeface="Arial MT"/>
            </a:endParaRPr>
          </a:p>
          <a:p>
            <a:pPr marL="514350" indent="-514350">
              <a:buFont typeface="+mj-lt"/>
              <a:buAutoNum type="arabicPeriod" startAt="3"/>
            </a:pPr>
            <a:endParaRPr lang="en-GB" sz="3200" spc="-5" dirty="0">
              <a:latin typeface="Arial MT"/>
              <a:cs typeface="Arial MT"/>
            </a:endParaRPr>
          </a:p>
          <a:p>
            <a:endParaRPr lang="en-IN" dirty="0"/>
          </a:p>
        </p:txBody>
      </p:sp>
      <p:sp>
        <p:nvSpPr>
          <p:cNvPr id="4" name="Footer Placeholder 3">
            <a:extLst>
              <a:ext uri="{FF2B5EF4-FFF2-40B4-BE49-F238E27FC236}">
                <a16:creationId xmlns:a16="http://schemas.microsoft.com/office/drawing/2014/main" id="{01CFBD99-5A04-450A-882E-90B12D8B9A12}"/>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85E949D8-B25E-4347-85BC-E57DD01F7F49}"/>
              </a:ext>
            </a:extLst>
          </p:cNvPr>
          <p:cNvSpPr>
            <a:spLocks noGrp="1"/>
          </p:cNvSpPr>
          <p:nvPr>
            <p:ph type="sldNum" sz="quarter" idx="12"/>
          </p:nvPr>
        </p:nvSpPr>
        <p:spPr/>
        <p:txBody>
          <a:bodyPr/>
          <a:lstStyle/>
          <a:p>
            <a:fld id="{27CAFB24-C27C-4A95-A65A-B5BC303352B8}" type="slidenum">
              <a:rPr lang="en-US" smtClean="0"/>
              <a:pPr/>
              <a:t>20</a:t>
            </a:fld>
            <a:endParaRPr lang="en-US"/>
          </a:p>
        </p:txBody>
      </p:sp>
    </p:spTree>
    <p:extLst>
      <p:ext uri="{BB962C8B-B14F-4D97-AF65-F5344CB8AC3E}">
        <p14:creationId xmlns:p14="http://schemas.microsoft.com/office/powerpoint/2010/main" val="2006104500"/>
      </p:ext>
    </p:extLst>
  </p:cSld>
  <p:clrMapOvr>
    <a:masterClrMapping/>
  </p:clrMapOvr>
  <p:transition>
    <p:sndAc>
      <p:stSnd>
        <p:snd r:embed="rId2" name="bell sound ppt.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GB" dirty="0"/>
              <a:t>Form 10AB</a:t>
            </a:r>
            <a:endParaRPr lang="en-IN" dirty="0"/>
          </a:p>
        </p:txBody>
      </p:sp>
      <p:pic>
        <p:nvPicPr>
          <p:cNvPr id="6" name="Content Placeholder 5" descr="FORM 10 AB_page-0001.jpg"/>
          <p:cNvPicPr>
            <a:picLocks noGrp="1" noChangeAspect="1"/>
          </p:cNvPicPr>
          <p:nvPr>
            <p:ph idx="1"/>
          </p:nvPr>
        </p:nvPicPr>
        <p:blipFill>
          <a:blip r:embed="rId3"/>
          <a:stretch>
            <a:fillRect/>
          </a:stretch>
        </p:blipFill>
        <p:spPr>
          <a:xfrm>
            <a:off x="323528" y="1052736"/>
            <a:ext cx="8677596" cy="5359180"/>
          </a:xfrm>
        </p:spPr>
      </p:pic>
      <p:sp>
        <p:nvSpPr>
          <p:cNvPr id="4" name="Footer Placeholder 3"/>
          <p:cNvSpPr>
            <a:spLocks noGrp="1"/>
          </p:cNvSpPr>
          <p:nvPr>
            <p:ph type="ftr" sz="quarter" idx="11"/>
          </p:nvPr>
        </p:nvSpPr>
        <p:spPr/>
        <p:txBody>
          <a:bodyPr/>
          <a:lstStyle/>
          <a:p>
            <a:r>
              <a:rPr lang="en-US"/>
              <a:t>CA P J JOHNEY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pPr/>
              <a:t>21</a:t>
            </a:fld>
            <a:endParaRPr lang="en-US"/>
          </a:p>
        </p:txBody>
      </p:sp>
    </p:spTree>
    <p:extLst>
      <p:ext uri="{BB962C8B-B14F-4D97-AF65-F5344CB8AC3E}">
        <p14:creationId xmlns:p14="http://schemas.microsoft.com/office/powerpoint/2010/main" val="1896618154"/>
      </p:ext>
    </p:extLst>
  </p:cSld>
  <p:clrMapOvr>
    <a:masterClrMapping/>
  </p:clrMapOvr>
  <p:transition>
    <p:sndAc>
      <p:stSnd>
        <p:snd r:embed="rId2" name="bell sound ppt.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descr="FORM 10 AB_page-0002.jpg"/>
          <p:cNvPicPr>
            <a:picLocks noGrp="1" noChangeAspect="1"/>
          </p:cNvPicPr>
          <p:nvPr>
            <p:ph idx="1"/>
          </p:nvPr>
        </p:nvPicPr>
        <p:blipFill>
          <a:blip r:embed="rId3"/>
          <a:stretch>
            <a:fillRect/>
          </a:stretch>
        </p:blipFill>
        <p:spPr>
          <a:xfrm>
            <a:off x="-50800" y="274638"/>
            <a:ext cx="9144000" cy="6082580"/>
          </a:xfrm>
        </p:spPr>
      </p:pic>
      <p:sp>
        <p:nvSpPr>
          <p:cNvPr id="4" name="Footer Placeholder 3"/>
          <p:cNvSpPr>
            <a:spLocks noGrp="1"/>
          </p:cNvSpPr>
          <p:nvPr>
            <p:ph type="ftr" sz="quarter" idx="11"/>
          </p:nvPr>
        </p:nvSpPr>
        <p:spPr/>
        <p:txBody>
          <a:bodyPr/>
          <a:lstStyle/>
          <a:p>
            <a:r>
              <a:rPr lang="en-US"/>
              <a:t>CA P J JOHNEY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pPr/>
              <a:t>22</a:t>
            </a:fld>
            <a:endParaRPr lang="en-US"/>
          </a:p>
        </p:txBody>
      </p:sp>
    </p:spTree>
    <p:extLst>
      <p:ext uri="{BB962C8B-B14F-4D97-AF65-F5344CB8AC3E}">
        <p14:creationId xmlns:p14="http://schemas.microsoft.com/office/powerpoint/2010/main" val="4163639548"/>
      </p:ext>
    </p:extLst>
  </p:cSld>
  <p:clrMapOvr>
    <a:masterClrMapping/>
  </p:clrMapOvr>
  <p:transition>
    <p:sndAc>
      <p:stSnd>
        <p:snd r:embed="rId2" name="bell sound ppt.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descr="FORM 10 AB_page-0003.jpg"/>
          <p:cNvPicPr>
            <a:picLocks noGrp="1" noChangeAspect="1"/>
          </p:cNvPicPr>
          <p:nvPr>
            <p:ph idx="1"/>
          </p:nvPr>
        </p:nvPicPr>
        <p:blipFill>
          <a:blip r:embed="rId3"/>
          <a:stretch>
            <a:fillRect/>
          </a:stretch>
        </p:blipFill>
        <p:spPr>
          <a:xfrm>
            <a:off x="214282" y="642918"/>
            <a:ext cx="8643998" cy="5597533"/>
          </a:xfrm>
        </p:spPr>
      </p:pic>
      <p:sp>
        <p:nvSpPr>
          <p:cNvPr id="4" name="Footer Placeholder 3"/>
          <p:cNvSpPr>
            <a:spLocks noGrp="1"/>
          </p:cNvSpPr>
          <p:nvPr>
            <p:ph type="ftr" sz="quarter" idx="11"/>
          </p:nvPr>
        </p:nvSpPr>
        <p:spPr/>
        <p:txBody>
          <a:bodyPr/>
          <a:lstStyle/>
          <a:p>
            <a:r>
              <a:rPr lang="en-US"/>
              <a:t>CA P J JOHNEY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pPr/>
              <a:t>23</a:t>
            </a:fld>
            <a:endParaRPr lang="en-US"/>
          </a:p>
        </p:txBody>
      </p:sp>
    </p:spTree>
    <p:extLst>
      <p:ext uri="{BB962C8B-B14F-4D97-AF65-F5344CB8AC3E}">
        <p14:creationId xmlns:p14="http://schemas.microsoft.com/office/powerpoint/2010/main" val="2077576378"/>
      </p:ext>
    </p:extLst>
  </p:cSld>
  <p:clrMapOvr>
    <a:masterClrMapping/>
  </p:clrMapOvr>
  <p:transition>
    <p:sndAc>
      <p:stSnd>
        <p:snd r:embed="rId2" name="bell sound ppt.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7448-2A27-4E7D-A126-059B378A0344}"/>
              </a:ext>
            </a:extLst>
          </p:cNvPr>
          <p:cNvSpPr>
            <a:spLocks noGrp="1"/>
          </p:cNvSpPr>
          <p:nvPr>
            <p:ph type="title"/>
          </p:nvPr>
        </p:nvSpPr>
        <p:spPr/>
        <p:txBody>
          <a:bodyPr/>
          <a:lstStyle/>
          <a:p>
            <a:r>
              <a:rPr lang="en-GB" dirty="0"/>
              <a:t>Issues In  10AB</a:t>
            </a:r>
            <a:endParaRPr lang="en-IN" dirty="0"/>
          </a:p>
        </p:txBody>
      </p:sp>
      <p:sp>
        <p:nvSpPr>
          <p:cNvPr id="3" name="Content Placeholder 2">
            <a:extLst>
              <a:ext uri="{FF2B5EF4-FFF2-40B4-BE49-F238E27FC236}">
                <a16:creationId xmlns:a16="http://schemas.microsoft.com/office/drawing/2014/main" id="{B28BF911-C480-4A05-A2ED-8A1D612E86A6}"/>
              </a:ext>
            </a:extLst>
          </p:cNvPr>
          <p:cNvSpPr>
            <a:spLocks noGrp="1"/>
          </p:cNvSpPr>
          <p:nvPr>
            <p:ph idx="1"/>
          </p:nvPr>
        </p:nvSpPr>
        <p:spPr/>
        <p:txBody>
          <a:bodyPr>
            <a:normAutofit fontScale="92500"/>
          </a:bodyPr>
          <a:lstStyle/>
          <a:p>
            <a:pPr algn="l"/>
            <a:r>
              <a:rPr lang="en-GB" dirty="0"/>
              <a:t>Row No. 10</a:t>
            </a:r>
          </a:p>
          <a:p>
            <a:pPr marL="0" indent="0" algn="l">
              <a:buNone/>
            </a:pPr>
            <a:r>
              <a:rPr lang="en-GB" dirty="0"/>
              <a:t>Details of school/ college/university/hospital/yoga institute/ religious places/any other institution being managed/controlled/administered/owned by the applicant.</a:t>
            </a:r>
          </a:p>
          <a:p>
            <a:r>
              <a:rPr lang="en-GB" dirty="0"/>
              <a:t>Row No. 11</a:t>
            </a:r>
          </a:p>
          <a:p>
            <a:pPr marL="0" indent="0" algn="l">
              <a:buNone/>
            </a:pPr>
            <a:r>
              <a:rPr lang="en-GB" dirty="0"/>
              <a:t>If applicant has business undertaking as “property held under trust” within the meaning of section 11(4).</a:t>
            </a:r>
            <a:endParaRPr lang="en-IN" dirty="0"/>
          </a:p>
        </p:txBody>
      </p:sp>
      <p:sp>
        <p:nvSpPr>
          <p:cNvPr id="4" name="Footer Placeholder 3">
            <a:extLst>
              <a:ext uri="{FF2B5EF4-FFF2-40B4-BE49-F238E27FC236}">
                <a16:creationId xmlns:a16="http://schemas.microsoft.com/office/drawing/2014/main" id="{D9039990-95B9-49C0-88A3-C747884AA92C}"/>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9FEEC116-1448-4D1D-82B4-60B4C38E1866}"/>
              </a:ext>
            </a:extLst>
          </p:cNvPr>
          <p:cNvSpPr>
            <a:spLocks noGrp="1"/>
          </p:cNvSpPr>
          <p:nvPr>
            <p:ph type="sldNum" sz="quarter" idx="12"/>
          </p:nvPr>
        </p:nvSpPr>
        <p:spPr/>
        <p:txBody>
          <a:bodyPr/>
          <a:lstStyle/>
          <a:p>
            <a:fld id="{27CAFB24-C27C-4A95-A65A-B5BC303352B8}" type="slidenum">
              <a:rPr lang="en-US" smtClean="0"/>
              <a:pPr/>
              <a:t>24</a:t>
            </a:fld>
            <a:endParaRPr lang="en-US"/>
          </a:p>
        </p:txBody>
      </p:sp>
    </p:spTree>
    <p:extLst>
      <p:ext uri="{BB962C8B-B14F-4D97-AF65-F5344CB8AC3E}">
        <p14:creationId xmlns:p14="http://schemas.microsoft.com/office/powerpoint/2010/main" val="1428198841"/>
      </p:ext>
    </p:extLst>
  </p:cSld>
  <p:clrMapOvr>
    <a:masterClrMapping/>
  </p:clrMapOvr>
  <p:transition>
    <p:sndAc>
      <p:stSnd>
        <p:snd r:embed="rId2" name="bell sound ppt.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8F79-EBB4-40F8-A766-708B2F63638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AF7643F-8706-4073-A66D-DCFCDEDFE2E2}"/>
              </a:ext>
            </a:extLst>
          </p:cNvPr>
          <p:cNvSpPr>
            <a:spLocks noGrp="1"/>
          </p:cNvSpPr>
          <p:nvPr>
            <p:ph idx="1"/>
          </p:nvPr>
        </p:nvSpPr>
        <p:spPr/>
        <p:txBody>
          <a:bodyPr>
            <a:normAutofit fontScale="85000" lnSpcReduction="10000"/>
          </a:bodyPr>
          <a:lstStyle/>
          <a:p>
            <a:r>
              <a:rPr lang="en-GB" dirty="0"/>
              <a:t>Row No. 12</a:t>
            </a:r>
          </a:p>
          <a:p>
            <a:pPr marL="0" indent="0">
              <a:buNone/>
            </a:pPr>
            <a:r>
              <a:rPr lang="en-GB" dirty="0"/>
              <a:t>If applicant has any income in the nature of profits and gains of business.</a:t>
            </a:r>
          </a:p>
          <a:p>
            <a:pPr marL="0" indent="0">
              <a:buNone/>
            </a:pPr>
            <a:endParaRPr lang="en-GB" dirty="0"/>
          </a:p>
          <a:p>
            <a:pPr algn="l"/>
            <a:r>
              <a:rPr lang="en-GB" dirty="0"/>
              <a:t>Row No. 13</a:t>
            </a:r>
          </a:p>
          <a:p>
            <a:pPr marL="0" indent="0" algn="l">
              <a:buNone/>
            </a:pPr>
            <a:r>
              <a:rPr lang="en-GB" dirty="0"/>
              <a:t> Details of all Accounts held by the trust or institution at the time of application in a financial institution being a banking company or a co-operative bank to which the Banking Regulation Act, 1949 (10 of 1949) applies (including any bank or banking institution referred to in section 51 of that Act)</a:t>
            </a:r>
            <a:endParaRPr lang="en-IN" dirty="0"/>
          </a:p>
        </p:txBody>
      </p:sp>
      <p:sp>
        <p:nvSpPr>
          <p:cNvPr id="4" name="Footer Placeholder 3">
            <a:extLst>
              <a:ext uri="{FF2B5EF4-FFF2-40B4-BE49-F238E27FC236}">
                <a16:creationId xmlns:a16="http://schemas.microsoft.com/office/drawing/2014/main" id="{1B6549D9-DE1A-4A33-9A79-921824F3E655}"/>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590977A7-21A3-4313-BEAA-F1235D334AD6}"/>
              </a:ext>
            </a:extLst>
          </p:cNvPr>
          <p:cNvSpPr>
            <a:spLocks noGrp="1"/>
          </p:cNvSpPr>
          <p:nvPr>
            <p:ph type="sldNum" sz="quarter" idx="12"/>
          </p:nvPr>
        </p:nvSpPr>
        <p:spPr/>
        <p:txBody>
          <a:bodyPr/>
          <a:lstStyle/>
          <a:p>
            <a:fld id="{27CAFB24-C27C-4A95-A65A-B5BC303352B8}" type="slidenum">
              <a:rPr lang="en-US" smtClean="0"/>
              <a:pPr/>
              <a:t>25</a:t>
            </a:fld>
            <a:endParaRPr lang="en-US"/>
          </a:p>
        </p:txBody>
      </p:sp>
    </p:spTree>
    <p:extLst>
      <p:ext uri="{BB962C8B-B14F-4D97-AF65-F5344CB8AC3E}">
        <p14:creationId xmlns:p14="http://schemas.microsoft.com/office/powerpoint/2010/main" val="582436475"/>
      </p:ext>
    </p:extLst>
  </p:cSld>
  <p:clrMapOvr>
    <a:masterClrMapping/>
  </p:clrMapOvr>
  <p:transition>
    <p:sndAc>
      <p:stSnd>
        <p:snd r:embed="rId2" name="bell sound ppt.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665F8-64CF-4060-A966-FF8F7721DCD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B24F98E-61B2-4C28-9397-08FD9E925117}"/>
              </a:ext>
            </a:extLst>
          </p:cNvPr>
          <p:cNvSpPr>
            <a:spLocks noGrp="1"/>
          </p:cNvSpPr>
          <p:nvPr>
            <p:ph idx="1"/>
          </p:nvPr>
        </p:nvSpPr>
        <p:spPr/>
        <p:txBody>
          <a:bodyPr>
            <a:normAutofit fontScale="92500" lnSpcReduction="20000"/>
          </a:bodyPr>
          <a:lstStyle/>
          <a:p>
            <a:r>
              <a:rPr lang="en-GB" dirty="0"/>
              <a:t>Row No. 14</a:t>
            </a:r>
          </a:p>
          <a:p>
            <a:pPr marL="0" indent="0">
              <a:buNone/>
            </a:pPr>
            <a:r>
              <a:rPr lang="en-GB" dirty="0"/>
              <a:t>Details of all land or buildings or both held by the applicant.</a:t>
            </a:r>
          </a:p>
          <a:p>
            <a:pPr marL="0" indent="0">
              <a:buNone/>
            </a:pPr>
            <a:endParaRPr lang="en-GB" dirty="0"/>
          </a:p>
          <a:p>
            <a:pPr algn="l"/>
            <a:r>
              <a:rPr lang="en-GB" dirty="0"/>
              <a:t>Row No. 15</a:t>
            </a:r>
          </a:p>
          <a:p>
            <a:pPr marL="0" indent="0" algn="l">
              <a:buNone/>
            </a:pPr>
            <a:r>
              <a:rPr lang="en-GB" dirty="0"/>
              <a:t> In case of “advancement of any other object of general public utility”, please provide the following with respect to the previous year immediately preceding the previous year in which application is made:</a:t>
            </a:r>
          </a:p>
        </p:txBody>
      </p:sp>
      <p:sp>
        <p:nvSpPr>
          <p:cNvPr id="4" name="Footer Placeholder 3">
            <a:extLst>
              <a:ext uri="{FF2B5EF4-FFF2-40B4-BE49-F238E27FC236}">
                <a16:creationId xmlns:a16="http://schemas.microsoft.com/office/drawing/2014/main" id="{462BE006-DAC7-4C65-B934-007FB85F9F4A}"/>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B2357FD3-AC4B-4059-A6EF-233B9B2BD297}"/>
              </a:ext>
            </a:extLst>
          </p:cNvPr>
          <p:cNvSpPr>
            <a:spLocks noGrp="1"/>
          </p:cNvSpPr>
          <p:nvPr>
            <p:ph type="sldNum" sz="quarter" idx="12"/>
          </p:nvPr>
        </p:nvSpPr>
        <p:spPr/>
        <p:txBody>
          <a:bodyPr/>
          <a:lstStyle/>
          <a:p>
            <a:fld id="{27CAFB24-C27C-4A95-A65A-B5BC303352B8}" type="slidenum">
              <a:rPr lang="en-US" smtClean="0"/>
              <a:pPr/>
              <a:t>26</a:t>
            </a:fld>
            <a:endParaRPr lang="en-US"/>
          </a:p>
        </p:txBody>
      </p:sp>
    </p:spTree>
    <p:extLst>
      <p:ext uri="{BB962C8B-B14F-4D97-AF65-F5344CB8AC3E}">
        <p14:creationId xmlns:p14="http://schemas.microsoft.com/office/powerpoint/2010/main" val="1553080733"/>
      </p:ext>
    </p:extLst>
  </p:cSld>
  <p:clrMapOvr>
    <a:masterClrMapping/>
  </p:clrMapOvr>
  <p:transition>
    <p:sndAc>
      <p:stSnd>
        <p:snd r:embed="rId2" name="bell sound ppt.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D88B9-192C-4FDD-9428-B3360D588D8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AFB32A3-6CD9-41EE-BB02-49C7222C6977}"/>
              </a:ext>
            </a:extLst>
          </p:cNvPr>
          <p:cNvSpPr>
            <a:spLocks noGrp="1"/>
          </p:cNvSpPr>
          <p:nvPr>
            <p:ph idx="1"/>
          </p:nvPr>
        </p:nvSpPr>
        <p:spPr/>
        <p:txBody>
          <a:bodyPr>
            <a:normAutofit fontScale="92500" lnSpcReduction="10000"/>
          </a:bodyPr>
          <a:lstStyle/>
          <a:p>
            <a:pPr algn="just"/>
            <a:r>
              <a:rPr lang="en-GB" dirty="0"/>
              <a:t>(</a:t>
            </a:r>
            <a:r>
              <a:rPr lang="en-GB" dirty="0" err="1"/>
              <a:t>i</a:t>
            </a:r>
            <a:r>
              <a:rPr lang="en-GB" dirty="0"/>
              <a:t>) Whether it involves the carrying on of any activity in the nature of trade, commerce or business, or any activity of rendering any service in relation to any trade, commerce or business, for a cess or fee or any </a:t>
            </a:r>
            <a:r>
              <a:rPr lang="en-IN" dirty="0"/>
              <a:t>other consideration? </a:t>
            </a:r>
          </a:p>
          <a:p>
            <a:pPr algn="just"/>
            <a:r>
              <a:rPr lang="en-GB" dirty="0"/>
              <a:t>(ii) Whether the activity is undertaken in the course of actual carrying out of such advancement of any other object of general public utility; and (iii) Details of receipts from such activity</a:t>
            </a:r>
            <a:endParaRPr lang="en-IN" dirty="0"/>
          </a:p>
          <a:p>
            <a:endParaRPr lang="en-IN" dirty="0"/>
          </a:p>
        </p:txBody>
      </p:sp>
      <p:sp>
        <p:nvSpPr>
          <p:cNvPr id="4" name="Footer Placeholder 3">
            <a:extLst>
              <a:ext uri="{FF2B5EF4-FFF2-40B4-BE49-F238E27FC236}">
                <a16:creationId xmlns:a16="http://schemas.microsoft.com/office/drawing/2014/main" id="{CACEA154-00F6-4A00-954C-F6BEB83DA673}"/>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90E18E6E-6365-4953-94C3-18B8C855A61D}"/>
              </a:ext>
            </a:extLst>
          </p:cNvPr>
          <p:cNvSpPr>
            <a:spLocks noGrp="1"/>
          </p:cNvSpPr>
          <p:nvPr>
            <p:ph type="sldNum" sz="quarter" idx="12"/>
          </p:nvPr>
        </p:nvSpPr>
        <p:spPr/>
        <p:txBody>
          <a:bodyPr/>
          <a:lstStyle/>
          <a:p>
            <a:fld id="{27CAFB24-C27C-4A95-A65A-B5BC303352B8}" type="slidenum">
              <a:rPr lang="en-US" smtClean="0"/>
              <a:pPr/>
              <a:t>27</a:t>
            </a:fld>
            <a:endParaRPr lang="en-US"/>
          </a:p>
        </p:txBody>
      </p:sp>
    </p:spTree>
    <p:extLst>
      <p:ext uri="{BB962C8B-B14F-4D97-AF65-F5344CB8AC3E}">
        <p14:creationId xmlns:p14="http://schemas.microsoft.com/office/powerpoint/2010/main" val="2658760409"/>
      </p:ext>
    </p:extLst>
  </p:cSld>
  <p:clrMapOvr>
    <a:masterClrMapping/>
  </p:clrMapOvr>
  <p:transition>
    <p:sndAc>
      <p:stSnd>
        <p:snd r:embed="rId2" name="bell sound ppt.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520DE-9BB5-401B-8CB8-B5E5759E8EA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9415D02-7B0A-43D1-B2BE-4D709F38FF49}"/>
              </a:ext>
            </a:extLst>
          </p:cNvPr>
          <p:cNvSpPr>
            <a:spLocks noGrp="1"/>
          </p:cNvSpPr>
          <p:nvPr>
            <p:ph idx="1"/>
          </p:nvPr>
        </p:nvSpPr>
        <p:spPr/>
        <p:txBody>
          <a:bodyPr>
            <a:normAutofit fontScale="85000" lnSpcReduction="10000"/>
          </a:bodyPr>
          <a:lstStyle/>
          <a:p>
            <a:pPr algn="l"/>
            <a:r>
              <a:rPr lang="en-GB" dirty="0"/>
              <a:t>Row No. 16</a:t>
            </a:r>
          </a:p>
          <a:p>
            <a:pPr marL="0" indent="0" algn="l">
              <a:buNone/>
            </a:pPr>
            <a:r>
              <a:rPr lang="en-GB" dirty="0"/>
              <a:t>Has return of income been filed for the last assessment year for which the due date has </a:t>
            </a:r>
            <a:r>
              <a:rPr lang="en-IN" dirty="0"/>
              <a:t>expired.</a:t>
            </a:r>
          </a:p>
          <a:p>
            <a:pPr marL="0" indent="0" algn="l">
              <a:buNone/>
            </a:pPr>
            <a:endParaRPr lang="en-IN" dirty="0"/>
          </a:p>
          <a:p>
            <a:r>
              <a:rPr lang="en-GB" dirty="0"/>
              <a:t>Row No.</a:t>
            </a:r>
            <a:r>
              <a:rPr lang="en-IN" dirty="0"/>
              <a:t> 17 to 20</a:t>
            </a:r>
          </a:p>
          <a:p>
            <a:pPr marL="0" indent="0">
              <a:buNone/>
            </a:pPr>
            <a:r>
              <a:rPr lang="en-IN" dirty="0"/>
              <a:t>Details of Assets and   Liabilities as on date of application.</a:t>
            </a:r>
          </a:p>
          <a:p>
            <a:pPr marL="0" indent="0">
              <a:buNone/>
            </a:pPr>
            <a:endParaRPr lang="en-IN" dirty="0"/>
          </a:p>
          <a:p>
            <a:r>
              <a:rPr lang="en-GB" dirty="0"/>
              <a:t>Row No.</a:t>
            </a:r>
            <a:r>
              <a:rPr lang="en-IN" dirty="0"/>
              <a:t> 26</a:t>
            </a:r>
          </a:p>
          <a:p>
            <a:pPr marL="0" indent="0">
              <a:buNone/>
            </a:pPr>
            <a:r>
              <a:rPr lang="en-GB" dirty="0"/>
              <a:t>Income received in three previous years immediately preceding the previous year in which application is made.</a:t>
            </a:r>
          </a:p>
          <a:p>
            <a:pPr marL="0" indent="0">
              <a:buNone/>
            </a:pPr>
            <a:endParaRPr lang="en-IN" dirty="0"/>
          </a:p>
          <a:p>
            <a:pPr marL="0" indent="0">
              <a:buNone/>
            </a:pPr>
            <a:endParaRPr lang="en-IN" dirty="0"/>
          </a:p>
        </p:txBody>
      </p:sp>
      <p:sp>
        <p:nvSpPr>
          <p:cNvPr id="4" name="Footer Placeholder 3">
            <a:extLst>
              <a:ext uri="{FF2B5EF4-FFF2-40B4-BE49-F238E27FC236}">
                <a16:creationId xmlns:a16="http://schemas.microsoft.com/office/drawing/2014/main" id="{62ADAD9E-F72A-43EE-8F51-10DF6D1941D8}"/>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F5DE4F97-5799-4B35-936D-FB79364ED988}"/>
              </a:ext>
            </a:extLst>
          </p:cNvPr>
          <p:cNvSpPr>
            <a:spLocks noGrp="1"/>
          </p:cNvSpPr>
          <p:nvPr>
            <p:ph type="sldNum" sz="quarter" idx="12"/>
          </p:nvPr>
        </p:nvSpPr>
        <p:spPr/>
        <p:txBody>
          <a:bodyPr/>
          <a:lstStyle/>
          <a:p>
            <a:fld id="{27CAFB24-C27C-4A95-A65A-B5BC303352B8}" type="slidenum">
              <a:rPr lang="en-US" smtClean="0"/>
              <a:pPr/>
              <a:t>28</a:t>
            </a:fld>
            <a:endParaRPr lang="en-US"/>
          </a:p>
        </p:txBody>
      </p:sp>
    </p:spTree>
    <p:extLst>
      <p:ext uri="{BB962C8B-B14F-4D97-AF65-F5344CB8AC3E}">
        <p14:creationId xmlns:p14="http://schemas.microsoft.com/office/powerpoint/2010/main" val="1258881647"/>
      </p:ext>
    </p:extLst>
  </p:cSld>
  <p:clrMapOvr>
    <a:masterClrMapping/>
  </p:clrMapOvr>
  <p:transition>
    <p:sndAc>
      <p:stSnd>
        <p:snd r:embed="rId2" name="bell sound ppt.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13D28-8F95-41E5-99BF-9EA978763F9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50F51F0-3FD6-4455-B5D4-A60969D8D9BB}"/>
              </a:ext>
            </a:extLst>
          </p:cNvPr>
          <p:cNvSpPr>
            <a:spLocks noGrp="1"/>
          </p:cNvSpPr>
          <p:nvPr>
            <p:ph idx="1"/>
          </p:nvPr>
        </p:nvSpPr>
        <p:spPr/>
        <p:txBody>
          <a:bodyPr>
            <a:normAutofit fontScale="92500" lnSpcReduction="10000"/>
          </a:bodyPr>
          <a:lstStyle/>
          <a:p>
            <a:pPr marL="0" indent="0">
              <a:buNone/>
            </a:pPr>
            <a:endParaRPr lang="en-IN" dirty="0"/>
          </a:p>
          <a:p>
            <a:r>
              <a:rPr lang="en-GB" dirty="0"/>
              <a:t>Row No. 27a</a:t>
            </a:r>
          </a:p>
          <a:p>
            <a:pPr marL="0" indent="0">
              <a:buNone/>
            </a:pPr>
            <a:r>
              <a:rPr lang="en-GB" dirty="0"/>
              <a:t>Whether the fund or the institution has incurred any expenditure of religious nature.</a:t>
            </a:r>
          </a:p>
          <a:p>
            <a:pPr marL="0" indent="0">
              <a:buNone/>
            </a:pPr>
            <a:endParaRPr lang="en-GB" dirty="0"/>
          </a:p>
          <a:p>
            <a:r>
              <a:rPr lang="en-GB" dirty="0"/>
              <a:t>Row No. 27b</a:t>
            </a:r>
          </a:p>
          <a:p>
            <a:pPr marL="0" indent="0">
              <a:buNone/>
            </a:pPr>
            <a:r>
              <a:rPr lang="en-GB" dirty="0"/>
              <a:t>If yes, please provide the following details for three previous years immediately preceding the previous year in which </a:t>
            </a:r>
            <a:r>
              <a:rPr lang="en-IN" dirty="0"/>
              <a:t>application is made.</a:t>
            </a:r>
          </a:p>
        </p:txBody>
      </p:sp>
      <p:sp>
        <p:nvSpPr>
          <p:cNvPr id="4" name="Footer Placeholder 3">
            <a:extLst>
              <a:ext uri="{FF2B5EF4-FFF2-40B4-BE49-F238E27FC236}">
                <a16:creationId xmlns:a16="http://schemas.microsoft.com/office/drawing/2014/main" id="{2E3BA8D4-631B-4A21-B71A-21C1118BC2D3}"/>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275E5E34-9645-4BF3-B278-06383BD5E841}"/>
              </a:ext>
            </a:extLst>
          </p:cNvPr>
          <p:cNvSpPr>
            <a:spLocks noGrp="1"/>
          </p:cNvSpPr>
          <p:nvPr>
            <p:ph type="sldNum" sz="quarter" idx="12"/>
          </p:nvPr>
        </p:nvSpPr>
        <p:spPr/>
        <p:txBody>
          <a:bodyPr/>
          <a:lstStyle/>
          <a:p>
            <a:fld id="{27CAFB24-C27C-4A95-A65A-B5BC303352B8}" type="slidenum">
              <a:rPr lang="en-US" smtClean="0"/>
              <a:pPr/>
              <a:t>29</a:t>
            </a:fld>
            <a:endParaRPr lang="en-US"/>
          </a:p>
        </p:txBody>
      </p:sp>
    </p:spTree>
    <p:extLst>
      <p:ext uri="{BB962C8B-B14F-4D97-AF65-F5344CB8AC3E}">
        <p14:creationId xmlns:p14="http://schemas.microsoft.com/office/powerpoint/2010/main" val="2950010507"/>
      </p:ext>
    </p:extLst>
  </p:cSld>
  <p:clrMapOvr>
    <a:masterClrMapping/>
  </p:clrMapOvr>
  <p:transition>
    <p:sndAc>
      <p:stSnd>
        <p:snd r:embed="rId2" name="bell sound ppt.wav"/>
      </p:stSnd>
    </p:sndAc>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99032"/>
          </a:xfrm>
        </p:spPr>
        <p:txBody>
          <a:bodyPr>
            <a:normAutofit/>
          </a:bodyPr>
          <a:lstStyle/>
          <a:p>
            <a:pPr>
              <a:defRPr/>
            </a:pPr>
            <a:r>
              <a:rPr lang="en-IN" sz="4800" b="1" u="sng" dirty="0">
                <a:solidFill>
                  <a:srgbClr val="FFFFFF"/>
                </a:solidFill>
                <a:cs typeface="Times New Roman" panose="02020603050405020304" pitchFamily="18" charset="0"/>
              </a:rPr>
              <a:t>Finance Act 2020</a:t>
            </a:r>
            <a:endParaRPr lang="en-IN" sz="4800" b="1" u="sng" dirty="0">
              <a:cs typeface="Times New Roman" panose="02020603050405020304" pitchFamily="18" charset="0"/>
            </a:endParaRPr>
          </a:p>
        </p:txBody>
      </p:sp>
      <p:sp>
        <p:nvSpPr>
          <p:cNvPr id="28675" name="Content Placeholder 2"/>
          <p:cNvSpPr>
            <a:spLocks noGrp="1"/>
          </p:cNvSpPr>
          <p:nvPr>
            <p:ph idx="1"/>
          </p:nvPr>
        </p:nvSpPr>
        <p:spPr>
          <a:xfrm>
            <a:off x="457200" y="2133600"/>
            <a:ext cx="8077200" cy="3743672"/>
          </a:xfrm>
        </p:spPr>
        <p:txBody>
          <a:bodyPr>
            <a:normAutofit fontScale="25000" lnSpcReduction="20000"/>
          </a:bodyPr>
          <a:lstStyle/>
          <a:p>
            <a:pPr>
              <a:buNone/>
            </a:pPr>
            <a:endParaRPr lang="en-I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a:p>
            <a:r>
              <a:rPr lang="en-IN"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a:t>
            </a:r>
            <a:r>
              <a:rPr lang="en-IN" sz="9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Times New Roman" panose="02020603050405020304" pitchFamily="18" charset="0"/>
              </a:rPr>
              <a:t>T</a:t>
            </a:r>
            <a:r>
              <a:rPr lang="en-IN" sz="9600" dirty="0">
                <a:solidFill>
                  <a:srgbClr val="FFFFFF"/>
                </a:solidFill>
                <a:latin typeface="+mj-lt"/>
                <a:cs typeface="Times New Roman" panose="02020603050405020304" pitchFamily="18" charset="0"/>
              </a:rPr>
              <a:t>he Finance Act </a:t>
            </a:r>
            <a:r>
              <a:rPr lang="en-IN" sz="9600" b="1" dirty="0">
                <a:solidFill>
                  <a:srgbClr val="FFFFFF"/>
                </a:solidFill>
                <a:latin typeface="+mj-lt"/>
                <a:cs typeface="Times New Roman" panose="02020603050405020304" pitchFamily="18" charset="0"/>
              </a:rPr>
              <a:t> 2020 vide Gazette Notification  dated 27-03-2020 , </a:t>
            </a:r>
          </a:p>
          <a:p>
            <a:endParaRPr lang="en-IN" sz="9600" dirty="0">
              <a:solidFill>
                <a:srgbClr val="FFFFFF"/>
              </a:solidFill>
              <a:latin typeface="+mj-lt"/>
              <a:cs typeface="Times New Roman" panose="02020603050405020304" pitchFamily="18" charset="0"/>
            </a:endParaRPr>
          </a:p>
          <a:p>
            <a:r>
              <a:rPr lang="en-IN" sz="9600" dirty="0">
                <a:solidFill>
                  <a:srgbClr val="FFFFFF"/>
                </a:solidFill>
                <a:latin typeface="+mj-lt"/>
                <a:cs typeface="Times New Roman" panose="02020603050405020304" pitchFamily="18" charset="0"/>
              </a:rPr>
              <a:t>Major </a:t>
            </a:r>
            <a:r>
              <a:rPr lang="en-IN" sz="9600" spc="5" dirty="0">
                <a:solidFill>
                  <a:srgbClr val="FFFFFF"/>
                </a:solidFill>
                <a:latin typeface="+mj-lt"/>
                <a:cs typeface="Times New Roman" panose="02020603050405020304" pitchFamily="18" charset="0"/>
              </a:rPr>
              <a:t> </a:t>
            </a:r>
            <a:r>
              <a:rPr lang="en-IN" sz="9600" dirty="0">
                <a:solidFill>
                  <a:srgbClr val="FFFFFF"/>
                </a:solidFill>
                <a:latin typeface="+mj-lt"/>
                <a:cs typeface="Times New Roman" panose="02020603050405020304" pitchFamily="18" charset="0"/>
              </a:rPr>
              <a:t>amendments </a:t>
            </a:r>
            <a:r>
              <a:rPr lang="en-IN" sz="9600" spc="-5" dirty="0">
                <a:solidFill>
                  <a:srgbClr val="FFFFFF"/>
                </a:solidFill>
                <a:latin typeface="+mj-lt"/>
                <a:cs typeface="Times New Roman" panose="02020603050405020304" pitchFamily="18" charset="0"/>
              </a:rPr>
              <a:t>for Registration / Approval/Renewal u/s 10(23C) ,12AB , 35 and </a:t>
            </a:r>
            <a:r>
              <a:rPr lang="en-IN" sz="9600" dirty="0">
                <a:solidFill>
                  <a:srgbClr val="FFFFFF"/>
                </a:solidFill>
                <a:latin typeface="+mj-lt"/>
                <a:cs typeface="Times New Roman" panose="02020603050405020304" pitchFamily="18" charset="0"/>
              </a:rPr>
              <a:t>80G </a:t>
            </a:r>
            <a:r>
              <a:rPr lang="en-IN" sz="9600" spc="-5" dirty="0">
                <a:solidFill>
                  <a:srgbClr val="FFFFFF"/>
                </a:solidFill>
                <a:latin typeface="+mj-lt"/>
                <a:cs typeface="Times New Roman" panose="02020603050405020304" pitchFamily="18" charset="0"/>
              </a:rPr>
              <a:t>to </a:t>
            </a:r>
            <a:r>
              <a:rPr lang="en-IN" sz="9600" dirty="0">
                <a:solidFill>
                  <a:srgbClr val="FFFFFF"/>
                </a:solidFill>
                <a:latin typeface="+mj-lt"/>
                <a:cs typeface="Times New Roman" panose="02020603050405020304" pitchFamily="18" charset="0"/>
              </a:rPr>
              <a:t>trust, </a:t>
            </a:r>
            <a:r>
              <a:rPr lang="en-IN" sz="9600" spc="-5" dirty="0">
                <a:solidFill>
                  <a:srgbClr val="FFFFFF"/>
                </a:solidFill>
                <a:latin typeface="+mj-lt"/>
                <a:cs typeface="Times New Roman" panose="02020603050405020304" pitchFamily="18" charset="0"/>
              </a:rPr>
              <a:t>society </a:t>
            </a:r>
            <a:r>
              <a:rPr lang="en-IN" sz="9600" dirty="0">
                <a:solidFill>
                  <a:srgbClr val="FFFFFF"/>
                </a:solidFill>
                <a:latin typeface="+mj-lt"/>
                <a:cs typeface="Times New Roman" panose="02020603050405020304" pitchFamily="18" charset="0"/>
              </a:rPr>
              <a:t>or other institutions.</a:t>
            </a:r>
          </a:p>
          <a:p>
            <a:endParaRPr lang="en-IN" sz="9600" dirty="0">
              <a:solidFill>
                <a:srgbClr val="FFFFFF"/>
              </a:solidFill>
              <a:latin typeface="+mj-lt"/>
              <a:cs typeface="Times New Roman" panose="02020603050405020304" pitchFamily="18" charset="0"/>
            </a:endParaRPr>
          </a:p>
          <a:p>
            <a:r>
              <a:rPr lang="en-IN" sz="9600" spc="-5" dirty="0">
                <a:solidFill>
                  <a:srgbClr val="FFFFFF"/>
                </a:solidFill>
                <a:latin typeface="+mj-lt"/>
                <a:cs typeface="Times New Roman" panose="02020603050405020304" pitchFamily="18" charset="0"/>
              </a:rPr>
              <a:t>Notification No. G.S.R. 212(E)</a:t>
            </a:r>
            <a:r>
              <a:rPr lang="en-IN" sz="3600" dirty="0">
                <a:latin typeface="+mj-lt"/>
                <a:cs typeface="Times New Roman" panose="02020603050405020304" pitchFamily="18" charset="0"/>
              </a:rPr>
              <a:t> </a:t>
            </a:r>
            <a:r>
              <a:rPr lang="en-IN" sz="9600" spc="-5" dirty="0">
                <a:solidFill>
                  <a:srgbClr val="FFFFFF"/>
                </a:solidFill>
                <a:latin typeface="+mj-lt"/>
                <a:cs typeface="Times New Roman" panose="02020603050405020304" pitchFamily="18" charset="0"/>
              </a:rPr>
              <a:t> dated  </a:t>
            </a:r>
            <a:r>
              <a:rPr lang="en-IN" sz="9600" dirty="0">
                <a:solidFill>
                  <a:srgbClr val="FFFFFF"/>
                </a:solidFill>
                <a:latin typeface="+mj-lt"/>
                <a:cs typeface="Times New Roman" panose="02020603050405020304" pitchFamily="18" charset="0"/>
              </a:rPr>
              <a:t>26.03.2021, Central Board of Direct Taxes, </a:t>
            </a:r>
            <a:r>
              <a:rPr lang="en-IN" sz="9600" spc="-5" dirty="0">
                <a:solidFill>
                  <a:srgbClr val="FFFFFF"/>
                </a:solidFill>
                <a:latin typeface="+mj-lt"/>
                <a:cs typeface="Times New Roman" panose="02020603050405020304" pitchFamily="18" charset="0"/>
              </a:rPr>
              <a:t>Ministry </a:t>
            </a:r>
            <a:r>
              <a:rPr lang="en-IN" sz="9600" dirty="0">
                <a:solidFill>
                  <a:srgbClr val="FFFFFF"/>
                </a:solidFill>
                <a:latin typeface="+mj-lt"/>
                <a:cs typeface="Times New Roman" panose="02020603050405020304" pitchFamily="18" charset="0"/>
              </a:rPr>
              <a:t>of Finance ,</a:t>
            </a:r>
            <a:r>
              <a:rPr lang="en-IN" sz="9600" spc="5" dirty="0">
                <a:solidFill>
                  <a:srgbClr val="FFFFFF"/>
                </a:solidFill>
                <a:latin typeface="+mj-lt"/>
                <a:cs typeface="Times New Roman" panose="02020603050405020304" pitchFamily="18" charset="0"/>
              </a:rPr>
              <a:t> prescribed</a:t>
            </a:r>
            <a:r>
              <a:rPr lang="en-IN" sz="9600" spc="-5" dirty="0">
                <a:solidFill>
                  <a:srgbClr val="FFFFFF"/>
                </a:solidFill>
                <a:latin typeface="+mj-lt"/>
                <a:cs typeface="Times New Roman" panose="02020603050405020304" pitchFamily="18" charset="0"/>
              </a:rPr>
              <a:t>  </a:t>
            </a:r>
            <a:r>
              <a:rPr lang="en-IN" sz="9600" dirty="0">
                <a:solidFill>
                  <a:srgbClr val="FFFFFF"/>
                </a:solidFill>
                <a:latin typeface="+mj-lt"/>
                <a:cs typeface="Times New Roman" panose="02020603050405020304" pitchFamily="18" charset="0"/>
              </a:rPr>
              <a:t>rules 2C, 5CA, 5F,11AA, 17A,18AB  and forms  10A , 10AB ,10AC, 10AD 10BD ,10BE.</a:t>
            </a:r>
            <a:endParaRPr lang="en-IN" sz="9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Times New Roman" panose="02020603050405020304" pitchFamily="18" charset="0"/>
            </a:endParaRPr>
          </a:p>
        </p:txBody>
      </p:sp>
      <p:sp>
        <p:nvSpPr>
          <p:cNvPr id="4" name="Footer Placeholder 3"/>
          <p:cNvSpPr>
            <a:spLocks noGrp="1"/>
          </p:cNvSpPr>
          <p:nvPr>
            <p:ph type="ftr" sz="quarter" idx="11"/>
          </p:nvPr>
        </p:nvSpPr>
        <p:spPr>
          <a:xfrm>
            <a:off x="2441972" y="6248400"/>
            <a:ext cx="4260056" cy="453231"/>
          </a:xfrm>
        </p:spPr>
        <p:txBody>
          <a:bodyPr/>
          <a:lstStyle/>
          <a:p>
            <a:r>
              <a:rPr lang="en-US" dirty="0">
                <a:solidFill>
                  <a:prstClr val="black">
                    <a:lumMod val="20000"/>
                    <a:lumOff val="80000"/>
                  </a:prstClr>
                </a:solidFill>
              </a:rPr>
              <a:t>CA P. J. </a:t>
            </a:r>
            <a:r>
              <a:rPr lang="en-US" dirty="0" err="1">
                <a:solidFill>
                  <a:prstClr val="black">
                    <a:lumMod val="20000"/>
                    <a:lumOff val="80000"/>
                  </a:prstClr>
                </a:solidFill>
              </a:rPr>
              <a:t>Johney</a:t>
            </a:r>
            <a:r>
              <a:rPr lang="en-US" dirty="0">
                <a:solidFill>
                  <a:prstClr val="black">
                    <a:lumMod val="20000"/>
                    <a:lumOff val="80000"/>
                  </a:prstClr>
                </a:solidFill>
              </a:rPr>
              <a:t>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solidFill>
                  <a:prstClr val="white"/>
                </a:solidFill>
              </a:rPr>
              <a:pPr/>
              <a:t>3</a:t>
            </a:fld>
            <a:endParaRPr lang="en-US">
              <a:solidFill>
                <a:prstClr val="white"/>
              </a:solidFill>
            </a:endParaRPr>
          </a:p>
        </p:txBody>
      </p:sp>
    </p:spTree>
    <p:extLst>
      <p:ext uri="{BB962C8B-B14F-4D97-AF65-F5344CB8AC3E}">
        <p14:creationId xmlns:p14="http://schemas.microsoft.com/office/powerpoint/2010/main" val="662306017"/>
      </p:ext>
    </p:extLst>
  </p:cSld>
  <p:clrMapOvr>
    <a:masterClrMapping/>
  </p:clrMapOvr>
  <p:transition>
    <p:sndAc>
      <p:stSnd>
        <p:snd r:embed="rId2" name="bell sound ppt.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D51C-7ED9-4B0B-9683-18A424FFCD1E}"/>
              </a:ext>
            </a:extLst>
          </p:cNvPr>
          <p:cNvSpPr>
            <a:spLocks noGrp="1"/>
          </p:cNvSpPr>
          <p:nvPr>
            <p:ph type="title"/>
          </p:nvPr>
        </p:nvSpPr>
        <p:spPr/>
        <p:txBody>
          <a:bodyPr/>
          <a:lstStyle/>
          <a:p>
            <a:r>
              <a:rPr lang="en-GB" dirty="0"/>
              <a:t>RULES AND FORMS</a:t>
            </a:r>
            <a:endParaRPr lang="en-IN" dirty="0"/>
          </a:p>
        </p:txBody>
      </p:sp>
      <p:sp>
        <p:nvSpPr>
          <p:cNvPr id="3" name="Content Placeholder 2">
            <a:extLst>
              <a:ext uri="{FF2B5EF4-FFF2-40B4-BE49-F238E27FC236}">
                <a16:creationId xmlns:a16="http://schemas.microsoft.com/office/drawing/2014/main" id="{8B26A744-7AC6-4D58-AAA8-87592D3B8F7E}"/>
              </a:ext>
            </a:extLst>
          </p:cNvPr>
          <p:cNvSpPr>
            <a:spLocks noGrp="1"/>
          </p:cNvSpPr>
          <p:nvPr>
            <p:ph idx="1"/>
          </p:nvPr>
        </p:nvSpPr>
        <p:spPr/>
        <p:txBody>
          <a:bodyPr/>
          <a:lstStyle/>
          <a:p>
            <a:pPr algn="ctr"/>
            <a:r>
              <a:rPr lang="en-GB" dirty="0"/>
              <a:t>FORM NO. 10AC </a:t>
            </a:r>
          </a:p>
          <a:p>
            <a:pPr algn="ctr"/>
            <a:r>
              <a:rPr lang="en-GB" dirty="0"/>
              <a:t>(See rule 2C or 11AA or 17A) </a:t>
            </a:r>
          </a:p>
          <a:p>
            <a:pPr algn="ctr"/>
            <a:r>
              <a:rPr lang="en-GB" dirty="0"/>
              <a:t>Order for registration or provisional registration or approval or provisional approval.</a:t>
            </a:r>
          </a:p>
          <a:p>
            <a:pPr algn="ctr"/>
            <a:endParaRPr lang="en-GB" dirty="0"/>
          </a:p>
          <a:p>
            <a:r>
              <a:rPr lang="en-GB" dirty="0"/>
              <a:t>Application is submitted in Form 10A.</a:t>
            </a:r>
          </a:p>
          <a:p>
            <a:pPr marL="0" indent="0">
              <a:buNone/>
            </a:pPr>
            <a:endParaRPr lang="en-IN" dirty="0"/>
          </a:p>
        </p:txBody>
      </p:sp>
      <p:sp>
        <p:nvSpPr>
          <p:cNvPr id="4" name="Footer Placeholder 3">
            <a:extLst>
              <a:ext uri="{FF2B5EF4-FFF2-40B4-BE49-F238E27FC236}">
                <a16:creationId xmlns:a16="http://schemas.microsoft.com/office/drawing/2014/main" id="{366A71F4-ECE9-42ED-89A0-0727B67BA338}"/>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F76F4FCA-20C0-4B23-A14C-336B2E385653}"/>
              </a:ext>
            </a:extLst>
          </p:cNvPr>
          <p:cNvSpPr>
            <a:spLocks noGrp="1"/>
          </p:cNvSpPr>
          <p:nvPr>
            <p:ph type="sldNum" sz="quarter" idx="12"/>
          </p:nvPr>
        </p:nvSpPr>
        <p:spPr/>
        <p:txBody>
          <a:bodyPr/>
          <a:lstStyle/>
          <a:p>
            <a:fld id="{27CAFB24-C27C-4A95-A65A-B5BC303352B8}" type="slidenum">
              <a:rPr lang="en-US" smtClean="0"/>
              <a:pPr/>
              <a:t>30</a:t>
            </a:fld>
            <a:endParaRPr lang="en-US"/>
          </a:p>
        </p:txBody>
      </p:sp>
    </p:spTree>
    <p:extLst>
      <p:ext uri="{BB962C8B-B14F-4D97-AF65-F5344CB8AC3E}">
        <p14:creationId xmlns:p14="http://schemas.microsoft.com/office/powerpoint/2010/main" val="901663791"/>
      </p:ext>
    </p:extLst>
  </p:cSld>
  <p:clrMapOvr>
    <a:masterClrMapping/>
  </p:clrMapOvr>
  <p:transition>
    <p:sndAc>
      <p:stSnd>
        <p:snd r:embed="rId2" name="bell sound ppt.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20DB9-DB97-47D4-B47E-41F43883191C}"/>
              </a:ext>
            </a:extLst>
          </p:cNvPr>
          <p:cNvSpPr>
            <a:spLocks noGrp="1"/>
          </p:cNvSpPr>
          <p:nvPr>
            <p:ph type="title"/>
          </p:nvPr>
        </p:nvSpPr>
        <p:spPr/>
        <p:txBody>
          <a:bodyPr/>
          <a:lstStyle/>
          <a:p>
            <a:r>
              <a:rPr lang="en-GB" dirty="0"/>
              <a:t>RULES AND FORMS</a:t>
            </a:r>
            <a:endParaRPr lang="en-IN" dirty="0"/>
          </a:p>
        </p:txBody>
      </p:sp>
      <p:sp>
        <p:nvSpPr>
          <p:cNvPr id="3" name="Content Placeholder 2">
            <a:extLst>
              <a:ext uri="{FF2B5EF4-FFF2-40B4-BE49-F238E27FC236}">
                <a16:creationId xmlns:a16="http://schemas.microsoft.com/office/drawing/2014/main" id="{595918FC-79C2-4BB0-99D2-5B853F509A1F}"/>
              </a:ext>
            </a:extLst>
          </p:cNvPr>
          <p:cNvSpPr>
            <a:spLocks noGrp="1"/>
          </p:cNvSpPr>
          <p:nvPr>
            <p:ph idx="1"/>
          </p:nvPr>
        </p:nvSpPr>
        <p:spPr/>
        <p:txBody>
          <a:bodyPr/>
          <a:lstStyle/>
          <a:p>
            <a:pPr algn="ctr"/>
            <a:r>
              <a:rPr lang="en-IN" dirty="0"/>
              <a:t> FORM NO. 10AD</a:t>
            </a:r>
          </a:p>
          <a:p>
            <a:pPr algn="ctr"/>
            <a:r>
              <a:rPr lang="en-GB" dirty="0"/>
              <a:t>(See rule 2C or 11AA or 17A) </a:t>
            </a:r>
          </a:p>
          <a:p>
            <a:pPr algn="ctr"/>
            <a:r>
              <a:rPr lang="en-GB" dirty="0"/>
              <a:t>Order for registration or approval or rejection or cancellation</a:t>
            </a:r>
          </a:p>
          <a:p>
            <a:pPr marL="0" indent="0" algn="ctr">
              <a:buNone/>
            </a:pPr>
            <a:endParaRPr lang="en-GB" dirty="0"/>
          </a:p>
          <a:p>
            <a:r>
              <a:rPr lang="en-GB" dirty="0"/>
              <a:t>Application is submitted in Form 10AB.</a:t>
            </a:r>
            <a:endParaRPr lang="en-IN" dirty="0"/>
          </a:p>
        </p:txBody>
      </p:sp>
      <p:sp>
        <p:nvSpPr>
          <p:cNvPr id="4" name="Footer Placeholder 3">
            <a:extLst>
              <a:ext uri="{FF2B5EF4-FFF2-40B4-BE49-F238E27FC236}">
                <a16:creationId xmlns:a16="http://schemas.microsoft.com/office/drawing/2014/main" id="{47912A5C-712A-4784-95C2-EEFA00F30EBF}"/>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44B697D9-8B06-413F-A0A1-B40E5124ABC2}"/>
              </a:ext>
            </a:extLst>
          </p:cNvPr>
          <p:cNvSpPr>
            <a:spLocks noGrp="1"/>
          </p:cNvSpPr>
          <p:nvPr>
            <p:ph type="sldNum" sz="quarter" idx="12"/>
          </p:nvPr>
        </p:nvSpPr>
        <p:spPr/>
        <p:txBody>
          <a:bodyPr/>
          <a:lstStyle/>
          <a:p>
            <a:fld id="{27CAFB24-C27C-4A95-A65A-B5BC303352B8}" type="slidenum">
              <a:rPr lang="en-US" smtClean="0"/>
              <a:pPr/>
              <a:t>31</a:t>
            </a:fld>
            <a:endParaRPr lang="en-US"/>
          </a:p>
        </p:txBody>
      </p:sp>
    </p:spTree>
    <p:extLst>
      <p:ext uri="{BB962C8B-B14F-4D97-AF65-F5344CB8AC3E}">
        <p14:creationId xmlns:p14="http://schemas.microsoft.com/office/powerpoint/2010/main" val="1061054912"/>
      </p:ext>
    </p:extLst>
  </p:cSld>
  <p:clrMapOvr>
    <a:masterClrMapping/>
  </p:clrMapOvr>
  <p:transition>
    <p:sndAc>
      <p:stSnd>
        <p:snd r:embed="rId2" name="bell sound ppt.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4E38E-159A-42FF-A739-F4AA5A917A3D}"/>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A678FF56-EF2B-4D69-8517-0CA0901441E6}"/>
              </a:ext>
            </a:extLst>
          </p:cNvPr>
          <p:cNvSpPr>
            <a:spLocks noGrp="1"/>
          </p:cNvSpPr>
          <p:nvPr>
            <p:ph idx="1"/>
          </p:nvPr>
        </p:nvSpPr>
        <p:spPr>
          <a:xfrm>
            <a:off x="251520" y="1598910"/>
            <a:ext cx="8589640" cy="4525963"/>
          </a:xfrm>
        </p:spPr>
        <p:txBody>
          <a:bodyPr/>
          <a:lstStyle/>
          <a:p>
            <a:pPr marL="0" indent="0" algn="ctr">
              <a:buNone/>
            </a:pPr>
            <a:r>
              <a:rPr lang="en-IN" dirty="0"/>
              <a:t>FORM No. 10BD</a:t>
            </a:r>
          </a:p>
          <a:p>
            <a:pPr marL="0" indent="0" algn="ctr">
              <a:buNone/>
            </a:pPr>
            <a:r>
              <a:rPr lang="en-IN" dirty="0"/>
              <a:t>( See rule 18AB)</a:t>
            </a:r>
          </a:p>
          <a:p>
            <a:pPr marL="0" indent="0" algn="ctr">
              <a:buNone/>
            </a:pPr>
            <a:r>
              <a:rPr lang="en-IN" dirty="0"/>
              <a:t>[e -Form]</a:t>
            </a:r>
          </a:p>
          <a:p>
            <a:pPr algn="ctr"/>
            <a:r>
              <a:rPr lang="en-GB" dirty="0"/>
              <a:t>Statement of particulars to be filed by reporting person under clause (viii) of sub-section (5) of section 80G and clause (</a:t>
            </a:r>
            <a:r>
              <a:rPr lang="en-GB" dirty="0" err="1"/>
              <a:t>i</a:t>
            </a:r>
            <a:r>
              <a:rPr lang="en-GB" dirty="0"/>
              <a:t>) to sub-section (1A) of section 35 of the Income-tax Act, 1961</a:t>
            </a:r>
            <a:endParaRPr lang="en-IN" dirty="0"/>
          </a:p>
        </p:txBody>
      </p:sp>
      <p:sp>
        <p:nvSpPr>
          <p:cNvPr id="4" name="Footer Placeholder 3">
            <a:extLst>
              <a:ext uri="{FF2B5EF4-FFF2-40B4-BE49-F238E27FC236}">
                <a16:creationId xmlns:a16="http://schemas.microsoft.com/office/drawing/2014/main" id="{4EBCEBD8-1BF2-4D58-B40E-C1D1D1C337B4}"/>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F94DDEDD-C8A9-4A2D-B3A8-2C9BDBEAE009}"/>
              </a:ext>
            </a:extLst>
          </p:cNvPr>
          <p:cNvSpPr>
            <a:spLocks noGrp="1"/>
          </p:cNvSpPr>
          <p:nvPr>
            <p:ph type="sldNum" sz="quarter" idx="12"/>
          </p:nvPr>
        </p:nvSpPr>
        <p:spPr/>
        <p:txBody>
          <a:bodyPr/>
          <a:lstStyle/>
          <a:p>
            <a:fld id="{27CAFB24-C27C-4A95-A65A-B5BC303352B8}" type="slidenum">
              <a:rPr lang="en-US" smtClean="0"/>
              <a:pPr/>
              <a:t>32</a:t>
            </a:fld>
            <a:endParaRPr lang="en-US"/>
          </a:p>
        </p:txBody>
      </p:sp>
    </p:spTree>
    <p:extLst>
      <p:ext uri="{BB962C8B-B14F-4D97-AF65-F5344CB8AC3E}">
        <p14:creationId xmlns:p14="http://schemas.microsoft.com/office/powerpoint/2010/main" val="142762392"/>
      </p:ext>
    </p:extLst>
  </p:cSld>
  <p:clrMapOvr>
    <a:masterClrMapping/>
  </p:clrMapOvr>
  <p:transition>
    <p:sndAc>
      <p:stSnd>
        <p:snd r:embed="rId2" name="bell sound ppt.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757A6-F9D1-4241-ACEC-D92B7E9B27A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3757D29-4514-40B9-871E-8AD37D781CA0}"/>
              </a:ext>
            </a:extLst>
          </p:cNvPr>
          <p:cNvSpPr>
            <a:spLocks noGrp="1"/>
          </p:cNvSpPr>
          <p:nvPr>
            <p:ph idx="1"/>
          </p:nvPr>
        </p:nvSpPr>
        <p:spPr/>
        <p:txBody>
          <a:bodyPr/>
          <a:lstStyle/>
          <a:p>
            <a:pPr algn="ctr"/>
            <a:r>
              <a:rPr lang="en-IN" dirty="0"/>
              <a:t>FORM NO. 10BE</a:t>
            </a:r>
          </a:p>
          <a:p>
            <a:pPr algn="ctr"/>
            <a:r>
              <a:rPr lang="en-IN" dirty="0"/>
              <a:t>(See rule 18AB)</a:t>
            </a:r>
          </a:p>
          <a:p>
            <a:pPr algn="ctr"/>
            <a:r>
              <a:rPr lang="en-GB" dirty="0"/>
              <a:t>Certificate of donation under clause (ix) of sub-section (5) of section 80G and under clause (ii) to sub-section (1A) of section 35 of the Income-tax Act, 1961</a:t>
            </a:r>
            <a:endParaRPr lang="en-IN" dirty="0"/>
          </a:p>
        </p:txBody>
      </p:sp>
      <p:sp>
        <p:nvSpPr>
          <p:cNvPr id="4" name="Footer Placeholder 3">
            <a:extLst>
              <a:ext uri="{FF2B5EF4-FFF2-40B4-BE49-F238E27FC236}">
                <a16:creationId xmlns:a16="http://schemas.microsoft.com/office/drawing/2014/main" id="{BEC39289-A24A-4A32-93B4-8E004AF8CEF1}"/>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2AFCAD36-DB4C-4B3A-AC2F-FE0B69244959}"/>
              </a:ext>
            </a:extLst>
          </p:cNvPr>
          <p:cNvSpPr>
            <a:spLocks noGrp="1"/>
          </p:cNvSpPr>
          <p:nvPr>
            <p:ph type="sldNum" sz="quarter" idx="12"/>
          </p:nvPr>
        </p:nvSpPr>
        <p:spPr/>
        <p:txBody>
          <a:bodyPr/>
          <a:lstStyle/>
          <a:p>
            <a:fld id="{27CAFB24-C27C-4A95-A65A-B5BC303352B8}" type="slidenum">
              <a:rPr lang="en-US" smtClean="0"/>
              <a:pPr/>
              <a:t>33</a:t>
            </a:fld>
            <a:endParaRPr lang="en-US"/>
          </a:p>
        </p:txBody>
      </p:sp>
    </p:spTree>
    <p:extLst>
      <p:ext uri="{BB962C8B-B14F-4D97-AF65-F5344CB8AC3E}">
        <p14:creationId xmlns:p14="http://schemas.microsoft.com/office/powerpoint/2010/main" val="3890872319"/>
      </p:ext>
    </p:extLst>
  </p:cSld>
  <p:clrMapOvr>
    <a:masterClrMapping/>
  </p:clrMapOvr>
  <p:transition>
    <p:sndAc>
      <p:stSnd>
        <p:snd r:embed="rId2" name="bell sound ppt.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3CE1E-F2AB-466D-BE0C-FAF166931F06}"/>
              </a:ext>
            </a:extLst>
          </p:cNvPr>
          <p:cNvSpPr>
            <a:spLocks noGrp="1"/>
          </p:cNvSpPr>
          <p:nvPr>
            <p:ph type="title"/>
          </p:nvPr>
        </p:nvSpPr>
        <p:spPr/>
        <p:txBody>
          <a:bodyPr/>
          <a:lstStyle/>
          <a:p>
            <a:r>
              <a:rPr lang="en-GB" dirty="0"/>
              <a:t>RULES AND FORMS</a:t>
            </a:r>
            <a:endParaRPr lang="en-IN" dirty="0"/>
          </a:p>
        </p:txBody>
      </p:sp>
      <p:sp>
        <p:nvSpPr>
          <p:cNvPr id="3" name="Content Placeholder 2">
            <a:extLst>
              <a:ext uri="{FF2B5EF4-FFF2-40B4-BE49-F238E27FC236}">
                <a16:creationId xmlns:a16="http://schemas.microsoft.com/office/drawing/2014/main" id="{C7C1A0C6-3884-4C64-B16A-74E37F9B9A52}"/>
              </a:ext>
            </a:extLst>
          </p:cNvPr>
          <p:cNvSpPr>
            <a:spLocks noGrp="1"/>
          </p:cNvSpPr>
          <p:nvPr>
            <p:ph idx="1"/>
          </p:nvPr>
        </p:nvSpPr>
        <p:spPr/>
        <p:txBody>
          <a:bodyPr/>
          <a:lstStyle/>
          <a:p>
            <a:pPr algn="ctr"/>
            <a:r>
              <a:rPr lang="en-GB" dirty="0"/>
              <a:t>“FORM NO. 3CF </a:t>
            </a:r>
          </a:p>
          <a:p>
            <a:pPr algn="ctr"/>
            <a:r>
              <a:rPr lang="en-GB" dirty="0"/>
              <a:t>(See rules 5C, 5D, 5E and 5F) </a:t>
            </a:r>
          </a:p>
          <a:p>
            <a:pPr algn="ctr"/>
            <a:r>
              <a:rPr lang="en-GB" dirty="0"/>
              <a:t>Application for registration or approval</a:t>
            </a:r>
          </a:p>
          <a:p>
            <a:pPr algn="ctr"/>
            <a:r>
              <a:rPr lang="en-IN" dirty="0"/>
              <a:t>Application form for approval under clause(ii) or clause (iii) of Sub section(1) of Section  35 of the Income –Tax Act 1961 in the case of a research association.</a:t>
            </a:r>
          </a:p>
        </p:txBody>
      </p:sp>
      <p:sp>
        <p:nvSpPr>
          <p:cNvPr id="4" name="Footer Placeholder 3">
            <a:extLst>
              <a:ext uri="{FF2B5EF4-FFF2-40B4-BE49-F238E27FC236}">
                <a16:creationId xmlns:a16="http://schemas.microsoft.com/office/drawing/2014/main" id="{B0032C86-FAED-470D-BC44-6A483AECA56D}"/>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95853F3B-1E6D-40E2-917F-65554AE59D74}"/>
              </a:ext>
            </a:extLst>
          </p:cNvPr>
          <p:cNvSpPr>
            <a:spLocks noGrp="1"/>
          </p:cNvSpPr>
          <p:nvPr>
            <p:ph type="sldNum" sz="quarter" idx="12"/>
          </p:nvPr>
        </p:nvSpPr>
        <p:spPr/>
        <p:txBody>
          <a:bodyPr/>
          <a:lstStyle/>
          <a:p>
            <a:fld id="{27CAFB24-C27C-4A95-A65A-B5BC303352B8}" type="slidenum">
              <a:rPr lang="en-US" smtClean="0"/>
              <a:pPr/>
              <a:t>34</a:t>
            </a:fld>
            <a:endParaRPr lang="en-US"/>
          </a:p>
        </p:txBody>
      </p:sp>
    </p:spTree>
    <p:extLst>
      <p:ext uri="{BB962C8B-B14F-4D97-AF65-F5344CB8AC3E}">
        <p14:creationId xmlns:p14="http://schemas.microsoft.com/office/powerpoint/2010/main" val="183553528"/>
      </p:ext>
    </p:extLst>
  </p:cSld>
  <p:clrMapOvr>
    <a:masterClrMapping/>
  </p:clrMapOvr>
  <p:transition>
    <p:sndAc>
      <p:stSnd>
        <p:snd r:embed="rId2" name="bell sound ppt.wav"/>
      </p:stSnd>
    </p:sndAc>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792162"/>
          </a:xfrm>
        </p:spPr>
        <p:txBody>
          <a:bodyPr>
            <a:normAutofit fontScale="90000"/>
          </a:bodyPr>
          <a:lstStyle/>
          <a:p>
            <a:pPr>
              <a:defRPr/>
            </a:pPr>
            <a:r>
              <a:rPr lang="en-IN" sz="4900" b="1" u="sng" dirty="0">
                <a:cs typeface="Times New Roman" pitchFamily="18" charset="0"/>
              </a:rPr>
              <a:t>Process </a:t>
            </a:r>
            <a:r>
              <a:rPr lang="en-IN" sz="4900" b="1" u="sng" spc="-5" dirty="0">
                <a:solidFill>
                  <a:srgbClr val="FFFFFF"/>
                </a:solidFill>
                <a:cs typeface="Times New Roman" pitchFamily="18" charset="0"/>
              </a:rPr>
              <a:t>of</a:t>
            </a:r>
            <a:r>
              <a:rPr lang="en-IN" b="1" u="sng" dirty="0">
                <a:cs typeface="Times New Roman" pitchFamily="18" charset="0"/>
              </a:rPr>
              <a:t> Reg</a:t>
            </a:r>
            <a:r>
              <a:rPr lang="en-IN" b="1" u="sng" spc="-15" dirty="0">
                <a:cs typeface="Times New Roman" pitchFamily="18" charset="0"/>
              </a:rPr>
              <a:t>i</a:t>
            </a:r>
            <a:r>
              <a:rPr lang="en-IN" b="1" u="sng" dirty="0">
                <a:cs typeface="Times New Roman" pitchFamily="18" charset="0"/>
              </a:rPr>
              <a:t>stra</a:t>
            </a:r>
            <a:r>
              <a:rPr lang="en-IN" b="1" u="sng" spc="-15" dirty="0">
                <a:cs typeface="Times New Roman" pitchFamily="18" charset="0"/>
              </a:rPr>
              <a:t>t</a:t>
            </a:r>
            <a:r>
              <a:rPr lang="en-IN" b="1" u="sng" dirty="0">
                <a:cs typeface="Times New Roman" pitchFamily="18" charset="0"/>
              </a:rPr>
              <a:t>ion </a:t>
            </a:r>
            <a:br>
              <a:rPr lang="en-IN" sz="3600" dirty="0">
                <a:latin typeface="Arial"/>
                <a:cs typeface="Arial"/>
              </a:rPr>
            </a:br>
            <a:endParaRPr lang="en-IN" sz="3600" b="1" dirty="0"/>
          </a:p>
        </p:txBody>
      </p:sp>
      <p:sp>
        <p:nvSpPr>
          <p:cNvPr id="27651" name="Content Placeholder 2"/>
          <p:cNvSpPr>
            <a:spLocks noGrp="1"/>
          </p:cNvSpPr>
          <p:nvPr>
            <p:ph idx="1"/>
          </p:nvPr>
        </p:nvSpPr>
        <p:spPr>
          <a:xfrm>
            <a:off x="457200" y="1066800"/>
            <a:ext cx="8382000" cy="5410200"/>
          </a:xfrm>
        </p:spPr>
        <p:txBody>
          <a:bodyPr>
            <a:normAutofit/>
          </a:bodyPr>
          <a:lstStyle/>
          <a:p>
            <a:pPr marL="0" indent="0">
              <a:buNone/>
            </a:pPr>
            <a:endParaRPr lang="en-IN" spc="730" dirty="0">
              <a:solidFill>
                <a:srgbClr val="FFFFFF"/>
              </a:solidFill>
              <a:latin typeface="Arial MT"/>
              <a:cs typeface="Arial MT"/>
            </a:endParaRPr>
          </a:p>
          <a:p>
            <a:pPr marL="0" indent="0">
              <a:buNone/>
            </a:pPr>
            <a:r>
              <a:rPr lang="en-IN" sz="2800" spc="-5" dirty="0">
                <a:solidFill>
                  <a:srgbClr val="FFFFFF"/>
                </a:solidFill>
                <a:latin typeface="Arial MT"/>
                <a:cs typeface="Arial MT"/>
              </a:rPr>
              <a:t>Applicant</a:t>
            </a:r>
            <a:r>
              <a:rPr lang="en-IN" sz="2800" spc="740" dirty="0">
                <a:solidFill>
                  <a:srgbClr val="FFFFFF"/>
                </a:solidFill>
                <a:latin typeface="Arial MT"/>
                <a:cs typeface="Arial MT"/>
              </a:rPr>
              <a:t> </a:t>
            </a:r>
            <a:r>
              <a:rPr lang="en-IN" sz="2800" spc="-20" dirty="0">
                <a:solidFill>
                  <a:srgbClr val="FFFFFF"/>
                </a:solidFill>
                <a:latin typeface="Arial MT"/>
                <a:cs typeface="Arial MT"/>
              </a:rPr>
              <a:t>(Trust,</a:t>
            </a:r>
            <a:r>
              <a:rPr lang="en-IN" sz="2800" spc="725" dirty="0">
                <a:solidFill>
                  <a:srgbClr val="FFFFFF"/>
                </a:solidFill>
                <a:latin typeface="Arial MT"/>
                <a:cs typeface="Arial MT"/>
              </a:rPr>
              <a:t> </a:t>
            </a:r>
            <a:r>
              <a:rPr lang="en-IN" sz="2800" spc="-5" dirty="0">
                <a:solidFill>
                  <a:srgbClr val="FFFFFF"/>
                </a:solidFill>
                <a:latin typeface="Arial MT"/>
                <a:cs typeface="Arial MT"/>
              </a:rPr>
              <a:t>society</a:t>
            </a:r>
            <a:r>
              <a:rPr lang="en-IN" sz="2800" spc="750" dirty="0">
                <a:solidFill>
                  <a:srgbClr val="FFFFFF"/>
                </a:solidFill>
                <a:latin typeface="Arial MT"/>
                <a:cs typeface="Arial MT"/>
              </a:rPr>
              <a:t> </a:t>
            </a:r>
            <a:r>
              <a:rPr lang="en-IN" sz="2800" spc="-10" dirty="0">
                <a:solidFill>
                  <a:srgbClr val="FFFFFF"/>
                </a:solidFill>
                <a:latin typeface="Arial MT"/>
                <a:cs typeface="Arial MT"/>
              </a:rPr>
              <a:t>or</a:t>
            </a:r>
            <a:r>
              <a:rPr lang="en-IN" sz="2800" spc="730" dirty="0">
                <a:solidFill>
                  <a:srgbClr val="FFFFFF"/>
                </a:solidFill>
                <a:latin typeface="Arial MT"/>
                <a:cs typeface="Arial MT"/>
              </a:rPr>
              <a:t> </a:t>
            </a:r>
            <a:r>
              <a:rPr lang="en-IN" sz="2800" dirty="0">
                <a:solidFill>
                  <a:srgbClr val="FFFFFF"/>
                </a:solidFill>
                <a:latin typeface="Arial MT"/>
                <a:cs typeface="Arial MT"/>
              </a:rPr>
              <a:t>other </a:t>
            </a:r>
            <a:r>
              <a:rPr lang="en-IN" sz="2800" spc="-765" dirty="0">
                <a:solidFill>
                  <a:srgbClr val="FFFFFF"/>
                </a:solidFill>
                <a:latin typeface="Arial MT"/>
                <a:cs typeface="Arial MT"/>
              </a:rPr>
              <a:t> </a:t>
            </a:r>
            <a:r>
              <a:rPr lang="en-IN" sz="2800" spc="-5" dirty="0">
                <a:solidFill>
                  <a:srgbClr val="FFFFFF"/>
                </a:solidFill>
                <a:latin typeface="Arial MT"/>
                <a:cs typeface="Arial MT"/>
              </a:rPr>
              <a:t>Institutions) </a:t>
            </a:r>
            <a:r>
              <a:rPr lang="en-IN" sz="2800" dirty="0">
                <a:solidFill>
                  <a:srgbClr val="FFFFFF"/>
                </a:solidFill>
                <a:latin typeface="Arial MT"/>
                <a:cs typeface="Arial MT"/>
              </a:rPr>
              <a:t>shall </a:t>
            </a:r>
            <a:r>
              <a:rPr lang="en-IN" sz="2800" spc="-5" dirty="0">
                <a:solidFill>
                  <a:srgbClr val="FFFFFF"/>
                </a:solidFill>
                <a:latin typeface="Arial MT"/>
                <a:cs typeface="Arial MT"/>
              </a:rPr>
              <a:t>apply for </a:t>
            </a:r>
            <a:r>
              <a:rPr lang="en-IN" sz="2800" dirty="0">
                <a:solidFill>
                  <a:srgbClr val="FFFFFF"/>
                </a:solidFill>
                <a:latin typeface="Arial MT"/>
                <a:cs typeface="Arial MT"/>
              </a:rPr>
              <a:t>registration over </a:t>
            </a:r>
            <a:r>
              <a:rPr lang="en-IN" sz="2800" spc="5" dirty="0">
                <a:solidFill>
                  <a:srgbClr val="FFFFFF"/>
                </a:solidFill>
                <a:latin typeface="Arial MT"/>
                <a:cs typeface="Arial MT"/>
              </a:rPr>
              <a:t> </a:t>
            </a:r>
            <a:r>
              <a:rPr lang="en-IN" sz="2800" spc="-5" dirty="0">
                <a:solidFill>
                  <a:srgbClr val="FFFFFF"/>
                </a:solidFill>
                <a:latin typeface="Arial MT"/>
                <a:cs typeface="Arial MT"/>
              </a:rPr>
              <a:t>Income </a:t>
            </a:r>
            <a:r>
              <a:rPr lang="en-IN" sz="2800" spc="-105" dirty="0">
                <a:solidFill>
                  <a:srgbClr val="FFFFFF"/>
                </a:solidFill>
                <a:latin typeface="Arial MT"/>
                <a:cs typeface="Arial MT"/>
              </a:rPr>
              <a:t>Tax </a:t>
            </a:r>
            <a:r>
              <a:rPr lang="en-IN" sz="2800" spc="-5" dirty="0">
                <a:solidFill>
                  <a:srgbClr val="FFFFFF"/>
                </a:solidFill>
                <a:latin typeface="Arial MT"/>
                <a:cs typeface="Arial MT"/>
              </a:rPr>
              <a:t>Portal using </a:t>
            </a:r>
            <a:r>
              <a:rPr lang="en-IN" sz="2800" dirty="0">
                <a:solidFill>
                  <a:srgbClr val="FFFFFF"/>
                </a:solidFill>
                <a:latin typeface="Arial MT"/>
                <a:cs typeface="Arial MT"/>
              </a:rPr>
              <a:t>their Income </a:t>
            </a:r>
            <a:r>
              <a:rPr lang="en-IN" sz="2800" spc="-110" dirty="0">
                <a:solidFill>
                  <a:srgbClr val="FFFFFF"/>
                </a:solidFill>
                <a:latin typeface="Arial MT"/>
                <a:cs typeface="Arial MT"/>
              </a:rPr>
              <a:t>Tax </a:t>
            </a:r>
            <a:r>
              <a:rPr lang="en-IN" sz="2800" spc="-105" dirty="0">
                <a:solidFill>
                  <a:srgbClr val="FFFFFF"/>
                </a:solidFill>
                <a:latin typeface="Arial MT"/>
                <a:cs typeface="Arial MT"/>
              </a:rPr>
              <a:t> </a:t>
            </a:r>
            <a:r>
              <a:rPr lang="en-IN" sz="2800" spc="-5" dirty="0">
                <a:solidFill>
                  <a:srgbClr val="FFFFFF"/>
                </a:solidFill>
                <a:latin typeface="Arial MT"/>
                <a:cs typeface="Arial MT"/>
              </a:rPr>
              <a:t>Login credentials in </a:t>
            </a:r>
            <a:r>
              <a:rPr lang="en-IN" sz="2800" dirty="0">
                <a:solidFill>
                  <a:srgbClr val="FFFFFF"/>
                </a:solidFill>
                <a:latin typeface="Arial MT"/>
                <a:cs typeface="Arial MT"/>
              </a:rPr>
              <a:t>Form No. 10A </a:t>
            </a:r>
            <a:r>
              <a:rPr lang="en-IN" sz="2800" spc="-5" dirty="0">
                <a:solidFill>
                  <a:srgbClr val="FFFFFF"/>
                </a:solidFill>
                <a:latin typeface="Arial MT"/>
                <a:cs typeface="Arial MT"/>
              </a:rPr>
              <a:t>(or 10AB </a:t>
            </a:r>
            <a:r>
              <a:rPr lang="en-IN" sz="2800" spc="-765" dirty="0">
                <a:solidFill>
                  <a:srgbClr val="FFFFFF"/>
                </a:solidFill>
                <a:latin typeface="Arial MT"/>
                <a:cs typeface="Arial MT"/>
              </a:rPr>
              <a:t> </a:t>
            </a:r>
            <a:r>
              <a:rPr lang="en-IN" sz="2800" dirty="0">
                <a:solidFill>
                  <a:srgbClr val="FFFFFF"/>
                </a:solidFill>
                <a:latin typeface="Arial MT"/>
                <a:cs typeface="Arial MT"/>
              </a:rPr>
              <a:t>as</a:t>
            </a:r>
            <a:r>
              <a:rPr lang="en-IN" sz="2800" spc="5" dirty="0">
                <a:solidFill>
                  <a:srgbClr val="FFFFFF"/>
                </a:solidFill>
                <a:latin typeface="Arial MT"/>
                <a:cs typeface="Arial MT"/>
              </a:rPr>
              <a:t> </a:t>
            </a:r>
            <a:r>
              <a:rPr lang="en-IN" sz="2800" spc="-5" dirty="0">
                <a:solidFill>
                  <a:srgbClr val="FFFFFF"/>
                </a:solidFill>
                <a:latin typeface="Arial MT"/>
                <a:cs typeface="Arial MT"/>
              </a:rPr>
              <a:t>the</a:t>
            </a:r>
            <a:r>
              <a:rPr lang="en-IN" sz="2800" dirty="0">
                <a:solidFill>
                  <a:srgbClr val="FFFFFF"/>
                </a:solidFill>
                <a:latin typeface="Arial MT"/>
                <a:cs typeface="Arial MT"/>
              </a:rPr>
              <a:t> </a:t>
            </a:r>
            <a:r>
              <a:rPr lang="en-IN" sz="2800" spc="-5" dirty="0">
                <a:solidFill>
                  <a:srgbClr val="FFFFFF"/>
                </a:solidFill>
                <a:latin typeface="Arial MT"/>
                <a:cs typeface="Arial MT"/>
              </a:rPr>
              <a:t>case)</a:t>
            </a:r>
            <a:r>
              <a:rPr lang="en-IN" sz="2800" dirty="0">
                <a:solidFill>
                  <a:srgbClr val="FFFFFF"/>
                </a:solidFill>
                <a:latin typeface="Arial MT"/>
                <a:cs typeface="Arial MT"/>
              </a:rPr>
              <a:t> within the time limit along with documents prescribed.</a:t>
            </a:r>
          </a:p>
          <a:p>
            <a:pPr marL="0" indent="0">
              <a:buNone/>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4" name="Footer Placeholder 3"/>
          <p:cNvSpPr>
            <a:spLocks noGrp="1"/>
          </p:cNvSpPr>
          <p:nvPr>
            <p:ph type="ftr" sz="quarter" idx="11"/>
          </p:nvPr>
        </p:nvSpPr>
        <p:spPr>
          <a:xfrm>
            <a:off x="2441972" y="6248400"/>
            <a:ext cx="4260056" cy="453231"/>
          </a:xfrm>
        </p:spPr>
        <p:txBody>
          <a:bodyPr/>
          <a:lstStyle/>
          <a:p>
            <a:r>
              <a:rPr lang="en-US" dirty="0">
                <a:solidFill>
                  <a:prstClr val="black">
                    <a:lumMod val="20000"/>
                    <a:lumOff val="80000"/>
                  </a:prstClr>
                </a:solidFill>
              </a:rPr>
              <a:t>CA P. J. </a:t>
            </a:r>
            <a:r>
              <a:rPr lang="en-US" dirty="0" err="1">
                <a:solidFill>
                  <a:prstClr val="black">
                    <a:lumMod val="20000"/>
                    <a:lumOff val="80000"/>
                  </a:prstClr>
                </a:solidFill>
              </a:rPr>
              <a:t>Johney</a:t>
            </a:r>
            <a:r>
              <a:rPr lang="en-US" dirty="0">
                <a:solidFill>
                  <a:prstClr val="black">
                    <a:lumMod val="20000"/>
                    <a:lumOff val="80000"/>
                  </a:prstClr>
                </a:solidFill>
              </a:rPr>
              <a:t>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solidFill>
                  <a:prstClr val="white"/>
                </a:solidFill>
              </a:rPr>
              <a:pPr/>
              <a:t>35</a:t>
            </a:fld>
            <a:endParaRPr lang="en-US">
              <a:solidFill>
                <a:prstClr val="white"/>
              </a:solidFill>
            </a:endParaRPr>
          </a:p>
        </p:txBody>
      </p:sp>
    </p:spTree>
    <p:extLst>
      <p:ext uri="{BB962C8B-B14F-4D97-AF65-F5344CB8AC3E}">
        <p14:creationId xmlns:p14="http://schemas.microsoft.com/office/powerpoint/2010/main" val="735911905"/>
      </p:ext>
    </p:extLst>
  </p:cSld>
  <p:clrMapOvr>
    <a:masterClrMapping/>
  </p:clrMapOvr>
  <p:transition>
    <p:sndAc>
      <p:stSnd>
        <p:snd r:embed="rId2" name="bell sound ppt.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spcBef>
                <a:spcPts val="0"/>
              </a:spcBef>
              <a:buClr>
                <a:schemeClr val="lt1"/>
              </a:buClr>
              <a:buSzPts val="3959"/>
            </a:pPr>
            <a:r>
              <a:rPr lang="en-GB" sz="3959" u="sng" dirty="0"/>
              <a:t>List Of Documents to be attached</a:t>
            </a:r>
          </a:p>
        </p:txBody>
      </p:sp>
      <p:sp>
        <p:nvSpPr>
          <p:cNvPr id="339" name="Google Shape;339;p3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457200" marR="6350" indent="-457200" algn="just">
              <a:lnSpc>
                <a:spcPct val="107000"/>
              </a:lnSpc>
              <a:spcBef>
                <a:spcPts val="90"/>
              </a:spcBef>
              <a:buFont typeface="+mj-lt"/>
              <a:buAutoNum type="arabicPeriod"/>
              <a:tabLst>
                <a:tab pos="622300" algn="l"/>
              </a:tabLst>
            </a:pPr>
            <a:r>
              <a:rPr lang="en-GB" sz="2000" dirty="0">
                <a:solidFill>
                  <a:srgbClr val="FFFFFF"/>
                </a:solidFill>
                <a:latin typeface="Arial MT"/>
                <a:cs typeface="Arial MT"/>
              </a:rPr>
              <a:t>Where </a:t>
            </a:r>
            <a:r>
              <a:rPr lang="en-GB" sz="2000" spc="-5" dirty="0">
                <a:solidFill>
                  <a:srgbClr val="FFFFFF"/>
                </a:solidFill>
                <a:latin typeface="Arial MT"/>
                <a:cs typeface="Arial MT"/>
              </a:rPr>
              <a:t>the </a:t>
            </a:r>
            <a:r>
              <a:rPr lang="en-GB" sz="2000" dirty="0">
                <a:solidFill>
                  <a:srgbClr val="FFFFFF"/>
                </a:solidFill>
                <a:latin typeface="Arial MT"/>
                <a:cs typeface="Arial MT"/>
              </a:rPr>
              <a:t>applicant </a:t>
            </a:r>
            <a:r>
              <a:rPr lang="en-GB" sz="2000" spc="-5" dirty="0">
                <a:solidFill>
                  <a:srgbClr val="FFFFFF"/>
                </a:solidFill>
                <a:latin typeface="Arial MT"/>
                <a:cs typeface="Arial MT"/>
              </a:rPr>
              <a:t>is </a:t>
            </a:r>
            <a:r>
              <a:rPr lang="en-GB" sz="2000" dirty="0">
                <a:solidFill>
                  <a:srgbClr val="FFFFFF"/>
                </a:solidFill>
                <a:latin typeface="Arial MT"/>
                <a:cs typeface="Arial MT"/>
              </a:rPr>
              <a:t>created, </a:t>
            </a:r>
            <a:r>
              <a:rPr lang="en-GB" sz="2000" spc="-5" dirty="0">
                <a:solidFill>
                  <a:srgbClr val="FFFFFF"/>
                </a:solidFill>
                <a:latin typeface="Arial MT"/>
                <a:cs typeface="Arial MT"/>
              </a:rPr>
              <a:t>or </a:t>
            </a:r>
            <a:r>
              <a:rPr lang="en-GB" sz="2000" dirty="0">
                <a:solidFill>
                  <a:srgbClr val="FFFFFF"/>
                </a:solidFill>
                <a:latin typeface="Arial MT"/>
                <a:cs typeface="Arial MT"/>
              </a:rPr>
              <a:t> established,</a:t>
            </a:r>
            <a:r>
              <a:rPr lang="en-GB" sz="2000" spc="5" dirty="0">
                <a:solidFill>
                  <a:srgbClr val="FFFFFF"/>
                </a:solidFill>
                <a:latin typeface="Arial MT"/>
                <a:cs typeface="Arial MT"/>
              </a:rPr>
              <a:t> </a:t>
            </a:r>
            <a:r>
              <a:rPr lang="en-GB" sz="2000" dirty="0">
                <a:solidFill>
                  <a:srgbClr val="FFFFFF"/>
                </a:solidFill>
                <a:latin typeface="Arial MT"/>
                <a:cs typeface="Arial MT"/>
              </a:rPr>
              <a:t>under</a:t>
            </a:r>
            <a:r>
              <a:rPr lang="en-GB" sz="2000" spc="5" dirty="0">
                <a:solidFill>
                  <a:srgbClr val="FFFFFF"/>
                </a:solidFill>
                <a:latin typeface="Arial MT"/>
                <a:cs typeface="Arial MT"/>
              </a:rPr>
              <a:t> </a:t>
            </a:r>
            <a:r>
              <a:rPr lang="en-GB" sz="2000" spc="-5" dirty="0">
                <a:solidFill>
                  <a:srgbClr val="FFFFFF"/>
                </a:solidFill>
                <a:latin typeface="Arial MT"/>
                <a:cs typeface="Arial MT"/>
              </a:rPr>
              <a:t>an</a:t>
            </a:r>
            <a:r>
              <a:rPr lang="en-GB" sz="2000" dirty="0">
                <a:solidFill>
                  <a:srgbClr val="FFFFFF"/>
                </a:solidFill>
                <a:latin typeface="Arial MT"/>
                <a:cs typeface="Arial MT"/>
              </a:rPr>
              <a:t> </a:t>
            </a:r>
            <a:r>
              <a:rPr lang="en-GB" sz="2000" spc="-5" dirty="0">
                <a:solidFill>
                  <a:srgbClr val="FFFFFF"/>
                </a:solidFill>
                <a:latin typeface="Arial MT"/>
                <a:cs typeface="Arial MT"/>
              </a:rPr>
              <a:t>instrument, </a:t>
            </a:r>
            <a:r>
              <a:rPr lang="en-GB" sz="2000" spc="-765" dirty="0">
                <a:solidFill>
                  <a:srgbClr val="FFFFFF"/>
                </a:solidFill>
                <a:latin typeface="Arial MT"/>
                <a:cs typeface="Arial MT"/>
              </a:rPr>
              <a:t> </a:t>
            </a:r>
            <a:r>
              <a:rPr lang="en-GB" sz="2000" spc="-5" dirty="0">
                <a:solidFill>
                  <a:srgbClr val="FFFFFF"/>
                </a:solidFill>
                <a:latin typeface="Arial MT"/>
                <a:cs typeface="Arial MT"/>
              </a:rPr>
              <a:t>self-certified </a:t>
            </a:r>
            <a:r>
              <a:rPr lang="en-GB" sz="2000" dirty="0">
                <a:solidFill>
                  <a:srgbClr val="FFFFFF"/>
                </a:solidFill>
                <a:latin typeface="Arial MT"/>
                <a:cs typeface="Arial MT"/>
              </a:rPr>
              <a:t>copy of such instrument </a:t>
            </a:r>
            <a:r>
              <a:rPr lang="en-GB" sz="2000" spc="5" dirty="0">
                <a:solidFill>
                  <a:srgbClr val="FFFFFF"/>
                </a:solidFill>
                <a:latin typeface="Arial MT"/>
                <a:cs typeface="Arial MT"/>
              </a:rPr>
              <a:t> </a:t>
            </a:r>
            <a:r>
              <a:rPr lang="en-GB" sz="2000" dirty="0">
                <a:solidFill>
                  <a:srgbClr val="FFFFFF"/>
                </a:solidFill>
                <a:latin typeface="Arial MT"/>
                <a:cs typeface="Arial MT"/>
              </a:rPr>
              <a:t>creating </a:t>
            </a:r>
            <a:r>
              <a:rPr lang="en-GB" sz="2000" spc="-5" dirty="0">
                <a:solidFill>
                  <a:srgbClr val="FFFFFF"/>
                </a:solidFill>
                <a:latin typeface="Arial MT"/>
                <a:cs typeface="Arial MT"/>
              </a:rPr>
              <a:t>or </a:t>
            </a:r>
            <a:r>
              <a:rPr lang="en-GB" sz="2000" dirty="0">
                <a:solidFill>
                  <a:srgbClr val="FFFFFF"/>
                </a:solidFill>
                <a:latin typeface="Arial MT"/>
                <a:cs typeface="Arial MT"/>
              </a:rPr>
              <a:t>establishing </a:t>
            </a:r>
            <a:r>
              <a:rPr lang="en-GB" sz="2000" spc="-5" dirty="0">
                <a:solidFill>
                  <a:srgbClr val="FFFFFF"/>
                </a:solidFill>
                <a:latin typeface="Arial MT"/>
                <a:cs typeface="Arial MT"/>
              </a:rPr>
              <a:t>the</a:t>
            </a:r>
            <a:r>
              <a:rPr lang="en-GB" sz="2000" spc="-10" dirty="0">
                <a:solidFill>
                  <a:srgbClr val="FFFFFF"/>
                </a:solidFill>
                <a:latin typeface="Arial MT"/>
                <a:cs typeface="Arial MT"/>
              </a:rPr>
              <a:t> </a:t>
            </a:r>
            <a:r>
              <a:rPr lang="en-GB" sz="2000" dirty="0">
                <a:solidFill>
                  <a:srgbClr val="FFFFFF"/>
                </a:solidFill>
                <a:latin typeface="Arial MT"/>
                <a:cs typeface="Arial MT"/>
              </a:rPr>
              <a:t>applicant</a:t>
            </a:r>
          </a:p>
          <a:p>
            <a:pPr marL="0" marR="6350" indent="0" algn="just">
              <a:lnSpc>
                <a:spcPct val="107000"/>
              </a:lnSpc>
              <a:spcBef>
                <a:spcPts val="90"/>
              </a:spcBef>
              <a:buNone/>
              <a:tabLst>
                <a:tab pos="622300" algn="l"/>
              </a:tabLst>
            </a:pPr>
            <a:endParaRPr lang="en-GB" sz="2000" dirty="0">
              <a:solidFill>
                <a:srgbClr val="FFFFFF"/>
              </a:solidFill>
              <a:latin typeface="Arial MT"/>
              <a:cs typeface="Arial MT"/>
            </a:endParaRPr>
          </a:p>
          <a:p>
            <a:pPr marL="457200" marR="6350" indent="-457200" algn="just">
              <a:lnSpc>
                <a:spcPct val="107000"/>
              </a:lnSpc>
              <a:spcBef>
                <a:spcPts val="90"/>
              </a:spcBef>
              <a:buFont typeface="+mj-lt"/>
              <a:buAutoNum type="arabicPeriod" startAt="2"/>
              <a:tabLst>
                <a:tab pos="622300" algn="l"/>
              </a:tabLst>
            </a:pPr>
            <a:r>
              <a:rPr lang="en-GB" sz="2000" spc="-5" dirty="0">
                <a:solidFill>
                  <a:srgbClr val="FFFFFF"/>
                </a:solidFill>
                <a:latin typeface="Arial MT"/>
              </a:rPr>
              <a:t>where the applicant is created, is established, otherwise than under an instrument, self-certified copy of the document evidencing the creation or establishment of the applicant;</a:t>
            </a:r>
          </a:p>
          <a:p>
            <a:pPr marL="457200" marR="6350" indent="-457200" algn="just">
              <a:lnSpc>
                <a:spcPct val="107000"/>
              </a:lnSpc>
              <a:spcBef>
                <a:spcPts val="90"/>
              </a:spcBef>
              <a:buFont typeface="+mj-lt"/>
              <a:buAutoNum type="arabicPeriod" startAt="2"/>
              <a:tabLst>
                <a:tab pos="622300" algn="l"/>
              </a:tabLst>
            </a:pPr>
            <a:endParaRPr lang="en-IN" sz="2000" spc="-5" dirty="0">
              <a:solidFill>
                <a:srgbClr val="FFFFFF"/>
              </a:solidFill>
              <a:latin typeface="Arial MT"/>
              <a:cs typeface="Arial MT"/>
            </a:endParaRPr>
          </a:p>
          <a:p>
            <a:pPr marL="457200" marR="6350" indent="-457200" algn="just">
              <a:lnSpc>
                <a:spcPct val="107100"/>
              </a:lnSpc>
              <a:spcBef>
                <a:spcPts val="790"/>
              </a:spcBef>
              <a:buFont typeface="+mj-lt"/>
              <a:buAutoNum type="arabicPeriod" startAt="2"/>
              <a:tabLst>
                <a:tab pos="485140" algn="l"/>
              </a:tabLst>
            </a:pPr>
            <a:r>
              <a:rPr lang="en-IN" sz="2000" spc="-5" dirty="0">
                <a:solidFill>
                  <a:srgbClr val="FFFFFF"/>
                </a:solidFill>
                <a:latin typeface="Arial MT"/>
                <a:cs typeface="Arial MT"/>
              </a:rPr>
              <a:t>Self-certified </a:t>
            </a:r>
            <a:r>
              <a:rPr lang="en-IN" sz="2000" b="1" dirty="0">
                <a:solidFill>
                  <a:srgbClr val="FFFFFF"/>
                </a:solidFill>
                <a:latin typeface="Arial"/>
                <a:cs typeface="Arial"/>
              </a:rPr>
              <a:t>copy </a:t>
            </a:r>
            <a:r>
              <a:rPr lang="en-IN" sz="2000" b="1" spc="-5" dirty="0">
                <a:solidFill>
                  <a:srgbClr val="FFFFFF"/>
                </a:solidFill>
                <a:latin typeface="Arial"/>
                <a:cs typeface="Arial"/>
              </a:rPr>
              <a:t>of registration </a:t>
            </a:r>
            <a:r>
              <a:rPr lang="en-IN" sz="2000" b="1" dirty="0">
                <a:solidFill>
                  <a:srgbClr val="FFFFFF"/>
                </a:solidFill>
                <a:latin typeface="Arial"/>
                <a:cs typeface="Arial"/>
              </a:rPr>
              <a:t>with </a:t>
            </a:r>
            <a:r>
              <a:rPr lang="en-IN" sz="2000" b="1" spc="-5" dirty="0">
                <a:solidFill>
                  <a:srgbClr val="FFFFFF"/>
                </a:solidFill>
                <a:latin typeface="Arial"/>
                <a:cs typeface="Arial"/>
              </a:rPr>
              <a:t>Registrar of </a:t>
            </a:r>
            <a:r>
              <a:rPr lang="en-IN" sz="2000" b="1" dirty="0">
                <a:solidFill>
                  <a:srgbClr val="FFFFFF"/>
                </a:solidFill>
                <a:latin typeface="Arial"/>
                <a:cs typeface="Arial"/>
              </a:rPr>
              <a:t> </a:t>
            </a:r>
            <a:r>
              <a:rPr lang="en-IN" sz="2000" b="1" spc="-5" dirty="0">
                <a:solidFill>
                  <a:srgbClr val="FFFFFF"/>
                </a:solidFill>
                <a:latin typeface="Arial"/>
                <a:cs typeface="Arial"/>
              </a:rPr>
              <a:t>Companies</a:t>
            </a:r>
            <a:r>
              <a:rPr lang="en-IN" sz="2000" b="1" dirty="0">
                <a:solidFill>
                  <a:srgbClr val="FFFFFF"/>
                </a:solidFill>
                <a:latin typeface="Arial"/>
                <a:cs typeface="Arial"/>
              </a:rPr>
              <a:t> </a:t>
            </a:r>
            <a:r>
              <a:rPr lang="en-IN" sz="2000" spc="-5" dirty="0">
                <a:solidFill>
                  <a:srgbClr val="FFFFFF"/>
                </a:solidFill>
                <a:latin typeface="Arial MT"/>
                <a:cs typeface="Arial MT"/>
              </a:rPr>
              <a:t>or</a:t>
            </a:r>
            <a:r>
              <a:rPr lang="en-IN" sz="2000" dirty="0">
                <a:solidFill>
                  <a:srgbClr val="FFFFFF"/>
                </a:solidFill>
                <a:latin typeface="Arial MT"/>
                <a:cs typeface="Arial MT"/>
              </a:rPr>
              <a:t> </a:t>
            </a:r>
            <a:r>
              <a:rPr lang="en-IN" sz="2000" spc="-5" dirty="0">
                <a:solidFill>
                  <a:srgbClr val="FFFFFF"/>
                </a:solidFill>
                <a:latin typeface="Arial MT"/>
                <a:cs typeface="Arial MT"/>
              </a:rPr>
              <a:t>Registrar</a:t>
            </a:r>
            <a:r>
              <a:rPr lang="en-IN" sz="2000" dirty="0">
                <a:solidFill>
                  <a:srgbClr val="FFFFFF"/>
                </a:solidFill>
                <a:latin typeface="Arial MT"/>
                <a:cs typeface="Arial MT"/>
              </a:rPr>
              <a:t> </a:t>
            </a:r>
            <a:r>
              <a:rPr lang="en-IN" sz="2000" spc="-5" dirty="0">
                <a:solidFill>
                  <a:srgbClr val="FFFFFF"/>
                </a:solidFill>
                <a:latin typeface="Arial MT"/>
                <a:cs typeface="Arial MT"/>
              </a:rPr>
              <a:t>of</a:t>
            </a:r>
            <a:r>
              <a:rPr lang="en-IN" sz="2000" dirty="0">
                <a:solidFill>
                  <a:srgbClr val="FFFFFF"/>
                </a:solidFill>
                <a:latin typeface="Arial MT"/>
                <a:cs typeface="Arial MT"/>
              </a:rPr>
              <a:t> </a:t>
            </a:r>
            <a:r>
              <a:rPr lang="en-IN" sz="2000" spc="-5" dirty="0">
                <a:solidFill>
                  <a:srgbClr val="FFFFFF"/>
                </a:solidFill>
                <a:latin typeface="Arial MT"/>
                <a:cs typeface="Arial MT"/>
              </a:rPr>
              <a:t>Firms</a:t>
            </a:r>
            <a:r>
              <a:rPr lang="en-IN" sz="2000" dirty="0">
                <a:solidFill>
                  <a:srgbClr val="FFFFFF"/>
                </a:solidFill>
                <a:latin typeface="Arial MT"/>
                <a:cs typeface="Arial MT"/>
              </a:rPr>
              <a:t> </a:t>
            </a:r>
            <a:r>
              <a:rPr lang="en-IN" sz="2000" spc="-5" dirty="0">
                <a:solidFill>
                  <a:srgbClr val="FFFFFF"/>
                </a:solidFill>
                <a:latin typeface="Arial MT"/>
                <a:cs typeface="Arial MT"/>
              </a:rPr>
              <a:t>and</a:t>
            </a:r>
            <a:r>
              <a:rPr lang="en-IN" sz="2000" dirty="0">
                <a:solidFill>
                  <a:srgbClr val="FFFFFF"/>
                </a:solidFill>
                <a:latin typeface="Arial MT"/>
                <a:cs typeface="Arial MT"/>
              </a:rPr>
              <a:t> </a:t>
            </a:r>
            <a:r>
              <a:rPr lang="en-IN" sz="2000" spc="-5" dirty="0">
                <a:solidFill>
                  <a:srgbClr val="FFFFFF"/>
                </a:solidFill>
                <a:latin typeface="Arial MT"/>
                <a:cs typeface="Arial MT"/>
              </a:rPr>
              <a:t>Societies</a:t>
            </a:r>
            <a:r>
              <a:rPr lang="en-IN" sz="2000" dirty="0">
                <a:solidFill>
                  <a:srgbClr val="FFFFFF"/>
                </a:solidFill>
                <a:latin typeface="Arial MT"/>
                <a:cs typeface="Arial MT"/>
              </a:rPr>
              <a:t> </a:t>
            </a:r>
            <a:r>
              <a:rPr lang="en-IN" sz="2000" spc="-10" dirty="0">
                <a:solidFill>
                  <a:srgbClr val="FFFFFF"/>
                </a:solidFill>
                <a:latin typeface="Arial MT"/>
                <a:cs typeface="Arial MT"/>
              </a:rPr>
              <a:t>or </a:t>
            </a:r>
            <a:r>
              <a:rPr lang="en-IN" sz="2000" spc="-5" dirty="0">
                <a:solidFill>
                  <a:srgbClr val="FFFFFF"/>
                </a:solidFill>
                <a:latin typeface="Arial MT"/>
                <a:cs typeface="Arial MT"/>
              </a:rPr>
              <a:t> Registrar</a:t>
            </a:r>
            <a:r>
              <a:rPr lang="en-IN" sz="2000" spc="20" dirty="0">
                <a:solidFill>
                  <a:srgbClr val="FFFFFF"/>
                </a:solidFill>
                <a:latin typeface="Arial MT"/>
                <a:cs typeface="Arial MT"/>
              </a:rPr>
              <a:t> </a:t>
            </a:r>
            <a:r>
              <a:rPr lang="en-IN" sz="2000" spc="-5" dirty="0">
                <a:solidFill>
                  <a:srgbClr val="FFFFFF"/>
                </a:solidFill>
                <a:latin typeface="Arial MT"/>
                <a:cs typeface="Arial MT"/>
              </a:rPr>
              <a:t>of Public</a:t>
            </a:r>
            <a:r>
              <a:rPr lang="en-IN" sz="2000" spc="-25" dirty="0">
                <a:solidFill>
                  <a:srgbClr val="FFFFFF"/>
                </a:solidFill>
                <a:latin typeface="Arial MT"/>
                <a:cs typeface="Arial MT"/>
              </a:rPr>
              <a:t> </a:t>
            </a:r>
            <a:r>
              <a:rPr lang="en-IN" sz="2000" spc="-15" dirty="0">
                <a:solidFill>
                  <a:srgbClr val="FFFFFF"/>
                </a:solidFill>
                <a:latin typeface="Arial MT"/>
                <a:cs typeface="Arial MT"/>
              </a:rPr>
              <a:t>Trusts,</a:t>
            </a:r>
            <a:r>
              <a:rPr lang="en-IN" sz="2000" spc="-25" dirty="0">
                <a:solidFill>
                  <a:srgbClr val="FFFFFF"/>
                </a:solidFill>
                <a:latin typeface="Arial MT"/>
                <a:cs typeface="Arial MT"/>
              </a:rPr>
              <a:t> </a:t>
            </a:r>
            <a:r>
              <a:rPr lang="en-IN" sz="2000" spc="-5" dirty="0">
                <a:solidFill>
                  <a:srgbClr val="FFFFFF"/>
                </a:solidFill>
                <a:latin typeface="Arial MT"/>
                <a:cs typeface="Arial MT"/>
              </a:rPr>
              <a:t>as</a:t>
            </a:r>
            <a:r>
              <a:rPr lang="en-IN" sz="2000" dirty="0">
                <a:solidFill>
                  <a:srgbClr val="FFFFFF"/>
                </a:solidFill>
                <a:latin typeface="Arial MT"/>
                <a:cs typeface="Arial MT"/>
              </a:rPr>
              <a:t> the</a:t>
            </a:r>
            <a:r>
              <a:rPr lang="en-IN" sz="2000" spc="-15" dirty="0">
                <a:solidFill>
                  <a:srgbClr val="FFFFFF"/>
                </a:solidFill>
                <a:latin typeface="Arial MT"/>
                <a:cs typeface="Arial MT"/>
              </a:rPr>
              <a:t> </a:t>
            </a:r>
            <a:r>
              <a:rPr lang="en-IN" sz="2000" dirty="0">
                <a:solidFill>
                  <a:srgbClr val="FFFFFF"/>
                </a:solidFill>
                <a:latin typeface="Arial MT"/>
                <a:cs typeface="Arial MT"/>
              </a:rPr>
              <a:t>case</a:t>
            </a:r>
            <a:r>
              <a:rPr lang="en-IN" sz="2000" spc="-5" dirty="0">
                <a:solidFill>
                  <a:srgbClr val="FFFFFF"/>
                </a:solidFill>
                <a:latin typeface="Arial MT"/>
                <a:cs typeface="Arial MT"/>
              </a:rPr>
              <a:t> </a:t>
            </a:r>
            <a:r>
              <a:rPr lang="en-IN" sz="2000" dirty="0">
                <a:solidFill>
                  <a:srgbClr val="FFFFFF"/>
                </a:solidFill>
                <a:latin typeface="Arial MT"/>
                <a:cs typeface="Arial MT"/>
              </a:rPr>
              <a:t>may </a:t>
            </a:r>
            <a:r>
              <a:rPr lang="en-IN" sz="2000" spc="-5" dirty="0">
                <a:solidFill>
                  <a:srgbClr val="FFFFFF"/>
                </a:solidFill>
                <a:latin typeface="Arial MT"/>
                <a:cs typeface="Arial MT"/>
              </a:rPr>
              <a:t>be;</a:t>
            </a:r>
          </a:p>
          <a:p>
            <a:pPr marL="457200" marR="6350" indent="-457200" algn="just">
              <a:lnSpc>
                <a:spcPct val="107100"/>
              </a:lnSpc>
              <a:spcBef>
                <a:spcPts val="790"/>
              </a:spcBef>
              <a:buFont typeface="+mj-lt"/>
              <a:buAutoNum type="arabicPeriod" startAt="2"/>
              <a:tabLst>
                <a:tab pos="485140" algn="l"/>
              </a:tabLst>
            </a:pPr>
            <a:endParaRPr lang="en-IN" sz="2000" dirty="0">
              <a:latin typeface="Arial MT"/>
              <a:cs typeface="Arial MT"/>
            </a:endParaRPr>
          </a:p>
          <a:p>
            <a:pPr marL="457200" lvl="0" indent="-457200" algn="l" rtl="0">
              <a:lnSpc>
                <a:spcPct val="80000"/>
              </a:lnSpc>
              <a:spcBef>
                <a:spcPts val="448"/>
              </a:spcBef>
              <a:spcAft>
                <a:spcPts val="0"/>
              </a:spcAft>
              <a:buClr>
                <a:schemeClr val="lt1"/>
              </a:buClr>
              <a:buSzPts val="2240"/>
              <a:buFont typeface="+mj-lt"/>
              <a:buAutoNum type="arabicPeriod" startAt="2"/>
            </a:pPr>
            <a:endParaRPr sz="2240" dirty="0"/>
          </a:p>
        </p:txBody>
      </p:sp>
      <p:sp>
        <p:nvSpPr>
          <p:cNvPr id="340" name="Google Shape;340;p30"/>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 P J JOHNEY B.Sc FCA</a:t>
            </a:r>
            <a:endParaRPr/>
          </a:p>
        </p:txBody>
      </p:sp>
      <p:sp>
        <p:nvSpPr>
          <p:cNvPr id="341" name="Google Shape;341;p3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36</a:t>
            </a:fld>
            <a:endParaRPr/>
          </a:p>
        </p:txBody>
      </p:sp>
    </p:spTree>
    <p:extLst>
      <p:ext uri="{BB962C8B-B14F-4D97-AF65-F5344CB8AC3E}">
        <p14:creationId xmlns:p14="http://schemas.microsoft.com/office/powerpoint/2010/main" val="2607692572"/>
      </p:ext>
    </p:extLst>
  </p:cSld>
  <p:clrMapOvr>
    <a:masterClrMapping/>
  </p:clrMapOvr>
  <p:transition>
    <p:sndAc>
      <p:stSnd>
        <p:snd r:embed="rId3" name="bell sound ppt.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1535" y="125567"/>
            <a:ext cx="8229600" cy="1143000"/>
          </a:xfrm>
        </p:spPr>
        <p:txBody>
          <a:bodyPr>
            <a:normAutofit fontScale="90000"/>
          </a:bodyPr>
          <a:lstStyle/>
          <a:p>
            <a:r>
              <a:rPr lang="en-US" b="1" u="sng" dirty="0"/>
              <a:t>Various Statutes For Registration Of Instruments</a:t>
            </a:r>
            <a:br>
              <a:rPr lang="en-US" sz="3600" b="1" dirty="0"/>
            </a:br>
            <a:endParaRPr lang="en-US" sz="3600" b="1" dirty="0"/>
          </a:p>
        </p:txBody>
      </p:sp>
      <p:sp>
        <p:nvSpPr>
          <p:cNvPr id="12291" name="Text Placeholder 2"/>
          <p:cNvSpPr>
            <a:spLocks noGrp="1"/>
          </p:cNvSpPr>
          <p:nvPr>
            <p:ph idx="1"/>
          </p:nvPr>
        </p:nvSpPr>
        <p:spPr>
          <a:xfrm>
            <a:off x="457200" y="1772816"/>
            <a:ext cx="8229600" cy="5236428"/>
          </a:xfrm>
        </p:spPr>
        <p:txBody>
          <a:bodyPr>
            <a:noAutofit/>
          </a:bodyPr>
          <a:lstStyle/>
          <a:p>
            <a:pPr marL="0" indent="0" algn="just">
              <a:spcBef>
                <a:spcPts val="400"/>
              </a:spcBef>
              <a:buNone/>
              <a:defRPr/>
            </a:pPr>
            <a:r>
              <a:rPr lang="en-US" sz="2800" b="1" dirty="0"/>
              <a:t>1(a). PUBLIC TRUSTS UNDER THE INDIAN TRUST ACT 1882.</a:t>
            </a:r>
          </a:p>
          <a:p>
            <a:pPr marL="0" indent="0" algn="just">
              <a:spcBef>
                <a:spcPts val="400"/>
              </a:spcBef>
              <a:buNone/>
              <a:defRPr/>
            </a:pPr>
            <a:endParaRPr lang="en-US" sz="2800" b="1" dirty="0"/>
          </a:p>
          <a:p>
            <a:pPr marL="0" indent="0" algn="just">
              <a:spcBef>
                <a:spcPts val="400"/>
              </a:spcBef>
              <a:buNone/>
              <a:defRPr/>
            </a:pPr>
            <a:r>
              <a:rPr lang="en-US" sz="2800" b="1" dirty="0"/>
              <a:t>1(b). THE BOMBAY PUBLIC TRUSTS ACT, 1950</a:t>
            </a:r>
          </a:p>
          <a:p>
            <a:pPr marL="0" indent="0" algn="just">
              <a:spcBef>
                <a:spcPts val="400"/>
              </a:spcBef>
              <a:buNone/>
              <a:defRPr/>
            </a:pPr>
            <a:endParaRPr lang="en-US" sz="2200" b="1" dirty="0"/>
          </a:p>
        </p:txBody>
      </p:sp>
      <p:sp>
        <p:nvSpPr>
          <p:cNvPr id="4" name="Footer Placeholder 3"/>
          <p:cNvSpPr>
            <a:spLocks noGrp="1"/>
          </p:cNvSpPr>
          <p:nvPr>
            <p:ph type="ftr" sz="quarter" idx="11"/>
          </p:nvPr>
        </p:nvSpPr>
        <p:spPr/>
        <p:txBody>
          <a:bodyPr/>
          <a:lstStyle/>
          <a:p>
            <a:r>
              <a:rPr lang="en-US" dirty="0">
                <a:solidFill>
                  <a:prstClr val="black">
                    <a:lumMod val="20000"/>
                    <a:lumOff val="80000"/>
                  </a:prstClr>
                </a:solidFill>
              </a:rPr>
              <a:t>CA P. J. </a:t>
            </a:r>
            <a:r>
              <a:rPr lang="en-US" dirty="0" err="1">
                <a:solidFill>
                  <a:prstClr val="black">
                    <a:lumMod val="20000"/>
                    <a:lumOff val="80000"/>
                  </a:prstClr>
                </a:solidFill>
              </a:rPr>
              <a:t>Johney</a:t>
            </a:r>
            <a:r>
              <a:rPr lang="en-US" dirty="0">
                <a:solidFill>
                  <a:prstClr val="black">
                    <a:lumMod val="20000"/>
                    <a:lumOff val="80000"/>
                  </a:prstClr>
                </a:solidFill>
              </a:rPr>
              <a:t> BSc FCA</a:t>
            </a:r>
          </a:p>
        </p:txBody>
      </p:sp>
      <p:sp>
        <p:nvSpPr>
          <p:cNvPr id="3" name="Slide Number Placeholder 2"/>
          <p:cNvSpPr>
            <a:spLocks noGrp="1"/>
          </p:cNvSpPr>
          <p:nvPr>
            <p:ph type="sldNum" sz="quarter" idx="12"/>
          </p:nvPr>
        </p:nvSpPr>
        <p:spPr/>
        <p:txBody>
          <a:bodyPr/>
          <a:lstStyle/>
          <a:p>
            <a:fld id="{27CAFB24-C27C-4A95-A65A-B5BC303352B8}" type="slidenum">
              <a:rPr lang="en-US" smtClean="0">
                <a:solidFill>
                  <a:prstClr val="white"/>
                </a:solidFill>
              </a:rPr>
              <a:pPr/>
              <a:t>37</a:t>
            </a:fld>
            <a:endParaRPr lang="en-US">
              <a:solidFill>
                <a:prstClr val="white"/>
              </a:solidFill>
            </a:endParaRPr>
          </a:p>
        </p:txBody>
      </p:sp>
    </p:spTree>
    <p:extLst>
      <p:ext uri="{BB962C8B-B14F-4D97-AF65-F5344CB8AC3E}">
        <p14:creationId xmlns:p14="http://schemas.microsoft.com/office/powerpoint/2010/main" val="1415573863"/>
      </p:ext>
    </p:extLst>
  </p:cSld>
  <p:clrMapOvr>
    <a:masterClrMapping/>
  </p:clrMapOvr>
  <p:transition>
    <p:sndAc>
      <p:stSnd>
        <p:snd r:embed="rId2" name="bell sound ppt.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5FD0-C696-4C9B-8217-2F3E87079731}"/>
              </a:ext>
            </a:extLst>
          </p:cNvPr>
          <p:cNvSpPr>
            <a:spLocks noGrp="1"/>
          </p:cNvSpPr>
          <p:nvPr>
            <p:ph type="title"/>
          </p:nvPr>
        </p:nvSpPr>
        <p:spPr/>
        <p:txBody>
          <a:bodyPr>
            <a:normAutofit fontScale="90000"/>
          </a:bodyPr>
          <a:lstStyle/>
          <a:p>
            <a:r>
              <a:rPr lang="en-US" sz="4400" b="1" u="sng" dirty="0"/>
              <a:t>Various Statutes For Registration Of Instruments</a:t>
            </a:r>
            <a:endParaRPr lang="en-IN" dirty="0"/>
          </a:p>
        </p:txBody>
      </p:sp>
      <p:sp>
        <p:nvSpPr>
          <p:cNvPr id="12291" name="Text Placeholder 2"/>
          <p:cNvSpPr>
            <a:spLocks noGrp="1"/>
          </p:cNvSpPr>
          <p:nvPr>
            <p:ph idx="1"/>
          </p:nvPr>
        </p:nvSpPr>
        <p:spPr/>
        <p:txBody>
          <a:bodyPr>
            <a:noAutofit/>
          </a:bodyPr>
          <a:lstStyle/>
          <a:p>
            <a:pPr marL="0" indent="0" algn="just">
              <a:spcBef>
                <a:spcPts val="400"/>
              </a:spcBef>
              <a:buNone/>
              <a:defRPr/>
            </a:pPr>
            <a:endParaRPr lang="en-US" sz="2200" b="1" dirty="0"/>
          </a:p>
          <a:p>
            <a:pPr marL="0" indent="0" algn="just">
              <a:spcBef>
                <a:spcPts val="400"/>
              </a:spcBef>
              <a:buNone/>
              <a:defRPr/>
            </a:pPr>
            <a:r>
              <a:rPr lang="en-US" sz="2400" b="1" dirty="0"/>
              <a:t>2(a). SOCIETIES UNDER THE TRAVANCORE-COCHIN LITERARY, SCIENTIFIC AND CHARITABLE SOCIETIES REGISTRATION ACT, 1955.</a:t>
            </a:r>
          </a:p>
          <a:p>
            <a:pPr marL="0" indent="0" algn="just">
              <a:spcBef>
                <a:spcPts val="400"/>
              </a:spcBef>
              <a:buNone/>
              <a:defRPr/>
            </a:pPr>
            <a:endParaRPr lang="en-US" sz="2400" b="1" dirty="0"/>
          </a:p>
          <a:p>
            <a:pPr marL="0" indent="0" algn="just">
              <a:spcBef>
                <a:spcPts val="400"/>
              </a:spcBef>
              <a:buNone/>
              <a:defRPr/>
            </a:pPr>
            <a:r>
              <a:rPr lang="en-US" sz="2400" b="1" dirty="0"/>
              <a:t>2(b). SOCIETIES UNDER THE SOCIETIES REGISTRATION ACT, 1860.</a:t>
            </a:r>
          </a:p>
          <a:p>
            <a:pPr marL="0" indent="0" algn="just">
              <a:spcBef>
                <a:spcPts val="400"/>
              </a:spcBef>
              <a:buNone/>
              <a:defRPr/>
            </a:pPr>
            <a:endParaRPr lang="en-US" sz="2400" b="1" dirty="0"/>
          </a:p>
          <a:p>
            <a:pPr marL="0" indent="0" algn="just">
              <a:spcBef>
                <a:spcPts val="400"/>
              </a:spcBef>
              <a:buNone/>
              <a:defRPr/>
            </a:pPr>
            <a:r>
              <a:rPr lang="en-US" sz="2400" b="1" dirty="0"/>
              <a:t>3.   SECTION 8 COMPANY UNDER THE COMPANIES ACT 2013.</a:t>
            </a:r>
            <a:endParaRPr lang="en-IN" sz="2400" b="1" dirty="0"/>
          </a:p>
        </p:txBody>
      </p:sp>
      <p:sp>
        <p:nvSpPr>
          <p:cNvPr id="4" name="Footer Placeholder 3"/>
          <p:cNvSpPr>
            <a:spLocks noGrp="1"/>
          </p:cNvSpPr>
          <p:nvPr>
            <p:ph type="ftr" sz="quarter" idx="11"/>
          </p:nvPr>
        </p:nvSpPr>
        <p:spPr/>
        <p:txBody>
          <a:bodyPr/>
          <a:lstStyle/>
          <a:p>
            <a:r>
              <a:rPr lang="en-US" dirty="0">
                <a:solidFill>
                  <a:prstClr val="black">
                    <a:lumMod val="20000"/>
                    <a:lumOff val="80000"/>
                  </a:prstClr>
                </a:solidFill>
              </a:rPr>
              <a:t>CA P. J. </a:t>
            </a:r>
            <a:r>
              <a:rPr lang="en-US" dirty="0" err="1">
                <a:solidFill>
                  <a:prstClr val="black">
                    <a:lumMod val="20000"/>
                    <a:lumOff val="80000"/>
                  </a:prstClr>
                </a:solidFill>
              </a:rPr>
              <a:t>Johney</a:t>
            </a:r>
            <a:r>
              <a:rPr lang="en-US" dirty="0">
                <a:solidFill>
                  <a:prstClr val="black">
                    <a:lumMod val="20000"/>
                    <a:lumOff val="80000"/>
                  </a:prstClr>
                </a:solidFill>
              </a:rPr>
              <a:t> BSc FCA</a:t>
            </a:r>
          </a:p>
        </p:txBody>
      </p:sp>
      <p:sp>
        <p:nvSpPr>
          <p:cNvPr id="3" name="Slide Number Placeholder 2"/>
          <p:cNvSpPr>
            <a:spLocks noGrp="1"/>
          </p:cNvSpPr>
          <p:nvPr>
            <p:ph type="sldNum" sz="quarter" idx="12"/>
          </p:nvPr>
        </p:nvSpPr>
        <p:spPr/>
        <p:txBody>
          <a:bodyPr/>
          <a:lstStyle/>
          <a:p>
            <a:fld id="{27CAFB24-C27C-4A95-A65A-B5BC303352B8}" type="slidenum">
              <a:rPr lang="en-US" smtClean="0">
                <a:solidFill>
                  <a:prstClr val="white"/>
                </a:solidFill>
              </a:rPr>
              <a:pPr/>
              <a:t>38</a:t>
            </a:fld>
            <a:endParaRPr lang="en-US">
              <a:solidFill>
                <a:prstClr val="white"/>
              </a:solidFill>
            </a:endParaRPr>
          </a:p>
        </p:txBody>
      </p:sp>
    </p:spTree>
    <p:extLst>
      <p:ext uri="{BB962C8B-B14F-4D97-AF65-F5344CB8AC3E}">
        <p14:creationId xmlns:p14="http://schemas.microsoft.com/office/powerpoint/2010/main" val="3307377236"/>
      </p:ext>
    </p:extLst>
  </p:cSld>
  <p:clrMapOvr>
    <a:masterClrMapping/>
  </p:clrMapOvr>
  <p:transition>
    <p:sndAc>
      <p:stSnd>
        <p:snd r:embed="rId2" name="bell sound ppt.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2" name="Title 1">
            <a:extLst>
              <a:ext uri="{FF2B5EF4-FFF2-40B4-BE49-F238E27FC236}">
                <a16:creationId xmlns:a16="http://schemas.microsoft.com/office/drawing/2014/main" id="{52E133E2-24AB-4502-83A6-BB10D5C1C041}"/>
              </a:ext>
            </a:extLst>
          </p:cNvPr>
          <p:cNvSpPr>
            <a:spLocks noGrp="1"/>
          </p:cNvSpPr>
          <p:nvPr>
            <p:ph type="title"/>
          </p:nvPr>
        </p:nvSpPr>
        <p:spPr/>
        <p:txBody>
          <a:bodyPr/>
          <a:lstStyle/>
          <a:p>
            <a:r>
              <a:rPr lang="en-GB" sz="4400" u="sng" dirty="0"/>
              <a:t>List Of Documents to be attached</a:t>
            </a:r>
            <a:endParaRPr lang="en-IN" dirty="0"/>
          </a:p>
        </p:txBody>
      </p:sp>
      <p:sp>
        <p:nvSpPr>
          <p:cNvPr id="347" name="Google Shape;347;p31"/>
          <p:cNvSpPr txBox="1">
            <a:spLocks noGrp="1"/>
          </p:cNvSpPr>
          <p:nvPr>
            <p:ph idx="1"/>
          </p:nvPr>
        </p:nvSpPr>
        <p:spPr>
          <a:prstGeom prst="rect">
            <a:avLst/>
          </a:prstGeom>
          <a:noFill/>
          <a:ln>
            <a:noFill/>
          </a:ln>
        </p:spPr>
        <p:txBody>
          <a:bodyPr spcFirstLastPara="1" wrap="square" lIns="91425" tIns="45700" rIns="91425" bIns="45700" anchor="t" anchorCtr="0">
            <a:normAutofit fontScale="25000" lnSpcReduction="20000"/>
          </a:bodyPr>
          <a:lstStyle/>
          <a:p>
            <a:pPr marL="514350" marR="5080" indent="-514350" algn="just">
              <a:lnSpc>
                <a:spcPct val="107000"/>
              </a:lnSpc>
              <a:spcBef>
                <a:spcPts val="90"/>
              </a:spcBef>
              <a:buAutoNum type="arabicPeriod" startAt="5"/>
              <a:tabLst>
                <a:tab pos="560070" algn="l"/>
              </a:tabLst>
            </a:pPr>
            <a:endParaRPr lang="en-IN" sz="2800" spc="-5" dirty="0">
              <a:solidFill>
                <a:srgbClr val="FFFFFF"/>
              </a:solidFill>
              <a:latin typeface="Arial MT"/>
              <a:cs typeface="Arial MT"/>
            </a:endParaRPr>
          </a:p>
          <a:p>
            <a:pPr marL="1143000" marR="5080" indent="-1143000" algn="just">
              <a:lnSpc>
                <a:spcPct val="106900"/>
              </a:lnSpc>
              <a:spcBef>
                <a:spcPts val="810"/>
              </a:spcBef>
              <a:buFont typeface="+mj-lt"/>
              <a:buAutoNum type="arabicPeriod" startAt="4"/>
              <a:tabLst>
                <a:tab pos="564515" algn="l"/>
              </a:tabLst>
            </a:pPr>
            <a:r>
              <a:rPr lang="en-IN" sz="8000" spc="-5" dirty="0">
                <a:solidFill>
                  <a:srgbClr val="FFFFFF"/>
                </a:solidFill>
                <a:latin typeface="Arial MT"/>
                <a:cs typeface="Arial MT"/>
              </a:rPr>
              <a:t>self-certified</a:t>
            </a:r>
            <a:r>
              <a:rPr lang="en-IN" sz="8000" dirty="0">
                <a:solidFill>
                  <a:srgbClr val="FFFFFF"/>
                </a:solidFill>
                <a:latin typeface="Arial MT"/>
                <a:cs typeface="Arial MT"/>
              </a:rPr>
              <a:t> </a:t>
            </a:r>
            <a:r>
              <a:rPr lang="en-IN" sz="8000" b="1" dirty="0">
                <a:solidFill>
                  <a:srgbClr val="FFFFFF"/>
                </a:solidFill>
                <a:latin typeface="Arial"/>
                <a:cs typeface="Arial"/>
              </a:rPr>
              <a:t>copy</a:t>
            </a:r>
            <a:r>
              <a:rPr lang="en-IN" sz="8000" b="1" spc="5" dirty="0">
                <a:solidFill>
                  <a:srgbClr val="FFFFFF"/>
                </a:solidFill>
                <a:latin typeface="Arial"/>
                <a:cs typeface="Arial"/>
              </a:rPr>
              <a:t> </a:t>
            </a:r>
            <a:r>
              <a:rPr lang="en-IN" sz="8000" b="1" spc="-10" dirty="0">
                <a:solidFill>
                  <a:srgbClr val="FFFFFF"/>
                </a:solidFill>
                <a:latin typeface="Arial"/>
                <a:cs typeface="Arial"/>
              </a:rPr>
              <a:t>of</a:t>
            </a:r>
            <a:r>
              <a:rPr lang="en-IN" sz="8000" b="1" spc="-5" dirty="0">
                <a:solidFill>
                  <a:srgbClr val="FFFFFF"/>
                </a:solidFill>
                <a:latin typeface="Arial"/>
                <a:cs typeface="Arial"/>
              </a:rPr>
              <a:t> </a:t>
            </a:r>
            <a:r>
              <a:rPr lang="en-IN" sz="8000" b="1" dirty="0">
                <a:solidFill>
                  <a:srgbClr val="FFFFFF"/>
                </a:solidFill>
                <a:latin typeface="Arial"/>
                <a:cs typeface="Arial"/>
              </a:rPr>
              <a:t>registration</a:t>
            </a:r>
            <a:r>
              <a:rPr lang="en-IN" sz="8000" b="1" spc="5" dirty="0">
                <a:solidFill>
                  <a:srgbClr val="FFFFFF"/>
                </a:solidFill>
                <a:latin typeface="Arial"/>
                <a:cs typeface="Arial"/>
              </a:rPr>
              <a:t> </a:t>
            </a:r>
            <a:r>
              <a:rPr lang="en-IN" sz="8000" b="1" spc="-5" dirty="0">
                <a:solidFill>
                  <a:srgbClr val="FFFFFF"/>
                </a:solidFill>
                <a:latin typeface="Arial"/>
                <a:cs typeface="Arial"/>
              </a:rPr>
              <a:t>under</a:t>
            </a:r>
            <a:r>
              <a:rPr lang="en-IN" sz="8000" b="1" dirty="0">
                <a:solidFill>
                  <a:srgbClr val="FFFFFF"/>
                </a:solidFill>
                <a:latin typeface="Arial"/>
                <a:cs typeface="Arial"/>
              </a:rPr>
              <a:t> </a:t>
            </a:r>
            <a:r>
              <a:rPr lang="en-IN" sz="8000" b="1" spc="-5" dirty="0">
                <a:solidFill>
                  <a:srgbClr val="FFFFFF"/>
                </a:solidFill>
                <a:latin typeface="Arial"/>
                <a:cs typeface="Arial"/>
              </a:rPr>
              <a:t>Foreign </a:t>
            </a:r>
            <a:r>
              <a:rPr lang="en-IN" sz="8000" b="1" spc="-655" dirty="0">
                <a:solidFill>
                  <a:srgbClr val="FFFFFF"/>
                </a:solidFill>
                <a:latin typeface="Arial"/>
                <a:cs typeface="Arial"/>
              </a:rPr>
              <a:t> </a:t>
            </a:r>
            <a:r>
              <a:rPr lang="en-IN" sz="8000" b="1" spc="-5" dirty="0">
                <a:solidFill>
                  <a:srgbClr val="FFFFFF"/>
                </a:solidFill>
                <a:latin typeface="Arial"/>
                <a:cs typeface="Arial"/>
              </a:rPr>
              <a:t>Contribution (Regulation) Act, 2010</a:t>
            </a:r>
            <a:r>
              <a:rPr lang="en-IN" sz="8000" spc="-5" dirty="0">
                <a:solidFill>
                  <a:srgbClr val="FFFFFF"/>
                </a:solidFill>
                <a:latin typeface="Arial MT"/>
                <a:cs typeface="Arial MT"/>
              </a:rPr>
              <a:t>, if </a:t>
            </a:r>
            <a:r>
              <a:rPr lang="en-IN" sz="8000" dirty="0">
                <a:solidFill>
                  <a:srgbClr val="FFFFFF"/>
                </a:solidFill>
                <a:latin typeface="Arial MT"/>
                <a:cs typeface="Arial MT"/>
              </a:rPr>
              <a:t>the applicant </a:t>
            </a:r>
            <a:r>
              <a:rPr lang="en-IN" sz="8000" spc="-10" dirty="0">
                <a:solidFill>
                  <a:srgbClr val="FFFFFF"/>
                </a:solidFill>
                <a:latin typeface="Arial MT"/>
                <a:cs typeface="Arial MT"/>
              </a:rPr>
              <a:t>is </a:t>
            </a:r>
            <a:r>
              <a:rPr lang="en-IN" sz="8000" spc="-5" dirty="0">
                <a:solidFill>
                  <a:srgbClr val="FFFFFF"/>
                </a:solidFill>
                <a:latin typeface="Arial MT"/>
                <a:cs typeface="Arial MT"/>
              </a:rPr>
              <a:t> registered</a:t>
            </a:r>
            <a:r>
              <a:rPr lang="en-IN" sz="8000" spc="5" dirty="0">
                <a:solidFill>
                  <a:srgbClr val="FFFFFF"/>
                </a:solidFill>
                <a:latin typeface="Arial MT"/>
                <a:cs typeface="Arial MT"/>
              </a:rPr>
              <a:t> </a:t>
            </a:r>
            <a:r>
              <a:rPr lang="en-IN" sz="8000" spc="-5" dirty="0">
                <a:solidFill>
                  <a:srgbClr val="FFFFFF"/>
                </a:solidFill>
                <a:latin typeface="Arial MT"/>
                <a:cs typeface="Arial MT"/>
              </a:rPr>
              <a:t>under</a:t>
            </a:r>
            <a:r>
              <a:rPr lang="en-IN" sz="8000" spc="20" dirty="0">
                <a:solidFill>
                  <a:srgbClr val="FFFFFF"/>
                </a:solidFill>
                <a:latin typeface="Arial MT"/>
                <a:cs typeface="Arial MT"/>
              </a:rPr>
              <a:t> </a:t>
            </a:r>
            <a:r>
              <a:rPr lang="en-IN" sz="8000" dirty="0">
                <a:solidFill>
                  <a:srgbClr val="FFFFFF"/>
                </a:solidFill>
                <a:latin typeface="Arial MT"/>
                <a:cs typeface="Arial MT"/>
              </a:rPr>
              <a:t>such</a:t>
            </a:r>
            <a:r>
              <a:rPr lang="en-IN" sz="8000" spc="-140" dirty="0">
                <a:solidFill>
                  <a:srgbClr val="FFFFFF"/>
                </a:solidFill>
                <a:latin typeface="Arial MT"/>
                <a:cs typeface="Arial MT"/>
              </a:rPr>
              <a:t> </a:t>
            </a:r>
            <a:r>
              <a:rPr lang="en-IN" sz="8000" spc="-5" dirty="0">
                <a:solidFill>
                  <a:srgbClr val="FFFFFF"/>
                </a:solidFill>
                <a:latin typeface="Arial MT"/>
                <a:cs typeface="Arial MT"/>
              </a:rPr>
              <a:t>Act; </a:t>
            </a:r>
            <a:r>
              <a:rPr lang="en-GB" sz="8000" spc="-5" dirty="0">
                <a:solidFill>
                  <a:srgbClr val="FFFFFF"/>
                </a:solidFill>
                <a:latin typeface="Arial MT"/>
              </a:rPr>
              <a:t>the registration number with Darpan Portal of the </a:t>
            </a:r>
            <a:r>
              <a:rPr lang="en-GB" sz="8000" spc="-5" dirty="0" err="1">
                <a:solidFill>
                  <a:srgbClr val="FFFFFF"/>
                </a:solidFill>
                <a:latin typeface="Arial MT"/>
              </a:rPr>
              <a:t>Niti</a:t>
            </a:r>
            <a:r>
              <a:rPr lang="en-GB" sz="8000" spc="-5" dirty="0">
                <a:solidFill>
                  <a:srgbClr val="FFFFFF"/>
                </a:solidFill>
                <a:latin typeface="Arial MT"/>
              </a:rPr>
              <a:t> Aayog if the applicant is registered in the Darpan Portal.</a:t>
            </a:r>
            <a:endParaRPr lang="en-IN" sz="8000" spc="-5" dirty="0">
              <a:solidFill>
                <a:srgbClr val="FFFFFF"/>
              </a:solidFill>
              <a:latin typeface="Arial MT"/>
            </a:endParaRPr>
          </a:p>
          <a:p>
            <a:pPr marL="1143000" marR="5080" indent="-1143000" algn="just">
              <a:lnSpc>
                <a:spcPct val="106900"/>
              </a:lnSpc>
              <a:spcBef>
                <a:spcPts val="810"/>
              </a:spcBef>
              <a:buFont typeface="+mj-lt"/>
              <a:buAutoNum type="arabicPeriod" startAt="4"/>
              <a:tabLst>
                <a:tab pos="564515" algn="l"/>
              </a:tabLst>
            </a:pPr>
            <a:endParaRPr lang="en-IN" sz="8000" dirty="0">
              <a:latin typeface="Arial MT"/>
              <a:cs typeface="Arial MT"/>
            </a:endParaRPr>
          </a:p>
          <a:p>
            <a:pPr marL="1143000" marR="5715" indent="-1143000" algn="just">
              <a:lnSpc>
                <a:spcPct val="106900"/>
              </a:lnSpc>
              <a:spcBef>
                <a:spcPts val="815"/>
              </a:spcBef>
              <a:buFont typeface="+mj-lt"/>
              <a:buAutoNum type="arabicPeriod" startAt="4"/>
              <a:tabLst>
                <a:tab pos="712470" algn="l"/>
              </a:tabLst>
            </a:pPr>
            <a:r>
              <a:rPr lang="en-IN" sz="8000" spc="-5" dirty="0">
                <a:solidFill>
                  <a:srgbClr val="FFFFFF"/>
                </a:solidFill>
                <a:latin typeface="Arial MT"/>
                <a:cs typeface="Arial MT"/>
              </a:rPr>
              <a:t>self-certified</a:t>
            </a:r>
            <a:r>
              <a:rPr lang="en-IN" sz="8000" dirty="0">
                <a:solidFill>
                  <a:srgbClr val="FFFFFF"/>
                </a:solidFill>
                <a:latin typeface="Arial MT"/>
                <a:cs typeface="Arial MT"/>
              </a:rPr>
              <a:t> </a:t>
            </a:r>
            <a:r>
              <a:rPr lang="en-IN" sz="8000" spc="-5" dirty="0">
                <a:solidFill>
                  <a:srgbClr val="FFFFFF"/>
                </a:solidFill>
                <a:latin typeface="Arial MT"/>
                <a:cs typeface="Arial MT"/>
              </a:rPr>
              <a:t>copy</a:t>
            </a:r>
            <a:r>
              <a:rPr lang="en-IN" sz="8000" dirty="0">
                <a:solidFill>
                  <a:srgbClr val="FFFFFF"/>
                </a:solidFill>
                <a:latin typeface="Arial MT"/>
                <a:cs typeface="Arial MT"/>
              </a:rPr>
              <a:t> </a:t>
            </a:r>
            <a:r>
              <a:rPr lang="en-IN" sz="8000" spc="-5" dirty="0">
                <a:solidFill>
                  <a:srgbClr val="FFFFFF"/>
                </a:solidFill>
                <a:latin typeface="Arial MT"/>
                <a:cs typeface="Arial MT"/>
              </a:rPr>
              <a:t>of</a:t>
            </a:r>
            <a:r>
              <a:rPr lang="en-IN" sz="8000" dirty="0">
                <a:solidFill>
                  <a:srgbClr val="FFFFFF"/>
                </a:solidFill>
                <a:latin typeface="Arial MT"/>
                <a:cs typeface="Arial MT"/>
              </a:rPr>
              <a:t> </a:t>
            </a:r>
            <a:r>
              <a:rPr lang="en-IN" sz="8000" spc="-5" dirty="0">
                <a:solidFill>
                  <a:srgbClr val="FFFFFF"/>
                </a:solidFill>
                <a:latin typeface="Arial MT"/>
                <a:cs typeface="Arial MT"/>
              </a:rPr>
              <a:t>existing</a:t>
            </a:r>
            <a:r>
              <a:rPr lang="en-IN" sz="8000" dirty="0">
                <a:solidFill>
                  <a:srgbClr val="FFFFFF"/>
                </a:solidFill>
                <a:latin typeface="Arial MT"/>
                <a:cs typeface="Arial MT"/>
              </a:rPr>
              <a:t> order</a:t>
            </a:r>
            <a:r>
              <a:rPr lang="en-IN" sz="8000" spc="5" dirty="0">
                <a:solidFill>
                  <a:srgbClr val="FFFFFF"/>
                </a:solidFill>
                <a:latin typeface="Arial MT"/>
                <a:cs typeface="Arial MT"/>
              </a:rPr>
              <a:t> </a:t>
            </a:r>
            <a:r>
              <a:rPr lang="en-IN" sz="8000" spc="-5" dirty="0">
                <a:solidFill>
                  <a:srgbClr val="FFFFFF"/>
                </a:solidFill>
                <a:latin typeface="Arial MT"/>
                <a:cs typeface="Arial MT"/>
              </a:rPr>
              <a:t>granting </a:t>
            </a:r>
            <a:r>
              <a:rPr lang="en-IN" sz="8000" dirty="0">
                <a:solidFill>
                  <a:srgbClr val="FFFFFF"/>
                </a:solidFill>
                <a:latin typeface="Arial MT"/>
                <a:cs typeface="Arial MT"/>
              </a:rPr>
              <a:t> </a:t>
            </a:r>
            <a:r>
              <a:rPr lang="en-IN" sz="8000" spc="-5" dirty="0">
                <a:solidFill>
                  <a:srgbClr val="FFFFFF"/>
                </a:solidFill>
                <a:latin typeface="Arial MT"/>
                <a:cs typeface="Arial MT"/>
              </a:rPr>
              <a:t>registration under section 12A or </a:t>
            </a:r>
            <a:r>
              <a:rPr lang="en-IN" sz="8000" dirty="0">
                <a:solidFill>
                  <a:srgbClr val="FFFFFF"/>
                </a:solidFill>
                <a:latin typeface="Arial MT"/>
                <a:cs typeface="Arial MT"/>
              </a:rPr>
              <a:t>section 12AA </a:t>
            </a:r>
            <a:r>
              <a:rPr lang="en-IN" sz="8000" spc="-5" dirty="0">
                <a:solidFill>
                  <a:srgbClr val="FFFFFF"/>
                </a:solidFill>
                <a:latin typeface="Arial MT"/>
                <a:cs typeface="Arial MT"/>
              </a:rPr>
              <a:t>or section </a:t>
            </a:r>
            <a:r>
              <a:rPr lang="en-IN" sz="8000" spc="-655" dirty="0">
                <a:solidFill>
                  <a:srgbClr val="FFFFFF"/>
                </a:solidFill>
                <a:latin typeface="Arial MT"/>
                <a:cs typeface="Arial MT"/>
              </a:rPr>
              <a:t> </a:t>
            </a:r>
            <a:r>
              <a:rPr lang="en-IN" sz="8000" spc="-5" dirty="0">
                <a:solidFill>
                  <a:srgbClr val="FFFFFF"/>
                </a:solidFill>
                <a:latin typeface="Arial MT"/>
                <a:cs typeface="Arial MT"/>
              </a:rPr>
              <a:t>12AB,</a:t>
            </a:r>
            <a:r>
              <a:rPr lang="en-IN" sz="8000" spc="5" dirty="0">
                <a:solidFill>
                  <a:srgbClr val="FFFFFF"/>
                </a:solidFill>
                <a:latin typeface="Arial MT"/>
                <a:cs typeface="Arial MT"/>
              </a:rPr>
              <a:t> </a:t>
            </a:r>
            <a:r>
              <a:rPr lang="en-IN" sz="8000" spc="-5" dirty="0">
                <a:solidFill>
                  <a:srgbClr val="FFFFFF"/>
                </a:solidFill>
                <a:latin typeface="Arial MT"/>
                <a:cs typeface="Arial MT"/>
              </a:rPr>
              <a:t>as</a:t>
            </a:r>
            <a:r>
              <a:rPr lang="en-IN" sz="8000" spc="5" dirty="0">
                <a:solidFill>
                  <a:srgbClr val="FFFFFF"/>
                </a:solidFill>
                <a:latin typeface="Arial MT"/>
                <a:cs typeface="Arial MT"/>
              </a:rPr>
              <a:t> </a:t>
            </a:r>
            <a:r>
              <a:rPr lang="en-IN" sz="8000" dirty="0">
                <a:solidFill>
                  <a:srgbClr val="FFFFFF"/>
                </a:solidFill>
                <a:latin typeface="Arial MT"/>
                <a:cs typeface="Arial MT"/>
              </a:rPr>
              <a:t>the</a:t>
            </a:r>
            <a:r>
              <a:rPr lang="en-IN" sz="8000" spc="-10" dirty="0">
                <a:solidFill>
                  <a:srgbClr val="FFFFFF"/>
                </a:solidFill>
                <a:latin typeface="Arial MT"/>
                <a:cs typeface="Arial MT"/>
              </a:rPr>
              <a:t> </a:t>
            </a:r>
            <a:r>
              <a:rPr lang="en-IN" sz="8000" spc="-5" dirty="0">
                <a:solidFill>
                  <a:srgbClr val="FFFFFF"/>
                </a:solidFill>
                <a:latin typeface="Arial MT"/>
                <a:cs typeface="Arial MT"/>
              </a:rPr>
              <a:t>case</a:t>
            </a:r>
            <a:r>
              <a:rPr lang="en-IN" sz="8000" dirty="0">
                <a:solidFill>
                  <a:srgbClr val="FFFFFF"/>
                </a:solidFill>
                <a:latin typeface="Arial MT"/>
                <a:cs typeface="Arial MT"/>
              </a:rPr>
              <a:t> may</a:t>
            </a:r>
            <a:r>
              <a:rPr lang="en-IN" sz="8000" spc="-10" dirty="0">
                <a:solidFill>
                  <a:srgbClr val="FFFFFF"/>
                </a:solidFill>
                <a:latin typeface="Arial MT"/>
                <a:cs typeface="Arial MT"/>
              </a:rPr>
              <a:t> </a:t>
            </a:r>
            <a:r>
              <a:rPr lang="en-IN" sz="8000" spc="-5" dirty="0">
                <a:solidFill>
                  <a:srgbClr val="FFFFFF"/>
                </a:solidFill>
                <a:latin typeface="Arial MT"/>
                <a:cs typeface="Arial MT"/>
              </a:rPr>
              <a:t>be;</a:t>
            </a:r>
          </a:p>
          <a:p>
            <a:pPr marL="1143000" marR="5715" indent="-1143000" algn="just">
              <a:lnSpc>
                <a:spcPct val="106900"/>
              </a:lnSpc>
              <a:spcBef>
                <a:spcPts val="815"/>
              </a:spcBef>
              <a:buFont typeface="+mj-lt"/>
              <a:buAutoNum type="arabicPeriod" startAt="4"/>
              <a:tabLst>
                <a:tab pos="712470" algn="l"/>
              </a:tabLst>
            </a:pPr>
            <a:endParaRPr lang="en-IN" sz="8000" dirty="0">
              <a:latin typeface="Arial MT"/>
              <a:cs typeface="Arial MT"/>
            </a:endParaRPr>
          </a:p>
          <a:p>
            <a:pPr marL="1143000" marR="5080" indent="-1143000" algn="just">
              <a:lnSpc>
                <a:spcPct val="107000"/>
              </a:lnSpc>
              <a:spcBef>
                <a:spcPts val="90"/>
              </a:spcBef>
              <a:buFont typeface="+mj-lt"/>
              <a:buAutoNum type="arabicPeriod" startAt="4"/>
              <a:tabLst>
                <a:tab pos="560070" algn="l"/>
              </a:tabLst>
            </a:pPr>
            <a:endParaRPr lang="en-IN" sz="8000" spc="-5" dirty="0">
              <a:solidFill>
                <a:srgbClr val="FFFFFF"/>
              </a:solidFill>
              <a:latin typeface="Arial MT"/>
              <a:cs typeface="Arial MT"/>
            </a:endParaRPr>
          </a:p>
          <a:p>
            <a:pPr marL="1143000" marR="5080" indent="-1143000" algn="just">
              <a:lnSpc>
                <a:spcPct val="107000"/>
              </a:lnSpc>
              <a:spcBef>
                <a:spcPts val="90"/>
              </a:spcBef>
              <a:buFont typeface="+mj-lt"/>
              <a:buAutoNum type="arabicPeriod" startAt="4"/>
              <a:tabLst>
                <a:tab pos="560070" algn="l"/>
              </a:tabLst>
            </a:pPr>
            <a:r>
              <a:rPr lang="en-IN" sz="8000" spc="-5" dirty="0">
                <a:solidFill>
                  <a:srgbClr val="FFFFFF"/>
                </a:solidFill>
                <a:latin typeface="Arial MT"/>
                <a:cs typeface="Arial MT"/>
              </a:rPr>
              <a:t>self-certified</a:t>
            </a:r>
            <a:r>
              <a:rPr lang="en-IN" sz="8000" dirty="0">
                <a:solidFill>
                  <a:srgbClr val="FFFFFF"/>
                </a:solidFill>
                <a:latin typeface="Arial MT"/>
                <a:cs typeface="Arial MT"/>
              </a:rPr>
              <a:t> </a:t>
            </a:r>
            <a:r>
              <a:rPr lang="en-IN" sz="8000" spc="-5" dirty="0">
                <a:solidFill>
                  <a:srgbClr val="FFFFFF"/>
                </a:solidFill>
                <a:latin typeface="Arial MT"/>
                <a:cs typeface="Arial MT"/>
              </a:rPr>
              <a:t>copy</a:t>
            </a:r>
            <a:r>
              <a:rPr lang="en-IN" sz="8000" dirty="0">
                <a:solidFill>
                  <a:srgbClr val="FFFFFF"/>
                </a:solidFill>
                <a:latin typeface="Arial MT"/>
                <a:cs typeface="Arial MT"/>
              </a:rPr>
              <a:t> </a:t>
            </a:r>
            <a:r>
              <a:rPr lang="en-IN" sz="8000" spc="-5" dirty="0">
                <a:solidFill>
                  <a:srgbClr val="FFFFFF"/>
                </a:solidFill>
                <a:latin typeface="Arial MT"/>
                <a:cs typeface="Arial MT"/>
              </a:rPr>
              <a:t>of</a:t>
            </a:r>
            <a:r>
              <a:rPr lang="en-IN" sz="8000" dirty="0">
                <a:solidFill>
                  <a:srgbClr val="FFFFFF"/>
                </a:solidFill>
                <a:latin typeface="Arial MT"/>
                <a:cs typeface="Arial MT"/>
              </a:rPr>
              <a:t> </a:t>
            </a:r>
            <a:r>
              <a:rPr lang="en-IN" sz="8000" spc="-5" dirty="0">
                <a:solidFill>
                  <a:srgbClr val="FFFFFF"/>
                </a:solidFill>
                <a:latin typeface="Arial MT"/>
                <a:cs typeface="Arial MT"/>
              </a:rPr>
              <a:t>order</a:t>
            </a:r>
            <a:r>
              <a:rPr lang="en-IN" sz="8000" dirty="0">
                <a:solidFill>
                  <a:srgbClr val="FFFFFF"/>
                </a:solidFill>
                <a:latin typeface="Arial MT"/>
                <a:cs typeface="Arial MT"/>
              </a:rPr>
              <a:t> </a:t>
            </a:r>
            <a:r>
              <a:rPr lang="en-IN" sz="8000" spc="-5" dirty="0">
                <a:solidFill>
                  <a:srgbClr val="FFFFFF"/>
                </a:solidFill>
                <a:latin typeface="Arial MT"/>
                <a:cs typeface="Arial MT"/>
              </a:rPr>
              <a:t>of</a:t>
            </a:r>
            <a:r>
              <a:rPr lang="en-IN" sz="8000" dirty="0">
                <a:solidFill>
                  <a:srgbClr val="FFFFFF"/>
                </a:solidFill>
                <a:latin typeface="Arial MT"/>
                <a:cs typeface="Arial MT"/>
              </a:rPr>
              <a:t> </a:t>
            </a:r>
            <a:r>
              <a:rPr lang="en-IN" sz="8000" spc="-5" dirty="0">
                <a:solidFill>
                  <a:srgbClr val="FFFFFF"/>
                </a:solidFill>
                <a:latin typeface="Arial MT"/>
                <a:cs typeface="Arial MT"/>
              </a:rPr>
              <a:t>rejection</a:t>
            </a:r>
            <a:r>
              <a:rPr lang="en-IN" sz="8000" dirty="0">
                <a:solidFill>
                  <a:srgbClr val="FFFFFF"/>
                </a:solidFill>
                <a:latin typeface="Arial MT"/>
                <a:cs typeface="Arial MT"/>
              </a:rPr>
              <a:t> </a:t>
            </a:r>
            <a:r>
              <a:rPr lang="en-IN" sz="8000" spc="-5" dirty="0">
                <a:solidFill>
                  <a:srgbClr val="FFFFFF"/>
                </a:solidFill>
                <a:latin typeface="Arial MT"/>
                <a:cs typeface="Arial MT"/>
              </a:rPr>
              <a:t>of </a:t>
            </a:r>
            <a:r>
              <a:rPr lang="en-IN" sz="8000" spc="-655" dirty="0">
                <a:solidFill>
                  <a:srgbClr val="FFFFFF"/>
                </a:solidFill>
                <a:latin typeface="Arial MT"/>
                <a:cs typeface="Arial MT"/>
              </a:rPr>
              <a:t> </a:t>
            </a:r>
            <a:r>
              <a:rPr lang="en-IN" sz="8000" spc="-5" dirty="0">
                <a:solidFill>
                  <a:srgbClr val="FFFFFF"/>
                </a:solidFill>
                <a:latin typeface="Arial MT"/>
                <a:cs typeface="Arial MT"/>
              </a:rPr>
              <a:t>application</a:t>
            </a:r>
            <a:r>
              <a:rPr lang="en-IN" sz="8000" dirty="0">
                <a:solidFill>
                  <a:srgbClr val="FFFFFF"/>
                </a:solidFill>
                <a:latin typeface="Arial MT"/>
                <a:cs typeface="Arial MT"/>
              </a:rPr>
              <a:t> for</a:t>
            </a:r>
            <a:r>
              <a:rPr lang="en-IN" sz="8000" spc="5" dirty="0">
                <a:solidFill>
                  <a:srgbClr val="FFFFFF"/>
                </a:solidFill>
                <a:latin typeface="Arial MT"/>
                <a:cs typeface="Arial MT"/>
              </a:rPr>
              <a:t> </a:t>
            </a:r>
            <a:r>
              <a:rPr lang="en-IN" sz="8000" spc="-5" dirty="0">
                <a:solidFill>
                  <a:srgbClr val="FFFFFF"/>
                </a:solidFill>
                <a:latin typeface="Arial MT"/>
                <a:cs typeface="Arial MT"/>
              </a:rPr>
              <a:t>grant</a:t>
            </a:r>
            <a:r>
              <a:rPr lang="en-IN" sz="8000" dirty="0">
                <a:solidFill>
                  <a:srgbClr val="FFFFFF"/>
                </a:solidFill>
                <a:latin typeface="Arial MT"/>
                <a:cs typeface="Arial MT"/>
              </a:rPr>
              <a:t> </a:t>
            </a:r>
            <a:r>
              <a:rPr lang="en-IN" sz="8000" spc="-5" dirty="0">
                <a:solidFill>
                  <a:srgbClr val="FFFFFF"/>
                </a:solidFill>
                <a:latin typeface="Arial MT"/>
                <a:cs typeface="Arial MT"/>
              </a:rPr>
              <a:t>of</a:t>
            </a:r>
            <a:r>
              <a:rPr lang="en-IN" sz="8000" dirty="0">
                <a:solidFill>
                  <a:srgbClr val="FFFFFF"/>
                </a:solidFill>
                <a:latin typeface="Arial MT"/>
                <a:cs typeface="Arial MT"/>
              </a:rPr>
              <a:t> </a:t>
            </a:r>
            <a:r>
              <a:rPr lang="en-IN" sz="8000" spc="-5" dirty="0">
                <a:solidFill>
                  <a:srgbClr val="FFFFFF"/>
                </a:solidFill>
                <a:latin typeface="Arial MT"/>
                <a:cs typeface="Arial MT"/>
              </a:rPr>
              <a:t>registration</a:t>
            </a:r>
            <a:r>
              <a:rPr lang="en-IN" sz="8000" dirty="0">
                <a:solidFill>
                  <a:srgbClr val="FFFFFF"/>
                </a:solidFill>
                <a:latin typeface="Arial MT"/>
                <a:cs typeface="Arial MT"/>
              </a:rPr>
              <a:t> </a:t>
            </a:r>
            <a:r>
              <a:rPr lang="en-IN" sz="8000" spc="-5" dirty="0">
                <a:solidFill>
                  <a:srgbClr val="FFFFFF"/>
                </a:solidFill>
                <a:latin typeface="Arial MT"/>
                <a:cs typeface="Arial MT"/>
              </a:rPr>
              <a:t>under</a:t>
            </a:r>
            <a:r>
              <a:rPr lang="en-IN" sz="8000" dirty="0">
                <a:solidFill>
                  <a:srgbClr val="FFFFFF"/>
                </a:solidFill>
                <a:latin typeface="Arial MT"/>
                <a:cs typeface="Arial MT"/>
              </a:rPr>
              <a:t> </a:t>
            </a:r>
            <a:r>
              <a:rPr lang="en-IN" sz="8000" spc="-5" dirty="0">
                <a:solidFill>
                  <a:srgbClr val="FFFFFF"/>
                </a:solidFill>
                <a:latin typeface="Arial MT"/>
                <a:cs typeface="Arial MT"/>
              </a:rPr>
              <a:t>section </a:t>
            </a:r>
            <a:r>
              <a:rPr lang="en-IN" sz="8000" spc="-655" dirty="0">
                <a:solidFill>
                  <a:srgbClr val="FFFFFF"/>
                </a:solidFill>
                <a:latin typeface="Arial MT"/>
                <a:cs typeface="Arial MT"/>
              </a:rPr>
              <a:t> </a:t>
            </a:r>
            <a:r>
              <a:rPr lang="en-IN" sz="8000" spc="-5" dirty="0">
                <a:solidFill>
                  <a:srgbClr val="FFFFFF"/>
                </a:solidFill>
                <a:latin typeface="Arial MT"/>
                <a:cs typeface="Arial MT"/>
              </a:rPr>
              <a:t>12A or section </a:t>
            </a:r>
            <a:r>
              <a:rPr lang="en-IN" sz="8000" dirty="0">
                <a:solidFill>
                  <a:srgbClr val="FFFFFF"/>
                </a:solidFill>
                <a:latin typeface="Arial MT"/>
                <a:cs typeface="Arial MT"/>
              </a:rPr>
              <a:t>12AA </a:t>
            </a:r>
            <a:r>
              <a:rPr lang="en-IN" sz="8000" spc="-5" dirty="0">
                <a:solidFill>
                  <a:srgbClr val="FFFFFF"/>
                </a:solidFill>
                <a:latin typeface="Arial MT"/>
                <a:cs typeface="Arial MT"/>
              </a:rPr>
              <a:t>or section 12AB, as the </a:t>
            </a:r>
            <a:r>
              <a:rPr lang="en-IN" sz="8000" dirty="0">
                <a:solidFill>
                  <a:srgbClr val="FFFFFF"/>
                </a:solidFill>
                <a:latin typeface="Arial MT"/>
                <a:cs typeface="Arial MT"/>
              </a:rPr>
              <a:t>case </a:t>
            </a:r>
            <a:r>
              <a:rPr lang="en-IN" sz="8000" spc="5" dirty="0">
                <a:solidFill>
                  <a:srgbClr val="FFFFFF"/>
                </a:solidFill>
                <a:latin typeface="Arial MT"/>
                <a:cs typeface="Arial MT"/>
              </a:rPr>
              <a:t> </a:t>
            </a:r>
            <a:r>
              <a:rPr lang="en-IN" sz="8000" spc="-5" dirty="0">
                <a:solidFill>
                  <a:srgbClr val="FFFFFF"/>
                </a:solidFill>
                <a:latin typeface="Arial MT"/>
                <a:cs typeface="Arial MT"/>
              </a:rPr>
              <a:t>may</a:t>
            </a:r>
            <a:r>
              <a:rPr lang="en-IN" sz="8000" spc="-10" dirty="0">
                <a:solidFill>
                  <a:srgbClr val="FFFFFF"/>
                </a:solidFill>
                <a:latin typeface="Arial MT"/>
                <a:cs typeface="Arial MT"/>
              </a:rPr>
              <a:t> </a:t>
            </a:r>
            <a:r>
              <a:rPr lang="en-IN" sz="8000" spc="-5" dirty="0">
                <a:solidFill>
                  <a:srgbClr val="FFFFFF"/>
                </a:solidFill>
                <a:latin typeface="Arial MT"/>
                <a:cs typeface="Arial MT"/>
              </a:rPr>
              <a:t>be,</a:t>
            </a:r>
            <a:r>
              <a:rPr lang="en-IN" sz="8000" spc="10" dirty="0">
                <a:solidFill>
                  <a:srgbClr val="FFFFFF"/>
                </a:solidFill>
                <a:latin typeface="Arial MT"/>
                <a:cs typeface="Arial MT"/>
              </a:rPr>
              <a:t> </a:t>
            </a:r>
            <a:r>
              <a:rPr lang="en-IN" sz="8000" spc="-5" dirty="0">
                <a:solidFill>
                  <a:srgbClr val="FFFFFF"/>
                </a:solidFill>
                <a:latin typeface="Arial MT"/>
                <a:cs typeface="Arial MT"/>
              </a:rPr>
              <a:t>if any;</a:t>
            </a:r>
          </a:p>
          <a:p>
            <a:pPr marL="342900" lvl="0" indent="-342900" algn="just" rtl="0">
              <a:lnSpc>
                <a:spcPct val="80000"/>
              </a:lnSpc>
              <a:spcBef>
                <a:spcPts val="0"/>
              </a:spcBef>
              <a:spcAft>
                <a:spcPts val="0"/>
              </a:spcAft>
              <a:buClr>
                <a:schemeClr val="lt1"/>
              </a:buClr>
              <a:buSzPts val="2000"/>
              <a:buNone/>
            </a:pPr>
            <a:endParaRPr sz="2800" dirty="0"/>
          </a:p>
        </p:txBody>
      </p:sp>
      <p:sp>
        <p:nvSpPr>
          <p:cNvPr id="348" name="Google Shape;348;p31"/>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CA P J JOHNEY </a:t>
            </a:r>
            <a:r>
              <a:rPr lang="en-US" dirty="0" err="1"/>
              <a:t>B.Sc</a:t>
            </a:r>
            <a:r>
              <a:rPr lang="en-US" dirty="0"/>
              <a:t> FCA</a:t>
            </a:r>
            <a:endParaRPr dirty="0"/>
          </a:p>
        </p:txBody>
      </p:sp>
      <p:sp>
        <p:nvSpPr>
          <p:cNvPr id="349" name="Google Shape;349;p3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39</a:t>
            </a:fld>
            <a:endParaRPr/>
          </a:p>
        </p:txBody>
      </p:sp>
    </p:spTree>
    <p:extLst>
      <p:ext uri="{BB962C8B-B14F-4D97-AF65-F5344CB8AC3E}">
        <p14:creationId xmlns:p14="http://schemas.microsoft.com/office/powerpoint/2010/main" val="1822948334"/>
      </p:ext>
    </p:extLst>
  </p:cSld>
  <p:clrMapOvr>
    <a:masterClrMapping/>
  </p:clrMapOvr>
  <p:transition>
    <p:sndAc>
      <p:stSnd>
        <p:snd r:embed="rId3" name="bell sound ppt.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15616" y="1119643"/>
            <a:ext cx="6141762" cy="503758"/>
          </a:xfrm>
          <a:prstGeom prst="rect">
            <a:avLst/>
          </a:prstGeom>
        </p:spPr>
        <p:txBody>
          <a:bodyPr vert="horz" wrap="square" lIns="0" tIns="11206" rIns="0" bIns="0" rtlCol="0" anchor="ctr">
            <a:spAutoFit/>
          </a:bodyPr>
          <a:lstStyle/>
          <a:p>
            <a:pPr marL="11206">
              <a:spcBef>
                <a:spcPts val="88"/>
              </a:spcBef>
            </a:pPr>
            <a:r>
              <a:rPr lang="en-GB" sz="3200" spc="-291" dirty="0"/>
              <a:t>        Charitable  </a:t>
            </a:r>
            <a:r>
              <a:rPr sz="3200" spc="-291" dirty="0"/>
              <a:t>P</a:t>
            </a:r>
            <a:r>
              <a:rPr sz="3200" spc="-124" dirty="0"/>
              <a:t>u</a:t>
            </a:r>
            <a:r>
              <a:rPr sz="3200" spc="-335" dirty="0"/>
              <a:t>r</a:t>
            </a:r>
            <a:r>
              <a:rPr sz="3200" spc="84" dirty="0"/>
              <a:t>p</a:t>
            </a:r>
            <a:r>
              <a:rPr sz="3200" spc="62" dirty="0"/>
              <a:t>o</a:t>
            </a:r>
            <a:r>
              <a:rPr sz="3200" spc="-221" dirty="0"/>
              <a:t>s</a:t>
            </a:r>
            <a:r>
              <a:rPr sz="3200" spc="132" dirty="0"/>
              <a:t>e</a:t>
            </a:r>
            <a:r>
              <a:rPr sz="3200" spc="-40" dirty="0"/>
              <a:t> </a:t>
            </a:r>
            <a:r>
              <a:rPr sz="3200" spc="-401" dirty="0"/>
              <a:t>–</a:t>
            </a:r>
            <a:r>
              <a:rPr sz="3200" spc="-40" dirty="0"/>
              <a:t> </a:t>
            </a:r>
            <a:r>
              <a:rPr sz="3200" spc="-335" dirty="0"/>
              <a:t>S</a:t>
            </a:r>
            <a:r>
              <a:rPr sz="3200" spc="128" dirty="0"/>
              <a:t>e</a:t>
            </a:r>
            <a:r>
              <a:rPr sz="3200" spc="322" dirty="0"/>
              <a:t>c</a:t>
            </a:r>
            <a:r>
              <a:rPr sz="3200" spc="-340" dirty="0"/>
              <a:t>t</a:t>
            </a:r>
            <a:r>
              <a:rPr sz="3200" spc="-180" dirty="0"/>
              <a:t>i</a:t>
            </a:r>
            <a:r>
              <a:rPr sz="3200" spc="62" dirty="0"/>
              <a:t>o</a:t>
            </a:r>
            <a:r>
              <a:rPr sz="3200" spc="-119" dirty="0"/>
              <a:t>n</a:t>
            </a:r>
            <a:r>
              <a:rPr sz="3200" spc="-13" dirty="0"/>
              <a:t> </a:t>
            </a:r>
            <a:r>
              <a:rPr sz="3200" spc="-229" dirty="0"/>
              <a:t>2</a:t>
            </a:r>
            <a:r>
              <a:rPr sz="3200" spc="-216" dirty="0"/>
              <a:t>(</a:t>
            </a:r>
            <a:r>
              <a:rPr sz="3200" spc="-229" dirty="0"/>
              <a:t>15</a:t>
            </a:r>
            <a:r>
              <a:rPr sz="3200" spc="-216" dirty="0"/>
              <a:t>)</a:t>
            </a:r>
            <a:endParaRPr sz="3200" dirty="0"/>
          </a:p>
        </p:txBody>
      </p:sp>
      <p:grpSp>
        <p:nvGrpSpPr>
          <p:cNvPr id="4" name="object 4"/>
          <p:cNvGrpSpPr/>
          <p:nvPr/>
        </p:nvGrpSpPr>
        <p:grpSpPr>
          <a:xfrm>
            <a:off x="1894691" y="2320962"/>
            <a:ext cx="3895725" cy="3177988"/>
            <a:chOff x="1994916" y="2630424"/>
            <a:chExt cx="4415155" cy="3601720"/>
          </a:xfrm>
        </p:grpSpPr>
        <p:pic>
          <p:nvPicPr>
            <p:cNvPr id="5" name="object 5"/>
            <p:cNvPicPr/>
            <p:nvPr/>
          </p:nvPicPr>
          <p:blipFill>
            <a:blip r:embed="rId3" cstate="print"/>
            <a:stretch>
              <a:fillRect/>
            </a:stretch>
          </p:blipFill>
          <p:spPr>
            <a:xfrm>
              <a:off x="1994916" y="2630424"/>
              <a:ext cx="2561843" cy="516635"/>
            </a:xfrm>
            <a:prstGeom prst="rect">
              <a:avLst/>
            </a:prstGeom>
          </p:spPr>
        </p:pic>
        <p:pic>
          <p:nvPicPr>
            <p:cNvPr id="6" name="object 6"/>
            <p:cNvPicPr/>
            <p:nvPr/>
          </p:nvPicPr>
          <p:blipFill>
            <a:blip r:embed="rId4" cstate="print"/>
            <a:stretch>
              <a:fillRect/>
            </a:stretch>
          </p:blipFill>
          <p:spPr>
            <a:xfrm>
              <a:off x="3848100" y="5257800"/>
              <a:ext cx="2561843" cy="973835"/>
            </a:xfrm>
            <a:prstGeom prst="rect">
              <a:avLst/>
            </a:prstGeom>
          </p:spPr>
        </p:pic>
      </p:grpSp>
      <p:sp>
        <p:nvSpPr>
          <p:cNvPr id="7" name="object 7"/>
          <p:cNvSpPr txBox="1"/>
          <p:nvPr/>
        </p:nvSpPr>
        <p:spPr>
          <a:xfrm>
            <a:off x="3607424" y="4697891"/>
            <a:ext cx="2108947" cy="712277"/>
          </a:xfrm>
          <a:prstGeom prst="rect">
            <a:avLst/>
          </a:prstGeom>
        </p:spPr>
        <p:txBody>
          <a:bodyPr vert="horz" wrap="square" lIns="0" tIns="30256" rIns="0" bIns="0" rtlCol="0">
            <a:spAutoFit/>
          </a:bodyPr>
          <a:lstStyle/>
          <a:p>
            <a:pPr marL="10646" marR="4483" algn="ctr">
              <a:lnSpc>
                <a:spcPct val="92500"/>
              </a:lnSpc>
              <a:spcBef>
                <a:spcPts val="238"/>
              </a:spcBef>
            </a:pPr>
            <a:r>
              <a:rPr sz="1588" spc="-313" dirty="0">
                <a:solidFill>
                  <a:srgbClr val="FFFFFF"/>
                </a:solidFill>
                <a:latin typeface="Verdana"/>
                <a:cs typeface="Verdana"/>
              </a:rPr>
              <a:t>T</a:t>
            </a:r>
            <a:r>
              <a:rPr sz="1588" spc="-31" dirty="0">
                <a:solidFill>
                  <a:srgbClr val="FFFFFF"/>
                </a:solidFill>
                <a:latin typeface="Verdana"/>
                <a:cs typeface="Verdana"/>
              </a:rPr>
              <a:t>h</a:t>
            </a:r>
            <a:r>
              <a:rPr sz="1588" spc="93" dirty="0">
                <a:solidFill>
                  <a:srgbClr val="FFFFFF"/>
                </a:solidFill>
                <a:latin typeface="Verdana"/>
                <a:cs typeface="Verdana"/>
              </a:rPr>
              <a:t>e</a:t>
            </a:r>
            <a:r>
              <a:rPr sz="1588" spc="-97" dirty="0">
                <a:solidFill>
                  <a:srgbClr val="FFFFFF"/>
                </a:solidFill>
                <a:latin typeface="Verdana"/>
                <a:cs typeface="Verdana"/>
              </a:rPr>
              <a:t> </a:t>
            </a:r>
            <a:r>
              <a:rPr sz="1588" spc="128" dirty="0">
                <a:solidFill>
                  <a:srgbClr val="FFFFFF"/>
                </a:solidFill>
                <a:latin typeface="Verdana"/>
                <a:cs typeface="Verdana"/>
              </a:rPr>
              <a:t>a</a:t>
            </a:r>
            <a:r>
              <a:rPr sz="1588" spc="93" dirty="0">
                <a:solidFill>
                  <a:srgbClr val="FFFFFF"/>
                </a:solidFill>
                <a:latin typeface="Verdana"/>
                <a:cs typeface="Verdana"/>
              </a:rPr>
              <a:t>d</a:t>
            </a:r>
            <a:r>
              <a:rPr sz="1588" spc="-49" dirty="0">
                <a:solidFill>
                  <a:srgbClr val="FFFFFF"/>
                </a:solidFill>
                <a:latin typeface="Verdana"/>
                <a:cs typeface="Verdana"/>
              </a:rPr>
              <a:t>v</a:t>
            </a:r>
            <a:r>
              <a:rPr sz="1588" spc="146" dirty="0">
                <a:solidFill>
                  <a:srgbClr val="FFFFFF"/>
                </a:solidFill>
                <a:latin typeface="Verdana"/>
                <a:cs typeface="Verdana"/>
              </a:rPr>
              <a:t>a</a:t>
            </a:r>
            <a:r>
              <a:rPr sz="1588" spc="-31" dirty="0">
                <a:solidFill>
                  <a:srgbClr val="FFFFFF"/>
                </a:solidFill>
                <a:latin typeface="Verdana"/>
                <a:cs typeface="Verdana"/>
              </a:rPr>
              <a:t>n</a:t>
            </a:r>
            <a:r>
              <a:rPr sz="1588" spc="190" dirty="0">
                <a:solidFill>
                  <a:srgbClr val="FFFFFF"/>
                </a:solidFill>
                <a:latin typeface="Verdana"/>
                <a:cs typeface="Verdana"/>
              </a:rPr>
              <a:t>c</a:t>
            </a:r>
            <a:r>
              <a:rPr sz="1588" spc="93" dirty="0">
                <a:solidFill>
                  <a:srgbClr val="FFFFFF"/>
                </a:solidFill>
                <a:latin typeface="Verdana"/>
                <a:cs typeface="Verdana"/>
              </a:rPr>
              <a:t>e</a:t>
            </a:r>
            <a:r>
              <a:rPr sz="1588" spc="-49" dirty="0">
                <a:solidFill>
                  <a:srgbClr val="FFFFFF"/>
                </a:solidFill>
                <a:latin typeface="Verdana"/>
                <a:cs typeface="Verdana"/>
              </a:rPr>
              <a:t>m</a:t>
            </a:r>
            <a:r>
              <a:rPr sz="1588" spc="93" dirty="0">
                <a:solidFill>
                  <a:srgbClr val="FFFFFF"/>
                </a:solidFill>
                <a:latin typeface="Verdana"/>
                <a:cs typeface="Verdana"/>
              </a:rPr>
              <a:t>e</a:t>
            </a:r>
            <a:r>
              <a:rPr sz="1588" spc="-31" dirty="0">
                <a:solidFill>
                  <a:srgbClr val="FFFFFF"/>
                </a:solidFill>
                <a:latin typeface="Verdana"/>
                <a:cs typeface="Verdana"/>
              </a:rPr>
              <a:t>n</a:t>
            </a:r>
            <a:r>
              <a:rPr sz="1588" spc="-88" dirty="0">
                <a:solidFill>
                  <a:srgbClr val="FFFFFF"/>
                </a:solidFill>
                <a:latin typeface="Verdana"/>
                <a:cs typeface="Verdana"/>
              </a:rPr>
              <a:t>t</a:t>
            </a:r>
            <a:r>
              <a:rPr sz="1588" spc="-110" dirty="0">
                <a:solidFill>
                  <a:srgbClr val="FFFFFF"/>
                </a:solidFill>
                <a:latin typeface="Verdana"/>
                <a:cs typeface="Verdana"/>
              </a:rPr>
              <a:t> </a:t>
            </a:r>
            <a:r>
              <a:rPr sz="1588" spc="84" dirty="0">
                <a:solidFill>
                  <a:srgbClr val="FFFFFF"/>
                </a:solidFill>
                <a:latin typeface="Verdana"/>
                <a:cs typeface="Verdana"/>
              </a:rPr>
              <a:t>o</a:t>
            </a:r>
            <a:r>
              <a:rPr sz="1588" spc="-57" dirty="0">
                <a:solidFill>
                  <a:srgbClr val="FFFFFF"/>
                </a:solidFill>
                <a:latin typeface="Verdana"/>
                <a:cs typeface="Verdana"/>
              </a:rPr>
              <a:t>f  </a:t>
            </a:r>
            <a:r>
              <a:rPr sz="1588" spc="128" dirty="0">
                <a:solidFill>
                  <a:srgbClr val="FFFFFF"/>
                </a:solidFill>
                <a:latin typeface="Verdana"/>
                <a:cs typeface="Verdana"/>
              </a:rPr>
              <a:t>a</a:t>
            </a:r>
            <a:r>
              <a:rPr sz="1588" spc="-31" dirty="0">
                <a:solidFill>
                  <a:srgbClr val="FFFFFF"/>
                </a:solidFill>
                <a:latin typeface="Verdana"/>
                <a:cs typeface="Verdana"/>
              </a:rPr>
              <a:t>n</a:t>
            </a:r>
            <a:r>
              <a:rPr sz="1588" spc="-84" dirty="0">
                <a:solidFill>
                  <a:srgbClr val="FFFFFF"/>
                </a:solidFill>
                <a:latin typeface="Verdana"/>
                <a:cs typeface="Verdana"/>
              </a:rPr>
              <a:t>y</a:t>
            </a:r>
            <a:r>
              <a:rPr sz="1588" spc="-106" dirty="0">
                <a:solidFill>
                  <a:srgbClr val="FFFFFF"/>
                </a:solidFill>
                <a:latin typeface="Verdana"/>
                <a:cs typeface="Verdana"/>
              </a:rPr>
              <a:t> </a:t>
            </a:r>
            <a:r>
              <a:rPr sz="1588" spc="84" dirty="0">
                <a:solidFill>
                  <a:srgbClr val="FFFFFF"/>
                </a:solidFill>
                <a:latin typeface="Verdana"/>
                <a:cs typeface="Verdana"/>
              </a:rPr>
              <a:t>o</a:t>
            </a:r>
            <a:r>
              <a:rPr sz="1588" spc="-88" dirty="0">
                <a:solidFill>
                  <a:srgbClr val="FFFFFF"/>
                </a:solidFill>
                <a:latin typeface="Verdana"/>
                <a:cs typeface="Verdana"/>
              </a:rPr>
              <a:t>t</a:t>
            </a:r>
            <a:r>
              <a:rPr sz="1588" spc="-31" dirty="0">
                <a:solidFill>
                  <a:srgbClr val="FFFFFF"/>
                </a:solidFill>
                <a:latin typeface="Verdana"/>
                <a:cs typeface="Verdana"/>
              </a:rPr>
              <a:t>h</a:t>
            </a:r>
            <a:r>
              <a:rPr sz="1588" spc="93" dirty="0">
                <a:solidFill>
                  <a:srgbClr val="FFFFFF"/>
                </a:solidFill>
                <a:latin typeface="Verdana"/>
                <a:cs typeface="Verdana"/>
              </a:rPr>
              <a:t>e</a:t>
            </a:r>
            <a:r>
              <a:rPr sz="1588" spc="-199" dirty="0">
                <a:solidFill>
                  <a:srgbClr val="FFFFFF"/>
                </a:solidFill>
                <a:latin typeface="Verdana"/>
                <a:cs typeface="Verdana"/>
              </a:rPr>
              <a:t>r</a:t>
            </a:r>
            <a:r>
              <a:rPr sz="1588" spc="-115" dirty="0">
                <a:solidFill>
                  <a:srgbClr val="FFFFFF"/>
                </a:solidFill>
                <a:latin typeface="Verdana"/>
                <a:cs typeface="Verdana"/>
              </a:rPr>
              <a:t> </a:t>
            </a:r>
            <a:r>
              <a:rPr sz="1588" spc="71" dirty="0">
                <a:solidFill>
                  <a:srgbClr val="FFFFFF"/>
                </a:solidFill>
                <a:latin typeface="Verdana"/>
                <a:cs typeface="Verdana"/>
              </a:rPr>
              <a:t>o</a:t>
            </a:r>
            <a:r>
              <a:rPr sz="1588" spc="93" dirty="0">
                <a:solidFill>
                  <a:srgbClr val="FFFFFF"/>
                </a:solidFill>
                <a:latin typeface="Verdana"/>
                <a:cs typeface="Verdana"/>
              </a:rPr>
              <a:t>b</a:t>
            </a:r>
            <a:r>
              <a:rPr sz="1588" spc="-216" dirty="0">
                <a:solidFill>
                  <a:srgbClr val="FFFFFF"/>
                </a:solidFill>
                <a:latin typeface="Verdana"/>
                <a:cs typeface="Verdana"/>
              </a:rPr>
              <a:t>j</a:t>
            </a:r>
            <a:r>
              <a:rPr sz="1588" spc="93" dirty="0">
                <a:solidFill>
                  <a:srgbClr val="FFFFFF"/>
                </a:solidFill>
                <a:latin typeface="Verdana"/>
                <a:cs typeface="Verdana"/>
              </a:rPr>
              <a:t>e</a:t>
            </a:r>
            <a:r>
              <a:rPr sz="1588" spc="207" dirty="0">
                <a:solidFill>
                  <a:srgbClr val="FFFFFF"/>
                </a:solidFill>
                <a:latin typeface="Verdana"/>
                <a:cs typeface="Verdana"/>
              </a:rPr>
              <a:t>c</a:t>
            </a:r>
            <a:r>
              <a:rPr sz="1588" spc="-88" dirty="0">
                <a:solidFill>
                  <a:srgbClr val="FFFFFF"/>
                </a:solidFill>
                <a:latin typeface="Verdana"/>
                <a:cs typeface="Verdana"/>
              </a:rPr>
              <a:t>t</a:t>
            </a:r>
            <a:r>
              <a:rPr sz="1588" spc="-128" dirty="0">
                <a:solidFill>
                  <a:srgbClr val="FFFFFF"/>
                </a:solidFill>
                <a:latin typeface="Verdana"/>
                <a:cs typeface="Verdana"/>
              </a:rPr>
              <a:t> </a:t>
            </a:r>
            <a:r>
              <a:rPr sz="1588" spc="84" dirty="0">
                <a:solidFill>
                  <a:srgbClr val="FFFFFF"/>
                </a:solidFill>
                <a:latin typeface="Verdana"/>
                <a:cs typeface="Verdana"/>
              </a:rPr>
              <a:t>o</a:t>
            </a:r>
            <a:r>
              <a:rPr sz="1588" spc="-57" dirty="0">
                <a:solidFill>
                  <a:srgbClr val="FFFFFF"/>
                </a:solidFill>
                <a:latin typeface="Verdana"/>
                <a:cs typeface="Verdana"/>
              </a:rPr>
              <a:t>f  </a:t>
            </a:r>
            <a:r>
              <a:rPr sz="1588" spc="93" dirty="0">
                <a:solidFill>
                  <a:srgbClr val="FFFFFF"/>
                </a:solidFill>
                <a:latin typeface="Verdana"/>
                <a:cs typeface="Verdana"/>
              </a:rPr>
              <a:t>g</a:t>
            </a:r>
            <a:r>
              <a:rPr sz="1588" spc="75" dirty="0">
                <a:solidFill>
                  <a:srgbClr val="FFFFFF"/>
                </a:solidFill>
                <a:latin typeface="Verdana"/>
                <a:cs typeface="Verdana"/>
              </a:rPr>
              <a:t>e</a:t>
            </a:r>
            <a:r>
              <a:rPr sz="1588" spc="-31" dirty="0">
                <a:solidFill>
                  <a:srgbClr val="FFFFFF"/>
                </a:solidFill>
                <a:latin typeface="Verdana"/>
                <a:cs typeface="Verdana"/>
              </a:rPr>
              <a:t>n</a:t>
            </a:r>
            <a:r>
              <a:rPr sz="1588" spc="93" dirty="0">
                <a:solidFill>
                  <a:srgbClr val="FFFFFF"/>
                </a:solidFill>
                <a:latin typeface="Verdana"/>
                <a:cs typeface="Verdana"/>
              </a:rPr>
              <a:t>e</a:t>
            </a:r>
            <a:r>
              <a:rPr sz="1588" spc="-202" dirty="0">
                <a:solidFill>
                  <a:srgbClr val="FFFFFF"/>
                </a:solidFill>
                <a:latin typeface="Verdana"/>
                <a:cs typeface="Verdana"/>
              </a:rPr>
              <a:t>r</a:t>
            </a:r>
            <a:r>
              <a:rPr sz="1588" spc="128" dirty="0">
                <a:solidFill>
                  <a:srgbClr val="FFFFFF"/>
                </a:solidFill>
                <a:latin typeface="Verdana"/>
                <a:cs typeface="Verdana"/>
              </a:rPr>
              <a:t>a</a:t>
            </a:r>
            <a:r>
              <a:rPr sz="1588" spc="-119" dirty="0">
                <a:solidFill>
                  <a:srgbClr val="FFFFFF"/>
                </a:solidFill>
                <a:latin typeface="Verdana"/>
                <a:cs typeface="Verdana"/>
              </a:rPr>
              <a:t>l</a:t>
            </a:r>
            <a:r>
              <a:rPr sz="1588" spc="-97" dirty="0">
                <a:solidFill>
                  <a:srgbClr val="FFFFFF"/>
                </a:solidFill>
                <a:latin typeface="Verdana"/>
                <a:cs typeface="Verdana"/>
              </a:rPr>
              <a:t> </a:t>
            </a:r>
            <a:r>
              <a:rPr sz="1588" spc="93" dirty="0">
                <a:solidFill>
                  <a:srgbClr val="FFFFFF"/>
                </a:solidFill>
                <a:latin typeface="Verdana"/>
                <a:cs typeface="Verdana"/>
              </a:rPr>
              <a:t>p</a:t>
            </a:r>
            <a:r>
              <a:rPr sz="1588" spc="-35" dirty="0">
                <a:solidFill>
                  <a:srgbClr val="FFFFFF"/>
                </a:solidFill>
                <a:latin typeface="Verdana"/>
                <a:cs typeface="Verdana"/>
              </a:rPr>
              <a:t>u</a:t>
            </a:r>
            <a:r>
              <a:rPr sz="1588" spc="106" dirty="0">
                <a:solidFill>
                  <a:srgbClr val="FFFFFF"/>
                </a:solidFill>
                <a:latin typeface="Verdana"/>
                <a:cs typeface="Verdana"/>
              </a:rPr>
              <a:t>b</a:t>
            </a:r>
            <a:r>
              <a:rPr sz="1588" spc="-124" dirty="0">
                <a:solidFill>
                  <a:srgbClr val="FFFFFF"/>
                </a:solidFill>
                <a:latin typeface="Verdana"/>
                <a:cs typeface="Verdana"/>
              </a:rPr>
              <a:t>l</a:t>
            </a:r>
            <a:r>
              <a:rPr sz="1588" spc="-106" dirty="0">
                <a:solidFill>
                  <a:srgbClr val="FFFFFF"/>
                </a:solidFill>
                <a:latin typeface="Verdana"/>
                <a:cs typeface="Verdana"/>
              </a:rPr>
              <a:t>i</a:t>
            </a:r>
            <a:r>
              <a:rPr sz="1588" spc="202" dirty="0">
                <a:solidFill>
                  <a:srgbClr val="FFFFFF"/>
                </a:solidFill>
                <a:latin typeface="Verdana"/>
                <a:cs typeface="Verdana"/>
              </a:rPr>
              <a:t>c</a:t>
            </a:r>
            <a:r>
              <a:rPr sz="1588" spc="-141" dirty="0">
                <a:solidFill>
                  <a:srgbClr val="FFFFFF"/>
                </a:solidFill>
                <a:latin typeface="Verdana"/>
                <a:cs typeface="Verdana"/>
              </a:rPr>
              <a:t> </a:t>
            </a:r>
            <a:r>
              <a:rPr sz="1588" spc="-35" dirty="0">
                <a:solidFill>
                  <a:srgbClr val="FFFFFF"/>
                </a:solidFill>
                <a:latin typeface="Verdana"/>
                <a:cs typeface="Verdana"/>
              </a:rPr>
              <a:t>u</a:t>
            </a:r>
            <a:r>
              <a:rPr sz="1588" spc="-88" dirty="0">
                <a:solidFill>
                  <a:srgbClr val="FFFFFF"/>
                </a:solidFill>
                <a:latin typeface="Verdana"/>
                <a:cs typeface="Verdana"/>
              </a:rPr>
              <a:t>t</a:t>
            </a:r>
            <a:r>
              <a:rPr sz="1588" spc="-106" dirty="0">
                <a:solidFill>
                  <a:srgbClr val="FFFFFF"/>
                </a:solidFill>
                <a:latin typeface="Verdana"/>
                <a:cs typeface="Verdana"/>
              </a:rPr>
              <a:t>il</a:t>
            </a:r>
            <a:r>
              <a:rPr sz="1588" spc="-124" dirty="0">
                <a:solidFill>
                  <a:srgbClr val="FFFFFF"/>
                </a:solidFill>
                <a:latin typeface="Verdana"/>
                <a:cs typeface="Verdana"/>
              </a:rPr>
              <a:t>i</a:t>
            </a:r>
            <a:r>
              <a:rPr sz="1588" spc="-88" dirty="0">
                <a:solidFill>
                  <a:srgbClr val="FFFFFF"/>
                </a:solidFill>
                <a:latin typeface="Verdana"/>
                <a:cs typeface="Verdana"/>
              </a:rPr>
              <a:t>t</a:t>
            </a:r>
            <a:r>
              <a:rPr sz="1588" spc="-84" dirty="0">
                <a:solidFill>
                  <a:srgbClr val="FFFFFF"/>
                </a:solidFill>
                <a:latin typeface="Verdana"/>
                <a:cs typeface="Verdana"/>
              </a:rPr>
              <a:t>y</a:t>
            </a:r>
            <a:endParaRPr sz="1588" dirty="0">
              <a:latin typeface="Verdana"/>
              <a:cs typeface="Verdana"/>
            </a:endParaRPr>
          </a:p>
        </p:txBody>
      </p:sp>
      <p:pic>
        <p:nvPicPr>
          <p:cNvPr id="8" name="object 8"/>
          <p:cNvPicPr/>
          <p:nvPr/>
        </p:nvPicPr>
        <p:blipFill>
          <a:blip r:embed="rId5" cstate="print"/>
          <a:stretch>
            <a:fillRect/>
          </a:stretch>
        </p:blipFill>
        <p:spPr>
          <a:xfrm>
            <a:off x="5048026" y="2320962"/>
            <a:ext cx="2209352" cy="441064"/>
          </a:xfrm>
          <a:prstGeom prst="rect">
            <a:avLst/>
          </a:prstGeom>
        </p:spPr>
      </p:pic>
      <p:sp>
        <p:nvSpPr>
          <p:cNvPr id="9" name="object 9"/>
          <p:cNvSpPr txBox="1"/>
          <p:nvPr/>
        </p:nvSpPr>
        <p:spPr>
          <a:xfrm>
            <a:off x="2169918" y="1832374"/>
            <a:ext cx="4498601" cy="829357"/>
          </a:xfrm>
          <a:prstGeom prst="rect">
            <a:avLst/>
          </a:prstGeom>
        </p:spPr>
        <p:txBody>
          <a:bodyPr vert="horz" wrap="square" lIns="0" tIns="14568" rIns="0" bIns="0" rtlCol="0">
            <a:spAutoFit/>
          </a:bodyPr>
          <a:lstStyle/>
          <a:p>
            <a:pPr marL="302575" algn="ctr">
              <a:spcBef>
                <a:spcPts val="115"/>
              </a:spcBef>
            </a:pPr>
            <a:r>
              <a:rPr sz="1721" spc="79" dirty="0">
                <a:solidFill>
                  <a:schemeClr val="bg1"/>
                </a:solidFill>
                <a:latin typeface="+mj-lt"/>
                <a:cs typeface="Verdana"/>
              </a:rPr>
              <a:t>“</a:t>
            </a:r>
            <a:r>
              <a:rPr lang="en-GB" sz="1721" spc="79" dirty="0">
                <a:solidFill>
                  <a:schemeClr val="bg1"/>
                </a:solidFill>
                <a:latin typeface="+mj-lt"/>
                <a:cs typeface="Verdana"/>
              </a:rPr>
              <a:t>Charitable Purpose” </a:t>
            </a:r>
            <a:r>
              <a:rPr sz="1721" spc="-128" dirty="0">
                <a:solidFill>
                  <a:schemeClr val="bg1"/>
                </a:solidFill>
                <a:latin typeface="+mj-lt"/>
                <a:cs typeface="Verdana"/>
              </a:rPr>
              <a:t>i</a:t>
            </a:r>
            <a:r>
              <a:rPr sz="1721" spc="-26" dirty="0">
                <a:solidFill>
                  <a:schemeClr val="bg1"/>
                </a:solidFill>
                <a:latin typeface="+mj-lt"/>
                <a:cs typeface="Verdana"/>
              </a:rPr>
              <a:t>n</a:t>
            </a:r>
            <a:r>
              <a:rPr sz="1721" spc="238" dirty="0">
                <a:solidFill>
                  <a:schemeClr val="bg1"/>
                </a:solidFill>
                <a:latin typeface="+mj-lt"/>
                <a:cs typeface="Verdana"/>
              </a:rPr>
              <a:t>c</a:t>
            </a:r>
            <a:r>
              <a:rPr sz="1721" spc="-128" dirty="0">
                <a:solidFill>
                  <a:schemeClr val="bg1"/>
                </a:solidFill>
                <a:latin typeface="+mj-lt"/>
                <a:cs typeface="Verdana"/>
              </a:rPr>
              <a:t>l</a:t>
            </a:r>
            <a:r>
              <a:rPr sz="1721" spc="-31" dirty="0">
                <a:solidFill>
                  <a:schemeClr val="bg1"/>
                </a:solidFill>
                <a:latin typeface="+mj-lt"/>
                <a:cs typeface="Verdana"/>
              </a:rPr>
              <a:t>u</a:t>
            </a:r>
            <a:r>
              <a:rPr sz="1721" spc="115" dirty="0">
                <a:solidFill>
                  <a:schemeClr val="bg1"/>
                </a:solidFill>
                <a:latin typeface="+mj-lt"/>
                <a:cs typeface="Verdana"/>
              </a:rPr>
              <a:t>d</a:t>
            </a:r>
            <a:r>
              <a:rPr sz="1721" spc="110" dirty="0">
                <a:solidFill>
                  <a:schemeClr val="bg1"/>
                </a:solidFill>
                <a:latin typeface="+mj-lt"/>
                <a:cs typeface="Verdana"/>
              </a:rPr>
              <a:t>e</a:t>
            </a:r>
            <a:r>
              <a:rPr sz="1721" spc="-221" dirty="0">
                <a:solidFill>
                  <a:schemeClr val="bg1"/>
                </a:solidFill>
                <a:latin typeface="+mj-lt"/>
                <a:cs typeface="Verdana"/>
              </a:rPr>
              <a:t>s</a:t>
            </a:r>
            <a:endParaRPr sz="1721" dirty="0">
              <a:solidFill>
                <a:schemeClr val="bg1"/>
              </a:solidFill>
              <a:latin typeface="+mj-lt"/>
              <a:cs typeface="Verdana"/>
            </a:endParaRPr>
          </a:p>
          <a:p>
            <a:pPr>
              <a:spcBef>
                <a:spcPts val="4"/>
              </a:spcBef>
            </a:pPr>
            <a:endParaRPr sz="1985" dirty="0">
              <a:latin typeface="Verdana"/>
              <a:cs typeface="Verdana"/>
            </a:endParaRPr>
          </a:p>
          <a:p>
            <a:pPr marL="11206">
              <a:tabLst>
                <a:tab pos="3477931" algn="l"/>
              </a:tabLst>
            </a:pPr>
            <a:r>
              <a:rPr sz="1588" spc="-132" dirty="0">
                <a:solidFill>
                  <a:srgbClr val="FFFFFF"/>
                </a:solidFill>
                <a:latin typeface="Verdana"/>
                <a:cs typeface="Verdana"/>
              </a:rPr>
              <a:t>R</a:t>
            </a:r>
            <a:r>
              <a:rPr sz="1588" spc="93" dirty="0">
                <a:solidFill>
                  <a:srgbClr val="FFFFFF"/>
                </a:solidFill>
                <a:latin typeface="Verdana"/>
                <a:cs typeface="Verdana"/>
              </a:rPr>
              <a:t>e</a:t>
            </a:r>
            <a:r>
              <a:rPr sz="1588" spc="-124" dirty="0">
                <a:solidFill>
                  <a:srgbClr val="FFFFFF"/>
                </a:solidFill>
                <a:latin typeface="Verdana"/>
                <a:cs typeface="Verdana"/>
              </a:rPr>
              <a:t>l</a:t>
            </a:r>
            <a:r>
              <a:rPr sz="1588" spc="-106" dirty="0">
                <a:solidFill>
                  <a:srgbClr val="FFFFFF"/>
                </a:solidFill>
                <a:latin typeface="Verdana"/>
                <a:cs typeface="Verdana"/>
              </a:rPr>
              <a:t>i</a:t>
            </a:r>
            <a:r>
              <a:rPr sz="1588" spc="93" dirty="0">
                <a:solidFill>
                  <a:srgbClr val="FFFFFF"/>
                </a:solidFill>
                <a:latin typeface="Verdana"/>
                <a:cs typeface="Verdana"/>
              </a:rPr>
              <a:t>e</a:t>
            </a:r>
            <a:r>
              <a:rPr sz="1588" spc="-57" dirty="0">
                <a:solidFill>
                  <a:srgbClr val="FFFFFF"/>
                </a:solidFill>
                <a:latin typeface="Verdana"/>
                <a:cs typeface="Verdana"/>
              </a:rPr>
              <a:t>f</a:t>
            </a:r>
            <a:r>
              <a:rPr sz="1588" spc="-137" dirty="0">
                <a:solidFill>
                  <a:srgbClr val="FFFFFF"/>
                </a:solidFill>
                <a:latin typeface="Verdana"/>
                <a:cs typeface="Verdana"/>
              </a:rPr>
              <a:t> </a:t>
            </a:r>
            <a:r>
              <a:rPr sz="1588" spc="84" dirty="0">
                <a:solidFill>
                  <a:srgbClr val="FFFFFF"/>
                </a:solidFill>
                <a:latin typeface="Verdana"/>
                <a:cs typeface="Verdana"/>
              </a:rPr>
              <a:t>o</a:t>
            </a:r>
            <a:r>
              <a:rPr sz="1588" spc="-57" dirty="0">
                <a:solidFill>
                  <a:srgbClr val="FFFFFF"/>
                </a:solidFill>
                <a:latin typeface="Verdana"/>
                <a:cs typeface="Verdana"/>
              </a:rPr>
              <a:t>f</a:t>
            </a:r>
            <a:r>
              <a:rPr sz="1588" spc="-119" dirty="0">
                <a:solidFill>
                  <a:srgbClr val="FFFFFF"/>
                </a:solidFill>
                <a:latin typeface="Verdana"/>
                <a:cs typeface="Verdana"/>
              </a:rPr>
              <a:t> </a:t>
            </a:r>
            <a:r>
              <a:rPr sz="1588" spc="-71" dirty="0">
                <a:solidFill>
                  <a:srgbClr val="FFFFFF"/>
                </a:solidFill>
                <a:latin typeface="Verdana"/>
                <a:cs typeface="Verdana"/>
              </a:rPr>
              <a:t>t</a:t>
            </a:r>
            <a:r>
              <a:rPr sz="1588" spc="-31" dirty="0">
                <a:solidFill>
                  <a:srgbClr val="FFFFFF"/>
                </a:solidFill>
                <a:latin typeface="Verdana"/>
                <a:cs typeface="Verdana"/>
              </a:rPr>
              <a:t>h</a:t>
            </a:r>
            <a:r>
              <a:rPr sz="1588" spc="93" dirty="0">
                <a:solidFill>
                  <a:srgbClr val="FFFFFF"/>
                </a:solidFill>
                <a:latin typeface="Verdana"/>
                <a:cs typeface="Verdana"/>
              </a:rPr>
              <a:t>e</a:t>
            </a:r>
            <a:r>
              <a:rPr sz="1588" spc="-128" dirty="0">
                <a:solidFill>
                  <a:srgbClr val="FFFFFF"/>
                </a:solidFill>
                <a:latin typeface="Verdana"/>
                <a:cs typeface="Verdana"/>
              </a:rPr>
              <a:t> </a:t>
            </a:r>
            <a:r>
              <a:rPr sz="1588" spc="93" dirty="0">
                <a:solidFill>
                  <a:srgbClr val="FFFFFF"/>
                </a:solidFill>
                <a:latin typeface="Verdana"/>
                <a:cs typeface="Verdana"/>
              </a:rPr>
              <a:t>p</a:t>
            </a:r>
            <a:r>
              <a:rPr sz="1588" spc="71" dirty="0">
                <a:solidFill>
                  <a:srgbClr val="FFFFFF"/>
                </a:solidFill>
                <a:latin typeface="Verdana"/>
                <a:cs typeface="Verdana"/>
              </a:rPr>
              <a:t>o</a:t>
            </a:r>
            <a:r>
              <a:rPr sz="1588" spc="84" dirty="0">
                <a:solidFill>
                  <a:srgbClr val="FFFFFF"/>
                </a:solidFill>
                <a:latin typeface="Verdana"/>
                <a:cs typeface="Verdana"/>
              </a:rPr>
              <a:t>o</a:t>
            </a:r>
            <a:r>
              <a:rPr sz="1588" spc="-199" dirty="0">
                <a:solidFill>
                  <a:srgbClr val="FFFFFF"/>
                </a:solidFill>
                <a:latin typeface="Verdana"/>
                <a:cs typeface="Verdana"/>
              </a:rPr>
              <a:t>r</a:t>
            </a:r>
            <a:r>
              <a:rPr sz="1588" dirty="0">
                <a:solidFill>
                  <a:srgbClr val="FFFFFF"/>
                </a:solidFill>
                <a:latin typeface="Verdana"/>
                <a:cs typeface="Verdana"/>
              </a:rPr>
              <a:t>	</a:t>
            </a:r>
            <a:r>
              <a:rPr sz="2382" spc="-218" baseline="1543" dirty="0">
                <a:solidFill>
                  <a:srgbClr val="FFFFFF"/>
                </a:solidFill>
                <a:latin typeface="Verdana"/>
                <a:cs typeface="Verdana"/>
              </a:rPr>
              <a:t>E</a:t>
            </a:r>
            <a:r>
              <a:rPr sz="2382" spc="139" baseline="1543" dirty="0">
                <a:solidFill>
                  <a:srgbClr val="FFFFFF"/>
                </a:solidFill>
                <a:latin typeface="Verdana"/>
                <a:cs typeface="Verdana"/>
              </a:rPr>
              <a:t>d</a:t>
            </a:r>
            <a:r>
              <a:rPr sz="2382" spc="-53" baseline="1543" dirty="0">
                <a:solidFill>
                  <a:srgbClr val="FFFFFF"/>
                </a:solidFill>
                <a:latin typeface="Verdana"/>
                <a:cs typeface="Verdana"/>
              </a:rPr>
              <a:t>u</a:t>
            </a:r>
            <a:r>
              <a:rPr sz="2382" spc="311" baseline="1543" dirty="0">
                <a:solidFill>
                  <a:srgbClr val="FFFFFF"/>
                </a:solidFill>
                <a:latin typeface="Verdana"/>
                <a:cs typeface="Verdana"/>
              </a:rPr>
              <a:t>c</a:t>
            </a:r>
            <a:r>
              <a:rPr sz="2382" spc="191" baseline="1543" dirty="0">
                <a:solidFill>
                  <a:srgbClr val="FFFFFF"/>
                </a:solidFill>
                <a:latin typeface="Verdana"/>
                <a:cs typeface="Verdana"/>
              </a:rPr>
              <a:t>a</a:t>
            </a:r>
            <a:r>
              <a:rPr sz="2382" spc="-132" baseline="1543" dirty="0">
                <a:solidFill>
                  <a:srgbClr val="FFFFFF"/>
                </a:solidFill>
                <a:latin typeface="Verdana"/>
                <a:cs typeface="Verdana"/>
              </a:rPr>
              <a:t>t</a:t>
            </a:r>
            <a:r>
              <a:rPr sz="2382" spc="-158" baseline="1543" dirty="0">
                <a:solidFill>
                  <a:srgbClr val="FFFFFF"/>
                </a:solidFill>
                <a:latin typeface="Verdana"/>
                <a:cs typeface="Verdana"/>
              </a:rPr>
              <a:t>i</a:t>
            </a:r>
            <a:r>
              <a:rPr sz="2382" spc="106" baseline="1543" dirty="0">
                <a:solidFill>
                  <a:srgbClr val="FFFFFF"/>
                </a:solidFill>
                <a:latin typeface="Verdana"/>
                <a:cs typeface="Verdana"/>
              </a:rPr>
              <a:t>o</a:t>
            </a:r>
            <a:r>
              <a:rPr sz="2382" spc="-46" baseline="1543" dirty="0">
                <a:solidFill>
                  <a:srgbClr val="FFFFFF"/>
                </a:solidFill>
                <a:latin typeface="Verdana"/>
                <a:cs typeface="Verdana"/>
              </a:rPr>
              <a:t>n</a:t>
            </a:r>
            <a:endParaRPr sz="2382" baseline="1543" dirty="0">
              <a:latin typeface="Verdana"/>
              <a:cs typeface="Verdana"/>
            </a:endParaRPr>
          </a:p>
        </p:txBody>
      </p:sp>
      <p:pic>
        <p:nvPicPr>
          <p:cNvPr id="10" name="object 10"/>
          <p:cNvPicPr/>
          <p:nvPr/>
        </p:nvPicPr>
        <p:blipFill>
          <a:blip r:embed="rId6" cstate="print"/>
          <a:stretch>
            <a:fillRect/>
          </a:stretch>
        </p:blipFill>
        <p:spPr>
          <a:xfrm>
            <a:off x="2712271" y="2940872"/>
            <a:ext cx="1456316" cy="375172"/>
          </a:xfrm>
          <a:prstGeom prst="rect">
            <a:avLst/>
          </a:prstGeom>
        </p:spPr>
      </p:pic>
      <p:sp>
        <p:nvSpPr>
          <p:cNvPr id="11" name="object 11"/>
          <p:cNvSpPr txBox="1"/>
          <p:nvPr/>
        </p:nvSpPr>
        <p:spPr>
          <a:xfrm>
            <a:off x="3164940" y="2984763"/>
            <a:ext cx="553010" cy="256809"/>
          </a:xfrm>
          <a:prstGeom prst="rect">
            <a:avLst/>
          </a:prstGeom>
        </p:spPr>
        <p:txBody>
          <a:bodyPr vert="horz" wrap="square" lIns="0" tIns="12326" rIns="0" bIns="0" rtlCol="0">
            <a:spAutoFit/>
          </a:bodyPr>
          <a:lstStyle/>
          <a:p>
            <a:pPr marL="11206">
              <a:spcBef>
                <a:spcPts val="97"/>
              </a:spcBef>
            </a:pPr>
            <a:r>
              <a:rPr sz="1588" spc="-26" dirty="0">
                <a:solidFill>
                  <a:srgbClr val="FFFFFF"/>
                </a:solidFill>
                <a:latin typeface="Verdana"/>
                <a:cs typeface="Verdana"/>
              </a:rPr>
              <a:t>Y</a:t>
            </a:r>
            <a:r>
              <a:rPr sz="1588" spc="71" dirty="0">
                <a:solidFill>
                  <a:srgbClr val="FFFFFF"/>
                </a:solidFill>
                <a:latin typeface="Verdana"/>
                <a:cs typeface="Verdana"/>
              </a:rPr>
              <a:t>o</a:t>
            </a:r>
            <a:r>
              <a:rPr sz="1588" spc="93" dirty="0">
                <a:solidFill>
                  <a:srgbClr val="FFFFFF"/>
                </a:solidFill>
                <a:latin typeface="Verdana"/>
                <a:cs typeface="Verdana"/>
              </a:rPr>
              <a:t>g</a:t>
            </a:r>
            <a:r>
              <a:rPr sz="1588" spc="137" dirty="0">
                <a:solidFill>
                  <a:srgbClr val="FFFFFF"/>
                </a:solidFill>
                <a:latin typeface="Verdana"/>
                <a:cs typeface="Verdana"/>
              </a:rPr>
              <a:t>a</a:t>
            </a:r>
            <a:endParaRPr sz="1588">
              <a:latin typeface="Verdana"/>
              <a:cs typeface="Verdana"/>
            </a:endParaRPr>
          </a:p>
        </p:txBody>
      </p:sp>
      <p:pic>
        <p:nvPicPr>
          <p:cNvPr id="12" name="object 12"/>
          <p:cNvPicPr/>
          <p:nvPr/>
        </p:nvPicPr>
        <p:blipFill>
          <a:blip r:embed="rId7" cstate="print"/>
          <a:stretch>
            <a:fillRect/>
          </a:stretch>
        </p:blipFill>
        <p:spPr>
          <a:xfrm>
            <a:off x="5054749" y="2904565"/>
            <a:ext cx="1417319" cy="379206"/>
          </a:xfrm>
          <a:prstGeom prst="rect">
            <a:avLst/>
          </a:prstGeom>
        </p:spPr>
      </p:pic>
      <p:sp>
        <p:nvSpPr>
          <p:cNvPr id="13" name="object 13"/>
          <p:cNvSpPr txBox="1"/>
          <p:nvPr/>
        </p:nvSpPr>
        <p:spPr>
          <a:xfrm>
            <a:off x="5116165" y="2959272"/>
            <a:ext cx="1299882" cy="235917"/>
          </a:xfrm>
          <a:prstGeom prst="rect">
            <a:avLst/>
          </a:prstGeom>
        </p:spPr>
        <p:txBody>
          <a:bodyPr vert="horz" wrap="square" lIns="0" tIns="11766" rIns="0" bIns="0" rtlCol="0">
            <a:spAutoFit/>
          </a:bodyPr>
          <a:lstStyle/>
          <a:p>
            <a:pPr marL="11206">
              <a:spcBef>
                <a:spcPts val="93"/>
              </a:spcBef>
            </a:pPr>
            <a:r>
              <a:rPr sz="1456" spc="141" dirty="0">
                <a:solidFill>
                  <a:srgbClr val="FFFFFF"/>
                </a:solidFill>
                <a:latin typeface="Verdana"/>
                <a:cs typeface="Verdana"/>
              </a:rPr>
              <a:t>M</a:t>
            </a:r>
            <a:r>
              <a:rPr sz="1456" spc="79" dirty="0">
                <a:solidFill>
                  <a:srgbClr val="FFFFFF"/>
                </a:solidFill>
                <a:latin typeface="Verdana"/>
                <a:cs typeface="Verdana"/>
              </a:rPr>
              <a:t>e</a:t>
            </a:r>
            <a:r>
              <a:rPr sz="1456" spc="84" dirty="0">
                <a:solidFill>
                  <a:srgbClr val="FFFFFF"/>
                </a:solidFill>
                <a:latin typeface="Verdana"/>
                <a:cs typeface="Verdana"/>
              </a:rPr>
              <a:t>d</a:t>
            </a:r>
            <a:r>
              <a:rPr sz="1456" spc="-128" dirty="0">
                <a:solidFill>
                  <a:srgbClr val="FFFFFF"/>
                </a:solidFill>
                <a:latin typeface="Verdana"/>
                <a:cs typeface="Verdana"/>
              </a:rPr>
              <a:t>i</a:t>
            </a:r>
            <a:r>
              <a:rPr sz="1456" spc="190" dirty="0">
                <a:solidFill>
                  <a:srgbClr val="FFFFFF"/>
                </a:solidFill>
                <a:latin typeface="Verdana"/>
                <a:cs typeface="Verdana"/>
              </a:rPr>
              <a:t>c</a:t>
            </a:r>
            <a:r>
              <a:rPr sz="1456" spc="115" dirty="0">
                <a:solidFill>
                  <a:srgbClr val="FFFFFF"/>
                </a:solidFill>
                <a:latin typeface="Verdana"/>
                <a:cs typeface="Verdana"/>
              </a:rPr>
              <a:t>a</a:t>
            </a:r>
            <a:r>
              <a:rPr sz="1456" spc="-110" dirty="0">
                <a:solidFill>
                  <a:srgbClr val="FFFFFF"/>
                </a:solidFill>
                <a:latin typeface="Verdana"/>
                <a:cs typeface="Verdana"/>
              </a:rPr>
              <a:t>l</a:t>
            </a:r>
            <a:r>
              <a:rPr sz="1456" spc="-132" dirty="0">
                <a:solidFill>
                  <a:srgbClr val="FFFFFF"/>
                </a:solidFill>
                <a:latin typeface="Verdana"/>
                <a:cs typeface="Verdana"/>
              </a:rPr>
              <a:t> </a:t>
            </a:r>
            <a:r>
              <a:rPr sz="1456" spc="-141" dirty="0">
                <a:solidFill>
                  <a:srgbClr val="FFFFFF"/>
                </a:solidFill>
                <a:latin typeface="Verdana"/>
                <a:cs typeface="Verdana"/>
              </a:rPr>
              <a:t>R</a:t>
            </a:r>
            <a:r>
              <a:rPr sz="1456" spc="93" dirty="0">
                <a:solidFill>
                  <a:srgbClr val="FFFFFF"/>
                </a:solidFill>
                <a:latin typeface="Verdana"/>
                <a:cs typeface="Verdana"/>
              </a:rPr>
              <a:t>e</a:t>
            </a:r>
            <a:r>
              <a:rPr sz="1456" spc="-97" dirty="0">
                <a:solidFill>
                  <a:srgbClr val="FFFFFF"/>
                </a:solidFill>
                <a:latin typeface="Verdana"/>
                <a:cs typeface="Verdana"/>
              </a:rPr>
              <a:t>l</a:t>
            </a:r>
            <a:r>
              <a:rPr sz="1456" spc="-115" dirty="0">
                <a:solidFill>
                  <a:srgbClr val="FFFFFF"/>
                </a:solidFill>
                <a:latin typeface="Verdana"/>
                <a:cs typeface="Verdana"/>
              </a:rPr>
              <a:t>i</a:t>
            </a:r>
            <a:r>
              <a:rPr sz="1456" spc="79" dirty="0">
                <a:solidFill>
                  <a:srgbClr val="FFFFFF"/>
                </a:solidFill>
                <a:latin typeface="Verdana"/>
                <a:cs typeface="Verdana"/>
              </a:rPr>
              <a:t>e</a:t>
            </a:r>
            <a:r>
              <a:rPr sz="1456" spc="-57" dirty="0">
                <a:solidFill>
                  <a:srgbClr val="FFFFFF"/>
                </a:solidFill>
                <a:latin typeface="Verdana"/>
                <a:cs typeface="Verdana"/>
              </a:rPr>
              <a:t>f</a:t>
            </a:r>
            <a:endParaRPr sz="1456">
              <a:latin typeface="Verdana"/>
              <a:cs typeface="Verdana"/>
            </a:endParaRPr>
          </a:p>
        </p:txBody>
      </p:sp>
      <p:pic>
        <p:nvPicPr>
          <p:cNvPr id="14" name="object 14"/>
          <p:cNvPicPr/>
          <p:nvPr/>
        </p:nvPicPr>
        <p:blipFill>
          <a:blip r:embed="rId8" cstate="print"/>
          <a:stretch>
            <a:fillRect/>
          </a:stretch>
        </p:blipFill>
        <p:spPr>
          <a:xfrm>
            <a:off x="1667436" y="3490857"/>
            <a:ext cx="2494429" cy="1086521"/>
          </a:xfrm>
          <a:prstGeom prst="rect">
            <a:avLst/>
          </a:prstGeom>
        </p:spPr>
      </p:pic>
      <p:sp>
        <p:nvSpPr>
          <p:cNvPr id="15" name="object 15"/>
          <p:cNvSpPr txBox="1"/>
          <p:nvPr/>
        </p:nvSpPr>
        <p:spPr>
          <a:xfrm>
            <a:off x="1801495" y="3552269"/>
            <a:ext cx="2233332" cy="939518"/>
          </a:xfrm>
          <a:prstGeom prst="rect">
            <a:avLst/>
          </a:prstGeom>
        </p:spPr>
        <p:txBody>
          <a:bodyPr vert="horz" wrap="square" lIns="0" tIns="30256" rIns="0" bIns="0" rtlCol="0">
            <a:spAutoFit/>
          </a:bodyPr>
          <a:lstStyle/>
          <a:p>
            <a:pPr marL="10646" marR="4483" indent="-1681" algn="ctr">
              <a:lnSpc>
                <a:spcPct val="92600"/>
              </a:lnSpc>
              <a:spcBef>
                <a:spcPts val="238"/>
              </a:spcBef>
            </a:pPr>
            <a:r>
              <a:rPr sz="1588" spc="-18" dirty="0">
                <a:solidFill>
                  <a:srgbClr val="FFFFFF"/>
                </a:solidFill>
                <a:latin typeface="Verdana"/>
                <a:cs typeface="Verdana"/>
              </a:rPr>
              <a:t>P</a:t>
            </a:r>
            <a:r>
              <a:rPr sz="1588" spc="-202" dirty="0">
                <a:solidFill>
                  <a:srgbClr val="FFFFFF"/>
                </a:solidFill>
                <a:latin typeface="Verdana"/>
                <a:cs typeface="Verdana"/>
              </a:rPr>
              <a:t>r</a:t>
            </a:r>
            <a:r>
              <a:rPr sz="1588" spc="93" dirty="0">
                <a:solidFill>
                  <a:srgbClr val="FFFFFF"/>
                </a:solidFill>
                <a:latin typeface="Verdana"/>
                <a:cs typeface="Verdana"/>
              </a:rPr>
              <a:t>e</a:t>
            </a:r>
            <a:r>
              <a:rPr sz="1588" spc="-207" dirty="0">
                <a:solidFill>
                  <a:srgbClr val="FFFFFF"/>
                </a:solidFill>
                <a:latin typeface="Verdana"/>
                <a:cs typeface="Verdana"/>
              </a:rPr>
              <a:t>s</a:t>
            </a:r>
            <a:r>
              <a:rPr sz="1588" spc="93" dirty="0">
                <a:solidFill>
                  <a:srgbClr val="FFFFFF"/>
                </a:solidFill>
                <a:latin typeface="Verdana"/>
                <a:cs typeface="Verdana"/>
              </a:rPr>
              <a:t>e</a:t>
            </a:r>
            <a:r>
              <a:rPr sz="1588" spc="-216" dirty="0">
                <a:solidFill>
                  <a:srgbClr val="FFFFFF"/>
                </a:solidFill>
                <a:latin typeface="Verdana"/>
                <a:cs typeface="Verdana"/>
              </a:rPr>
              <a:t>r</a:t>
            </a:r>
            <a:r>
              <a:rPr sz="1588" spc="-35" dirty="0">
                <a:solidFill>
                  <a:srgbClr val="FFFFFF"/>
                </a:solidFill>
                <a:latin typeface="Verdana"/>
                <a:cs typeface="Verdana"/>
              </a:rPr>
              <a:t>v</a:t>
            </a:r>
            <a:r>
              <a:rPr sz="1588" spc="128" dirty="0">
                <a:solidFill>
                  <a:srgbClr val="FFFFFF"/>
                </a:solidFill>
                <a:latin typeface="Verdana"/>
                <a:cs typeface="Verdana"/>
              </a:rPr>
              <a:t>a</a:t>
            </a:r>
            <a:r>
              <a:rPr sz="1588" spc="-88" dirty="0">
                <a:solidFill>
                  <a:srgbClr val="FFFFFF"/>
                </a:solidFill>
                <a:latin typeface="Verdana"/>
                <a:cs typeface="Verdana"/>
              </a:rPr>
              <a:t>t</a:t>
            </a:r>
            <a:r>
              <a:rPr sz="1588" spc="-106" dirty="0">
                <a:solidFill>
                  <a:srgbClr val="FFFFFF"/>
                </a:solidFill>
                <a:latin typeface="Verdana"/>
                <a:cs typeface="Verdana"/>
              </a:rPr>
              <a:t>i</a:t>
            </a:r>
            <a:r>
              <a:rPr sz="1588" spc="71" dirty="0">
                <a:solidFill>
                  <a:srgbClr val="FFFFFF"/>
                </a:solidFill>
                <a:latin typeface="Verdana"/>
                <a:cs typeface="Verdana"/>
              </a:rPr>
              <a:t>o</a:t>
            </a:r>
            <a:r>
              <a:rPr sz="1588" spc="-31" dirty="0">
                <a:solidFill>
                  <a:srgbClr val="FFFFFF"/>
                </a:solidFill>
                <a:latin typeface="Verdana"/>
                <a:cs typeface="Verdana"/>
              </a:rPr>
              <a:t>n</a:t>
            </a:r>
            <a:r>
              <a:rPr sz="1588" spc="-115" dirty="0">
                <a:solidFill>
                  <a:srgbClr val="FFFFFF"/>
                </a:solidFill>
                <a:latin typeface="Verdana"/>
                <a:cs typeface="Verdana"/>
              </a:rPr>
              <a:t> </a:t>
            </a:r>
            <a:r>
              <a:rPr sz="1588" spc="84" dirty="0">
                <a:solidFill>
                  <a:srgbClr val="FFFFFF"/>
                </a:solidFill>
                <a:latin typeface="Verdana"/>
                <a:cs typeface="Verdana"/>
              </a:rPr>
              <a:t>o</a:t>
            </a:r>
            <a:r>
              <a:rPr sz="1588" spc="-57" dirty="0">
                <a:solidFill>
                  <a:srgbClr val="FFFFFF"/>
                </a:solidFill>
                <a:latin typeface="Verdana"/>
                <a:cs typeface="Verdana"/>
              </a:rPr>
              <a:t>f  </a:t>
            </a:r>
            <a:r>
              <a:rPr sz="1588" spc="-31" dirty="0">
                <a:solidFill>
                  <a:srgbClr val="FFFFFF"/>
                </a:solidFill>
                <a:latin typeface="Verdana"/>
                <a:cs typeface="Verdana"/>
              </a:rPr>
              <a:t>environment </a:t>
            </a:r>
            <a:r>
              <a:rPr sz="1588" spc="-26" dirty="0">
                <a:solidFill>
                  <a:srgbClr val="FFFFFF"/>
                </a:solidFill>
                <a:latin typeface="Verdana"/>
                <a:cs typeface="Verdana"/>
              </a:rPr>
              <a:t> </a:t>
            </a:r>
            <a:r>
              <a:rPr sz="1588" spc="-163" dirty="0">
                <a:solidFill>
                  <a:srgbClr val="FFFFFF"/>
                </a:solidFill>
                <a:latin typeface="Verdana"/>
                <a:cs typeface="Verdana"/>
              </a:rPr>
              <a:t>(</a:t>
            </a:r>
            <a:r>
              <a:rPr sz="1588" spc="-106" dirty="0">
                <a:solidFill>
                  <a:srgbClr val="FFFFFF"/>
                </a:solidFill>
                <a:latin typeface="Verdana"/>
                <a:cs typeface="Verdana"/>
              </a:rPr>
              <a:t>i</a:t>
            </a:r>
            <a:r>
              <a:rPr sz="1588" spc="-31" dirty="0">
                <a:solidFill>
                  <a:srgbClr val="FFFFFF"/>
                </a:solidFill>
                <a:latin typeface="Verdana"/>
                <a:cs typeface="Verdana"/>
              </a:rPr>
              <a:t>n</a:t>
            </a:r>
            <a:r>
              <a:rPr sz="1588" spc="190" dirty="0">
                <a:solidFill>
                  <a:srgbClr val="FFFFFF"/>
                </a:solidFill>
                <a:latin typeface="Verdana"/>
                <a:cs typeface="Verdana"/>
              </a:rPr>
              <a:t>c</a:t>
            </a:r>
            <a:r>
              <a:rPr sz="1588" spc="-106" dirty="0">
                <a:solidFill>
                  <a:srgbClr val="FFFFFF"/>
                </a:solidFill>
                <a:latin typeface="Verdana"/>
                <a:cs typeface="Verdana"/>
              </a:rPr>
              <a:t>l</a:t>
            </a:r>
            <a:r>
              <a:rPr sz="1588" spc="-35" dirty="0">
                <a:solidFill>
                  <a:srgbClr val="FFFFFF"/>
                </a:solidFill>
                <a:latin typeface="Verdana"/>
                <a:cs typeface="Verdana"/>
              </a:rPr>
              <a:t>u</a:t>
            </a:r>
            <a:r>
              <a:rPr sz="1588" spc="93" dirty="0">
                <a:solidFill>
                  <a:srgbClr val="FFFFFF"/>
                </a:solidFill>
                <a:latin typeface="Verdana"/>
                <a:cs typeface="Verdana"/>
              </a:rPr>
              <a:t>d</a:t>
            </a:r>
            <a:r>
              <a:rPr sz="1588" spc="-106" dirty="0">
                <a:solidFill>
                  <a:srgbClr val="FFFFFF"/>
                </a:solidFill>
                <a:latin typeface="Verdana"/>
                <a:cs typeface="Verdana"/>
              </a:rPr>
              <a:t>i</a:t>
            </a:r>
            <a:r>
              <a:rPr sz="1588" spc="-31" dirty="0">
                <a:solidFill>
                  <a:srgbClr val="FFFFFF"/>
                </a:solidFill>
                <a:latin typeface="Verdana"/>
                <a:cs typeface="Verdana"/>
              </a:rPr>
              <a:t>n</a:t>
            </a:r>
            <a:r>
              <a:rPr sz="1588" spc="84" dirty="0">
                <a:solidFill>
                  <a:srgbClr val="FFFFFF"/>
                </a:solidFill>
                <a:latin typeface="Verdana"/>
                <a:cs typeface="Verdana"/>
              </a:rPr>
              <a:t>g</a:t>
            </a:r>
            <a:r>
              <a:rPr sz="1588" spc="-101" dirty="0">
                <a:solidFill>
                  <a:srgbClr val="FFFFFF"/>
                </a:solidFill>
                <a:latin typeface="Verdana"/>
                <a:cs typeface="Verdana"/>
              </a:rPr>
              <a:t> </a:t>
            </a:r>
            <a:r>
              <a:rPr sz="1588" spc="9" dirty="0">
                <a:solidFill>
                  <a:srgbClr val="FFFFFF"/>
                </a:solidFill>
                <a:latin typeface="Verdana"/>
                <a:cs typeface="Verdana"/>
              </a:rPr>
              <a:t>w</a:t>
            </a:r>
            <a:r>
              <a:rPr sz="1588" spc="146" dirty="0">
                <a:solidFill>
                  <a:srgbClr val="FFFFFF"/>
                </a:solidFill>
                <a:latin typeface="Verdana"/>
                <a:cs typeface="Verdana"/>
              </a:rPr>
              <a:t>a</a:t>
            </a:r>
            <a:r>
              <a:rPr sz="1588" spc="-88" dirty="0">
                <a:solidFill>
                  <a:srgbClr val="FFFFFF"/>
                </a:solidFill>
                <a:latin typeface="Verdana"/>
                <a:cs typeface="Verdana"/>
              </a:rPr>
              <a:t>t</a:t>
            </a:r>
            <a:r>
              <a:rPr sz="1588" spc="93" dirty="0">
                <a:solidFill>
                  <a:srgbClr val="FFFFFF"/>
                </a:solidFill>
                <a:latin typeface="Verdana"/>
                <a:cs typeface="Verdana"/>
              </a:rPr>
              <a:t>e</a:t>
            </a:r>
            <a:r>
              <a:rPr sz="1588" spc="-202" dirty="0">
                <a:solidFill>
                  <a:srgbClr val="FFFFFF"/>
                </a:solidFill>
                <a:latin typeface="Verdana"/>
                <a:cs typeface="Verdana"/>
              </a:rPr>
              <a:t>r</a:t>
            </a:r>
            <a:r>
              <a:rPr sz="1588" spc="-207" dirty="0">
                <a:solidFill>
                  <a:srgbClr val="FFFFFF"/>
                </a:solidFill>
                <a:latin typeface="Verdana"/>
                <a:cs typeface="Verdana"/>
              </a:rPr>
              <a:t>s</a:t>
            </a:r>
            <a:r>
              <a:rPr sz="1588" spc="-31" dirty="0">
                <a:solidFill>
                  <a:srgbClr val="FFFFFF"/>
                </a:solidFill>
                <a:latin typeface="Verdana"/>
                <a:cs typeface="Verdana"/>
              </a:rPr>
              <a:t>h</a:t>
            </a:r>
            <a:r>
              <a:rPr sz="1588" spc="93" dirty="0">
                <a:solidFill>
                  <a:srgbClr val="FFFFFF"/>
                </a:solidFill>
                <a:latin typeface="Verdana"/>
                <a:cs typeface="Verdana"/>
              </a:rPr>
              <a:t>ed</a:t>
            </a:r>
            <a:r>
              <a:rPr sz="1588" spc="-207" dirty="0">
                <a:solidFill>
                  <a:srgbClr val="FFFFFF"/>
                </a:solidFill>
                <a:latin typeface="Verdana"/>
                <a:cs typeface="Verdana"/>
              </a:rPr>
              <a:t>s</a:t>
            </a:r>
            <a:r>
              <a:rPr sz="1588" spc="-132" dirty="0">
                <a:solidFill>
                  <a:srgbClr val="FFFFFF"/>
                </a:solidFill>
                <a:latin typeface="Verdana"/>
                <a:cs typeface="Verdana"/>
              </a:rPr>
              <a:t>,  </a:t>
            </a:r>
            <a:r>
              <a:rPr sz="1588" spc="-66" dirty="0">
                <a:solidFill>
                  <a:srgbClr val="FFFFFF"/>
                </a:solidFill>
                <a:latin typeface="Verdana"/>
                <a:cs typeface="Verdana"/>
              </a:rPr>
              <a:t>f</a:t>
            </a:r>
            <a:r>
              <a:rPr sz="1588" spc="84" dirty="0">
                <a:solidFill>
                  <a:srgbClr val="FFFFFF"/>
                </a:solidFill>
                <a:latin typeface="Verdana"/>
                <a:cs typeface="Verdana"/>
              </a:rPr>
              <a:t>o</a:t>
            </a:r>
            <a:r>
              <a:rPr sz="1588" spc="-216" dirty="0">
                <a:solidFill>
                  <a:srgbClr val="FFFFFF"/>
                </a:solidFill>
                <a:latin typeface="Verdana"/>
                <a:cs typeface="Verdana"/>
              </a:rPr>
              <a:t>r</a:t>
            </a:r>
            <a:r>
              <a:rPr sz="1588" spc="93" dirty="0">
                <a:solidFill>
                  <a:srgbClr val="FFFFFF"/>
                </a:solidFill>
                <a:latin typeface="Verdana"/>
                <a:cs typeface="Verdana"/>
              </a:rPr>
              <a:t>e</a:t>
            </a:r>
            <a:r>
              <a:rPr sz="1588" spc="-207" dirty="0">
                <a:solidFill>
                  <a:srgbClr val="FFFFFF"/>
                </a:solidFill>
                <a:latin typeface="Verdana"/>
                <a:cs typeface="Verdana"/>
              </a:rPr>
              <a:t>s</a:t>
            </a:r>
            <a:r>
              <a:rPr sz="1588" spc="-71" dirty="0">
                <a:solidFill>
                  <a:srgbClr val="FFFFFF"/>
                </a:solidFill>
                <a:latin typeface="Verdana"/>
                <a:cs typeface="Verdana"/>
              </a:rPr>
              <a:t>t</a:t>
            </a:r>
            <a:r>
              <a:rPr sz="1588" spc="-207" dirty="0">
                <a:solidFill>
                  <a:srgbClr val="FFFFFF"/>
                </a:solidFill>
                <a:latin typeface="Verdana"/>
                <a:cs typeface="Verdana"/>
              </a:rPr>
              <a:t>s</a:t>
            </a:r>
            <a:r>
              <a:rPr sz="1588" spc="-110" dirty="0">
                <a:solidFill>
                  <a:srgbClr val="FFFFFF"/>
                </a:solidFill>
                <a:latin typeface="Verdana"/>
                <a:cs typeface="Verdana"/>
              </a:rPr>
              <a:t> </a:t>
            </a:r>
            <a:r>
              <a:rPr sz="1588" spc="128" dirty="0">
                <a:solidFill>
                  <a:srgbClr val="FFFFFF"/>
                </a:solidFill>
                <a:latin typeface="Verdana"/>
                <a:cs typeface="Verdana"/>
              </a:rPr>
              <a:t>a</a:t>
            </a:r>
            <a:r>
              <a:rPr sz="1588" spc="-31" dirty="0">
                <a:solidFill>
                  <a:srgbClr val="FFFFFF"/>
                </a:solidFill>
                <a:latin typeface="Verdana"/>
                <a:cs typeface="Verdana"/>
              </a:rPr>
              <a:t>n</a:t>
            </a:r>
            <a:r>
              <a:rPr sz="1588" spc="101" dirty="0">
                <a:solidFill>
                  <a:srgbClr val="FFFFFF"/>
                </a:solidFill>
                <a:latin typeface="Verdana"/>
                <a:cs typeface="Verdana"/>
              </a:rPr>
              <a:t>d</a:t>
            </a:r>
            <a:r>
              <a:rPr sz="1588" spc="-106" dirty="0">
                <a:solidFill>
                  <a:srgbClr val="FFFFFF"/>
                </a:solidFill>
                <a:latin typeface="Verdana"/>
                <a:cs typeface="Verdana"/>
              </a:rPr>
              <a:t> </a:t>
            </a:r>
            <a:r>
              <a:rPr sz="1588" spc="9" dirty="0">
                <a:solidFill>
                  <a:srgbClr val="FFFFFF"/>
                </a:solidFill>
                <a:latin typeface="Verdana"/>
                <a:cs typeface="Verdana"/>
              </a:rPr>
              <a:t>w</a:t>
            </a:r>
            <a:r>
              <a:rPr sz="1588" spc="-106" dirty="0">
                <a:solidFill>
                  <a:srgbClr val="FFFFFF"/>
                </a:solidFill>
                <a:latin typeface="Verdana"/>
                <a:cs typeface="Verdana"/>
              </a:rPr>
              <a:t>i</a:t>
            </a:r>
            <a:r>
              <a:rPr sz="1588" spc="-124" dirty="0">
                <a:solidFill>
                  <a:srgbClr val="FFFFFF"/>
                </a:solidFill>
                <a:latin typeface="Verdana"/>
                <a:cs typeface="Verdana"/>
              </a:rPr>
              <a:t>l</a:t>
            </a:r>
            <a:r>
              <a:rPr sz="1588" spc="106" dirty="0">
                <a:solidFill>
                  <a:srgbClr val="FFFFFF"/>
                </a:solidFill>
                <a:latin typeface="Verdana"/>
                <a:cs typeface="Verdana"/>
              </a:rPr>
              <a:t>d</a:t>
            </a:r>
            <a:r>
              <a:rPr sz="1588" spc="-124" dirty="0">
                <a:solidFill>
                  <a:srgbClr val="FFFFFF"/>
                </a:solidFill>
                <a:latin typeface="Verdana"/>
                <a:cs typeface="Verdana"/>
              </a:rPr>
              <a:t>l</a:t>
            </a:r>
            <a:r>
              <a:rPr sz="1588" spc="-106" dirty="0">
                <a:solidFill>
                  <a:srgbClr val="FFFFFF"/>
                </a:solidFill>
                <a:latin typeface="Verdana"/>
                <a:cs typeface="Verdana"/>
              </a:rPr>
              <a:t>i</a:t>
            </a:r>
            <a:r>
              <a:rPr sz="1588" spc="-66" dirty="0">
                <a:solidFill>
                  <a:srgbClr val="FFFFFF"/>
                </a:solidFill>
                <a:latin typeface="Verdana"/>
                <a:cs typeface="Verdana"/>
              </a:rPr>
              <a:t>f</a:t>
            </a:r>
            <a:r>
              <a:rPr sz="1588" spc="93" dirty="0">
                <a:solidFill>
                  <a:srgbClr val="FFFFFF"/>
                </a:solidFill>
                <a:latin typeface="Verdana"/>
                <a:cs typeface="Verdana"/>
              </a:rPr>
              <a:t>e</a:t>
            </a:r>
            <a:r>
              <a:rPr sz="1588" spc="-132" dirty="0">
                <a:solidFill>
                  <a:srgbClr val="FFFFFF"/>
                </a:solidFill>
                <a:latin typeface="Verdana"/>
                <a:cs typeface="Verdana"/>
              </a:rPr>
              <a:t>)</a:t>
            </a:r>
            <a:endParaRPr sz="1588" dirty="0">
              <a:latin typeface="Verdana"/>
              <a:cs typeface="Verdana"/>
            </a:endParaRPr>
          </a:p>
        </p:txBody>
      </p:sp>
      <p:pic>
        <p:nvPicPr>
          <p:cNvPr id="16" name="object 16"/>
          <p:cNvPicPr/>
          <p:nvPr/>
        </p:nvPicPr>
        <p:blipFill>
          <a:blip r:embed="rId9" cstate="print"/>
          <a:stretch>
            <a:fillRect/>
          </a:stretch>
        </p:blipFill>
        <p:spPr>
          <a:xfrm>
            <a:off x="5062818" y="3484133"/>
            <a:ext cx="2454088" cy="1016597"/>
          </a:xfrm>
          <a:prstGeom prst="rect">
            <a:avLst/>
          </a:prstGeom>
        </p:spPr>
      </p:pic>
      <p:sp>
        <p:nvSpPr>
          <p:cNvPr id="17" name="object 17"/>
          <p:cNvSpPr txBox="1"/>
          <p:nvPr/>
        </p:nvSpPr>
        <p:spPr>
          <a:xfrm>
            <a:off x="5196820" y="3510530"/>
            <a:ext cx="2187388" cy="939518"/>
          </a:xfrm>
          <a:prstGeom prst="rect">
            <a:avLst/>
          </a:prstGeom>
        </p:spPr>
        <p:txBody>
          <a:bodyPr vert="horz" wrap="square" lIns="0" tIns="30256" rIns="0" bIns="0" rtlCol="0">
            <a:spAutoFit/>
          </a:bodyPr>
          <a:lstStyle/>
          <a:p>
            <a:pPr marL="11206" marR="4483" indent="1121" algn="ctr">
              <a:lnSpc>
                <a:spcPct val="92600"/>
              </a:lnSpc>
              <a:spcBef>
                <a:spcPts val="238"/>
              </a:spcBef>
            </a:pPr>
            <a:r>
              <a:rPr sz="1588" spc="-18" dirty="0">
                <a:solidFill>
                  <a:srgbClr val="FFFFFF"/>
                </a:solidFill>
                <a:latin typeface="Verdana"/>
                <a:cs typeface="Verdana"/>
              </a:rPr>
              <a:t>P</a:t>
            </a:r>
            <a:r>
              <a:rPr sz="1588" spc="-202" dirty="0">
                <a:solidFill>
                  <a:srgbClr val="FFFFFF"/>
                </a:solidFill>
                <a:latin typeface="Verdana"/>
                <a:cs typeface="Verdana"/>
              </a:rPr>
              <a:t>r</a:t>
            </a:r>
            <a:r>
              <a:rPr sz="1588" spc="93" dirty="0">
                <a:solidFill>
                  <a:srgbClr val="FFFFFF"/>
                </a:solidFill>
                <a:latin typeface="Verdana"/>
                <a:cs typeface="Verdana"/>
              </a:rPr>
              <a:t>e</a:t>
            </a:r>
            <a:r>
              <a:rPr sz="1588" spc="-207" dirty="0">
                <a:solidFill>
                  <a:srgbClr val="FFFFFF"/>
                </a:solidFill>
                <a:latin typeface="Verdana"/>
                <a:cs typeface="Verdana"/>
              </a:rPr>
              <a:t>s</a:t>
            </a:r>
            <a:r>
              <a:rPr sz="1588" spc="93" dirty="0">
                <a:solidFill>
                  <a:srgbClr val="FFFFFF"/>
                </a:solidFill>
                <a:latin typeface="Verdana"/>
                <a:cs typeface="Verdana"/>
              </a:rPr>
              <a:t>e</a:t>
            </a:r>
            <a:r>
              <a:rPr sz="1588" spc="-216" dirty="0">
                <a:solidFill>
                  <a:srgbClr val="FFFFFF"/>
                </a:solidFill>
                <a:latin typeface="Verdana"/>
                <a:cs typeface="Verdana"/>
              </a:rPr>
              <a:t>r</a:t>
            </a:r>
            <a:r>
              <a:rPr sz="1588" spc="-35" dirty="0">
                <a:solidFill>
                  <a:srgbClr val="FFFFFF"/>
                </a:solidFill>
                <a:latin typeface="Verdana"/>
                <a:cs typeface="Verdana"/>
              </a:rPr>
              <a:t>v</a:t>
            </a:r>
            <a:r>
              <a:rPr sz="1588" spc="128" dirty="0">
                <a:solidFill>
                  <a:srgbClr val="FFFFFF"/>
                </a:solidFill>
                <a:latin typeface="Verdana"/>
                <a:cs typeface="Verdana"/>
              </a:rPr>
              <a:t>a</a:t>
            </a:r>
            <a:r>
              <a:rPr sz="1588" spc="-88" dirty="0">
                <a:solidFill>
                  <a:srgbClr val="FFFFFF"/>
                </a:solidFill>
                <a:latin typeface="Verdana"/>
                <a:cs typeface="Verdana"/>
              </a:rPr>
              <a:t>t</a:t>
            </a:r>
            <a:r>
              <a:rPr sz="1588" spc="-106" dirty="0">
                <a:solidFill>
                  <a:srgbClr val="FFFFFF"/>
                </a:solidFill>
                <a:latin typeface="Verdana"/>
                <a:cs typeface="Verdana"/>
              </a:rPr>
              <a:t>i</a:t>
            </a:r>
            <a:r>
              <a:rPr sz="1588" spc="71" dirty="0">
                <a:solidFill>
                  <a:srgbClr val="FFFFFF"/>
                </a:solidFill>
                <a:latin typeface="Verdana"/>
                <a:cs typeface="Verdana"/>
              </a:rPr>
              <a:t>o</a:t>
            </a:r>
            <a:r>
              <a:rPr sz="1588" spc="-31" dirty="0">
                <a:solidFill>
                  <a:srgbClr val="FFFFFF"/>
                </a:solidFill>
                <a:latin typeface="Verdana"/>
                <a:cs typeface="Verdana"/>
              </a:rPr>
              <a:t>n</a:t>
            </a:r>
            <a:r>
              <a:rPr sz="1588" spc="-115" dirty="0">
                <a:solidFill>
                  <a:srgbClr val="FFFFFF"/>
                </a:solidFill>
                <a:latin typeface="Verdana"/>
                <a:cs typeface="Verdana"/>
              </a:rPr>
              <a:t> </a:t>
            </a:r>
            <a:r>
              <a:rPr sz="1588" spc="84" dirty="0">
                <a:solidFill>
                  <a:srgbClr val="FFFFFF"/>
                </a:solidFill>
                <a:latin typeface="Verdana"/>
                <a:cs typeface="Verdana"/>
              </a:rPr>
              <a:t>o</a:t>
            </a:r>
            <a:r>
              <a:rPr sz="1588" spc="-57" dirty="0">
                <a:solidFill>
                  <a:srgbClr val="FFFFFF"/>
                </a:solidFill>
                <a:latin typeface="Verdana"/>
                <a:cs typeface="Verdana"/>
              </a:rPr>
              <a:t>f  </a:t>
            </a:r>
            <a:r>
              <a:rPr sz="1588" spc="-49" dirty="0">
                <a:solidFill>
                  <a:srgbClr val="FFFFFF"/>
                </a:solidFill>
                <a:latin typeface="Verdana"/>
                <a:cs typeface="Verdana"/>
              </a:rPr>
              <a:t>m</a:t>
            </a:r>
            <a:r>
              <a:rPr sz="1588" spc="84" dirty="0">
                <a:solidFill>
                  <a:srgbClr val="FFFFFF"/>
                </a:solidFill>
                <a:latin typeface="Verdana"/>
                <a:cs typeface="Verdana"/>
              </a:rPr>
              <a:t>o</a:t>
            </a:r>
            <a:r>
              <a:rPr sz="1588" spc="-31" dirty="0">
                <a:solidFill>
                  <a:srgbClr val="FFFFFF"/>
                </a:solidFill>
                <a:latin typeface="Verdana"/>
                <a:cs typeface="Verdana"/>
              </a:rPr>
              <a:t>n</a:t>
            </a:r>
            <a:r>
              <a:rPr sz="1588" spc="-49" dirty="0">
                <a:solidFill>
                  <a:srgbClr val="FFFFFF"/>
                </a:solidFill>
                <a:latin typeface="Verdana"/>
                <a:cs typeface="Verdana"/>
              </a:rPr>
              <a:t>um</a:t>
            </a:r>
            <a:r>
              <a:rPr sz="1588" spc="93" dirty="0">
                <a:solidFill>
                  <a:srgbClr val="FFFFFF"/>
                </a:solidFill>
                <a:latin typeface="Verdana"/>
                <a:cs typeface="Verdana"/>
              </a:rPr>
              <a:t>e</a:t>
            </a:r>
            <a:r>
              <a:rPr sz="1588" spc="-31" dirty="0">
                <a:solidFill>
                  <a:srgbClr val="FFFFFF"/>
                </a:solidFill>
                <a:latin typeface="Verdana"/>
                <a:cs typeface="Verdana"/>
              </a:rPr>
              <a:t>n</a:t>
            </a:r>
            <a:r>
              <a:rPr sz="1588" spc="-71" dirty="0">
                <a:solidFill>
                  <a:srgbClr val="FFFFFF"/>
                </a:solidFill>
                <a:latin typeface="Verdana"/>
                <a:cs typeface="Verdana"/>
              </a:rPr>
              <a:t>t</a:t>
            </a:r>
            <a:r>
              <a:rPr sz="1588" spc="-207" dirty="0">
                <a:solidFill>
                  <a:srgbClr val="FFFFFF"/>
                </a:solidFill>
                <a:latin typeface="Verdana"/>
                <a:cs typeface="Verdana"/>
              </a:rPr>
              <a:t>s</a:t>
            </a:r>
            <a:r>
              <a:rPr sz="1588" spc="-128" dirty="0">
                <a:solidFill>
                  <a:srgbClr val="FFFFFF"/>
                </a:solidFill>
                <a:latin typeface="Verdana"/>
                <a:cs typeface="Verdana"/>
              </a:rPr>
              <a:t> </a:t>
            </a:r>
            <a:r>
              <a:rPr sz="1588" spc="84" dirty="0">
                <a:solidFill>
                  <a:srgbClr val="FFFFFF"/>
                </a:solidFill>
                <a:latin typeface="Verdana"/>
                <a:cs typeface="Verdana"/>
              </a:rPr>
              <a:t>o</a:t>
            </a:r>
            <a:r>
              <a:rPr sz="1588" spc="-199" dirty="0">
                <a:solidFill>
                  <a:srgbClr val="FFFFFF"/>
                </a:solidFill>
                <a:latin typeface="Verdana"/>
                <a:cs typeface="Verdana"/>
              </a:rPr>
              <a:t>r</a:t>
            </a:r>
            <a:r>
              <a:rPr sz="1588" spc="-115" dirty="0">
                <a:solidFill>
                  <a:srgbClr val="FFFFFF"/>
                </a:solidFill>
                <a:latin typeface="Verdana"/>
                <a:cs typeface="Verdana"/>
              </a:rPr>
              <a:t> </a:t>
            </a:r>
            <a:r>
              <a:rPr sz="1588" spc="93" dirty="0">
                <a:solidFill>
                  <a:srgbClr val="FFFFFF"/>
                </a:solidFill>
                <a:latin typeface="Verdana"/>
                <a:cs typeface="Verdana"/>
              </a:rPr>
              <a:t>p</a:t>
            </a:r>
            <a:r>
              <a:rPr sz="1588" spc="-106" dirty="0">
                <a:solidFill>
                  <a:srgbClr val="FFFFFF"/>
                </a:solidFill>
                <a:latin typeface="Verdana"/>
                <a:cs typeface="Verdana"/>
              </a:rPr>
              <a:t>l</a:t>
            </a:r>
            <a:r>
              <a:rPr sz="1588" spc="128" dirty="0">
                <a:solidFill>
                  <a:srgbClr val="FFFFFF"/>
                </a:solidFill>
                <a:latin typeface="Verdana"/>
                <a:cs typeface="Verdana"/>
              </a:rPr>
              <a:t>a</a:t>
            </a:r>
            <a:r>
              <a:rPr sz="1588" spc="207" dirty="0">
                <a:solidFill>
                  <a:srgbClr val="FFFFFF"/>
                </a:solidFill>
                <a:latin typeface="Verdana"/>
                <a:cs typeface="Verdana"/>
              </a:rPr>
              <a:t>c</a:t>
            </a:r>
            <a:r>
              <a:rPr sz="1588" spc="93" dirty="0">
                <a:solidFill>
                  <a:srgbClr val="FFFFFF"/>
                </a:solidFill>
                <a:latin typeface="Verdana"/>
                <a:cs typeface="Verdana"/>
              </a:rPr>
              <a:t>e</a:t>
            </a:r>
            <a:r>
              <a:rPr sz="1588" spc="-163" dirty="0">
                <a:solidFill>
                  <a:srgbClr val="FFFFFF"/>
                </a:solidFill>
                <a:latin typeface="Verdana"/>
                <a:cs typeface="Verdana"/>
              </a:rPr>
              <a:t>s  </a:t>
            </a:r>
            <a:r>
              <a:rPr sz="1588" spc="84" dirty="0">
                <a:solidFill>
                  <a:srgbClr val="FFFFFF"/>
                </a:solidFill>
                <a:latin typeface="Verdana"/>
                <a:cs typeface="Verdana"/>
              </a:rPr>
              <a:t>o</a:t>
            </a:r>
            <a:r>
              <a:rPr sz="1588" spc="-199" dirty="0">
                <a:solidFill>
                  <a:srgbClr val="FFFFFF"/>
                </a:solidFill>
                <a:latin typeface="Verdana"/>
                <a:cs typeface="Verdana"/>
              </a:rPr>
              <a:t>r</a:t>
            </a:r>
            <a:r>
              <a:rPr sz="1588" spc="-128" dirty="0">
                <a:solidFill>
                  <a:srgbClr val="FFFFFF"/>
                </a:solidFill>
                <a:latin typeface="Verdana"/>
                <a:cs typeface="Verdana"/>
              </a:rPr>
              <a:t> </a:t>
            </a:r>
            <a:r>
              <a:rPr sz="1588" spc="84" dirty="0">
                <a:solidFill>
                  <a:srgbClr val="FFFFFF"/>
                </a:solidFill>
                <a:latin typeface="Verdana"/>
                <a:cs typeface="Verdana"/>
              </a:rPr>
              <a:t>o</a:t>
            </a:r>
            <a:r>
              <a:rPr sz="1588" spc="93" dirty="0">
                <a:solidFill>
                  <a:srgbClr val="FFFFFF"/>
                </a:solidFill>
                <a:latin typeface="Verdana"/>
                <a:cs typeface="Verdana"/>
              </a:rPr>
              <a:t>b</a:t>
            </a:r>
            <a:r>
              <a:rPr sz="1588" spc="-234" dirty="0">
                <a:solidFill>
                  <a:srgbClr val="FFFFFF"/>
                </a:solidFill>
                <a:latin typeface="Verdana"/>
                <a:cs typeface="Verdana"/>
              </a:rPr>
              <a:t>j</a:t>
            </a:r>
            <a:r>
              <a:rPr sz="1588" spc="93" dirty="0">
                <a:solidFill>
                  <a:srgbClr val="FFFFFF"/>
                </a:solidFill>
                <a:latin typeface="Verdana"/>
                <a:cs typeface="Verdana"/>
              </a:rPr>
              <a:t>e</a:t>
            </a:r>
            <a:r>
              <a:rPr sz="1588" spc="207" dirty="0">
                <a:solidFill>
                  <a:srgbClr val="FFFFFF"/>
                </a:solidFill>
                <a:latin typeface="Verdana"/>
                <a:cs typeface="Verdana"/>
              </a:rPr>
              <a:t>c</a:t>
            </a:r>
            <a:r>
              <a:rPr sz="1588" spc="-71" dirty="0">
                <a:solidFill>
                  <a:srgbClr val="FFFFFF"/>
                </a:solidFill>
                <a:latin typeface="Verdana"/>
                <a:cs typeface="Verdana"/>
              </a:rPr>
              <a:t>t</a:t>
            </a:r>
            <a:r>
              <a:rPr sz="1588" spc="-207" dirty="0">
                <a:solidFill>
                  <a:srgbClr val="FFFFFF"/>
                </a:solidFill>
                <a:latin typeface="Verdana"/>
                <a:cs typeface="Verdana"/>
              </a:rPr>
              <a:t>s</a:t>
            </a:r>
            <a:r>
              <a:rPr sz="1588" spc="-128" dirty="0">
                <a:solidFill>
                  <a:srgbClr val="FFFFFF"/>
                </a:solidFill>
                <a:latin typeface="Verdana"/>
                <a:cs typeface="Verdana"/>
              </a:rPr>
              <a:t> </a:t>
            </a:r>
            <a:r>
              <a:rPr sz="1588" spc="71" dirty="0">
                <a:solidFill>
                  <a:srgbClr val="FFFFFF"/>
                </a:solidFill>
                <a:latin typeface="Verdana"/>
                <a:cs typeface="Verdana"/>
              </a:rPr>
              <a:t>o</a:t>
            </a:r>
            <a:r>
              <a:rPr sz="1588" spc="-57" dirty="0">
                <a:solidFill>
                  <a:srgbClr val="FFFFFF"/>
                </a:solidFill>
                <a:latin typeface="Verdana"/>
                <a:cs typeface="Verdana"/>
              </a:rPr>
              <a:t>f</a:t>
            </a:r>
            <a:r>
              <a:rPr sz="1588" spc="-101" dirty="0">
                <a:solidFill>
                  <a:srgbClr val="FFFFFF"/>
                </a:solidFill>
                <a:latin typeface="Verdana"/>
                <a:cs typeface="Verdana"/>
              </a:rPr>
              <a:t> </a:t>
            </a:r>
            <a:r>
              <a:rPr sz="1588" spc="128" dirty="0">
                <a:solidFill>
                  <a:srgbClr val="FFFFFF"/>
                </a:solidFill>
                <a:latin typeface="Verdana"/>
                <a:cs typeface="Verdana"/>
              </a:rPr>
              <a:t>a</a:t>
            </a:r>
            <a:r>
              <a:rPr sz="1588" spc="-202" dirty="0">
                <a:solidFill>
                  <a:srgbClr val="FFFFFF"/>
                </a:solidFill>
                <a:latin typeface="Verdana"/>
                <a:cs typeface="Verdana"/>
              </a:rPr>
              <a:t>r</a:t>
            </a:r>
            <a:r>
              <a:rPr sz="1588" spc="-71" dirty="0">
                <a:solidFill>
                  <a:srgbClr val="FFFFFF"/>
                </a:solidFill>
                <a:latin typeface="Verdana"/>
                <a:cs typeface="Verdana"/>
              </a:rPr>
              <a:t>t</a:t>
            </a:r>
            <a:r>
              <a:rPr sz="1588" spc="-124" dirty="0">
                <a:solidFill>
                  <a:srgbClr val="FFFFFF"/>
                </a:solidFill>
                <a:latin typeface="Verdana"/>
                <a:cs typeface="Verdana"/>
              </a:rPr>
              <a:t>i</a:t>
            </a:r>
            <a:r>
              <a:rPr sz="1588" spc="-207" dirty="0">
                <a:solidFill>
                  <a:srgbClr val="FFFFFF"/>
                </a:solidFill>
                <a:latin typeface="Verdana"/>
                <a:cs typeface="Verdana"/>
              </a:rPr>
              <a:t>s</a:t>
            </a:r>
            <a:r>
              <a:rPr sz="1588" spc="-71" dirty="0">
                <a:solidFill>
                  <a:srgbClr val="FFFFFF"/>
                </a:solidFill>
                <a:latin typeface="Verdana"/>
                <a:cs typeface="Verdana"/>
              </a:rPr>
              <a:t>t</a:t>
            </a:r>
            <a:r>
              <a:rPr sz="1588" spc="-124" dirty="0">
                <a:solidFill>
                  <a:srgbClr val="FFFFFF"/>
                </a:solidFill>
                <a:latin typeface="Verdana"/>
                <a:cs typeface="Verdana"/>
              </a:rPr>
              <a:t>i</a:t>
            </a:r>
            <a:r>
              <a:rPr sz="1588" spc="202" dirty="0">
                <a:solidFill>
                  <a:srgbClr val="FFFFFF"/>
                </a:solidFill>
                <a:latin typeface="Verdana"/>
                <a:cs typeface="Verdana"/>
              </a:rPr>
              <a:t>c</a:t>
            </a:r>
            <a:r>
              <a:rPr sz="1588" spc="-141" dirty="0">
                <a:solidFill>
                  <a:srgbClr val="FFFFFF"/>
                </a:solidFill>
                <a:latin typeface="Verdana"/>
                <a:cs typeface="Verdana"/>
              </a:rPr>
              <a:t> </a:t>
            </a:r>
            <a:r>
              <a:rPr sz="1588" spc="71" dirty="0">
                <a:solidFill>
                  <a:srgbClr val="FFFFFF"/>
                </a:solidFill>
                <a:latin typeface="Verdana"/>
                <a:cs typeface="Verdana"/>
              </a:rPr>
              <a:t>o</a:t>
            </a:r>
            <a:r>
              <a:rPr sz="1588" spc="-176" dirty="0">
                <a:solidFill>
                  <a:srgbClr val="FFFFFF"/>
                </a:solidFill>
                <a:latin typeface="Verdana"/>
                <a:cs typeface="Verdana"/>
              </a:rPr>
              <a:t>r  </a:t>
            </a:r>
            <a:r>
              <a:rPr sz="1588" spc="-31" dirty="0">
                <a:solidFill>
                  <a:srgbClr val="FFFFFF"/>
                </a:solidFill>
                <a:latin typeface="Verdana"/>
                <a:cs typeface="Verdana"/>
              </a:rPr>
              <a:t>h</a:t>
            </a:r>
            <a:r>
              <a:rPr sz="1588" spc="-124" dirty="0">
                <a:solidFill>
                  <a:srgbClr val="FFFFFF"/>
                </a:solidFill>
                <a:latin typeface="Verdana"/>
                <a:cs typeface="Verdana"/>
              </a:rPr>
              <a:t>i</a:t>
            </a:r>
            <a:r>
              <a:rPr sz="1588" spc="-190" dirty="0">
                <a:solidFill>
                  <a:srgbClr val="FFFFFF"/>
                </a:solidFill>
                <a:latin typeface="Verdana"/>
                <a:cs typeface="Verdana"/>
              </a:rPr>
              <a:t>s</a:t>
            </a:r>
            <a:r>
              <a:rPr sz="1588" spc="-88" dirty="0">
                <a:solidFill>
                  <a:srgbClr val="FFFFFF"/>
                </a:solidFill>
                <a:latin typeface="Verdana"/>
                <a:cs typeface="Verdana"/>
              </a:rPr>
              <a:t>t</a:t>
            </a:r>
            <a:r>
              <a:rPr sz="1588" spc="84" dirty="0">
                <a:solidFill>
                  <a:srgbClr val="FFFFFF"/>
                </a:solidFill>
                <a:latin typeface="Verdana"/>
                <a:cs typeface="Verdana"/>
              </a:rPr>
              <a:t>o</a:t>
            </a:r>
            <a:r>
              <a:rPr sz="1588" spc="-216" dirty="0">
                <a:solidFill>
                  <a:srgbClr val="FFFFFF"/>
                </a:solidFill>
                <a:latin typeface="Verdana"/>
                <a:cs typeface="Verdana"/>
              </a:rPr>
              <a:t>r</a:t>
            </a:r>
            <a:r>
              <a:rPr sz="1588" spc="-106" dirty="0">
                <a:solidFill>
                  <a:srgbClr val="FFFFFF"/>
                </a:solidFill>
                <a:latin typeface="Verdana"/>
                <a:cs typeface="Verdana"/>
              </a:rPr>
              <a:t>i</a:t>
            </a:r>
            <a:r>
              <a:rPr sz="1588" spc="202" dirty="0">
                <a:solidFill>
                  <a:srgbClr val="FFFFFF"/>
                </a:solidFill>
                <a:latin typeface="Verdana"/>
                <a:cs typeface="Verdana"/>
              </a:rPr>
              <a:t>c</a:t>
            </a:r>
            <a:r>
              <a:rPr sz="1588" spc="-141" dirty="0">
                <a:solidFill>
                  <a:srgbClr val="FFFFFF"/>
                </a:solidFill>
                <a:latin typeface="Verdana"/>
                <a:cs typeface="Verdana"/>
              </a:rPr>
              <a:t> </a:t>
            </a:r>
            <a:r>
              <a:rPr sz="1588" spc="-106" dirty="0">
                <a:solidFill>
                  <a:srgbClr val="FFFFFF"/>
                </a:solidFill>
                <a:latin typeface="Verdana"/>
                <a:cs typeface="Verdana"/>
              </a:rPr>
              <a:t>i</a:t>
            </a:r>
            <a:r>
              <a:rPr sz="1588" spc="-31" dirty="0">
                <a:solidFill>
                  <a:srgbClr val="FFFFFF"/>
                </a:solidFill>
                <a:latin typeface="Verdana"/>
                <a:cs typeface="Verdana"/>
              </a:rPr>
              <a:t>n</a:t>
            </a:r>
            <a:r>
              <a:rPr sz="1588" spc="-88" dirty="0">
                <a:solidFill>
                  <a:srgbClr val="FFFFFF"/>
                </a:solidFill>
                <a:latin typeface="Verdana"/>
                <a:cs typeface="Verdana"/>
              </a:rPr>
              <a:t>t</a:t>
            </a:r>
            <a:r>
              <a:rPr sz="1588" spc="93" dirty="0">
                <a:solidFill>
                  <a:srgbClr val="FFFFFF"/>
                </a:solidFill>
                <a:latin typeface="Verdana"/>
                <a:cs typeface="Verdana"/>
              </a:rPr>
              <a:t>e</a:t>
            </a:r>
            <a:r>
              <a:rPr sz="1588" spc="-202" dirty="0">
                <a:solidFill>
                  <a:srgbClr val="FFFFFF"/>
                </a:solidFill>
                <a:latin typeface="Verdana"/>
                <a:cs typeface="Verdana"/>
              </a:rPr>
              <a:t>r</a:t>
            </a:r>
            <a:r>
              <a:rPr sz="1588" spc="93" dirty="0">
                <a:solidFill>
                  <a:srgbClr val="FFFFFF"/>
                </a:solidFill>
                <a:latin typeface="Verdana"/>
                <a:cs typeface="Verdana"/>
              </a:rPr>
              <a:t>e</a:t>
            </a:r>
            <a:r>
              <a:rPr sz="1588" spc="-207" dirty="0">
                <a:solidFill>
                  <a:srgbClr val="FFFFFF"/>
                </a:solidFill>
                <a:latin typeface="Verdana"/>
                <a:cs typeface="Verdana"/>
              </a:rPr>
              <a:t>s</a:t>
            </a:r>
            <a:r>
              <a:rPr sz="1588" spc="-88" dirty="0">
                <a:solidFill>
                  <a:srgbClr val="FFFFFF"/>
                </a:solidFill>
                <a:latin typeface="Verdana"/>
                <a:cs typeface="Verdana"/>
              </a:rPr>
              <a:t>t</a:t>
            </a:r>
            <a:endParaRPr sz="1588" dirty="0">
              <a:latin typeface="Verdana"/>
              <a:cs typeface="Verdana"/>
            </a:endParaRPr>
          </a:p>
        </p:txBody>
      </p:sp>
      <p:sp>
        <p:nvSpPr>
          <p:cNvPr id="18" name="object 18"/>
          <p:cNvSpPr/>
          <p:nvPr/>
        </p:nvSpPr>
        <p:spPr>
          <a:xfrm>
            <a:off x="4153797" y="2378795"/>
            <a:ext cx="890307" cy="2256865"/>
          </a:xfrm>
          <a:custGeom>
            <a:avLst/>
            <a:gdLst/>
            <a:ahLst/>
            <a:cxnLst/>
            <a:rect l="l" t="t" r="r" b="b"/>
            <a:pathLst>
              <a:path w="1009014" h="2557779">
                <a:moveTo>
                  <a:pt x="1008888" y="179832"/>
                </a:moveTo>
                <a:lnTo>
                  <a:pt x="1006259" y="178308"/>
                </a:lnTo>
                <a:lnTo>
                  <a:pt x="943356" y="141732"/>
                </a:lnTo>
                <a:lnTo>
                  <a:pt x="941832" y="140208"/>
                </a:lnTo>
                <a:lnTo>
                  <a:pt x="940308" y="141732"/>
                </a:lnTo>
                <a:lnTo>
                  <a:pt x="938784" y="141732"/>
                </a:lnTo>
                <a:lnTo>
                  <a:pt x="938784" y="144780"/>
                </a:lnTo>
                <a:lnTo>
                  <a:pt x="940308" y="146304"/>
                </a:lnTo>
                <a:lnTo>
                  <a:pt x="994968" y="178308"/>
                </a:lnTo>
                <a:lnTo>
                  <a:pt x="479132" y="178308"/>
                </a:lnTo>
                <a:lnTo>
                  <a:pt x="477012" y="0"/>
                </a:lnTo>
                <a:lnTo>
                  <a:pt x="472440" y="0"/>
                </a:lnTo>
                <a:lnTo>
                  <a:pt x="474459" y="178308"/>
                </a:lnTo>
                <a:lnTo>
                  <a:pt x="13906" y="178308"/>
                </a:lnTo>
                <a:lnTo>
                  <a:pt x="68580" y="146304"/>
                </a:lnTo>
                <a:lnTo>
                  <a:pt x="70104" y="144780"/>
                </a:lnTo>
                <a:lnTo>
                  <a:pt x="70104" y="141732"/>
                </a:lnTo>
                <a:lnTo>
                  <a:pt x="68580" y="141732"/>
                </a:lnTo>
                <a:lnTo>
                  <a:pt x="67056" y="140208"/>
                </a:lnTo>
                <a:lnTo>
                  <a:pt x="65532" y="141732"/>
                </a:lnTo>
                <a:lnTo>
                  <a:pt x="0" y="179832"/>
                </a:lnTo>
                <a:lnTo>
                  <a:pt x="4572" y="182587"/>
                </a:lnTo>
                <a:lnTo>
                  <a:pt x="4572" y="182880"/>
                </a:lnTo>
                <a:lnTo>
                  <a:pt x="5029" y="182880"/>
                </a:lnTo>
                <a:lnTo>
                  <a:pt x="65532" y="219456"/>
                </a:lnTo>
                <a:lnTo>
                  <a:pt x="68580" y="219456"/>
                </a:lnTo>
                <a:lnTo>
                  <a:pt x="70104" y="217932"/>
                </a:lnTo>
                <a:lnTo>
                  <a:pt x="70104" y="214884"/>
                </a:lnTo>
                <a:lnTo>
                  <a:pt x="68580" y="214884"/>
                </a:lnTo>
                <a:lnTo>
                  <a:pt x="13906" y="182880"/>
                </a:lnTo>
                <a:lnTo>
                  <a:pt x="474510" y="182880"/>
                </a:lnTo>
                <a:lnTo>
                  <a:pt x="481863" y="832091"/>
                </a:lnTo>
                <a:lnTo>
                  <a:pt x="13906" y="832091"/>
                </a:lnTo>
                <a:lnTo>
                  <a:pt x="68580" y="800087"/>
                </a:lnTo>
                <a:lnTo>
                  <a:pt x="70104" y="798563"/>
                </a:lnTo>
                <a:lnTo>
                  <a:pt x="70104" y="795515"/>
                </a:lnTo>
                <a:lnTo>
                  <a:pt x="68580" y="795515"/>
                </a:lnTo>
                <a:lnTo>
                  <a:pt x="67056" y="793991"/>
                </a:lnTo>
                <a:lnTo>
                  <a:pt x="65532" y="795515"/>
                </a:lnTo>
                <a:lnTo>
                  <a:pt x="0" y="833615"/>
                </a:lnTo>
                <a:lnTo>
                  <a:pt x="4572" y="836383"/>
                </a:lnTo>
                <a:lnTo>
                  <a:pt x="4572" y="836663"/>
                </a:lnTo>
                <a:lnTo>
                  <a:pt x="5029" y="836663"/>
                </a:lnTo>
                <a:lnTo>
                  <a:pt x="65532" y="873239"/>
                </a:lnTo>
                <a:lnTo>
                  <a:pt x="68580" y="873239"/>
                </a:lnTo>
                <a:lnTo>
                  <a:pt x="70104" y="871715"/>
                </a:lnTo>
                <a:lnTo>
                  <a:pt x="70104" y="868667"/>
                </a:lnTo>
                <a:lnTo>
                  <a:pt x="68580" y="868667"/>
                </a:lnTo>
                <a:lnTo>
                  <a:pt x="13906" y="836663"/>
                </a:lnTo>
                <a:lnTo>
                  <a:pt x="481914" y="836663"/>
                </a:lnTo>
                <a:lnTo>
                  <a:pt x="493306" y="1840992"/>
                </a:lnTo>
                <a:lnTo>
                  <a:pt x="16510" y="1840992"/>
                </a:lnTo>
                <a:lnTo>
                  <a:pt x="68580" y="1810512"/>
                </a:lnTo>
                <a:lnTo>
                  <a:pt x="70104" y="1808988"/>
                </a:lnTo>
                <a:lnTo>
                  <a:pt x="70104" y="1805940"/>
                </a:lnTo>
                <a:lnTo>
                  <a:pt x="68580" y="1804416"/>
                </a:lnTo>
                <a:lnTo>
                  <a:pt x="67056" y="1804416"/>
                </a:lnTo>
                <a:lnTo>
                  <a:pt x="65532" y="1805940"/>
                </a:lnTo>
                <a:lnTo>
                  <a:pt x="5232" y="1840992"/>
                </a:lnTo>
                <a:lnTo>
                  <a:pt x="4572" y="1840992"/>
                </a:lnTo>
                <a:lnTo>
                  <a:pt x="4572" y="1841373"/>
                </a:lnTo>
                <a:lnTo>
                  <a:pt x="0" y="1844040"/>
                </a:lnTo>
                <a:lnTo>
                  <a:pt x="4572" y="1846795"/>
                </a:lnTo>
                <a:lnTo>
                  <a:pt x="4572" y="1847088"/>
                </a:lnTo>
                <a:lnTo>
                  <a:pt x="5029" y="1847088"/>
                </a:lnTo>
                <a:lnTo>
                  <a:pt x="65532" y="1883664"/>
                </a:lnTo>
                <a:lnTo>
                  <a:pt x="68580" y="1883664"/>
                </a:lnTo>
                <a:lnTo>
                  <a:pt x="70104" y="1882140"/>
                </a:lnTo>
                <a:lnTo>
                  <a:pt x="70104" y="1879092"/>
                </a:lnTo>
                <a:lnTo>
                  <a:pt x="68580" y="1879092"/>
                </a:lnTo>
                <a:lnTo>
                  <a:pt x="13906" y="1847088"/>
                </a:lnTo>
                <a:lnTo>
                  <a:pt x="493369" y="1847088"/>
                </a:lnTo>
                <a:lnTo>
                  <a:pt x="501281" y="2543175"/>
                </a:lnTo>
                <a:lnTo>
                  <a:pt x="469392" y="2488692"/>
                </a:lnTo>
                <a:lnTo>
                  <a:pt x="467868" y="2487168"/>
                </a:lnTo>
                <a:lnTo>
                  <a:pt x="464820" y="2487168"/>
                </a:lnTo>
                <a:lnTo>
                  <a:pt x="464820" y="2488692"/>
                </a:lnTo>
                <a:lnTo>
                  <a:pt x="463296" y="2490216"/>
                </a:lnTo>
                <a:lnTo>
                  <a:pt x="464820" y="2490216"/>
                </a:lnTo>
                <a:lnTo>
                  <a:pt x="501383" y="2552090"/>
                </a:lnTo>
                <a:lnTo>
                  <a:pt x="501396" y="2552700"/>
                </a:lnTo>
                <a:lnTo>
                  <a:pt x="501738" y="2552700"/>
                </a:lnTo>
                <a:lnTo>
                  <a:pt x="504444" y="2557272"/>
                </a:lnTo>
                <a:lnTo>
                  <a:pt x="507034" y="2552700"/>
                </a:lnTo>
                <a:lnTo>
                  <a:pt x="507492" y="2552700"/>
                </a:lnTo>
                <a:lnTo>
                  <a:pt x="507479" y="2551912"/>
                </a:lnTo>
                <a:lnTo>
                  <a:pt x="507377" y="2552090"/>
                </a:lnTo>
                <a:lnTo>
                  <a:pt x="507466" y="2551176"/>
                </a:lnTo>
                <a:lnTo>
                  <a:pt x="507479" y="2551912"/>
                </a:lnTo>
                <a:lnTo>
                  <a:pt x="542544" y="2490216"/>
                </a:lnTo>
                <a:lnTo>
                  <a:pt x="542544" y="2487168"/>
                </a:lnTo>
                <a:lnTo>
                  <a:pt x="541020" y="2487168"/>
                </a:lnTo>
                <a:lnTo>
                  <a:pt x="541020" y="2485644"/>
                </a:lnTo>
                <a:lnTo>
                  <a:pt x="537972" y="2485644"/>
                </a:lnTo>
                <a:lnTo>
                  <a:pt x="537972" y="2487168"/>
                </a:lnTo>
                <a:lnTo>
                  <a:pt x="507339" y="2540749"/>
                </a:lnTo>
                <a:lnTo>
                  <a:pt x="499046" y="1847088"/>
                </a:lnTo>
                <a:lnTo>
                  <a:pt x="994968" y="1847088"/>
                </a:lnTo>
                <a:lnTo>
                  <a:pt x="940308" y="1879092"/>
                </a:lnTo>
                <a:lnTo>
                  <a:pt x="938784" y="1879092"/>
                </a:lnTo>
                <a:lnTo>
                  <a:pt x="938784" y="1882140"/>
                </a:lnTo>
                <a:lnTo>
                  <a:pt x="940308" y="1883664"/>
                </a:lnTo>
                <a:lnTo>
                  <a:pt x="943356" y="1883664"/>
                </a:lnTo>
                <a:lnTo>
                  <a:pt x="1003846" y="1847088"/>
                </a:lnTo>
                <a:lnTo>
                  <a:pt x="1004316" y="1847088"/>
                </a:lnTo>
                <a:lnTo>
                  <a:pt x="1004316" y="1846795"/>
                </a:lnTo>
                <a:lnTo>
                  <a:pt x="1008888" y="1844040"/>
                </a:lnTo>
                <a:lnTo>
                  <a:pt x="1004316" y="1841373"/>
                </a:lnTo>
                <a:lnTo>
                  <a:pt x="1004316" y="1840992"/>
                </a:lnTo>
                <a:lnTo>
                  <a:pt x="1003655" y="1840992"/>
                </a:lnTo>
                <a:lnTo>
                  <a:pt x="943356" y="1805940"/>
                </a:lnTo>
                <a:lnTo>
                  <a:pt x="941832" y="1804416"/>
                </a:lnTo>
                <a:lnTo>
                  <a:pt x="940308" y="1804416"/>
                </a:lnTo>
                <a:lnTo>
                  <a:pt x="938784" y="1805940"/>
                </a:lnTo>
                <a:lnTo>
                  <a:pt x="938784" y="1808988"/>
                </a:lnTo>
                <a:lnTo>
                  <a:pt x="940308" y="1810512"/>
                </a:lnTo>
                <a:lnTo>
                  <a:pt x="992365" y="1840992"/>
                </a:lnTo>
                <a:lnTo>
                  <a:pt x="498970" y="1840992"/>
                </a:lnTo>
                <a:lnTo>
                  <a:pt x="486981" y="836663"/>
                </a:lnTo>
                <a:lnTo>
                  <a:pt x="994968" y="836663"/>
                </a:lnTo>
                <a:lnTo>
                  <a:pt x="940308" y="868667"/>
                </a:lnTo>
                <a:lnTo>
                  <a:pt x="938784" y="868667"/>
                </a:lnTo>
                <a:lnTo>
                  <a:pt x="938784" y="871715"/>
                </a:lnTo>
                <a:lnTo>
                  <a:pt x="940308" y="873239"/>
                </a:lnTo>
                <a:lnTo>
                  <a:pt x="943356" y="873239"/>
                </a:lnTo>
                <a:lnTo>
                  <a:pt x="1003846" y="836663"/>
                </a:lnTo>
                <a:lnTo>
                  <a:pt x="1004316" y="836663"/>
                </a:lnTo>
                <a:lnTo>
                  <a:pt x="1004316" y="836383"/>
                </a:lnTo>
                <a:lnTo>
                  <a:pt x="1008888" y="833615"/>
                </a:lnTo>
                <a:lnTo>
                  <a:pt x="1006259" y="832091"/>
                </a:lnTo>
                <a:lnTo>
                  <a:pt x="943356" y="795515"/>
                </a:lnTo>
                <a:lnTo>
                  <a:pt x="941832" y="793991"/>
                </a:lnTo>
                <a:lnTo>
                  <a:pt x="940308" y="795515"/>
                </a:lnTo>
                <a:lnTo>
                  <a:pt x="938784" y="795515"/>
                </a:lnTo>
                <a:lnTo>
                  <a:pt x="938784" y="798563"/>
                </a:lnTo>
                <a:lnTo>
                  <a:pt x="940308" y="800087"/>
                </a:lnTo>
                <a:lnTo>
                  <a:pt x="994968" y="832091"/>
                </a:lnTo>
                <a:lnTo>
                  <a:pt x="486930" y="832091"/>
                </a:lnTo>
                <a:lnTo>
                  <a:pt x="479183" y="182880"/>
                </a:lnTo>
                <a:lnTo>
                  <a:pt x="994968" y="182880"/>
                </a:lnTo>
                <a:lnTo>
                  <a:pt x="940308" y="214884"/>
                </a:lnTo>
                <a:lnTo>
                  <a:pt x="938784" y="214884"/>
                </a:lnTo>
                <a:lnTo>
                  <a:pt x="938784" y="217932"/>
                </a:lnTo>
                <a:lnTo>
                  <a:pt x="940308" y="219456"/>
                </a:lnTo>
                <a:lnTo>
                  <a:pt x="943356" y="219456"/>
                </a:lnTo>
                <a:lnTo>
                  <a:pt x="1003846" y="182880"/>
                </a:lnTo>
                <a:lnTo>
                  <a:pt x="1004316" y="182880"/>
                </a:lnTo>
                <a:lnTo>
                  <a:pt x="1004316" y="182587"/>
                </a:lnTo>
                <a:lnTo>
                  <a:pt x="1008888" y="179832"/>
                </a:lnTo>
                <a:close/>
              </a:path>
            </a:pathLst>
          </a:custGeom>
          <a:solidFill>
            <a:srgbClr val="414D77"/>
          </a:solidFill>
        </p:spPr>
        <p:txBody>
          <a:bodyPr wrap="square" lIns="0" tIns="0" rIns="0" bIns="0" rtlCol="0"/>
          <a:lstStyle/>
          <a:p>
            <a:endParaRPr sz="1588"/>
          </a:p>
        </p:txBody>
      </p:sp>
      <p:sp>
        <p:nvSpPr>
          <p:cNvPr id="19" name="object 19"/>
          <p:cNvSpPr txBox="1">
            <a:spLocks noGrp="1"/>
          </p:cNvSpPr>
          <p:nvPr>
            <p:ph type="ftr" sz="quarter" idx="5"/>
          </p:nvPr>
        </p:nvSpPr>
        <p:spPr>
          <a:xfrm>
            <a:off x="9304966" y="6402522"/>
            <a:ext cx="295275" cy="180975"/>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rgbClr val="364B80"/>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a:spcBef>
                <a:spcPts val="88"/>
              </a:spcBef>
            </a:pPr>
            <a:r>
              <a:rPr lang="en-IN" spc="105"/>
              <a:t>C</a:t>
            </a:r>
            <a:r>
              <a:rPr lang="en-IN" spc="-25"/>
              <a:t>N</a:t>
            </a:r>
            <a:r>
              <a:rPr lang="en-IN" spc="-105"/>
              <a:t>K</a:t>
            </a:r>
            <a:endParaRPr spc="-93" dirty="0"/>
          </a:p>
        </p:txBody>
      </p:sp>
      <p:sp>
        <p:nvSpPr>
          <p:cNvPr id="20" name="object 20"/>
          <p:cNvSpPr txBox="1"/>
          <p:nvPr/>
        </p:nvSpPr>
        <p:spPr>
          <a:xfrm>
            <a:off x="467944" y="5634503"/>
            <a:ext cx="243728" cy="186661"/>
          </a:xfrm>
          <a:prstGeom prst="rect">
            <a:avLst/>
          </a:prstGeom>
        </p:spPr>
        <p:txBody>
          <a:bodyPr vert="horz" wrap="square" lIns="0" tIns="50426" rIns="0" bIns="0" rtlCol="0">
            <a:spAutoFit/>
          </a:bodyPr>
          <a:lstStyle/>
          <a:p>
            <a:pPr marL="33619">
              <a:spcBef>
                <a:spcPts val="397"/>
              </a:spcBef>
            </a:pPr>
            <a:fld id="{81D60167-4931-47E6-BA6A-407CBD079E47}" type="slidenum">
              <a:rPr sz="882" spc="-75" dirty="0">
                <a:solidFill>
                  <a:srgbClr val="364B80"/>
                </a:solidFill>
                <a:latin typeface="Verdana"/>
                <a:cs typeface="Verdana"/>
              </a:rPr>
              <a:pPr marL="33619">
                <a:spcBef>
                  <a:spcPts val="397"/>
                </a:spcBef>
              </a:pPr>
              <a:t>4</a:t>
            </a:fld>
            <a:endParaRPr sz="882">
              <a:latin typeface="Verdana"/>
              <a:cs typeface="Verdana"/>
            </a:endParaRPr>
          </a:p>
        </p:txBody>
      </p:sp>
    </p:spTree>
  </p:cSld>
  <p:clrMapOvr>
    <a:masterClrMapping/>
  </p:clrMapOvr>
  <p:transition>
    <p:sndAc>
      <p:stSnd>
        <p:snd r:embed="rId2" name="bell sound ppt.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902BB-EB69-46E8-AA4F-BA95D5BBF3BF}"/>
              </a:ext>
            </a:extLst>
          </p:cNvPr>
          <p:cNvSpPr>
            <a:spLocks noGrp="1"/>
          </p:cNvSpPr>
          <p:nvPr>
            <p:ph type="title"/>
          </p:nvPr>
        </p:nvSpPr>
        <p:spPr/>
        <p:txBody>
          <a:bodyPr/>
          <a:lstStyle/>
          <a:p>
            <a:r>
              <a:rPr lang="en-GB" sz="4400" u="sng" dirty="0"/>
              <a:t>List Of Documents to be attached</a:t>
            </a:r>
            <a:endParaRPr lang="en-IN" dirty="0"/>
          </a:p>
        </p:txBody>
      </p:sp>
      <p:sp>
        <p:nvSpPr>
          <p:cNvPr id="3" name="Content Placeholder 2">
            <a:extLst>
              <a:ext uri="{FF2B5EF4-FFF2-40B4-BE49-F238E27FC236}">
                <a16:creationId xmlns:a16="http://schemas.microsoft.com/office/drawing/2014/main" id="{4E88E9E6-3389-4F85-8753-994F0023C756}"/>
              </a:ext>
            </a:extLst>
          </p:cNvPr>
          <p:cNvSpPr>
            <a:spLocks noGrp="1"/>
          </p:cNvSpPr>
          <p:nvPr>
            <p:ph idx="1"/>
          </p:nvPr>
        </p:nvSpPr>
        <p:spPr/>
        <p:txBody>
          <a:bodyPr>
            <a:normAutofit fontScale="92500" lnSpcReduction="20000"/>
          </a:bodyPr>
          <a:lstStyle/>
          <a:p>
            <a:pPr marL="514350" marR="5080" indent="-514350" algn="just">
              <a:lnSpc>
                <a:spcPct val="107000"/>
              </a:lnSpc>
              <a:spcBef>
                <a:spcPts val="90"/>
              </a:spcBef>
              <a:buFont typeface="+mj-lt"/>
              <a:buAutoNum type="arabicPeriod" startAt="3"/>
              <a:tabLst>
                <a:tab pos="560070" algn="l"/>
              </a:tabLst>
            </a:pPr>
            <a:endParaRPr lang="en-IN" sz="3200" dirty="0">
              <a:latin typeface="Arial MT"/>
              <a:cs typeface="Arial MT"/>
            </a:endParaRPr>
          </a:p>
          <a:p>
            <a:pPr marL="0" marR="5080" indent="0" algn="just">
              <a:lnSpc>
                <a:spcPct val="107000"/>
              </a:lnSpc>
              <a:spcBef>
                <a:spcPts val="795"/>
              </a:spcBef>
              <a:buNone/>
              <a:tabLst>
                <a:tab pos="596900" algn="l"/>
              </a:tabLst>
            </a:pPr>
            <a:r>
              <a:rPr lang="en-IN" spc="-5" dirty="0">
                <a:solidFill>
                  <a:srgbClr val="FFFFFF"/>
                </a:solidFill>
                <a:latin typeface="Arial MT"/>
                <a:cs typeface="Arial MT"/>
              </a:rPr>
              <a:t>7</a:t>
            </a:r>
            <a:r>
              <a:rPr lang="en-IN" sz="3200" spc="-5" dirty="0">
                <a:solidFill>
                  <a:srgbClr val="FFFFFF"/>
                </a:solidFill>
                <a:latin typeface="Arial MT"/>
                <a:cs typeface="Arial MT"/>
              </a:rPr>
              <a:t>. where</a:t>
            </a:r>
            <a:r>
              <a:rPr lang="en-IN" sz="3200" dirty="0">
                <a:solidFill>
                  <a:srgbClr val="FFFFFF"/>
                </a:solidFill>
                <a:latin typeface="Arial MT"/>
                <a:cs typeface="Arial MT"/>
              </a:rPr>
              <a:t> the</a:t>
            </a:r>
            <a:r>
              <a:rPr lang="en-IN" sz="3200" spc="5" dirty="0">
                <a:solidFill>
                  <a:srgbClr val="FFFFFF"/>
                </a:solidFill>
                <a:latin typeface="Arial MT"/>
                <a:cs typeface="Arial MT"/>
              </a:rPr>
              <a:t> </a:t>
            </a:r>
            <a:r>
              <a:rPr lang="en-IN" sz="3200" spc="-5" dirty="0">
                <a:solidFill>
                  <a:srgbClr val="FFFFFF"/>
                </a:solidFill>
                <a:latin typeface="Arial MT"/>
                <a:cs typeface="Arial MT"/>
              </a:rPr>
              <a:t>applicant</a:t>
            </a:r>
            <a:r>
              <a:rPr lang="en-IN" sz="3200" dirty="0">
                <a:solidFill>
                  <a:srgbClr val="FFFFFF"/>
                </a:solidFill>
                <a:latin typeface="Arial MT"/>
                <a:cs typeface="Arial MT"/>
              </a:rPr>
              <a:t> </a:t>
            </a:r>
            <a:r>
              <a:rPr lang="en-IN" sz="3200" spc="-5" dirty="0">
                <a:solidFill>
                  <a:srgbClr val="FFFFFF"/>
                </a:solidFill>
                <a:latin typeface="Arial MT"/>
                <a:cs typeface="Arial MT"/>
              </a:rPr>
              <a:t>has</a:t>
            </a:r>
            <a:r>
              <a:rPr lang="en-IN" sz="3200" dirty="0">
                <a:solidFill>
                  <a:srgbClr val="FFFFFF"/>
                </a:solidFill>
                <a:latin typeface="Arial MT"/>
                <a:cs typeface="Arial MT"/>
              </a:rPr>
              <a:t> </a:t>
            </a:r>
            <a:r>
              <a:rPr lang="en-IN" sz="3200" spc="-5" dirty="0">
                <a:solidFill>
                  <a:srgbClr val="FFFFFF"/>
                </a:solidFill>
                <a:latin typeface="Arial MT"/>
                <a:cs typeface="Arial MT"/>
              </a:rPr>
              <a:t>been</a:t>
            </a:r>
            <a:r>
              <a:rPr lang="en-IN" sz="3200" dirty="0">
                <a:solidFill>
                  <a:srgbClr val="FFFFFF"/>
                </a:solidFill>
                <a:latin typeface="Arial MT"/>
                <a:cs typeface="Arial MT"/>
              </a:rPr>
              <a:t> </a:t>
            </a:r>
            <a:r>
              <a:rPr lang="en-IN" sz="3200" spc="-5" dirty="0">
                <a:solidFill>
                  <a:srgbClr val="FFFFFF"/>
                </a:solidFill>
                <a:latin typeface="Arial MT"/>
                <a:cs typeface="Arial MT"/>
              </a:rPr>
              <a:t>in</a:t>
            </a:r>
            <a:r>
              <a:rPr lang="en-IN" sz="3200" dirty="0">
                <a:solidFill>
                  <a:srgbClr val="FFFFFF"/>
                </a:solidFill>
                <a:latin typeface="Arial MT"/>
                <a:cs typeface="Arial MT"/>
              </a:rPr>
              <a:t> </a:t>
            </a:r>
            <a:r>
              <a:rPr lang="en-IN" sz="3200" spc="-5" dirty="0">
                <a:solidFill>
                  <a:srgbClr val="FFFFFF"/>
                </a:solidFill>
                <a:latin typeface="Arial MT"/>
                <a:cs typeface="Arial MT"/>
              </a:rPr>
              <a:t>existence </a:t>
            </a:r>
            <a:r>
              <a:rPr lang="en-IN" sz="3200" dirty="0">
                <a:solidFill>
                  <a:srgbClr val="FFFFFF"/>
                </a:solidFill>
                <a:latin typeface="Arial MT"/>
                <a:cs typeface="Arial MT"/>
              </a:rPr>
              <a:t> during</a:t>
            </a:r>
            <a:r>
              <a:rPr lang="en-IN" sz="3200" spc="260" dirty="0">
                <a:solidFill>
                  <a:srgbClr val="FFFFFF"/>
                </a:solidFill>
                <a:latin typeface="Arial MT"/>
                <a:cs typeface="Arial MT"/>
              </a:rPr>
              <a:t> </a:t>
            </a:r>
            <a:r>
              <a:rPr lang="en-IN" sz="3200" spc="-5" dirty="0">
                <a:solidFill>
                  <a:srgbClr val="FFFFFF"/>
                </a:solidFill>
                <a:latin typeface="Arial MT"/>
                <a:cs typeface="Arial MT"/>
              </a:rPr>
              <a:t>any</a:t>
            </a:r>
            <a:r>
              <a:rPr lang="en-IN" sz="3200" spc="280" dirty="0">
                <a:solidFill>
                  <a:srgbClr val="FFFFFF"/>
                </a:solidFill>
                <a:latin typeface="Arial MT"/>
                <a:cs typeface="Arial MT"/>
              </a:rPr>
              <a:t> </a:t>
            </a:r>
            <a:r>
              <a:rPr lang="en-IN" sz="3200" spc="-5" dirty="0">
                <a:solidFill>
                  <a:srgbClr val="FFFFFF"/>
                </a:solidFill>
                <a:latin typeface="Arial MT"/>
                <a:cs typeface="Arial MT"/>
              </a:rPr>
              <a:t>year</a:t>
            </a:r>
            <a:r>
              <a:rPr lang="en-IN" sz="3200" spc="260" dirty="0">
                <a:solidFill>
                  <a:srgbClr val="FFFFFF"/>
                </a:solidFill>
                <a:latin typeface="Arial MT"/>
                <a:cs typeface="Arial MT"/>
              </a:rPr>
              <a:t> </a:t>
            </a:r>
            <a:r>
              <a:rPr lang="en-IN" sz="3200" spc="-5" dirty="0">
                <a:solidFill>
                  <a:srgbClr val="FFFFFF"/>
                </a:solidFill>
                <a:latin typeface="Arial MT"/>
                <a:cs typeface="Arial MT"/>
              </a:rPr>
              <a:t>or</a:t>
            </a:r>
            <a:r>
              <a:rPr lang="en-IN" sz="3200" spc="260" dirty="0">
                <a:solidFill>
                  <a:srgbClr val="FFFFFF"/>
                </a:solidFill>
                <a:latin typeface="Arial MT"/>
                <a:cs typeface="Arial MT"/>
              </a:rPr>
              <a:t> </a:t>
            </a:r>
            <a:r>
              <a:rPr lang="en-IN" sz="3200" spc="-5" dirty="0">
                <a:solidFill>
                  <a:srgbClr val="FFFFFF"/>
                </a:solidFill>
                <a:latin typeface="Arial MT"/>
                <a:cs typeface="Arial MT"/>
              </a:rPr>
              <a:t>years</a:t>
            </a:r>
            <a:r>
              <a:rPr lang="en-IN" sz="3200" spc="270" dirty="0">
                <a:solidFill>
                  <a:srgbClr val="FFFFFF"/>
                </a:solidFill>
                <a:latin typeface="Arial MT"/>
                <a:cs typeface="Arial MT"/>
              </a:rPr>
              <a:t> </a:t>
            </a:r>
            <a:r>
              <a:rPr lang="en-IN" sz="3200" spc="-5" dirty="0">
                <a:solidFill>
                  <a:srgbClr val="FFFFFF"/>
                </a:solidFill>
                <a:latin typeface="Arial MT"/>
                <a:cs typeface="Arial MT"/>
              </a:rPr>
              <a:t>prior</a:t>
            </a:r>
            <a:r>
              <a:rPr lang="en-IN" sz="3200" spc="260" dirty="0">
                <a:solidFill>
                  <a:srgbClr val="FFFFFF"/>
                </a:solidFill>
                <a:latin typeface="Arial MT"/>
                <a:cs typeface="Arial MT"/>
              </a:rPr>
              <a:t> </a:t>
            </a:r>
            <a:r>
              <a:rPr lang="en-IN" sz="3200" dirty="0">
                <a:solidFill>
                  <a:srgbClr val="FFFFFF"/>
                </a:solidFill>
                <a:latin typeface="Arial MT"/>
                <a:cs typeface="Arial MT"/>
              </a:rPr>
              <a:t>to</a:t>
            </a:r>
            <a:r>
              <a:rPr lang="en-IN" sz="3200" spc="245" dirty="0">
                <a:solidFill>
                  <a:srgbClr val="FFFFFF"/>
                </a:solidFill>
                <a:latin typeface="Arial MT"/>
                <a:cs typeface="Arial MT"/>
              </a:rPr>
              <a:t> </a:t>
            </a:r>
            <a:r>
              <a:rPr lang="en-IN" sz="3200" dirty="0">
                <a:solidFill>
                  <a:srgbClr val="FFFFFF"/>
                </a:solidFill>
                <a:latin typeface="Arial MT"/>
                <a:cs typeface="Arial MT"/>
              </a:rPr>
              <a:t>the</a:t>
            </a:r>
            <a:r>
              <a:rPr lang="en-IN" sz="3200" spc="250" dirty="0">
                <a:solidFill>
                  <a:srgbClr val="FFFFFF"/>
                </a:solidFill>
                <a:latin typeface="Arial MT"/>
                <a:cs typeface="Arial MT"/>
              </a:rPr>
              <a:t> </a:t>
            </a:r>
            <a:r>
              <a:rPr lang="en-IN" sz="3200" dirty="0">
                <a:solidFill>
                  <a:srgbClr val="FFFFFF"/>
                </a:solidFill>
                <a:latin typeface="Arial MT"/>
                <a:cs typeface="Arial MT"/>
              </a:rPr>
              <a:t>financial</a:t>
            </a:r>
            <a:r>
              <a:rPr lang="en-IN" sz="3200" spc="265" dirty="0">
                <a:solidFill>
                  <a:srgbClr val="FFFFFF"/>
                </a:solidFill>
                <a:latin typeface="Arial MT"/>
                <a:cs typeface="Arial MT"/>
              </a:rPr>
              <a:t> </a:t>
            </a:r>
            <a:r>
              <a:rPr lang="en-IN" sz="3200" spc="-5" dirty="0">
                <a:solidFill>
                  <a:srgbClr val="FFFFFF"/>
                </a:solidFill>
                <a:latin typeface="Arial MT"/>
                <a:cs typeface="Arial MT"/>
              </a:rPr>
              <a:t>year </a:t>
            </a:r>
            <a:r>
              <a:rPr lang="en-IN" sz="3200" spc="-655" dirty="0">
                <a:solidFill>
                  <a:srgbClr val="FFFFFF"/>
                </a:solidFill>
                <a:latin typeface="Arial MT"/>
                <a:cs typeface="Arial MT"/>
              </a:rPr>
              <a:t> </a:t>
            </a:r>
            <a:r>
              <a:rPr lang="en-IN" sz="3200" spc="-5" dirty="0">
                <a:solidFill>
                  <a:srgbClr val="FFFFFF"/>
                </a:solidFill>
                <a:latin typeface="Arial MT"/>
                <a:cs typeface="Arial MT"/>
              </a:rPr>
              <a:t>in</a:t>
            </a:r>
            <a:r>
              <a:rPr lang="en-IN" sz="3200" spc="660" dirty="0">
                <a:solidFill>
                  <a:srgbClr val="FFFFFF"/>
                </a:solidFill>
                <a:latin typeface="Arial MT"/>
                <a:cs typeface="Arial MT"/>
              </a:rPr>
              <a:t> </a:t>
            </a:r>
            <a:r>
              <a:rPr lang="en-IN" sz="3200" dirty="0">
                <a:solidFill>
                  <a:srgbClr val="FFFFFF"/>
                </a:solidFill>
                <a:latin typeface="Arial MT"/>
                <a:cs typeface="Arial MT"/>
              </a:rPr>
              <a:t>which</a:t>
            </a:r>
            <a:r>
              <a:rPr lang="en-IN" sz="3200" spc="670" dirty="0">
                <a:solidFill>
                  <a:srgbClr val="FFFFFF"/>
                </a:solidFill>
                <a:latin typeface="Arial MT"/>
                <a:cs typeface="Arial MT"/>
              </a:rPr>
              <a:t> </a:t>
            </a:r>
            <a:r>
              <a:rPr lang="en-IN" sz="3200" dirty="0">
                <a:solidFill>
                  <a:srgbClr val="FFFFFF"/>
                </a:solidFill>
                <a:latin typeface="Arial MT"/>
                <a:cs typeface="Arial MT"/>
              </a:rPr>
              <a:t>the</a:t>
            </a:r>
            <a:r>
              <a:rPr lang="en-IN" sz="3200" spc="670" dirty="0">
                <a:solidFill>
                  <a:srgbClr val="FFFFFF"/>
                </a:solidFill>
                <a:latin typeface="Arial MT"/>
                <a:cs typeface="Arial MT"/>
              </a:rPr>
              <a:t> </a:t>
            </a:r>
            <a:r>
              <a:rPr lang="en-IN" sz="3200" spc="-5" dirty="0">
                <a:solidFill>
                  <a:srgbClr val="FFFFFF"/>
                </a:solidFill>
                <a:latin typeface="Arial MT"/>
                <a:cs typeface="Arial MT"/>
              </a:rPr>
              <a:t>application</a:t>
            </a:r>
            <a:r>
              <a:rPr lang="en-IN" sz="3200" spc="1320" dirty="0">
                <a:solidFill>
                  <a:srgbClr val="FFFFFF"/>
                </a:solidFill>
                <a:latin typeface="Arial MT"/>
                <a:cs typeface="Arial MT"/>
              </a:rPr>
              <a:t> </a:t>
            </a:r>
            <a:r>
              <a:rPr lang="en-IN" sz="3200" dirty="0">
                <a:solidFill>
                  <a:srgbClr val="FFFFFF"/>
                </a:solidFill>
                <a:latin typeface="Arial MT"/>
                <a:cs typeface="Arial MT"/>
              </a:rPr>
              <a:t>for  </a:t>
            </a:r>
            <a:r>
              <a:rPr lang="en-IN" sz="3200" spc="5" dirty="0">
                <a:solidFill>
                  <a:srgbClr val="FFFFFF"/>
                </a:solidFill>
                <a:latin typeface="Arial MT"/>
                <a:cs typeface="Arial MT"/>
              </a:rPr>
              <a:t> </a:t>
            </a:r>
            <a:r>
              <a:rPr lang="en-IN" sz="3200" spc="-5" dirty="0">
                <a:solidFill>
                  <a:srgbClr val="FFFFFF"/>
                </a:solidFill>
                <a:latin typeface="Arial MT"/>
                <a:cs typeface="Arial MT"/>
              </a:rPr>
              <a:t>registration</a:t>
            </a:r>
            <a:r>
              <a:rPr lang="en-IN" sz="3200" spc="1320" dirty="0">
                <a:solidFill>
                  <a:srgbClr val="FFFFFF"/>
                </a:solidFill>
                <a:latin typeface="Arial MT"/>
                <a:cs typeface="Arial MT"/>
              </a:rPr>
              <a:t> </a:t>
            </a:r>
            <a:r>
              <a:rPr lang="en-IN" sz="3200" spc="-10" dirty="0">
                <a:solidFill>
                  <a:srgbClr val="FFFFFF"/>
                </a:solidFill>
                <a:latin typeface="Arial MT"/>
                <a:cs typeface="Arial MT"/>
              </a:rPr>
              <a:t>is </a:t>
            </a:r>
            <a:r>
              <a:rPr lang="en-IN" sz="3200" spc="-655" dirty="0">
                <a:solidFill>
                  <a:srgbClr val="FFFFFF"/>
                </a:solidFill>
                <a:latin typeface="Arial MT"/>
                <a:cs typeface="Arial MT"/>
              </a:rPr>
              <a:t> </a:t>
            </a:r>
            <a:r>
              <a:rPr lang="en-IN" sz="3200" spc="-5" dirty="0">
                <a:solidFill>
                  <a:srgbClr val="FFFFFF"/>
                </a:solidFill>
                <a:latin typeface="Arial MT"/>
                <a:cs typeface="Arial MT"/>
              </a:rPr>
              <a:t>made,</a:t>
            </a:r>
            <a:r>
              <a:rPr lang="en-IN" sz="3200" spc="635" dirty="0">
                <a:solidFill>
                  <a:srgbClr val="FFFFFF"/>
                </a:solidFill>
                <a:latin typeface="Arial MT"/>
                <a:cs typeface="Arial MT"/>
              </a:rPr>
              <a:t> </a:t>
            </a:r>
            <a:r>
              <a:rPr lang="en-IN" sz="3200" b="1" spc="-5" dirty="0">
                <a:solidFill>
                  <a:srgbClr val="FFFFFF"/>
                </a:solidFill>
                <a:latin typeface="Arial"/>
                <a:cs typeface="Arial"/>
              </a:rPr>
              <a:t>self-certified</a:t>
            </a:r>
            <a:r>
              <a:rPr lang="en-IN" sz="3200" b="1" spc="630" dirty="0">
                <a:solidFill>
                  <a:srgbClr val="FFFFFF"/>
                </a:solidFill>
                <a:latin typeface="Arial"/>
                <a:cs typeface="Arial"/>
              </a:rPr>
              <a:t> </a:t>
            </a:r>
            <a:r>
              <a:rPr lang="en-IN" sz="3200" b="1" spc="-5" dirty="0">
                <a:solidFill>
                  <a:srgbClr val="FFFFFF"/>
                </a:solidFill>
                <a:latin typeface="Arial"/>
                <a:cs typeface="Arial"/>
              </a:rPr>
              <a:t>copies</a:t>
            </a:r>
            <a:r>
              <a:rPr lang="en-IN" sz="3200" b="1" spc="635" dirty="0">
                <a:solidFill>
                  <a:srgbClr val="FFFFFF"/>
                </a:solidFill>
                <a:latin typeface="Arial"/>
                <a:cs typeface="Arial"/>
              </a:rPr>
              <a:t> </a:t>
            </a:r>
            <a:r>
              <a:rPr lang="en-IN" sz="3200" b="1" spc="-5" dirty="0">
                <a:solidFill>
                  <a:srgbClr val="FFFFFF"/>
                </a:solidFill>
                <a:latin typeface="Arial"/>
                <a:cs typeface="Arial"/>
              </a:rPr>
              <a:t>of</a:t>
            </a:r>
            <a:r>
              <a:rPr lang="en-IN" sz="3200" b="1" spc="635" dirty="0">
                <a:solidFill>
                  <a:srgbClr val="FFFFFF"/>
                </a:solidFill>
                <a:latin typeface="Arial"/>
                <a:cs typeface="Arial"/>
              </a:rPr>
              <a:t> </a:t>
            </a:r>
            <a:r>
              <a:rPr lang="en-IN" sz="3200" b="1" spc="-5" dirty="0">
                <a:solidFill>
                  <a:srgbClr val="FFFFFF"/>
                </a:solidFill>
                <a:latin typeface="Arial"/>
                <a:cs typeface="Arial"/>
              </a:rPr>
              <a:t>the</a:t>
            </a:r>
            <a:r>
              <a:rPr lang="en-IN" sz="3200" b="1" spc="630" dirty="0">
                <a:solidFill>
                  <a:srgbClr val="FFFFFF"/>
                </a:solidFill>
                <a:latin typeface="Arial"/>
                <a:cs typeface="Arial"/>
              </a:rPr>
              <a:t> </a:t>
            </a:r>
            <a:r>
              <a:rPr lang="en-IN" sz="3200" b="1" spc="-5" dirty="0">
                <a:solidFill>
                  <a:srgbClr val="FFFFFF"/>
                </a:solidFill>
                <a:latin typeface="Arial"/>
                <a:cs typeface="Arial"/>
              </a:rPr>
              <a:t>annual </a:t>
            </a:r>
            <a:r>
              <a:rPr lang="en-IN" sz="3200" b="1" spc="-655" dirty="0">
                <a:solidFill>
                  <a:srgbClr val="FFFFFF"/>
                </a:solidFill>
                <a:latin typeface="Arial"/>
                <a:cs typeface="Arial"/>
              </a:rPr>
              <a:t> </a:t>
            </a:r>
            <a:r>
              <a:rPr lang="en-IN" sz="3200" b="1" spc="-5" dirty="0">
                <a:solidFill>
                  <a:srgbClr val="FFFFFF"/>
                </a:solidFill>
                <a:latin typeface="Arial"/>
                <a:cs typeface="Arial"/>
              </a:rPr>
              <a:t>accounts of </a:t>
            </a:r>
            <a:r>
              <a:rPr lang="en-IN" sz="3200" b="1" dirty="0">
                <a:solidFill>
                  <a:srgbClr val="FFFFFF"/>
                </a:solidFill>
                <a:latin typeface="Arial"/>
                <a:cs typeface="Arial"/>
              </a:rPr>
              <a:t>the </a:t>
            </a:r>
            <a:r>
              <a:rPr lang="en-IN" sz="3200" b="1" spc="-5" dirty="0">
                <a:solidFill>
                  <a:srgbClr val="FFFFFF"/>
                </a:solidFill>
                <a:latin typeface="Arial"/>
                <a:cs typeface="Arial"/>
              </a:rPr>
              <a:t>applicant relating </a:t>
            </a:r>
            <a:r>
              <a:rPr lang="en-IN" sz="3200" b="1" dirty="0">
                <a:solidFill>
                  <a:srgbClr val="FFFFFF"/>
                </a:solidFill>
                <a:latin typeface="Arial"/>
                <a:cs typeface="Arial"/>
              </a:rPr>
              <a:t>to </a:t>
            </a:r>
            <a:r>
              <a:rPr lang="en-IN" sz="3200" b="1" spc="-5" dirty="0">
                <a:solidFill>
                  <a:srgbClr val="FFFFFF"/>
                </a:solidFill>
                <a:latin typeface="Arial"/>
                <a:cs typeface="Arial"/>
              </a:rPr>
              <a:t>such prior </a:t>
            </a:r>
            <a:r>
              <a:rPr lang="en-IN" sz="3200" b="1" dirty="0">
                <a:solidFill>
                  <a:srgbClr val="FFFFFF"/>
                </a:solidFill>
                <a:latin typeface="Arial"/>
                <a:cs typeface="Arial"/>
              </a:rPr>
              <a:t> </a:t>
            </a:r>
            <a:r>
              <a:rPr lang="en-IN" sz="3200" b="1" spc="-5" dirty="0">
                <a:solidFill>
                  <a:srgbClr val="FFFFFF"/>
                </a:solidFill>
                <a:latin typeface="Arial"/>
                <a:cs typeface="Arial"/>
              </a:rPr>
              <a:t>year or years </a:t>
            </a:r>
            <a:r>
              <a:rPr lang="en-IN" sz="3200" b="1" dirty="0">
                <a:solidFill>
                  <a:srgbClr val="FFFFFF"/>
                </a:solidFill>
                <a:latin typeface="Arial"/>
                <a:cs typeface="Arial"/>
              </a:rPr>
              <a:t>(not </a:t>
            </a:r>
            <a:r>
              <a:rPr lang="en-IN" sz="3200" b="1" spc="-5" dirty="0">
                <a:solidFill>
                  <a:srgbClr val="FFFFFF"/>
                </a:solidFill>
                <a:latin typeface="Arial"/>
                <a:cs typeface="Arial"/>
              </a:rPr>
              <a:t>being </a:t>
            </a:r>
            <a:r>
              <a:rPr lang="en-IN" sz="3200" b="1" dirty="0">
                <a:solidFill>
                  <a:srgbClr val="FFFFFF"/>
                </a:solidFill>
                <a:latin typeface="Arial"/>
                <a:cs typeface="Arial"/>
              </a:rPr>
              <a:t>more than </a:t>
            </a:r>
            <a:r>
              <a:rPr lang="en-IN" sz="3200" b="1" spc="-5" dirty="0">
                <a:solidFill>
                  <a:srgbClr val="FFFFFF"/>
                </a:solidFill>
                <a:latin typeface="Arial"/>
                <a:cs typeface="Arial"/>
              </a:rPr>
              <a:t>three years </a:t>
            </a:r>
            <a:r>
              <a:rPr lang="en-IN" sz="3200" b="1" dirty="0">
                <a:solidFill>
                  <a:srgbClr val="FFFFFF"/>
                </a:solidFill>
                <a:latin typeface="Arial"/>
                <a:cs typeface="Arial"/>
              </a:rPr>
              <a:t> immediately</a:t>
            </a:r>
            <a:r>
              <a:rPr lang="en-IN" sz="3200" b="1" spc="5" dirty="0">
                <a:solidFill>
                  <a:srgbClr val="FFFFFF"/>
                </a:solidFill>
                <a:latin typeface="Arial"/>
                <a:cs typeface="Arial"/>
              </a:rPr>
              <a:t> </a:t>
            </a:r>
            <a:r>
              <a:rPr lang="en-IN" sz="3200" b="1" spc="-5" dirty="0">
                <a:solidFill>
                  <a:srgbClr val="FFFFFF"/>
                </a:solidFill>
                <a:latin typeface="Arial"/>
                <a:cs typeface="Arial"/>
              </a:rPr>
              <a:t>preceding</a:t>
            </a:r>
            <a:r>
              <a:rPr lang="en-IN" sz="3200" b="1" dirty="0">
                <a:solidFill>
                  <a:srgbClr val="FFFFFF"/>
                </a:solidFill>
                <a:latin typeface="Arial"/>
                <a:cs typeface="Arial"/>
              </a:rPr>
              <a:t> the</a:t>
            </a:r>
            <a:r>
              <a:rPr lang="en-IN" sz="3200" b="1" spc="5" dirty="0">
                <a:solidFill>
                  <a:srgbClr val="FFFFFF"/>
                </a:solidFill>
                <a:latin typeface="Arial"/>
                <a:cs typeface="Arial"/>
              </a:rPr>
              <a:t> </a:t>
            </a:r>
            <a:r>
              <a:rPr lang="en-IN" sz="3200" b="1" spc="-10" dirty="0">
                <a:solidFill>
                  <a:srgbClr val="FFFFFF"/>
                </a:solidFill>
                <a:latin typeface="Arial"/>
                <a:cs typeface="Arial"/>
              </a:rPr>
              <a:t>year</a:t>
            </a:r>
            <a:r>
              <a:rPr lang="en-IN" sz="3200" b="1" spc="-5" dirty="0">
                <a:solidFill>
                  <a:srgbClr val="FFFFFF"/>
                </a:solidFill>
                <a:latin typeface="Arial"/>
                <a:cs typeface="Arial"/>
              </a:rPr>
              <a:t> </a:t>
            </a:r>
            <a:r>
              <a:rPr lang="en-IN" sz="3200" b="1" dirty="0">
                <a:solidFill>
                  <a:srgbClr val="FFFFFF"/>
                </a:solidFill>
                <a:latin typeface="Arial"/>
                <a:cs typeface="Arial"/>
              </a:rPr>
              <a:t>in</a:t>
            </a:r>
            <a:r>
              <a:rPr lang="en-IN" sz="3200" b="1" spc="5" dirty="0">
                <a:solidFill>
                  <a:srgbClr val="FFFFFF"/>
                </a:solidFill>
                <a:latin typeface="Arial"/>
                <a:cs typeface="Arial"/>
              </a:rPr>
              <a:t> </a:t>
            </a:r>
            <a:r>
              <a:rPr lang="en-IN" sz="3200" b="1" spc="-5" dirty="0">
                <a:solidFill>
                  <a:srgbClr val="FFFFFF"/>
                </a:solidFill>
                <a:latin typeface="Arial"/>
                <a:cs typeface="Arial"/>
              </a:rPr>
              <a:t>which</a:t>
            </a:r>
            <a:r>
              <a:rPr lang="en-IN" sz="3200" b="1" spc="655" dirty="0">
                <a:solidFill>
                  <a:srgbClr val="FFFFFF"/>
                </a:solidFill>
                <a:latin typeface="Arial"/>
                <a:cs typeface="Arial"/>
              </a:rPr>
              <a:t> </a:t>
            </a:r>
            <a:r>
              <a:rPr lang="en-IN" sz="3200" b="1" dirty="0">
                <a:solidFill>
                  <a:srgbClr val="FFFFFF"/>
                </a:solidFill>
                <a:latin typeface="Arial"/>
                <a:cs typeface="Arial"/>
              </a:rPr>
              <a:t>the </a:t>
            </a:r>
            <a:r>
              <a:rPr lang="en-IN" sz="3200" b="1" spc="5" dirty="0">
                <a:solidFill>
                  <a:srgbClr val="FFFFFF"/>
                </a:solidFill>
                <a:latin typeface="Arial"/>
                <a:cs typeface="Arial"/>
              </a:rPr>
              <a:t> </a:t>
            </a:r>
            <a:r>
              <a:rPr lang="en-IN" sz="3200" b="1" dirty="0">
                <a:solidFill>
                  <a:srgbClr val="FFFFFF"/>
                </a:solidFill>
                <a:latin typeface="Arial"/>
                <a:cs typeface="Arial"/>
              </a:rPr>
              <a:t>said </a:t>
            </a:r>
            <a:r>
              <a:rPr lang="en-IN" sz="3200" b="1" spc="-5" dirty="0">
                <a:solidFill>
                  <a:srgbClr val="FFFFFF"/>
                </a:solidFill>
                <a:latin typeface="Arial"/>
                <a:cs typeface="Arial"/>
              </a:rPr>
              <a:t>application </a:t>
            </a:r>
            <a:r>
              <a:rPr lang="en-IN" sz="3200" b="1" dirty="0">
                <a:solidFill>
                  <a:srgbClr val="FFFFFF"/>
                </a:solidFill>
                <a:latin typeface="Arial"/>
                <a:cs typeface="Arial"/>
              </a:rPr>
              <a:t>is </a:t>
            </a:r>
            <a:r>
              <a:rPr lang="en-IN" sz="3200" b="1" spc="-5" dirty="0">
                <a:solidFill>
                  <a:srgbClr val="FFFFFF"/>
                </a:solidFill>
                <a:latin typeface="Arial"/>
                <a:cs typeface="Arial"/>
              </a:rPr>
              <a:t>made) </a:t>
            </a:r>
            <a:r>
              <a:rPr lang="en-IN" sz="3200" dirty="0">
                <a:solidFill>
                  <a:srgbClr val="FFFFFF"/>
                </a:solidFill>
                <a:latin typeface="Arial MT"/>
                <a:cs typeface="Arial MT"/>
              </a:rPr>
              <a:t>for </a:t>
            </a:r>
            <a:r>
              <a:rPr lang="en-IN" sz="3200" spc="-5" dirty="0">
                <a:solidFill>
                  <a:srgbClr val="FFFFFF"/>
                </a:solidFill>
                <a:latin typeface="Arial MT"/>
                <a:cs typeface="Arial MT"/>
              </a:rPr>
              <a:t>which such accounts </a:t>
            </a:r>
            <a:r>
              <a:rPr lang="en-IN" sz="3200" spc="-655" dirty="0">
                <a:solidFill>
                  <a:srgbClr val="FFFFFF"/>
                </a:solidFill>
                <a:latin typeface="Arial MT"/>
                <a:cs typeface="Arial MT"/>
              </a:rPr>
              <a:t> </a:t>
            </a:r>
            <a:r>
              <a:rPr lang="en-IN" sz="3200" spc="-5" dirty="0">
                <a:solidFill>
                  <a:srgbClr val="FFFFFF"/>
                </a:solidFill>
                <a:latin typeface="Arial MT"/>
                <a:cs typeface="Arial MT"/>
              </a:rPr>
              <a:t>have</a:t>
            </a:r>
            <a:r>
              <a:rPr lang="en-IN" sz="3200" spc="5" dirty="0">
                <a:solidFill>
                  <a:srgbClr val="FFFFFF"/>
                </a:solidFill>
                <a:latin typeface="Arial MT"/>
                <a:cs typeface="Arial MT"/>
              </a:rPr>
              <a:t> </a:t>
            </a:r>
            <a:r>
              <a:rPr lang="en-IN" sz="3200" spc="-5" dirty="0">
                <a:solidFill>
                  <a:srgbClr val="FFFFFF"/>
                </a:solidFill>
                <a:latin typeface="Arial MT"/>
                <a:cs typeface="Arial MT"/>
              </a:rPr>
              <a:t>been</a:t>
            </a:r>
            <a:r>
              <a:rPr lang="en-IN" sz="3200" spc="15" dirty="0">
                <a:solidFill>
                  <a:srgbClr val="FFFFFF"/>
                </a:solidFill>
                <a:latin typeface="Arial MT"/>
                <a:cs typeface="Arial MT"/>
              </a:rPr>
              <a:t> </a:t>
            </a:r>
            <a:r>
              <a:rPr lang="en-IN" sz="3200" spc="-5" dirty="0">
                <a:solidFill>
                  <a:srgbClr val="FFFFFF"/>
                </a:solidFill>
                <a:latin typeface="Arial MT"/>
                <a:cs typeface="Arial MT"/>
              </a:rPr>
              <a:t>made</a:t>
            </a:r>
            <a:r>
              <a:rPr lang="en-IN" sz="3200" dirty="0">
                <a:solidFill>
                  <a:srgbClr val="FFFFFF"/>
                </a:solidFill>
                <a:latin typeface="Arial MT"/>
                <a:cs typeface="Arial MT"/>
              </a:rPr>
              <a:t> </a:t>
            </a:r>
            <a:r>
              <a:rPr lang="en-IN" sz="3200" spc="-5" dirty="0">
                <a:solidFill>
                  <a:srgbClr val="FFFFFF"/>
                </a:solidFill>
                <a:latin typeface="Arial MT"/>
                <a:cs typeface="Arial MT"/>
              </a:rPr>
              <a:t>up;</a:t>
            </a:r>
            <a:endParaRPr lang="en-IN" sz="3200" dirty="0">
              <a:latin typeface="Arial MT"/>
              <a:cs typeface="Arial MT"/>
            </a:endParaRPr>
          </a:p>
          <a:p>
            <a:endParaRPr lang="en-IN" dirty="0"/>
          </a:p>
        </p:txBody>
      </p:sp>
      <p:sp>
        <p:nvSpPr>
          <p:cNvPr id="4" name="Footer Placeholder 3">
            <a:extLst>
              <a:ext uri="{FF2B5EF4-FFF2-40B4-BE49-F238E27FC236}">
                <a16:creationId xmlns:a16="http://schemas.microsoft.com/office/drawing/2014/main" id="{23BDF97E-CCEE-4513-9EB8-60E6D8513456}"/>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F15042CA-54C2-4B28-9C8D-8EF9ECD99AB0}"/>
              </a:ext>
            </a:extLst>
          </p:cNvPr>
          <p:cNvSpPr>
            <a:spLocks noGrp="1"/>
          </p:cNvSpPr>
          <p:nvPr>
            <p:ph type="sldNum" sz="quarter" idx="12"/>
          </p:nvPr>
        </p:nvSpPr>
        <p:spPr/>
        <p:txBody>
          <a:bodyPr/>
          <a:lstStyle/>
          <a:p>
            <a:fld id="{27CAFB24-C27C-4A95-A65A-B5BC303352B8}" type="slidenum">
              <a:rPr lang="en-US" smtClean="0"/>
              <a:pPr/>
              <a:t>40</a:t>
            </a:fld>
            <a:endParaRPr lang="en-US"/>
          </a:p>
        </p:txBody>
      </p:sp>
    </p:spTree>
    <p:extLst>
      <p:ext uri="{BB962C8B-B14F-4D97-AF65-F5344CB8AC3E}">
        <p14:creationId xmlns:p14="http://schemas.microsoft.com/office/powerpoint/2010/main" val="2749174365"/>
      </p:ext>
    </p:extLst>
  </p:cSld>
  <p:clrMapOvr>
    <a:masterClrMapping/>
  </p:clrMapOvr>
  <p:transition>
    <p:sndAc>
      <p:stSnd>
        <p:snd r:embed="rId2" name="bell sound ppt.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u="sng" dirty="0"/>
              <a:t>List Of Documents to be attached</a:t>
            </a:r>
            <a:endParaRPr lang="en-IN" dirty="0"/>
          </a:p>
        </p:txBody>
      </p:sp>
      <p:sp>
        <p:nvSpPr>
          <p:cNvPr id="3" name="Content Placeholder 2"/>
          <p:cNvSpPr>
            <a:spLocks noGrp="1"/>
          </p:cNvSpPr>
          <p:nvPr>
            <p:ph idx="1"/>
          </p:nvPr>
        </p:nvSpPr>
        <p:spPr/>
        <p:txBody>
          <a:bodyPr>
            <a:normAutofit fontScale="85000" lnSpcReduction="20000"/>
          </a:bodyPr>
          <a:lstStyle/>
          <a:p>
            <a:pPr>
              <a:buNone/>
            </a:pPr>
            <a:r>
              <a:rPr lang="en-IN" spc="-5" dirty="0">
                <a:solidFill>
                  <a:srgbClr val="FFFFFF"/>
                </a:solidFill>
                <a:latin typeface="Arial MT"/>
                <a:cs typeface="Arial MT"/>
              </a:rPr>
              <a:t>    8. where</a:t>
            </a:r>
            <a:r>
              <a:rPr lang="en-IN" dirty="0">
                <a:solidFill>
                  <a:srgbClr val="FFFFFF"/>
                </a:solidFill>
                <a:latin typeface="Arial MT"/>
                <a:cs typeface="Arial MT"/>
              </a:rPr>
              <a:t> a</a:t>
            </a:r>
            <a:r>
              <a:rPr lang="en-IN" spc="5" dirty="0">
                <a:solidFill>
                  <a:srgbClr val="FFFFFF"/>
                </a:solidFill>
                <a:latin typeface="Arial MT"/>
                <a:cs typeface="Arial MT"/>
              </a:rPr>
              <a:t> </a:t>
            </a:r>
            <a:r>
              <a:rPr lang="en-IN" dirty="0">
                <a:solidFill>
                  <a:srgbClr val="FFFFFF"/>
                </a:solidFill>
                <a:latin typeface="Arial MT"/>
                <a:cs typeface="Arial MT"/>
              </a:rPr>
              <a:t>business</a:t>
            </a:r>
            <a:r>
              <a:rPr lang="en-IN" spc="5" dirty="0">
                <a:solidFill>
                  <a:srgbClr val="FFFFFF"/>
                </a:solidFill>
                <a:latin typeface="Arial MT"/>
                <a:cs typeface="Arial MT"/>
              </a:rPr>
              <a:t> </a:t>
            </a:r>
            <a:r>
              <a:rPr lang="en-IN" spc="-5" dirty="0">
                <a:solidFill>
                  <a:srgbClr val="FFFFFF"/>
                </a:solidFill>
                <a:latin typeface="Arial MT"/>
                <a:cs typeface="Arial MT"/>
              </a:rPr>
              <a:t>undertaking</a:t>
            </a:r>
            <a:r>
              <a:rPr lang="en-IN" dirty="0">
                <a:solidFill>
                  <a:srgbClr val="FFFFFF"/>
                </a:solidFill>
                <a:latin typeface="Arial MT"/>
                <a:cs typeface="Arial MT"/>
              </a:rPr>
              <a:t> </a:t>
            </a:r>
            <a:r>
              <a:rPr lang="en-IN" spc="-10" dirty="0">
                <a:solidFill>
                  <a:srgbClr val="FFFFFF"/>
                </a:solidFill>
                <a:latin typeface="Arial MT"/>
                <a:cs typeface="Arial MT"/>
              </a:rPr>
              <a:t>is</a:t>
            </a:r>
            <a:r>
              <a:rPr lang="en-IN" spc="-5" dirty="0">
                <a:solidFill>
                  <a:srgbClr val="FFFFFF"/>
                </a:solidFill>
                <a:latin typeface="Arial MT"/>
                <a:cs typeface="Arial MT"/>
              </a:rPr>
              <a:t> </a:t>
            </a:r>
            <a:r>
              <a:rPr lang="en-IN" dirty="0">
                <a:solidFill>
                  <a:srgbClr val="FFFFFF"/>
                </a:solidFill>
                <a:latin typeface="Arial MT"/>
                <a:cs typeface="Arial MT"/>
              </a:rPr>
              <a:t>held</a:t>
            </a:r>
            <a:r>
              <a:rPr lang="en-IN" spc="5" dirty="0">
                <a:solidFill>
                  <a:srgbClr val="FFFFFF"/>
                </a:solidFill>
                <a:latin typeface="Arial MT"/>
                <a:cs typeface="Arial MT"/>
              </a:rPr>
              <a:t> </a:t>
            </a:r>
            <a:r>
              <a:rPr lang="en-IN" dirty="0">
                <a:solidFill>
                  <a:srgbClr val="FFFFFF"/>
                </a:solidFill>
                <a:latin typeface="Arial MT"/>
                <a:cs typeface="Arial MT"/>
              </a:rPr>
              <a:t>by</a:t>
            </a:r>
            <a:r>
              <a:rPr lang="en-IN" spc="5" dirty="0">
                <a:solidFill>
                  <a:srgbClr val="FFFFFF"/>
                </a:solidFill>
                <a:latin typeface="Arial MT"/>
                <a:cs typeface="Arial MT"/>
              </a:rPr>
              <a:t> </a:t>
            </a:r>
            <a:r>
              <a:rPr lang="en-IN" spc="-5" dirty="0">
                <a:solidFill>
                  <a:srgbClr val="FFFFFF"/>
                </a:solidFill>
                <a:latin typeface="Arial MT"/>
                <a:cs typeface="Arial MT"/>
              </a:rPr>
              <a:t>the</a:t>
            </a:r>
            <a:r>
              <a:rPr lang="en-IN" dirty="0">
                <a:solidFill>
                  <a:srgbClr val="FFFFFF"/>
                </a:solidFill>
                <a:latin typeface="Arial MT"/>
                <a:cs typeface="Arial MT"/>
              </a:rPr>
              <a:t> applicant</a:t>
            </a:r>
            <a:r>
              <a:rPr lang="en-IN" spc="5" dirty="0">
                <a:solidFill>
                  <a:srgbClr val="FFFFFF"/>
                </a:solidFill>
                <a:latin typeface="Arial MT"/>
                <a:cs typeface="Arial MT"/>
              </a:rPr>
              <a:t> </a:t>
            </a:r>
            <a:r>
              <a:rPr lang="en-IN" dirty="0">
                <a:solidFill>
                  <a:srgbClr val="FFFFFF"/>
                </a:solidFill>
                <a:latin typeface="Arial MT"/>
                <a:cs typeface="Arial MT"/>
              </a:rPr>
              <a:t>as</a:t>
            </a:r>
            <a:r>
              <a:rPr lang="en-IN" spc="555" dirty="0">
                <a:solidFill>
                  <a:srgbClr val="FFFFFF"/>
                </a:solidFill>
                <a:latin typeface="Arial MT"/>
                <a:cs typeface="Arial MT"/>
              </a:rPr>
              <a:t> </a:t>
            </a:r>
            <a:r>
              <a:rPr lang="en-IN" spc="-5" dirty="0">
                <a:solidFill>
                  <a:srgbClr val="FFFFFF"/>
                </a:solidFill>
                <a:latin typeface="Arial MT"/>
                <a:cs typeface="Arial MT"/>
              </a:rPr>
              <a:t>per</a:t>
            </a:r>
            <a:r>
              <a:rPr lang="en-IN" spc="545" dirty="0">
                <a:solidFill>
                  <a:srgbClr val="FFFFFF"/>
                </a:solidFill>
                <a:latin typeface="Arial MT"/>
                <a:cs typeface="Arial MT"/>
              </a:rPr>
              <a:t> </a:t>
            </a:r>
            <a:r>
              <a:rPr lang="en-IN" spc="-5" dirty="0">
                <a:solidFill>
                  <a:srgbClr val="FFFFFF"/>
                </a:solidFill>
                <a:latin typeface="Arial MT"/>
                <a:cs typeface="Arial MT"/>
              </a:rPr>
              <a:t>the </a:t>
            </a:r>
            <a:r>
              <a:rPr lang="en-IN" dirty="0">
                <a:solidFill>
                  <a:srgbClr val="FFFFFF"/>
                </a:solidFill>
                <a:latin typeface="Arial MT"/>
                <a:cs typeface="Arial MT"/>
              </a:rPr>
              <a:t> provisions of sub-section </a:t>
            </a:r>
            <a:r>
              <a:rPr lang="en-IN" spc="-5" dirty="0">
                <a:solidFill>
                  <a:srgbClr val="FFFFFF"/>
                </a:solidFill>
                <a:latin typeface="Arial MT"/>
                <a:cs typeface="Arial MT"/>
              </a:rPr>
              <a:t>(4) </a:t>
            </a:r>
            <a:r>
              <a:rPr lang="en-IN" dirty="0">
                <a:solidFill>
                  <a:srgbClr val="FFFFFF"/>
                </a:solidFill>
                <a:latin typeface="Arial MT"/>
                <a:cs typeface="Arial MT"/>
              </a:rPr>
              <a:t>of section </a:t>
            </a:r>
            <a:r>
              <a:rPr lang="en-IN" spc="-75" dirty="0">
                <a:solidFill>
                  <a:srgbClr val="FFFFFF"/>
                </a:solidFill>
                <a:latin typeface="Arial MT"/>
                <a:cs typeface="Arial MT"/>
              </a:rPr>
              <a:t>11</a:t>
            </a:r>
            <a:r>
              <a:rPr lang="en-IN" spc="-70" dirty="0">
                <a:solidFill>
                  <a:srgbClr val="FFFFFF"/>
                </a:solidFill>
                <a:latin typeface="Arial MT"/>
                <a:cs typeface="Arial MT"/>
              </a:rPr>
              <a:t> </a:t>
            </a:r>
            <a:r>
              <a:rPr lang="en-IN" dirty="0">
                <a:solidFill>
                  <a:srgbClr val="FFFFFF"/>
                </a:solidFill>
                <a:latin typeface="Arial MT"/>
                <a:cs typeface="Arial MT"/>
              </a:rPr>
              <a:t>and </a:t>
            </a:r>
            <a:r>
              <a:rPr lang="en-IN" spc="-5" dirty="0">
                <a:solidFill>
                  <a:srgbClr val="FFFFFF"/>
                </a:solidFill>
                <a:latin typeface="Arial MT"/>
                <a:cs typeface="Arial MT"/>
              </a:rPr>
              <a:t>the </a:t>
            </a:r>
            <a:r>
              <a:rPr lang="en-IN" dirty="0">
                <a:solidFill>
                  <a:srgbClr val="FFFFFF"/>
                </a:solidFill>
                <a:latin typeface="Arial MT"/>
                <a:cs typeface="Arial MT"/>
              </a:rPr>
              <a:t>applicant has </a:t>
            </a:r>
            <a:r>
              <a:rPr lang="en-IN" spc="-5" dirty="0">
                <a:solidFill>
                  <a:srgbClr val="FFFFFF"/>
                </a:solidFill>
                <a:latin typeface="Arial MT"/>
                <a:cs typeface="Arial MT"/>
              </a:rPr>
              <a:t>been </a:t>
            </a:r>
            <a:r>
              <a:rPr lang="en-IN" spc="-15" dirty="0">
                <a:solidFill>
                  <a:srgbClr val="FFFFFF"/>
                </a:solidFill>
                <a:latin typeface="Arial MT"/>
                <a:cs typeface="Arial MT"/>
              </a:rPr>
              <a:t>in </a:t>
            </a:r>
            <a:r>
              <a:rPr lang="en-IN" spc="-10" dirty="0">
                <a:solidFill>
                  <a:srgbClr val="FFFFFF"/>
                </a:solidFill>
                <a:latin typeface="Arial MT"/>
                <a:cs typeface="Arial MT"/>
              </a:rPr>
              <a:t> </a:t>
            </a:r>
            <a:r>
              <a:rPr lang="en-IN" dirty="0">
                <a:solidFill>
                  <a:srgbClr val="FFFFFF"/>
                </a:solidFill>
                <a:latin typeface="Arial MT"/>
                <a:cs typeface="Arial MT"/>
              </a:rPr>
              <a:t>existence during any </a:t>
            </a:r>
            <a:r>
              <a:rPr lang="en-IN" spc="-5" dirty="0">
                <a:solidFill>
                  <a:srgbClr val="FFFFFF"/>
                </a:solidFill>
                <a:latin typeface="Arial MT"/>
                <a:cs typeface="Arial MT"/>
              </a:rPr>
              <a:t>year </a:t>
            </a:r>
            <a:r>
              <a:rPr lang="en-IN" dirty="0">
                <a:solidFill>
                  <a:srgbClr val="FFFFFF"/>
                </a:solidFill>
                <a:latin typeface="Arial MT"/>
                <a:cs typeface="Arial MT"/>
              </a:rPr>
              <a:t>or </a:t>
            </a:r>
            <a:r>
              <a:rPr lang="en-IN" spc="-5" dirty="0">
                <a:solidFill>
                  <a:srgbClr val="FFFFFF"/>
                </a:solidFill>
                <a:latin typeface="Arial MT"/>
                <a:cs typeface="Arial MT"/>
              </a:rPr>
              <a:t>years prior </a:t>
            </a:r>
            <a:r>
              <a:rPr lang="en-IN" spc="-10" dirty="0">
                <a:solidFill>
                  <a:srgbClr val="FFFFFF"/>
                </a:solidFill>
                <a:latin typeface="Arial MT"/>
                <a:cs typeface="Arial MT"/>
              </a:rPr>
              <a:t>to </a:t>
            </a:r>
            <a:r>
              <a:rPr lang="en-IN" spc="-5" dirty="0">
                <a:solidFill>
                  <a:srgbClr val="FFFFFF"/>
                </a:solidFill>
                <a:latin typeface="Arial MT"/>
                <a:cs typeface="Arial MT"/>
              </a:rPr>
              <a:t>the financial year in </a:t>
            </a:r>
            <a:r>
              <a:rPr lang="en-IN" dirty="0">
                <a:solidFill>
                  <a:srgbClr val="FFFFFF"/>
                </a:solidFill>
                <a:latin typeface="Arial MT"/>
                <a:cs typeface="Arial MT"/>
              </a:rPr>
              <a:t>which </a:t>
            </a:r>
            <a:r>
              <a:rPr lang="en-IN" spc="-10" dirty="0">
                <a:solidFill>
                  <a:srgbClr val="FFFFFF"/>
                </a:solidFill>
                <a:latin typeface="Arial MT"/>
                <a:cs typeface="Arial MT"/>
              </a:rPr>
              <a:t>the </a:t>
            </a:r>
            <a:r>
              <a:rPr lang="en-IN" spc="-5" dirty="0">
                <a:solidFill>
                  <a:srgbClr val="FFFFFF"/>
                </a:solidFill>
                <a:latin typeface="Arial MT"/>
                <a:cs typeface="Arial MT"/>
              </a:rPr>
              <a:t> </a:t>
            </a:r>
            <a:r>
              <a:rPr lang="en-IN" dirty="0">
                <a:solidFill>
                  <a:srgbClr val="FFFFFF"/>
                </a:solidFill>
                <a:latin typeface="Arial MT"/>
                <a:cs typeface="Arial MT"/>
              </a:rPr>
              <a:t>application </a:t>
            </a:r>
            <a:r>
              <a:rPr lang="en-IN" spc="-10" dirty="0">
                <a:solidFill>
                  <a:srgbClr val="FFFFFF"/>
                </a:solidFill>
                <a:latin typeface="Arial MT"/>
                <a:cs typeface="Arial MT"/>
              </a:rPr>
              <a:t>for </a:t>
            </a:r>
            <a:r>
              <a:rPr lang="en-IN" spc="-5" dirty="0">
                <a:solidFill>
                  <a:srgbClr val="FFFFFF"/>
                </a:solidFill>
                <a:latin typeface="Arial MT"/>
                <a:cs typeface="Arial MT"/>
              </a:rPr>
              <a:t>registration is made, self-certified </a:t>
            </a:r>
            <a:r>
              <a:rPr lang="en-IN" dirty="0">
                <a:solidFill>
                  <a:srgbClr val="FFFFFF"/>
                </a:solidFill>
                <a:latin typeface="Arial MT"/>
                <a:cs typeface="Arial MT"/>
              </a:rPr>
              <a:t>copies of the </a:t>
            </a:r>
            <a:r>
              <a:rPr lang="en-IN" spc="-5" dirty="0">
                <a:solidFill>
                  <a:srgbClr val="FFFFFF"/>
                </a:solidFill>
                <a:latin typeface="Arial MT"/>
                <a:cs typeface="Arial MT"/>
              </a:rPr>
              <a:t>annual </a:t>
            </a:r>
            <a:r>
              <a:rPr lang="en-IN" dirty="0">
                <a:solidFill>
                  <a:srgbClr val="FFFFFF"/>
                </a:solidFill>
                <a:latin typeface="Arial MT"/>
                <a:cs typeface="Arial MT"/>
              </a:rPr>
              <a:t>accounts </a:t>
            </a:r>
            <a:r>
              <a:rPr lang="en-IN" spc="-545" dirty="0">
                <a:solidFill>
                  <a:srgbClr val="FFFFFF"/>
                </a:solidFill>
                <a:latin typeface="Arial MT"/>
                <a:cs typeface="Arial MT"/>
              </a:rPr>
              <a:t> </a:t>
            </a:r>
            <a:r>
              <a:rPr lang="en-IN" dirty="0">
                <a:solidFill>
                  <a:srgbClr val="FFFFFF"/>
                </a:solidFill>
                <a:latin typeface="Arial MT"/>
                <a:cs typeface="Arial MT"/>
              </a:rPr>
              <a:t>of </a:t>
            </a:r>
            <a:r>
              <a:rPr lang="en-IN" spc="-5" dirty="0">
                <a:solidFill>
                  <a:srgbClr val="FFFFFF"/>
                </a:solidFill>
                <a:latin typeface="Arial MT"/>
                <a:cs typeface="Arial MT"/>
              </a:rPr>
              <a:t>such business undertaking </a:t>
            </a:r>
            <a:r>
              <a:rPr lang="en-IN" dirty="0">
                <a:solidFill>
                  <a:srgbClr val="FFFFFF"/>
                </a:solidFill>
                <a:latin typeface="Arial MT"/>
                <a:cs typeface="Arial MT"/>
              </a:rPr>
              <a:t>relating </a:t>
            </a:r>
            <a:r>
              <a:rPr lang="en-IN" spc="-5" dirty="0">
                <a:solidFill>
                  <a:srgbClr val="FFFFFF"/>
                </a:solidFill>
                <a:latin typeface="Arial MT"/>
                <a:cs typeface="Arial MT"/>
              </a:rPr>
              <a:t>to such prior </a:t>
            </a:r>
            <a:r>
              <a:rPr lang="en-IN" dirty="0">
                <a:solidFill>
                  <a:srgbClr val="FFFFFF"/>
                </a:solidFill>
                <a:latin typeface="Arial MT"/>
                <a:cs typeface="Arial MT"/>
              </a:rPr>
              <a:t>year </a:t>
            </a:r>
            <a:r>
              <a:rPr lang="en-IN" spc="-10" dirty="0">
                <a:solidFill>
                  <a:srgbClr val="FFFFFF"/>
                </a:solidFill>
                <a:latin typeface="Arial MT"/>
                <a:cs typeface="Arial MT"/>
              </a:rPr>
              <a:t>or </a:t>
            </a:r>
            <a:r>
              <a:rPr lang="en-IN" spc="-5" dirty="0">
                <a:solidFill>
                  <a:srgbClr val="FFFFFF"/>
                </a:solidFill>
                <a:latin typeface="Arial MT"/>
                <a:cs typeface="Arial MT"/>
              </a:rPr>
              <a:t>years (not </a:t>
            </a:r>
            <a:r>
              <a:rPr lang="en-IN" dirty="0">
                <a:solidFill>
                  <a:srgbClr val="FFFFFF"/>
                </a:solidFill>
                <a:latin typeface="Arial MT"/>
                <a:cs typeface="Arial MT"/>
              </a:rPr>
              <a:t>being </a:t>
            </a:r>
            <a:r>
              <a:rPr lang="en-IN" spc="5" dirty="0">
                <a:solidFill>
                  <a:srgbClr val="FFFFFF"/>
                </a:solidFill>
                <a:latin typeface="Arial MT"/>
                <a:cs typeface="Arial MT"/>
              </a:rPr>
              <a:t> </a:t>
            </a:r>
            <a:r>
              <a:rPr lang="en-IN" spc="-5" dirty="0">
                <a:solidFill>
                  <a:srgbClr val="FFFFFF"/>
                </a:solidFill>
                <a:latin typeface="Arial MT"/>
                <a:cs typeface="Arial MT"/>
              </a:rPr>
              <a:t>more</a:t>
            </a:r>
            <a:r>
              <a:rPr lang="en-IN" dirty="0">
                <a:solidFill>
                  <a:srgbClr val="FFFFFF"/>
                </a:solidFill>
                <a:latin typeface="Arial MT"/>
                <a:cs typeface="Arial MT"/>
              </a:rPr>
              <a:t> </a:t>
            </a:r>
            <a:r>
              <a:rPr lang="en-IN" spc="-5" dirty="0">
                <a:solidFill>
                  <a:srgbClr val="FFFFFF"/>
                </a:solidFill>
                <a:latin typeface="Arial MT"/>
                <a:cs typeface="Arial MT"/>
              </a:rPr>
              <a:t>than</a:t>
            </a:r>
            <a:r>
              <a:rPr lang="en-IN" dirty="0">
                <a:solidFill>
                  <a:srgbClr val="FFFFFF"/>
                </a:solidFill>
                <a:latin typeface="Arial MT"/>
                <a:cs typeface="Arial MT"/>
              </a:rPr>
              <a:t> </a:t>
            </a:r>
            <a:r>
              <a:rPr lang="en-IN" spc="-5" dirty="0">
                <a:solidFill>
                  <a:srgbClr val="FFFFFF"/>
                </a:solidFill>
                <a:latin typeface="Arial MT"/>
                <a:cs typeface="Arial MT"/>
              </a:rPr>
              <a:t>three</a:t>
            </a:r>
            <a:r>
              <a:rPr lang="en-IN" dirty="0">
                <a:solidFill>
                  <a:srgbClr val="FFFFFF"/>
                </a:solidFill>
                <a:latin typeface="Arial MT"/>
                <a:cs typeface="Arial MT"/>
              </a:rPr>
              <a:t> </a:t>
            </a:r>
            <a:r>
              <a:rPr lang="en-IN" spc="-5" dirty="0">
                <a:solidFill>
                  <a:srgbClr val="FFFFFF"/>
                </a:solidFill>
                <a:latin typeface="Arial MT"/>
                <a:cs typeface="Arial MT"/>
              </a:rPr>
              <a:t>years</a:t>
            </a:r>
            <a:r>
              <a:rPr lang="en-IN" dirty="0">
                <a:solidFill>
                  <a:srgbClr val="FFFFFF"/>
                </a:solidFill>
                <a:latin typeface="Arial MT"/>
                <a:cs typeface="Arial MT"/>
              </a:rPr>
              <a:t> immediately</a:t>
            </a:r>
            <a:r>
              <a:rPr lang="en-IN" spc="5" dirty="0">
                <a:solidFill>
                  <a:srgbClr val="FFFFFF"/>
                </a:solidFill>
                <a:latin typeface="Arial MT"/>
                <a:cs typeface="Arial MT"/>
              </a:rPr>
              <a:t> </a:t>
            </a:r>
            <a:r>
              <a:rPr lang="en-IN" dirty="0">
                <a:solidFill>
                  <a:srgbClr val="FFFFFF"/>
                </a:solidFill>
                <a:latin typeface="Arial MT"/>
                <a:cs typeface="Arial MT"/>
              </a:rPr>
              <a:t>preceding</a:t>
            </a:r>
            <a:r>
              <a:rPr lang="en-IN" spc="5" dirty="0">
                <a:solidFill>
                  <a:srgbClr val="FFFFFF"/>
                </a:solidFill>
                <a:latin typeface="Arial MT"/>
                <a:cs typeface="Arial MT"/>
              </a:rPr>
              <a:t> </a:t>
            </a:r>
            <a:r>
              <a:rPr lang="en-IN" spc="-5" dirty="0">
                <a:solidFill>
                  <a:srgbClr val="FFFFFF"/>
                </a:solidFill>
                <a:latin typeface="Arial MT"/>
                <a:cs typeface="Arial MT"/>
              </a:rPr>
              <a:t>the</a:t>
            </a:r>
            <a:r>
              <a:rPr lang="en-IN" dirty="0">
                <a:solidFill>
                  <a:srgbClr val="FFFFFF"/>
                </a:solidFill>
                <a:latin typeface="Arial MT"/>
                <a:cs typeface="Arial MT"/>
              </a:rPr>
              <a:t> year</a:t>
            </a:r>
            <a:r>
              <a:rPr lang="en-IN" spc="5" dirty="0">
                <a:solidFill>
                  <a:srgbClr val="FFFFFF"/>
                </a:solidFill>
                <a:latin typeface="Arial MT"/>
                <a:cs typeface="Arial MT"/>
              </a:rPr>
              <a:t> </a:t>
            </a:r>
            <a:r>
              <a:rPr lang="en-IN" spc="-5" dirty="0">
                <a:solidFill>
                  <a:srgbClr val="FFFFFF"/>
                </a:solidFill>
                <a:latin typeface="Arial MT"/>
                <a:cs typeface="Arial MT"/>
              </a:rPr>
              <a:t>in</a:t>
            </a:r>
            <a:r>
              <a:rPr lang="en-IN" dirty="0">
                <a:solidFill>
                  <a:srgbClr val="FFFFFF"/>
                </a:solidFill>
                <a:latin typeface="Arial MT"/>
                <a:cs typeface="Arial MT"/>
              </a:rPr>
              <a:t> which</a:t>
            </a:r>
            <a:r>
              <a:rPr lang="en-IN" spc="5" dirty="0">
                <a:solidFill>
                  <a:srgbClr val="FFFFFF"/>
                </a:solidFill>
                <a:latin typeface="Arial MT"/>
                <a:cs typeface="Arial MT"/>
              </a:rPr>
              <a:t> </a:t>
            </a:r>
            <a:r>
              <a:rPr lang="en-IN" dirty="0">
                <a:solidFill>
                  <a:srgbClr val="FFFFFF"/>
                </a:solidFill>
                <a:latin typeface="Arial MT"/>
                <a:cs typeface="Arial MT"/>
              </a:rPr>
              <a:t>the</a:t>
            </a:r>
            <a:r>
              <a:rPr lang="en-IN" spc="5" dirty="0">
                <a:solidFill>
                  <a:srgbClr val="FFFFFF"/>
                </a:solidFill>
                <a:latin typeface="Arial MT"/>
                <a:cs typeface="Arial MT"/>
              </a:rPr>
              <a:t> </a:t>
            </a:r>
            <a:r>
              <a:rPr lang="en-IN" dirty="0">
                <a:solidFill>
                  <a:srgbClr val="FFFFFF"/>
                </a:solidFill>
                <a:latin typeface="Arial MT"/>
                <a:cs typeface="Arial MT"/>
              </a:rPr>
              <a:t>said </a:t>
            </a:r>
            <a:r>
              <a:rPr lang="en-IN" spc="-545" dirty="0">
                <a:solidFill>
                  <a:srgbClr val="FFFFFF"/>
                </a:solidFill>
                <a:latin typeface="Arial MT"/>
                <a:cs typeface="Arial MT"/>
              </a:rPr>
              <a:t> </a:t>
            </a:r>
            <a:r>
              <a:rPr lang="en-IN" dirty="0">
                <a:solidFill>
                  <a:srgbClr val="FFFFFF"/>
                </a:solidFill>
                <a:latin typeface="Arial MT"/>
                <a:cs typeface="Arial MT"/>
              </a:rPr>
              <a:t>application </a:t>
            </a:r>
            <a:r>
              <a:rPr lang="en-IN" spc="-5" dirty="0">
                <a:solidFill>
                  <a:srgbClr val="FFFFFF"/>
                </a:solidFill>
                <a:latin typeface="Arial MT"/>
                <a:cs typeface="Arial MT"/>
              </a:rPr>
              <a:t>is </a:t>
            </a:r>
            <a:r>
              <a:rPr lang="en-IN" dirty="0">
                <a:solidFill>
                  <a:srgbClr val="FFFFFF"/>
                </a:solidFill>
                <a:latin typeface="Arial MT"/>
                <a:cs typeface="Arial MT"/>
              </a:rPr>
              <a:t>made) </a:t>
            </a:r>
            <a:r>
              <a:rPr lang="en-IN" spc="-10" dirty="0">
                <a:solidFill>
                  <a:srgbClr val="FFFFFF"/>
                </a:solidFill>
                <a:latin typeface="Arial MT"/>
                <a:cs typeface="Arial MT"/>
              </a:rPr>
              <a:t>for </a:t>
            </a:r>
            <a:r>
              <a:rPr lang="en-IN" spc="-5" dirty="0">
                <a:solidFill>
                  <a:srgbClr val="FFFFFF"/>
                </a:solidFill>
                <a:latin typeface="Arial MT"/>
                <a:cs typeface="Arial MT"/>
              </a:rPr>
              <a:t>which </a:t>
            </a:r>
            <a:r>
              <a:rPr lang="en-IN" dirty="0">
                <a:solidFill>
                  <a:srgbClr val="FFFFFF"/>
                </a:solidFill>
                <a:latin typeface="Arial MT"/>
                <a:cs typeface="Arial MT"/>
              </a:rPr>
              <a:t>such </a:t>
            </a:r>
            <a:r>
              <a:rPr lang="en-IN" spc="-5" dirty="0">
                <a:solidFill>
                  <a:srgbClr val="FFFFFF"/>
                </a:solidFill>
                <a:latin typeface="Arial MT"/>
                <a:cs typeface="Arial MT"/>
              </a:rPr>
              <a:t>accounts have </a:t>
            </a:r>
            <a:r>
              <a:rPr lang="en-IN" dirty="0">
                <a:solidFill>
                  <a:srgbClr val="FFFFFF"/>
                </a:solidFill>
                <a:latin typeface="Arial MT"/>
                <a:cs typeface="Arial MT"/>
              </a:rPr>
              <a:t>been </a:t>
            </a:r>
            <a:r>
              <a:rPr lang="en-IN" spc="-5" dirty="0">
                <a:solidFill>
                  <a:srgbClr val="FFFFFF"/>
                </a:solidFill>
                <a:latin typeface="Arial MT"/>
                <a:cs typeface="Arial MT"/>
              </a:rPr>
              <a:t>made </a:t>
            </a:r>
            <a:r>
              <a:rPr lang="en-IN" spc="-10" dirty="0">
                <a:solidFill>
                  <a:srgbClr val="FFFFFF"/>
                </a:solidFill>
                <a:latin typeface="Arial MT"/>
                <a:cs typeface="Arial MT"/>
              </a:rPr>
              <a:t>up </a:t>
            </a:r>
            <a:r>
              <a:rPr lang="en-IN" dirty="0">
                <a:solidFill>
                  <a:srgbClr val="FFFFFF"/>
                </a:solidFill>
                <a:latin typeface="Arial MT"/>
                <a:cs typeface="Arial MT"/>
              </a:rPr>
              <a:t>and </a:t>
            </a:r>
            <a:r>
              <a:rPr lang="en-IN" spc="-5" dirty="0">
                <a:solidFill>
                  <a:srgbClr val="FFFFFF"/>
                </a:solidFill>
                <a:latin typeface="Arial MT"/>
                <a:cs typeface="Arial MT"/>
              </a:rPr>
              <a:t>self- </a:t>
            </a:r>
            <a:r>
              <a:rPr lang="en-IN" dirty="0">
                <a:solidFill>
                  <a:srgbClr val="FFFFFF"/>
                </a:solidFill>
                <a:latin typeface="Arial MT"/>
                <a:cs typeface="Arial MT"/>
              </a:rPr>
              <a:t> certified copy of the report of audit </a:t>
            </a:r>
            <a:r>
              <a:rPr lang="en-IN" spc="-10" dirty="0">
                <a:solidFill>
                  <a:srgbClr val="FFFFFF"/>
                </a:solidFill>
                <a:latin typeface="Arial MT"/>
                <a:cs typeface="Arial MT"/>
              </a:rPr>
              <a:t>as </a:t>
            </a:r>
            <a:r>
              <a:rPr lang="en-IN" spc="-5" dirty="0">
                <a:solidFill>
                  <a:srgbClr val="FFFFFF"/>
                </a:solidFill>
                <a:latin typeface="Arial MT"/>
                <a:cs typeface="Arial MT"/>
              </a:rPr>
              <a:t>per the provisions </a:t>
            </a:r>
            <a:r>
              <a:rPr lang="en-IN" spc="-10" dirty="0">
                <a:solidFill>
                  <a:srgbClr val="FFFFFF"/>
                </a:solidFill>
                <a:latin typeface="Arial MT"/>
                <a:cs typeface="Arial MT"/>
              </a:rPr>
              <a:t>of </a:t>
            </a:r>
            <a:r>
              <a:rPr lang="en-IN" spc="-5" dirty="0">
                <a:solidFill>
                  <a:srgbClr val="FFFFFF"/>
                </a:solidFill>
                <a:latin typeface="Arial MT"/>
                <a:cs typeface="Arial MT"/>
              </a:rPr>
              <a:t>section </a:t>
            </a:r>
            <a:r>
              <a:rPr lang="en-IN" dirty="0">
                <a:solidFill>
                  <a:srgbClr val="FFFFFF"/>
                </a:solidFill>
                <a:latin typeface="Arial MT"/>
                <a:cs typeface="Arial MT"/>
              </a:rPr>
              <a:t>44AB </a:t>
            </a:r>
            <a:r>
              <a:rPr lang="en-IN" spc="-10" dirty="0">
                <a:solidFill>
                  <a:srgbClr val="FFFFFF"/>
                </a:solidFill>
                <a:latin typeface="Arial MT"/>
                <a:cs typeface="Arial MT"/>
              </a:rPr>
              <a:t>for </a:t>
            </a:r>
            <a:r>
              <a:rPr lang="en-IN" spc="-5" dirty="0">
                <a:solidFill>
                  <a:srgbClr val="FFFFFF"/>
                </a:solidFill>
                <a:latin typeface="Arial MT"/>
                <a:cs typeface="Arial MT"/>
              </a:rPr>
              <a:t> </a:t>
            </a:r>
            <a:r>
              <a:rPr lang="en-IN" dirty="0">
                <a:solidFill>
                  <a:srgbClr val="FFFFFF"/>
                </a:solidFill>
                <a:latin typeface="Arial MT"/>
                <a:cs typeface="Arial MT"/>
              </a:rPr>
              <a:t>such</a:t>
            </a:r>
            <a:r>
              <a:rPr lang="en-IN" spc="-25" dirty="0">
                <a:solidFill>
                  <a:srgbClr val="FFFFFF"/>
                </a:solidFill>
                <a:latin typeface="Arial MT"/>
                <a:cs typeface="Arial MT"/>
              </a:rPr>
              <a:t> </a:t>
            </a:r>
            <a:r>
              <a:rPr lang="en-IN" dirty="0">
                <a:solidFill>
                  <a:srgbClr val="FFFFFF"/>
                </a:solidFill>
                <a:latin typeface="Arial MT"/>
                <a:cs typeface="Arial MT"/>
              </a:rPr>
              <a:t>period;</a:t>
            </a:r>
            <a:endParaRPr lang="en-IN" dirty="0"/>
          </a:p>
        </p:txBody>
      </p:sp>
      <p:sp>
        <p:nvSpPr>
          <p:cNvPr id="4" name="Footer Placeholder 3"/>
          <p:cNvSpPr>
            <a:spLocks noGrp="1"/>
          </p:cNvSpPr>
          <p:nvPr>
            <p:ph type="ftr" sz="quarter" idx="11"/>
          </p:nvPr>
        </p:nvSpPr>
        <p:spPr/>
        <p:txBody>
          <a:bodyPr/>
          <a:lstStyle/>
          <a:p>
            <a:r>
              <a:rPr lang="en-US"/>
              <a:t>CA P J JOHNEY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pPr/>
              <a:t>41</a:t>
            </a:fld>
            <a:endParaRPr lang="en-US"/>
          </a:p>
        </p:txBody>
      </p:sp>
    </p:spTree>
    <p:extLst>
      <p:ext uri="{BB962C8B-B14F-4D97-AF65-F5344CB8AC3E}">
        <p14:creationId xmlns:p14="http://schemas.microsoft.com/office/powerpoint/2010/main" val="3977368604"/>
      </p:ext>
    </p:extLst>
  </p:cSld>
  <p:clrMapOvr>
    <a:masterClrMapping/>
  </p:clrMapOvr>
  <p:transition>
    <p:sndAc>
      <p:stSnd>
        <p:snd r:embed="rId2" name="bell sound ppt.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u="sng" dirty="0"/>
              <a:t>List Of Documents to be attached</a:t>
            </a:r>
            <a:br>
              <a:rPr lang="en-US" sz="3200" b="1" dirty="0"/>
            </a:br>
            <a:endParaRPr lang="en-US" sz="3200" dirty="0"/>
          </a:p>
        </p:txBody>
      </p:sp>
      <p:sp>
        <p:nvSpPr>
          <p:cNvPr id="3" name="Content Placeholder 2"/>
          <p:cNvSpPr>
            <a:spLocks noGrp="1"/>
          </p:cNvSpPr>
          <p:nvPr>
            <p:ph idx="1"/>
          </p:nvPr>
        </p:nvSpPr>
        <p:spPr/>
        <p:txBody>
          <a:bodyPr>
            <a:normAutofit fontScale="77500" lnSpcReduction="20000"/>
          </a:bodyPr>
          <a:lstStyle/>
          <a:p>
            <a:pPr marL="0" indent="0" algn="just">
              <a:lnSpc>
                <a:spcPct val="107000"/>
              </a:lnSpc>
              <a:spcAft>
                <a:spcPts val="800"/>
              </a:spcAft>
              <a:buNone/>
            </a:pPr>
            <a:r>
              <a:rPr lang="en-IN" spc="-5" dirty="0">
                <a:solidFill>
                  <a:srgbClr val="FFFFFF"/>
                </a:solidFill>
                <a:latin typeface="Arial MT"/>
                <a:cs typeface="Arial MT"/>
              </a:rPr>
              <a:t>9. where</a:t>
            </a:r>
            <a:r>
              <a:rPr lang="en-IN" spc="500" dirty="0">
                <a:solidFill>
                  <a:srgbClr val="FFFFFF"/>
                </a:solidFill>
                <a:latin typeface="Arial MT"/>
                <a:cs typeface="Arial MT"/>
              </a:rPr>
              <a:t> </a:t>
            </a:r>
            <a:r>
              <a:rPr lang="en-IN" spc="-5" dirty="0">
                <a:solidFill>
                  <a:srgbClr val="FFFFFF"/>
                </a:solidFill>
                <a:latin typeface="Arial MT"/>
                <a:cs typeface="Arial MT"/>
              </a:rPr>
              <a:t>the</a:t>
            </a:r>
            <a:r>
              <a:rPr lang="en-IN" spc="495" dirty="0">
                <a:solidFill>
                  <a:srgbClr val="FFFFFF"/>
                </a:solidFill>
                <a:latin typeface="Arial MT"/>
                <a:cs typeface="Arial MT"/>
              </a:rPr>
              <a:t> </a:t>
            </a:r>
            <a:r>
              <a:rPr lang="en-IN" spc="-5" dirty="0">
                <a:solidFill>
                  <a:srgbClr val="FFFFFF"/>
                </a:solidFill>
                <a:latin typeface="Arial MT"/>
                <a:cs typeface="Arial MT"/>
              </a:rPr>
              <a:t>income</a:t>
            </a:r>
            <a:r>
              <a:rPr lang="en-IN" spc="509" dirty="0">
                <a:solidFill>
                  <a:srgbClr val="FFFFFF"/>
                </a:solidFill>
                <a:latin typeface="Arial MT"/>
                <a:cs typeface="Arial MT"/>
              </a:rPr>
              <a:t> </a:t>
            </a:r>
            <a:r>
              <a:rPr lang="en-IN" dirty="0">
                <a:solidFill>
                  <a:srgbClr val="FFFFFF"/>
                </a:solidFill>
                <a:latin typeface="Arial MT"/>
                <a:cs typeface="Arial MT"/>
              </a:rPr>
              <a:t>of</a:t>
            </a:r>
            <a:r>
              <a:rPr lang="en-IN" spc="480" dirty="0">
                <a:solidFill>
                  <a:srgbClr val="FFFFFF"/>
                </a:solidFill>
                <a:latin typeface="Arial MT"/>
                <a:cs typeface="Arial MT"/>
              </a:rPr>
              <a:t> </a:t>
            </a:r>
            <a:r>
              <a:rPr lang="en-IN" dirty="0">
                <a:solidFill>
                  <a:srgbClr val="FFFFFF"/>
                </a:solidFill>
                <a:latin typeface="Arial MT"/>
                <a:cs typeface="Arial MT"/>
              </a:rPr>
              <a:t>the</a:t>
            </a:r>
            <a:r>
              <a:rPr lang="en-IN" spc="500" dirty="0">
                <a:solidFill>
                  <a:srgbClr val="FFFFFF"/>
                </a:solidFill>
                <a:latin typeface="Arial MT"/>
                <a:cs typeface="Arial MT"/>
              </a:rPr>
              <a:t> </a:t>
            </a:r>
            <a:r>
              <a:rPr lang="en-IN" spc="-5" dirty="0">
                <a:solidFill>
                  <a:srgbClr val="FFFFFF"/>
                </a:solidFill>
                <a:latin typeface="Arial MT"/>
                <a:cs typeface="Arial MT"/>
              </a:rPr>
              <a:t>applicant</a:t>
            </a:r>
            <a:r>
              <a:rPr lang="en-IN" spc="509" dirty="0">
                <a:solidFill>
                  <a:srgbClr val="FFFFFF"/>
                </a:solidFill>
                <a:latin typeface="Arial MT"/>
                <a:cs typeface="Arial MT"/>
              </a:rPr>
              <a:t> </a:t>
            </a:r>
            <a:r>
              <a:rPr lang="en-IN" spc="-5" dirty="0">
                <a:solidFill>
                  <a:srgbClr val="FFFFFF"/>
                </a:solidFill>
                <a:latin typeface="Arial MT"/>
                <a:cs typeface="Arial MT"/>
              </a:rPr>
              <a:t>includes</a:t>
            </a:r>
            <a:r>
              <a:rPr lang="en-IN" spc="495" dirty="0">
                <a:solidFill>
                  <a:srgbClr val="FFFFFF"/>
                </a:solidFill>
                <a:latin typeface="Arial MT"/>
                <a:cs typeface="Arial MT"/>
              </a:rPr>
              <a:t> </a:t>
            </a:r>
            <a:r>
              <a:rPr lang="en-IN" dirty="0">
                <a:solidFill>
                  <a:srgbClr val="FFFFFF"/>
                </a:solidFill>
                <a:latin typeface="Arial MT"/>
                <a:cs typeface="Arial MT"/>
              </a:rPr>
              <a:t>profits </a:t>
            </a:r>
            <a:r>
              <a:rPr lang="en-IN" spc="-655" dirty="0">
                <a:solidFill>
                  <a:srgbClr val="FFFFFF"/>
                </a:solidFill>
                <a:latin typeface="Arial MT"/>
                <a:cs typeface="Arial MT"/>
              </a:rPr>
              <a:t> </a:t>
            </a:r>
            <a:r>
              <a:rPr lang="en-IN" spc="-5" dirty="0">
                <a:solidFill>
                  <a:srgbClr val="FFFFFF"/>
                </a:solidFill>
                <a:latin typeface="Arial MT"/>
                <a:cs typeface="Arial MT"/>
              </a:rPr>
              <a:t>and </a:t>
            </a:r>
            <a:r>
              <a:rPr lang="en-IN" dirty="0">
                <a:solidFill>
                  <a:srgbClr val="FFFFFF"/>
                </a:solidFill>
                <a:latin typeface="Arial MT"/>
                <a:cs typeface="Arial MT"/>
              </a:rPr>
              <a:t>gains </a:t>
            </a:r>
            <a:r>
              <a:rPr lang="en-IN" spc="-5" dirty="0">
                <a:solidFill>
                  <a:srgbClr val="FFFFFF"/>
                </a:solidFill>
                <a:latin typeface="Arial MT"/>
                <a:cs typeface="Arial MT"/>
              </a:rPr>
              <a:t>of </a:t>
            </a:r>
            <a:r>
              <a:rPr lang="en-IN" dirty="0">
                <a:solidFill>
                  <a:srgbClr val="FFFFFF"/>
                </a:solidFill>
                <a:latin typeface="Arial MT"/>
                <a:cs typeface="Arial MT"/>
              </a:rPr>
              <a:t>business </a:t>
            </a:r>
            <a:r>
              <a:rPr lang="en-IN" spc="-5" dirty="0">
                <a:solidFill>
                  <a:srgbClr val="FFFFFF"/>
                </a:solidFill>
                <a:latin typeface="Arial MT"/>
                <a:cs typeface="Arial MT"/>
              </a:rPr>
              <a:t>as per the provisions of sub- </a:t>
            </a:r>
            <a:r>
              <a:rPr lang="en-IN" dirty="0">
                <a:solidFill>
                  <a:srgbClr val="FFFFFF"/>
                </a:solidFill>
                <a:latin typeface="Arial MT"/>
                <a:cs typeface="Arial MT"/>
              </a:rPr>
              <a:t> </a:t>
            </a:r>
            <a:r>
              <a:rPr lang="en-IN" spc="-5" dirty="0">
                <a:solidFill>
                  <a:srgbClr val="FFFFFF"/>
                </a:solidFill>
                <a:latin typeface="Arial MT"/>
                <a:cs typeface="Arial MT"/>
              </a:rPr>
              <a:t>section (4A) </a:t>
            </a:r>
            <a:r>
              <a:rPr lang="en-IN" spc="-10" dirty="0">
                <a:solidFill>
                  <a:srgbClr val="FFFFFF"/>
                </a:solidFill>
                <a:latin typeface="Arial MT"/>
                <a:cs typeface="Arial MT"/>
              </a:rPr>
              <a:t>of </a:t>
            </a:r>
            <a:r>
              <a:rPr lang="en-IN" spc="-5" dirty="0">
                <a:solidFill>
                  <a:srgbClr val="FFFFFF"/>
                </a:solidFill>
                <a:latin typeface="Arial MT"/>
                <a:cs typeface="Arial MT"/>
              </a:rPr>
              <a:t>section </a:t>
            </a:r>
            <a:r>
              <a:rPr lang="en-IN" spc="-95" dirty="0">
                <a:solidFill>
                  <a:srgbClr val="FFFFFF"/>
                </a:solidFill>
                <a:latin typeface="Arial MT"/>
                <a:cs typeface="Arial MT"/>
              </a:rPr>
              <a:t>11 </a:t>
            </a:r>
            <a:r>
              <a:rPr lang="en-IN" spc="-5" dirty="0">
                <a:solidFill>
                  <a:srgbClr val="FFFFFF"/>
                </a:solidFill>
                <a:latin typeface="Arial MT"/>
                <a:cs typeface="Arial MT"/>
              </a:rPr>
              <a:t>and </a:t>
            </a:r>
            <a:r>
              <a:rPr lang="en-IN" dirty="0">
                <a:solidFill>
                  <a:srgbClr val="FFFFFF"/>
                </a:solidFill>
                <a:latin typeface="Arial MT"/>
                <a:cs typeface="Arial MT"/>
              </a:rPr>
              <a:t>the </a:t>
            </a:r>
            <a:r>
              <a:rPr lang="en-IN" spc="-5" dirty="0">
                <a:solidFill>
                  <a:srgbClr val="FFFFFF"/>
                </a:solidFill>
                <a:latin typeface="Arial MT"/>
                <a:cs typeface="Arial MT"/>
              </a:rPr>
              <a:t>applicant has been </a:t>
            </a:r>
            <a:r>
              <a:rPr lang="en-IN" dirty="0">
                <a:solidFill>
                  <a:srgbClr val="FFFFFF"/>
                </a:solidFill>
                <a:latin typeface="Arial MT"/>
                <a:cs typeface="Arial MT"/>
              </a:rPr>
              <a:t>in </a:t>
            </a:r>
            <a:r>
              <a:rPr lang="en-IN" spc="5" dirty="0">
                <a:solidFill>
                  <a:srgbClr val="FFFFFF"/>
                </a:solidFill>
                <a:latin typeface="Arial MT"/>
                <a:cs typeface="Arial MT"/>
              </a:rPr>
              <a:t> </a:t>
            </a:r>
            <a:r>
              <a:rPr lang="en-IN" spc="-5" dirty="0">
                <a:solidFill>
                  <a:srgbClr val="FFFFFF"/>
                </a:solidFill>
                <a:latin typeface="Arial MT"/>
                <a:cs typeface="Arial MT"/>
              </a:rPr>
              <a:t>existence during any year or years prior </a:t>
            </a:r>
            <a:r>
              <a:rPr lang="en-IN" dirty="0">
                <a:solidFill>
                  <a:srgbClr val="FFFFFF"/>
                </a:solidFill>
                <a:latin typeface="Arial MT"/>
                <a:cs typeface="Arial MT"/>
              </a:rPr>
              <a:t>to </a:t>
            </a:r>
            <a:r>
              <a:rPr lang="en-IN" spc="-5" dirty="0">
                <a:solidFill>
                  <a:srgbClr val="FFFFFF"/>
                </a:solidFill>
                <a:latin typeface="Arial MT"/>
                <a:cs typeface="Arial MT"/>
              </a:rPr>
              <a:t>the </a:t>
            </a:r>
            <a:r>
              <a:rPr lang="en-IN" dirty="0">
                <a:solidFill>
                  <a:srgbClr val="FFFFFF"/>
                </a:solidFill>
                <a:latin typeface="Arial MT"/>
                <a:cs typeface="Arial MT"/>
              </a:rPr>
              <a:t>financial </a:t>
            </a:r>
            <a:r>
              <a:rPr lang="en-IN" spc="5" dirty="0">
                <a:solidFill>
                  <a:srgbClr val="FFFFFF"/>
                </a:solidFill>
                <a:latin typeface="Arial MT"/>
                <a:cs typeface="Arial MT"/>
              </a:rPr>
              <a:t> </a:t>
            </a:r>
            <a:r>
              <a:rPr lang="en-IN" spc="-5" dirty="0">
                <a:solidFill>
                  <a:srgbClr val="FFFFFF"/>
                </a:solidFill>
                <a:latin typeface="Arial MT"/>
                <a:cs typeface="Arial MT"/>
              </a:rPr>
              <a:t>year in </a:t>
            </a:r>
            <a:r>
              <a:rPr lang="en-IN" dirty="0">
                <a:solidFill>
                  <a:srgbClr val="FFFFFF"/>
                </a:solidFill>
                <a:latin typeface="Arial MT"/>
                <a:cs typeface="Arial MT"/>
              </a:rPr>
              <a:t>which the application for </a:t>
            </a:r>
            <a:r>
              <a:rPr lang="en-IN" spc="-5" dirty="0">
                <a:solidFill>
                  <a:srgbClr val="FFFFFF"/>
                </a:solidFill>
                <a:latin typeface="Arial MT"/>
                <a:cs typeface="Arial MT"/>
              </a:rPr>
              <a:t>registration is </a:t>
            </a:r>
            <a:r>
              <a:rPr lang="en-IN" dirty="0">
                <a:solidFill>
                  <a:srgbClr val="FFFFFF"/>
                </a:solidFill>
                <a:latin typeface="Arial MT"/>
                <a:cs typeface="Arial MT"/>
              </a:rPr>
              <a:t>made, </a:t>
            </a:r>
            <a:r>
              <a:rPr lang="en-IN" spc="5" dirty="0">
                <a:solidFill>
                  <a:srgbClr val="FFFFFF"/>
                </a:solidFill>
                <a:latin typeface="Arial MT"/>
                <a:cs typeface="Arial MT"/>
              </a:rPr>
              <a:t> </a:t>
            </a:r>
            <a:r>
              <a:rPr lang="en-IN" spc="-5" dirty="0">
                <a:solidFill>
                  <a:srgbClr val="FFFFFF"/>
                </a:solidFill>
                <a:latin typeface="Arial MT"/>
                <a:cs typeface="Arial MT"/>
              </a:rPr>
              <a:t>self-certified</a:t>
            </a:r>
            <a:r>
              <a:rPr lang="en-IN" dirty="0">
                <a:solidFill>
                  <a:srgbClr val="FFFFFF"/>
                </a:solidFill>
                <a:latin typeface="Arial MT"/>
                <a:cs typeface="Arial MT"/>
              </a:rPr>
              <a:t> </a:t>
            </a:r>
            <a:r>
              <a:rPr lang="en-IN" spc="-5" dirty="0">
                <a:solidFill>
                  <a:srgbClr val="FFFFFF"/>
                </a:solidFill>
                <a:latin typeface="Arial MT"/>
                <a:cs typeface="Arial MT"/>
              </a:rPr>
              <a:t>copies</a:t>
            </a:r>
            <a:r>
              <a:rPr lang="en-IN" dirty="0">
                <a:solidFill>
                  <a:srgbClr val="FFFFFF"/>
                </a:solidFill>
                <a:latin typeface="Arial MT"/>
                <a:cs typeface="Arial MT"/>
              </a:rPr>
              <a:t> </a:t>
            </a:r>
            <a:r>
              <a:rPr lang="en-IN" spc="-5" dirty="0">
                <a:solidFill>
                  <a:srgbClr val="FFFFFF"/>
                </a:solidFill>
                <a:latin typeface="Arial MT"/>
                <a:cs typeface="Arial MT"/>
              </a:rPr>
              <a:t>of</a:t>
            </a:r>
            <a:r>
              <a:rPr lang="en-IN" dirty="0">
                <a:solidFill>
                  <a:srgbClr val="FFFFFF"/>
                </a:solidFill>
                <a:latin typeface="Arial MT"/>
                <a:cs typeface="Arial MT"/>
              </a:rPr>
              <a:t> the</a:t>
            </a:r>
            <a:r>
              <a:rPr lang="en-IN" spc="5" dirty="0">
                <a:solidFill>
                  <a:srgbClr val="FFFFFF"/>
                </a:solidFill>
                <a:latin typeface="Arial MT"/>
                <a:cs typeface="Arial MT"/>
              </a:rPr>
              <a:t> </a:t>
            </a:r>
            <a:r>
              <a:rPr lang="en-IN" spc="-5" dirty="0">
                <a:solidFill>
                  <a:srgbClr val="FFFFFF"/>
                </a:solidFill>
                <a:latin typeface="Arial MT"/>
                <a:cs typeface="Arial MT"/>
              </a:rPr>
              <a:t>annual</a:t>
            </a:r>
            <a:r>
              <a:rPr lang="en-IN" dirty="0">
                <a:solidFill>
                  <a:srgbClr val="FFFFFF"/>
                </a:solidFill>
                <a:latin typeface="Arial MT"/>
                <a:cs typeface="Arial MT"/>
              </a:rPr>
              <a:t> </a:t>
            </a:r>
            <a:r>
              <a:rPr lang="en-IN" spc="-5" dirty="0">
                <a:solidFill>
                  <a:srgbClr val="FFFFFF"/>
                </a:solidFill>
                <a:latin typeface="Arial MT"/>
                <a:cs typeface="Arial MT"/>
              </a:rPr>
              <a:t>accounts</a:t>
            </a:r>
            <a:r>
              <a:rPr lang="en-IN" dirty="0">
                <a:solidFill>
                  <a:srgbClr val="FFFFFF"/>
                </a:solidFill>
                <a:latin typeface="Arial MT"/>
                <a:cs typeface="Arial MT"/>
              </a:rPr>
              <a:t> </a:t>
            </a:r>
            <a:r>
              <a:rPr lang="en-IN" spc="-10" dirty="0">
                <a:solidFill>
                  <a:srgbClr val="FFFFFF"/>
                </a:solidFill>
                <a:latin typeface="Arial MT"/>
                <a:cs typeface="Arial MT"/>
              </a:rPr>
              <a:t>of</a:t>
            </a:r>
            <a:r>
              <a:rPr lang="en-IN" spc="-5" dirty="0">
                <a:solidFill>
                  <a:srgbClr val="FFFFFF"/>
                </a:solidFill>
                <a:latin typeface="Arial MT"/>
                <a:cs typeface="Arial MT"/>
              </a:rPr>
              <a:t> such </a:t>
            </a:r>
            <a:r>
              <a:rPr lang="en-IN" dirty="0">
                <a:solidFill>
                  <a:srgbClr val="FFFFFF"/>
                </a:solidFill>
                <a:latin typeface="Arial MT"/>
                <a:cs typeface="Arial MT"/>
              </a:rPr>
              <a:t> </a:t>
            </a:r>
            <a:r>
              <a:rPr lang="en-IN" spc="-5" dirty="0">
                <a:solidFill>
                  <a:srgbClr val="FFFFFF"/>
                </a:solidFill>
                <a:latin typeface="Arial MT"/>
                <a:cs typeface="Arial MT"/>
              </a:rPr>
              <a:t>business relating </a:t>
            </a:r>
            <a:r>
              <a:rPr lang="en-IN" dirty="0">
                <a:solidFill>
                  <a:srgbClr val="FFFFFF"/>
                </a:solidFill>
                <a:latin typeface="Arial MT"/>
                <a:cs typeface="Arial MT"/>
              </a:rPr>
              <a:t>to </a:t>
            </a:r>
            <a:r>
              <a:rPr lang="en-IN" spc="-5" dirty="0">
                <a:solidFill>
                  <a:srgbClr val="FFFFFF"/>
                </a:solidFill>
                <a:latin typeface="Arial MT"/>
                <a:cs typeface="Arial MT"/>
              </a:rPr>
              <a:t>such prior year or years </a:t>
            </a:r>
            <a:r>
              <a:rPr lang="en-IN" dirty="0">
                <a:solidFill>
                  <a:srgbClr val="FFFFFF"/>
                </a:solidFill>
                <a:latin typeface="Arial MT"/>
                <a:cs typeface="Arial MT"/>
              </a:rPr>
              <a:t>(not </a:t>
            </a:r>
            <a:r>
              <a:rPr lang="en-IN" spc="-5" dirty="0">
                <a:solidFill>
                  <a:srgbClr val="FFFFFF"/>
                </a:solidFill>
                <a:latin typeface="Arial MT"/>
                <a:cs typeface="Arial MT"/>
              </a:rPr>
              <a:t>being </a:t>
            </a:r>
            <a:r>
              <a:rPr lang="en-IN" dirty="0">
                <a:solidFill>
                  <a:srgbClr val="FFFFFF"/>
                </a:solidFill>
                <a:latin typeface="Arial MT"/>
                <a:cs typeface="Arial MT"/>
              </a:rPr>
              <a:t> </a:t>
            </a:r>
            <a:r>
              <a:rPr lang="en-IN" spc="-5" dirty="0">
                <a:solidFill>
                  <a:srgbClr val="FFFFFF"/>
                </a:solidFill>
                <a:latin typeface="Arial MT"/>
                <a:cs typeface="Arial MT"/>
              </a:rPr>
              <a:t>more</a:t>
            </a:r>
            <a:r>
              <a:rPr lang="en-IN" spc="265" dirty="0">
                <a:solidFill>
                  <a:srgbClr val="FFFFFF"/>
                </a:solidFill>
                <a:latin typeface="Arial MT"/>
                <a:cs typeface="Arial MT"/>
              </a:rPr>
              <a:t> </a:t>
            </a:r>
            <a:r>
              <a:rPr lang="en-IN" spc="-5" dirty="0">
                <a:solidFill>
                  <a:srgbClr val="FFFFFF"/>
                </a:solidFill>
                <a:latin typeface="Arial MT"/>
                <a:cs typeface="Arial MT"/>
              </a:rPr>
              <a:t>than</a:t>
            </a:r>
            <a:r>
              <a:rPr lang="en-IN" spc="250" dirty="0">
                <a:solidFill>
                  <a:srgbClr val="FFFFFF"/>
                </a:solidFill>
                <a:latin typeface="Arial MT"/>
                <a:cs typeface="Arial MT"/>
              </a:rPr>
              <a:t> </a:t>
            </a:r>
            <a:r>
              <a:rPr lang="en-IN" spc="-5" dirty="0">
                <a:solidFill>
                  <a:srgbClr val="FFFFFF"/>
                </a:solidFill>
                <a:latin typeface="Arial MT"/>
                <a:cs typeface="Arial MT"/>
              </a:rPr>
              <a:t>three</a:t>
            </a:r>
            <a:r>
              <a:rPr lang="en-IN" spc="260" dirty="0">
                <a:solidFill>
                  <a:srgbClr val="FFFFFF"/>
                </a:solidFill>
                <a:latin typeface="Arial MT"/>
                <a:cs typeface="Arial MT"/>
              </a:rPr>
              <a:t> </a:t>
            </a:r>
            <a:r>
              <a:rPr lang="en-IN" spc="-5" dirty="0">
                <a:solidFill>
                  <a:srgbClr val="FFFFFF"/>
                </a:solidFill>
                <a:latin typeface="Arial MT"/>
                <a:cs typeface="Arial MT"/>
              </a:rPr>
              <a:t>years</a:t>
            </a:r>
            <a:r>
              <a:rPr lang="en-IN" spc="270" dirty="0">
                <a:solidFill>
                  <a:srgbClr val="FFFFFF"/>
                </a:solidFill>
                <a:latin typeface="Arial MT"/>
                <a:cs typeface="Arial MT"/>
              </a:rPr>
              <a:t> </a:t>
            </a:r>
            <a:r>
              <a:rPr lang="en-IN" spc="-5" dirty="0">
                <a:solidFill>
                  <a:srgbClr val="FFFFFF"/>
                </a:solidFill>
                <a:latin typeface="Arial MT"/>
                <a:cs typeface="Arial MT"/>
              </a:rPr>
              <a:t>immediately</a:t>
            </a:r>
            <a:r>
              <a:rPr lang="en-IN" spc="260" dirty="0">
                <a:solidFill>
                  <a:srgbClr val="FFFFFF"/>
                </a:solidFill>
                <a:latin typeface="Arial MT"/>
                <a:cs typeface="Arial MT"/>
              </a:rPr>
              <a:t> </a:t>
            </a:r>
            <a:r>
              <a:rPr lang="en-IN" dirty="0">
                <a:solidFill>
                  <a:srgbClr val="FFFFFF"/>
                </a:solidFill>
                <a:latin typeface="Arial MT"/>
                <a:cs typeface="Arial MT"/>
              </a:rPr>
              <a:t>preceding</a:t>
            </a:r>
            <a:r>
              <a:rPr lang="en-IN" spc="270" dirty="0">
                <a:solidFill>
                  <a:srgbClr val="FFFFFF"/>
                </a:solidFill>
                <a:latin typeface="Arial MT"/>
                <a:cs typeface="Arial MT"/>
              </a:rPr>
              <a:t> </a:t>
            </a:r>
            <a:r>
              <a:rPr lang="en-IN" dirty="0">
                <a:solidFill>
                  <a:srgbClr val="FFFFFF"/>
                </a:solidFill>
                <a:latin typeface="Arial MT"/>
                <a:cs typeface="Arial MT"/>
              </a:rPr>
              <a:t>the</a:t>
            </a:r>
            <a:r>
              <a:rPr lang="en-IN" spc="265" dirty="0">
                <a:solidFill>
                  <a:srgbClr val="FFFFFF"/>
                </a:solidFill>
                <a:latin typeface="Arial MT"/>
                <a:cs typeface="Arial MT"/>
              </a:rPr>
              <a:t> </a:t>
            </a:r>
            <a:r>
              <a:rPr lang="en-IN" spc="-5" dirty="0">
                <a:solidFill>
                  <a:srgbClr val="FFFFFF"/>
                </a:solidFill>
                <a:latin typeface="Arial MT"/>
                <a:cs typeface="Arial MT"/>
              </a:rPr>
              <a:t>year </a:t>
            </a:r>
            <a:r>
              <a:rPr lang="en-IN" spc="-655" dirty="0">
                <a:solidFill>
                  <a:srgbClr val="FFFFFF"/>
                </a:solidFill>
                <a:latin typeface="Arial MT"/>
                <a:cs typeface="Arial MT"/>
              </a:rPr>
              <a:t> </a:t>
            </a:r>
            <a:r>
              <a:rPr lang="en-IN" spc="-5" dirty="0">
                <a:solidFill>
                  <a:srgbClr val="FFFFFF"/>
                </a:solidFill>
                <a:latin typeface="Arial MT"/>
                <a:cs typeface="Arial MT"/>
              </a:rPr>
              <a:t>in </a:t>
            </a:r>
            <a:r>
              <a:rPr lang="en-IN" dirty="0">
                <a:solidFill>
                  <a:srgbClr val="FFFFFF"/>
                </a:solidFill>
                <a:latin typeface="Arial MT"/>
                <a:cs typeface="Arial MT"/>
              </a:rPr>
              <a:t>which the said application </a:t>
            </a:r>
            <a:r>
              <a:rPr lang="en-IN" spc="-5" dirty="0">
                <a:solidFill>
                  <a:srgbClr val="FFFFFF"/>
                </a:solidFill>
                <a:latin typeface="Arial MT"/>
                <a:cs typeface="Arial MT"/>
              </a:rPr>
              <a:t>is made) </a:t>
            </a:r>
            <a:r>
              <a:rPr lang="en-IN" dirty="0">
                <a:solidFill>
                  <a:srgbClr val="FFFFFF"/>
                </a:solidFill>
                <a:latin typeface="Arial MT"/>
                <a:cs typeface="Arial MT"/>
              </a:rPr>
              <a:t>for which such </a:t>
            </a:r>
            <a:r>
              <a:rPr lang="en-IN" spc="5" dirty="0">
                <a:solidFill>
                  <a:srgbClr val="FFFFFF"/>
                </a:solidFill>
                <a:latin typeface="Arial MT"/>
                <a:cs typeface="Arial MT"/>
              </a:rPr>
              <a:t> </a:t>
            </a:r>
            <a:r>
              <a:rPr lang="en-IN" spc="-5" dirty="0">
                <a:solidFill>
                  <a:srgbClr val="FFFFFF"/>
                </a:solidFill>
                <a:latin typeface="Arial MT"/>
                <a:cs typeface="Arial MT"/>
              </a:rPr>
              <a:t>accounts have been made up and self-certified copy of </a:t>
            </a:r>
            <a:r>
              <a:rPr lang="en-IN" dirty="0">
                <a:solidFill>
                  <a:srgbClr val="FFFFFF"/>
                </a:solidFill>
                <a:latin typeface="Arial MT"/>
                <a:cs typeface="Arial MT"/>
              </a:rPr>
              <a:t> the </a:t>
            </a:r>
            <a:r>
              <a:rPr lang="en-IN" spc="-5" dirty="0">
                <a:solidFill>
                  <a:srgbClr val="FFFFFF"/>
                </a:solidFill>
                <a:latin typeface="Arial MT"/>
                <a:cs typeface="Arial MT"/>
              </a:rPr>
              <a:t>report of audit as per </a:t>
            </a:r>
            <a:r>
              <a:rPr lang="en-IN" dirty="0">
                <a:solidFill>
                  <a:srgbClr val="FFFFFF"/>
                </a:solidFill>
                <a:latin typeface="Arial MT"/>
                <a:cs typeface="Arial MT"/>
              </a:rPr>
              <a:t>the </a:t>
            </a:r>
            <a:r>
              <a:rPr lang="en-IN" spc="-5" dirty="0">
                <a:solidFill>
                  <a:srgbClr val="FFFFFF"/>
                </a:solidFill>
                <a:latin typeface="Arial MT"/>
                <a:cs typeface="Arial MT"/>
              </a:rPr>
              <a:t>provisions </a:t>
            </a:r>
            <a:r>
              <a:rPr lang="en-IN" dirty="0">
                <a:solidFill>
                  <a:srgbClr val="FFFFFF"/>
                </a:solidFill>
                <a:latin typeface="Arial MT"/>
                <a:cs typeface="Arial MT"/>
              </a:rPr>
              <a:t>of </a:t>
            </a:r>
            <a:r>
              <a:rPr lang="en-IN" spc="-5" dirty="0">
                <a:solidFill>
                  <a:srgbClr val="FFFFFF"/>
                </a:solidFill>
                <a:latin typeface="Arial MT"/>
                <a:cs typeface="Arial MT"/>
              </a:rPr>
              <a:t>section 44AB </a:t>
            </a:r>
            <a:r>
              <a:rPr lang="en-IN" spc="-655" dirty="0">
                <a:solidFill>
                  <a:srgbClr val="FFFFFF"/>
                </a:solidFill>
                <a:latin typeface="Arial MT"/>
                <a:cs typeface="Arial MT"/>
              </a:rPr>
              <a:t> </a:t>
            </a:r>
            <a:r>
              <a:rPr lang="en-IN" dirty="0">
                <a:solidFill>
                  <a:srgbClr val="FFFFFF"/>
                </a:solidFill>
                <a:latin typeface="Arial MT"/>
                <a:cs typeface="Arial MT"/>
              </a:rPr>
              <a:t>for</a:t>
            </a:r>
            <a:r>
              <a:rPr lang="en-IN" spc="-5" dirty="0">
                <a:solidFill>
                  <a:srgbClr val="FFFFFF"/>
                </a:solidFill>
                <a:latin typeface="Arial MT"/>
                <a:cs typeface="Arial MT"/>
              </a:rPr>
              <a:t> such</a:t>
            </a:r>
            <a:r>
              <a:rPr lang="en-IN" dirty="0">
                <a:solidFill>
                  <a:srgbClr val="FFFFFF"/>
                </a:solidFill>
                <a:latin typeface="Arial MT"/>
                <a:cs typeface="Arial MT"/>
              </a:rPr>
              <a:t> </a:t>
            </a:r>
            <a:r>
              <a:rPr lang="en-IN" spc="-5" dirty="0">
                <a:solidFill>
                  <a:srgbClr val="FFFFFF"/>
                </a:solidFill>
                <a:latin typeface="Arial MT"/>
                <a:cs typeface="Arial MT"/>
              </a:rPr>
              <a:t>period;</a:t>
            </a:r>
            <a:endParaRPr lang="en-IN" dirty="0">
              <a:latin typeface="Arial MT"/>
              <a:cs typeface="Arial MT"/>
            </a:endParaRPr>
          </a:p>
          <a:p>
            <a:pPr algn="just">
              <a:lnSpc>
                <a:spcPct val="107000"/>
              </a:lnSpc>
              <a:spcAft>
                <a:spcPts val="800"/>
              </a:spcAft>
            </a:pPr>
            <a:endParaRPr lang="en-US" dirty="0"/>
          </a:p>
        </p:txBody>
      </p:sp>
      <p:sp>
        <p:nvSpPr>
          <p:cNvPr id="4" name="Footer Placeholder 3"/>
          <p:cNvSpPr>
            <a:spLocks noGrp="1"/>
          </p:cNvSpPr>
          <p:nvPr>
            <p:ph type="ftr" sz="quarter" idx="11"/>
          </p:nvPr>
        </p:nvSpPr>
        <p:spPr/>
        <p:txBody>
          <a:bodyPr/>
          <a:lstStyle/>
          <a:p>
            <a:r>
              <a:rPr lang="en-US">
                <a:solidFill>
                  <a:prstClr val="white"/>
                </a:solidFill>
              </a:rPr>
              <a:t>CA P J JOHNEY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solidFill>
                  <a:prstClr val="white"/>
                </a:solidFill>
              </a:rPr>
              <a:pPr/>
              <a:t>42</a:t>
            </a:fld>
            <a:endParaRPr lang="en-US">
              <a:solidFill>
                <a:prstClr val="white"/>
              </a:solidFill>
            </a:endParaRPr>
          </a:p>
        </p:txBody>
      </p:sp>
    </p:spTree>
    <p:extLst>
      <p:ext uri="{BB962C8B-B14F-4D97-AF65-F5344CB8AC3E}">
        <p14:creationId xmlns:p14="http://schemas.microsoft.com/office/powerpoint/2010/main" val="1900516308"/>
      </p:ext>
    </p:extLst>
  </p:cSld>
  <p:clrMapOvr>
    <a:masterClrMapping/>
  </p:clrMapOvr>
  <p:transition>
    <p:sndAc>
      <p:stSnd>
        <p:snd r:embed="rId2" name="bell sound ppt.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409FD-A93F-4C4E-A17F-C785C5BD73FC}"/>
              </a:ext>
            </a:extLst>
          </p:cNvPr>
          <p:cNvSpPr>
            <a:spLocks noGrp="1"/>
          </p:cNvSpPr>
          <p:nvPr>
            <p:ph type="title"/>
          </p:nvPr>
        </p:nvSpPr>
        <p:spPr/>
        <p:txBody>
          <a:bodyPr>
            <a:normAutofit/>
          </a:bodyPr>
          <a:lstStyle/>
          <a:p>
            <a:r>
              <a:rPr lang="en-IN" sz="4800" b="1" u="sng" dirty="0">
                <a:cs typeface="Times New Roman" pitchFamily="18" charset="0"/>
              </a:rPr>
              <a:t>Process </a:t>
            </a:r>
            <a:r>
              <a:rPr lang="en-IN" sz="4800" b="1" u="sng" spc="-5" dirty="0">
                <a:solidFill>
                  <a:srgbClr val="FFFFFF"/>
                </a:solidFill>
                <a:cs typeface="Times New Roman" pitchFamily="18" charset="0"/>
              </a:rPr>
              <a:t>of</a:t>
            </a:r>
            <a:r>
              <a:rPr lang="en-IN" sz="4000" b="1" u="sng" dirty="0">
                <a:cs typeface="Times New Roman" pitchFamily="18" charset="0"/>
              </a:rPr>
              <a:t> Reg</a:t>
            </a:r>
            <a:r>
              <a:rPr lang="en-IN" sz="4000" b="1" u="sng" spc="-15" dirty="0">
                <a:cs typeface="Times New Roman" pitchFamily="18" charset="0"/>
              </a:rPr>
              <a:t>i</a:t>
            </a:r>
            <a:r>
              <a:rPr lang="en-IN" sz="4000" b="1" u="sng" dirty="0">
                <a:cs typeface="Times New Roman" pitchFamily="18" charset="0"/>
              </a:rPr>
              <a:t>stra</a:t>
            </a:r>
            <a:r>
              <a:rPr lang="en-IN" sz="4000" b="1" u="sng" spc="-15" dirty="0">
                <a:cs typeface="Times New Roman" pitchFamily="18" charset="0"/>
              </a:rPr>
              <a:t>t</a:t>
            </a:r>
            <a:r>
              <a:rPr lang="en-IN" sz="4000" b="1" u="sng" dirty="0">
                <a:cs typeface="Times New Roman" pitchFamily="18" charset="0"/>
              </a:rPr>
              <a:t>ion</a:t>
            </a:r>
            <a:endParaRPr lang="en-IN" sz="4000" dirty="0"/>
          </a:p>
        </p:txBody>
      </p:sp>
      <p:sp>
        <p:nvSpPr>
          <p:cNvPr id="27651" name="Content Placeholder 2"/>
          <p:cNvSpPr>
            <a:spLocks noGrp="1"/>
          </p:cNvSpPr>
          <p:nvPr>
            <p:ph idx="1"/>
          </p:nvPr>
        </p:nvSpPr>
        <p:spPr/>
        <p:txBody>
          <a:bodyPr>
            <a:normAutofit fontScale="92500"/>
          </a:bodyPr>
          <a:lstStyle/>
          <a:p>
            <a:r>
              <a:rPr lang="en-IN" spc="-5" dirty="0">
                <a:solidFill>
                  <a:srgbClr val="FFFFFF"/>
                </a:solidFill>
                <a:latin typeface="Arial MT"/>
                <a:cs typeface="Arial MT"/>
              </a:rPr>
              <a:t>Fo</a:t>
            </a:r>
            <a:r>
              <a:rPr lang="en-IN" spc="5" dirty="0">
                <a:solidFill>
                  <a:srgbClr val="FFFFFF"/>
                </a:solidFill>
                <a:latin typeface="Arial MT"/>
                <a:cs typeface="Arial MT"/>
              </a:rPr>
              <a:t>r</a:t>
            </a:r>
            <a:r>
              <a:rPr lang="en-IN" spc="-5" dirty="0">
                <a:solidFill>
                  <a:srgbClr val="FFFFFF"/>
                </a:solidFill>
                <a:latin typeface="Arial MT"/>
                <a:cs typeface="Arial MT"/>
              </a:rPr>
              <a:t>m </a:t>
            </a:r>
            <a:r>
              <a:rPr lang="en-IN" dirty="0">
                <a:solidFill>
                  <a:srgbClr val="FFFFFF"/>
                </a:solidFill>
                <a:latin typeface="Arial MT"/>
                <a:cs typeface="Arial MT"/>
              </a:rPr>
              <a:t>no</a:t>
            </a:r>
            <a:r>
              <a:rPr lang="en-IN" spc="-5" dirty="0">
                <a:solidFill>
                  <a:srgbClr val="FFFFFF"/>
                </a:solidFill>
                <a:latin typeface="Arial MT"/>
                <a:cs typeface="Arial MT"/>
              </a:rPr>
              <a:t>.</a:t>
            </a:r>
            <a:r>
              <a:rPr lang="en-IN" dirty="0">
                <a:solidFill>
                  <a:srgbClr val="FFFFFF"/>
                </a:solidFill>
                <a:latin typeface="Arial MT"/>
                <a:cs typeface="Arial MT"/>
              </a:rPr>
              <a:t>10</a:t>
            </a:r>
            <a:r>
              <a:rPr lang="en-IN" spc="-5" dirty="0">
                <a:solidFill>
                  <a:srgbClr val="FFFFFF"/>
                </a:solidFill>
                <a:latin typeface="Arial MT"/>
                <a:cs typeface="Arial MT"/>
              </a:rPr>
              <a:t>A</a:t>
            </a:r>
            <a:r>
              <a:rPr lang="en-IN" dirty="0">
                <a:solidFill>
                  <a:srgbClr val="FFFFFF"/>
                </a:solidFill>
                <a:latin typeface="Arial MT"/>
                <a:cs typeface="Arial MT"/>
              </a:rPr>
              <a:t>	o</a:t>
            </a:r>
            <a:r>
              <a:rPr lang="en-IN" spc="-5" dirty="0">
                <a:solidFill>
                  <a:srgbClr val="FFFFFF"/>
                </a:solidFill>
                <a:latin typeface="Arial MT"/>
                <a:cs typeface="Arial MT"/>
              </a:rPr>
              <a:t>r </a:t>
            </a:r>
            <a:r>
              <a:rPr lang="en-IN" dirty="0">
                <a:solidFill>
                  <a:srgbClr val="FFFFFF"/>
                </a:solidFill>
                <a:latin typeface="Arial MT"/>
                <a:cs typeface="Arial MT"/>
              </a:rPr>
              <a:t>10</a:t>
            </a:r>
            <a:r>
              <a:rPr lang="en-IN" spc="-10" dirty="0">
                <a:solidFill>
                  <a:srgbClr val="FFFFFF"/>
                </a:solidFill>
                <a:latin typeface="Arial MT"/>
                <a:cs typeface="Arial MT"/>
              </a:rPr>
              <a:t>A</a:t>
            </a:r>
            <a:r>
              <a:rPr lang="en-IN" spc="-5" dirty="0">
                <a:solidFill>
                  <a:srgbClr val="FFFFFF"/>
                </a:solidFill>
                <a:latin typeface="Arial MT"/>
                <a:cs typeface="Arial MT"/>
              </a:rPr>
              <a:t>B </a:t>
            </a:r>
            <a:r>
              <a:rPr lang="en-IN" dirty="0">
                <a:solidFill>
                  <a:srgbClr val="FFFFFF"/>
                </a:solidFill>
                <a:latin typeface="Arial MT"/>
                <a:cs typeface="Arial MT"/>
              </a:rPr>
              <a:t>a</a:t>
            </a:r>
            <a:r>
              <a:rPr lang="en-IN" spc="-5" dirty="0">
                <a:solidFill>
                  <a:srgbClr val="FFFFFF"/>
                </a:solidFill>
                <a:latin typeface="Arial MT"/>
                <a:cs typeface="Arial MT"/>
              </a:rPr>
              <a:t>s the</a:t>
            </a:r>
            <a:r>
              <a:rPr lang="en-IN" dirty="0">
                <a:solidFill>
                  <a:srgbClr val="FFFFFF"/>
                </a:solidFill>
                <a:latin typeface="Arial MT"/>
                <a:cs typeface="Arial MT"/>
              </a:rPr>
              <a:t>	</a:t>
            </a:r>
            <a:r>
              <a:rPr lang="en-IN" spc="-5" dirty="0">
                <a:solidFill>
                  <a:srgbClr val="FFFFFF"/>
                </a:solidFill>
                <a:latin typeface="Arial MT"/>
                <a:cs typeface="Arial MT"/>
              </a:rPr>
              <a:t>c</a:t>
            </a:r>
            <a:r>
              <a:rPr lang="en-IN" dirty="0">
                <a:solidFill>
                  <a:srgbClr val="FFFFFF"/>
                </a:solidFill>
                <a:latin typeface="Arial MT"/>
                <a:cs typeface="Arial MT"/>
              </a:rPr>
              <a:t>a</a:t>
            </a:r>
            <a:r>
              <a:rPr lang="en-IN" spc="-5" dirty="0">
                <a:solidFill>
                  <a:srgbClr val="FFFFFF"/>
                </a:solidFill>
                <a:latin typeface="Arial MT"/>
                <a:cs typeface="Arial MT"/>
              </a:rPr>
              <a:t>se</a:t>
            </a:r>
            <a:r>
              <a:rPr lang="en-IN" dirty="0">
                <a:solidFill>
                  <a:srgbClr val="FFFFFF"/>
                </a:solidFill>
                <a:latin typeface="Arial MT"/>
                <a:cs typeface="Arial MT"/>
              </a:rPr>
              <a:t>	</a:t>
            </a:r>
            <a:r>
              <a:rPr lang="en-IN" spc="-5" dirty="0">
                <a:solidFill>
                  <a:srgbClr val="FFFFFF"/>
                </a:solidFill>
                <a:latin typeface="Arial MT"/>
                <a:cs typeface="Arial MT"/>
              </a:rPr>
              <a:t>may</a:t>
            </a:r>
            <a:r>
              <a:rPr lang="en-IN" dirty="0">
                <a:solidFill>
                  <a:srgbClr val="FFFFFF"/>
                </a:solidFill>
                <a:latin typeface="Arial MT"/>
                <a:cs typeface="Arial MT"/>
              </a:rPr>
              <a:t>	be  </a:t>
            </a:r>
            <a:r>
              <a:rPr lang="en-IN" spc="-5" dirty="0">
                <a:solidFill>
                  <a:srgbClr val="FFFFFF"/>
                </a:solidFill>
                <a:latin typeface="Arial MT"/>
                <a:cs typeface="Arial MT"/>
              </a:rPr>
              <a:t>r</a:t>
            </a:r>
            <a:r>
              <a:rPr lang="en-IN" dirty="0">
                <a:solidFill>
                  <a:srgbClr val="FFFFFF"/>
                </a:solidFill>
                <a:latin typeface="Arial MT"/>
                <a:cs typeface="Arial MT"/>
              </a:rPr>
              <a:t>e</a:t>
            </a:r>
            <a:r>
              <a:rPr lang="en-IN" spc="-5" dirty="0">
                <a:solidFill>
                  <a:srgbClr val="FFFFFF"/>
                </a:solidFill>
                <a:latin typeface="Arial MT"/>
                <a:cs typeface="Arial MT"/>
              </a:rPr>
              <a:t>q</a:t>
            </a:r>
            <a:r>
              <a:rPr lang="en-IN" dirty="0">
                <a:solidFill>
                  <a:srgbClr val="FFFFFF"/>
                </a:solidFill>
                <a:latin typeface="Arial MT"/>
                <a:cs typeface="Arial MT"/>
              </a:rPr>
              <a:t>u</a:t>
            </a:r>
            <a:r>
              <a:rPr lang="en-IN" spc="-5" dirty="0">
                <a:solidFill>
                  <a:srgbClr val="FFFFFF"/>
                </a:solidFill>
                <a:latin typeface="Arial MT"/>
                <a:cs typeface="Arial MT"/>
              </a:rPr>
              <a:t>ir</a:t>
            </a:r>
            <a:r>
              <a:rPr lang="en-IN" spc="5" dirty="0">
                <a:solidFill>
                  <a:srgbClr val="FFFFFF"/>
                </a:solidFill>
                <a:latin typeface="Arial MT"/>
                <a:cs typeface="Arial MT"/>
              </a:rPr>
              <a:t>e</a:t>
            </a:r>
            <a:r>
              <a:rPr lang="en-IN" spc="-5" dirty="0">
                <a:solidFill>
                  <a:srgbClr val="FFFFFF"/>
                </a:solidFill>
                <a:latin typeface="Arial MT"/>
                <a:cs typeface="Arial MT"/>
              </a:rPr>
              <a:t>d to </a:t>
            </a:r>
            <a:r>
              <a:rPr lang="en-IN" dirty="0">
                <a:solidFill>
                  <a:srgbClr val="FFFFFF"/>
                </a:solidFill>
                <a:latin typeface="Arial MT"/>
                <a:cs typeface="Arial MT"/>
              </a:rPr>
              <a:t>b</a:t>
            </a:r>
            <a:r>
              <a:rPr lang="en-IN" spc="-5" dirty="0">
                <a:solidFill>
                  <a:srgbClr val="FFFFFF"/>
                </a:solidFill>
                <a:latin typeface="Arial MT"/>
                <a:cs typeface="Arial MT"/>
              </a:rPr>
              <a:t>e d</a:t>
            </a:r>
            <a:r>
              <a:rPr lang="en-IN" dirty="0">
                <a:solidFill>
                  <a:srgbClr val="FFFFFF"/>
                </a:solidFill>
                <a:latin typeface="Arial MT"/>
                <a:cs typeface="Arial MT"/>
              </a:rPr>
              <a:t>i</a:t>
            </a:r>
            <a:r>
              <a:rPr lang="en-IN" spc="-5" dirty="0">
                <a:solidFill>
                  <a:srgbClr val="FFFFFF"/>
                </a:solidFill>
                <a:latin typeface="Arial MT"/>
                <a:cs typeface="Arial MT"/>
              </a:rPr>
              <a:t>g</a:t>
            </a:r>
            <a:r>
              <a:rPr lang="en-IN" dirty="0">
                <a:solidFill>
                  <a:srgbClr val="FFFFFF"/>
                </a:solidFill>
                <a:latin typeface="Arial MT"/>
                <a:cs typeface="Arial MT"/>
              </a:rPr>
              <a:t>i</a:t>
            </a:r>
            <a:r>
              <a:rPr lang="en-IN" spc="-5" dirty="0">
                <a:solidFill>
                  <a:srgbClr val="FFFFFF"/>
                </a:solidFill>
                <a:latin typeface="Arial MT"/>
                <a:cs typeface="Arial MT"/>
              </a:rPr>
              <a:t>ta</a:t>
            </a:r>
            <a:r>
              <a:rPr lang="en-IN" dirty="0">
                <a:solidFill>
                  <a:srgbClr val="FFFFFF"/>
                </a:solidFill>
                <a:latin typeface="Arial MT"/>
                <a:cs typeface="Arial MT"/>
              </a:rPr>
              <a:t>l</a:t>
            </a:r>
            <a:r>
              <a:rPr lang="en-IN" spc="-5" dirty="0">
                <a:solidFill>
                  <a:srgbClr val="FFFFFF"/>
                </a:solidFill>
                <a:latin typeface="Arial MT"/>
                <a:cs typeface="Arial MT"/>
              </a:rPr>
              <a:t>ly s</a:t>
            </a:r>
            <a:r>
              <a:rPr lang="en-IN" dirty="0">
                <a:solidFill>
                  <a:srgbClr val="FFFFFF"/>
                </a:solidFill>
                <a:latin typeface="Arial MT"/>
                <a:cs typeface="Arial MT"/>
              </a:rPr>
              <a:t>i</a:t>
            </a:r>
            <a:r>
              <a:rPr lang="en-IN" spc="-5" dirty="0">
                <a:solidFill>
                  <a:srgbClr val="FFFFFF"/>
                </a:solidFill>
                <a:latin typeface="Arial MT"/>
                <a:cs typeface="Arial MT"/>
              </a:rPr>
              <a:t>g</a:t>
            </a:r>
            <a:r>
              <a:rPr lang="en-IN" dirty="0">
                <a:solidFill>
                  <a:srgbClr val="FFFFFF"/>
                </a:solidFill>
                <a:latin typeface="Arial MT"/>
                <a:cs typeface="Arial MT"/>
              </a:rPr>
              <a:t>n</a:t>
            </a:r>
            <a:r>
              <a:rPr lang="en-IN" spc="-5" dirty="0">
                <a:solidFill>
                  <a:srgbClr val="FFFFFF"/>
                </a:solidFill>
                <a:latin typeface="Arial MT"/>
                <a:cs typeface="Arial MT"/>
              </a:rPr>
              <a:t>e</a:t>
            </a:r>
            <a:r>
              <a:rPr lang="en-IN" dirty="0">
                <a:solidFill>
                  <a:srgbClr val="FFFFFF"/>
                </a:solidFill>
                <a:latin typeface="Arial MT"/>
                <a:cs typeface="Arial MT"/>
              </a:rPr>
              <a:t>d</a:t>
            </a:r>
            <a:r>
              <a:rPr lang="en-IN" spc="-5" dirty="0">
                <a:solidFill>
                  <a:srgbClr val="FFFFFF"/>
                </a:solidFill>
                <a:latin typeface="Arial MT"/>
                <a:cs typeface="Arial MT"/>
              </a:rPr>
              <a:t>, if In</a:t>
            </a:r>
            <a:r>
              <a:rPr lang="en-IN" spc="5" dirty="0">
                <a:solidFill>
                  <a:srgbClr val="FFFFFF"/>
                </a:solidFill>
                <a:latin typeface="Arial MT"/>
                <a:cs typeface="Arial MT"/>
              </a:rPr>
              <a:t>c</a:t>
            </a:r>
            <a:r>
              <a:rPr lang="en-IN" spc="-5" dirty="0">
                <a:solidFill>
                  <a:srgbClr val="FFFFFF"/>
                </a:solidFill>
                <a:latin typeface="Arial MT"/>
                <a:cs typeface="Arial MT"/>
              </a:rPr>
              <a:t>ome </a:t>
            </a:r>
            <a:r>
              <a:rPr lang="en-IN" spc="-310" dirty="0">
                <a:solidFill>
                  <a:srgbClr val="FFFFFF"/>
                </a:solidFill>
                <a:latin typeface="Arial MT"/>
                <a:cs typeface="Arial MT"/>
              </a:rPr>
              <a:t>T</a:t>
            </a:r>
            <a:r>
              <a:rPr lang="en-IN" spc="-5" dirty="0">
                <a:solidFill>
                  <a:srgbClr val="FFFFFF"/>
                </a:solidFill>
                <a:latin typeface="Arial MT"/>
                <a:cs typeface="Arial MT"/>
              </a:rPr>
              <a:t>ax</a:t>
            </a:r>
            <a:r>
              <a:rPr lang="en-IN" dirty="0">
                <a:latin typeface="Arial MT"/>
                <a:cs typeface="Arial MT"/>
              </a:rPr>
              <a:t> </a:t>
            </a:r>
            <a:r>
              <a:rPr lang="en-IN" spc="-5" dirty="0">
                <a:solidFill>
                  <a:srgbClr val="FFFFFF"/>
                </a:solidFill>
                <a:latin typeface="Arial MT"/>
                <a:cs typeface="Arial MT"/>
              </a:rPr>
              <a:t>Ret</a:t>
            </a:r>
            <a:r>
              <a:rPr lang="en-IN" dirty="0">
                <a:solidFill>
                  <a:srgbClr val="FFFFFF"/>
                </a:solidFill>
                <a:latin typeface="Arial MT"/>
                <a:cs typeface="Arial MT"/>
              </a:rPr>
              <a:t>u</a:t>
            </a:r>
            <a:r>
              <a:rPr lang="en-IN" spc="-5" dirty="0">
                <a:solidFill>
                  <a:srgbClr val="FFFFFF"/>
                </a:solidFill>
                <a:latin typeface="Arial MT"/>
                <a:cs typeface="Arial MT"/>
              </a:rPr>
              <a:t>rn</a:t>
            </a:r>
            <a:r>
              <a:rPr lang="en-IN" dirty="0">
                <a:solidFill>
                  <a:srgbClr val="FFFFFF"/>
                </a:solidFill>
                <a:latin typeface="Arial MT"/>
                <a:cs typeface="Arial MT"/>
              </a:rPr>
              <a:t>	</a:t>
            </a:r>
            <a:r>
              <a:rPr lang="en-IN" spc="-650" dirty="0">
                <a:solidFill>
                  <a:srgbClr val="FFFFFF"/>
                </a:solidFill>
                <a:latin typeface="Arial MT"/>
                <a:cs typeface="Arial MT"/>
              </a:rPr>
              <a:t> </a:t>
            </a:r>
            <a:r>
              <a:rPr lang="en-IN" spc="5" dirty="0">
                <a:solidFill>
                  <a:srgbClr val="FFFFFF"/>
                </a:solidFill>
                <a:latin typeface="Arial MT"/>
                <a:cs typeface="Arial MT"/>
              </a:rPr>
              <a:t>t</a:t>
            </a:r>
            <a:r>
              <a:rPr lang="en-IN" spc="-5" dirty="0">
                <a:solidFill>
                  <a:srgbClr val="FFFFFF"/>
                </a:solidFill>
                <a:latin typeface="Arial MT"/>
                <a:cs typeface="Arial MT"/>
              </a:rPr>
              <a:t>o </a:t>
            </a:r>
            <a:r>
              <a:rPr lang="en-IN" dirty="0">
                <a:solidFill>
                  <a:srgbClr val="FFFFFF"/>
                </a:solidFill>
                <a:latin typeface="Arial MT"/>
                <a:cs typeface="Arial MT"/>
              </a:rPr>
              <a:t>b</a:t>
            </a:r>
            <a:r>
              <a:rPr lang="en-IN" spc="-5" dirty="0">
                <a:solidFill>
                  <a:srgbClr val="FFFFFF"/>
                </a:solidFill>
                <a:latin typeface="Arial MT"/>
                <a:cs typeface="Arial MT"/>
              </a:rPr>
              <a:t>e fu</a:t>
            </a:r>
            <a:r>
              <a:rPr lang="en-IN" spc="15" dirty="0">
                <a:solidFill>
                  <a:srgbClr val="FFFFFF"/>
                </a:solidFill>
                <a:latin typeface="Arial MT"/>
                <a:cs typeface="Arial MT"/>
              </a:rPr>
              <a:t>r</a:t>
            </a:r>
            <a:r>
              <a:rPr lang="en-IN" spc="-5" dirty="0">
                <a:solidFill>
                  <a:srgbClr val="FFFFFF"/>
                </a:solidFill>
                <a:latin typeface="Arial MT"/>
                <a:cs typeface="Arial MT"/>
              </a:rPr>
              <a:t>n</a:t>
            </a:r>
            <a:r>
              <a:rPr lang="en-IN" dirty="0">
                <a:solidFill>
                  <a:srgbClr val="FFFFFF"/>
                </a:solidFill>
                <a:latin typeface="Arial MT"/>
                <a:cs typeface="Arial MT"/>
              </a:rPr>
              <a:t>i</a:t>
            </a:r>
            <a:r>
              <a:rPr lang="en-IN" spc="-5" dirty="0">
                <a:solidFill>
                  <a:srgbClr val="FFFFFF"/>
                </a:solidFill>
                <a:latin typeface="Arial MT"/>
                <a:cs typeface="Arial MT"/>
              </a:rPr>
              <a:t>s</a:t>
            </a:r>
            <a:r>
              <a:rPr lang="en-IN" dirty="0">
                <a:solidFill>
                  <a:srgbClr val="FFFFFF"/>
                </a:solidFill>
                <a:latin typeface="Arial MT"/>
                <a:cs typeface="Arial MT"/>
              </a:rPr>
              <a:t>h</a:t>
            </a:r>
            <a:r>
              <a:rPr lang="en-IN" spc="-5" dirty="0">
                <a:solidFill>
                  <a:srgbClr val="FFFFFF"/>
                </a:solidFill>
                <a:latin typeface="Arial MT"/>
                <a:cs typeface="Arial MT"/>
              </a:rPr>
              <a:t>ed</a:t>
            </a:r>
            <a:r>
              <a:rPr lang="en-IN" dirty="0">
                <a:solidFill>
                  <a:srgbClr val="FFFFFF"/>
                </a:solidFill>
                <a:latin typeface="Arial MT"/>
                <a:cs typeface="Arial MT"/>
              </a:rPr>
              <a:t>	w</a:t>
            </a:r>
            <a:r>
              <a:rPr lang="en-IN" spc="-5" dirty="0">
                <a:solidFill>
                  <a:srgbClr val="FFFFFF"/>
                </a:solidFill>
                <a:latin typeface="Arial MT"/>
                <a:cs typeface="Arial MT"/>
              </a:rPr>
              <a:t>ith DSC o</a:t>
            </a:r>
            <a:r>
              <a:rPr lang="en-IN" dirty="0">
                <a:solidFill>
                  <a:srgbClr val="FFFFFF"/>
                </a:solidFill>
                <a:latin typeface="Arial MT"/>
                <a:cs typeface="Arial MT"/>
              </a:rPr>
              <a:t>t</a:t>
            </a:r>
            <a:r>
              <a:rPr lang="en-IN" spc="-5" dirty="0">
                <a:solidFill>
                  <a:srgbClr val="FFFFFF"/>
                </a:solidFill>
                <a:latin typeface="Arial MT"/>
                <a:cs typeface="Arial MT"/>
              </a:rPr>
              <a:t>h</a:t>
            </a:r>
            <a:r>
              <a:rPr lang="en-IN" spc="5" dirty="0">
                <a:solidFill>
                  <a:srgbClr val="FFFFFF"/>
                </a:solidFill>
                <a:latin typeface="Arial MT"/>
                <a:cs typeface="Arial MT"/>
              </a:rPr>
              <a:t>e</a:t>
            </a:r>
            <a:r>
              <a:rPr lang="en-IN" spc="-5" dirty="0">
                <a:solidFill>
                  <a:srgbClr val="FFFFFF"/>
                </a:solidFill>
                <a:latin typeface="Arial MT"/>
                <a:cs typeface="Arial MT"/>
              </a:rPr>
              <a:t>rw</a:t>
            </a:r>
            <a:r>
              <a:rPr lang="en-IN" spc="10" dirty="0">
                <a:solidFill>
                  <a:srgbClr val="FFFFFF"/>
                </a:solidFill>
                <a:latin typeface="Arial MT"/>
                <a:cs typeface="Arial MT"/>
              </a:rPr>
              <a:t>i</a:t>
            </a:r>
            <a:r>
              <a:rPr lang="en-IN" dirty="0">
                <a:solidFill>
                  <a:srgbClr val="FFFFFF"/>
                </a:solidFill>
                <a:latin typeface="Arial MT"/>
                <a:cs typeface="Arial MT"/>
              </a:rPr>
              <a:t>s</a:t>
            </a:r>
            <a:r>
              <a:rPr lang="en-IN" spc="-5" dirty="0">
                <a:solidFill>
                  <a:srgbClr val="FFFFFF"/>
                </a:solidFill>
                <a:latin typeface="Arial MT"/>
                <a:cs typeface="Arial MT"/>
              </a:rPr>
              <a:t>e, same	</a:t>
            </a:r>
            <a:r>
              <a:rPr lang="en-IN" dirty="0">
                <a:solidFill>
                  <a:srgbClr val="FFFFFF"/>
                </a:solidFill>
                <a:latin typeface="Arial MT"/>
                <a:cs typeface="Arial MT"/>
              </a:rPr>
              <a:t>can	</a:t>
            </a:r>
            <a:r>
              <a:rPr lang="en-IN" spc="-5" dirty="0">
                <a:solidFill>
                  <a:srgbClr val="FFFFFF"/>
                </a:solidFill>
                <a:latin typeface="Arial MT"/>
                <a:cs typeface="Arial MT"/>
              </a:rPr>
              <a:t>be submitted with El</a:t>
            </a:r>
            <a:r>
              <a:rPr lang="en-IN" dirty="0">
                <a:solidFill>
                  <a:srgbClr val="FFFFFF"/>
                </a:solidFill>
                <a:latin typeface="Arial MT"/>
                <a:cs typeface="Arial MT"/>
              </a:rPr>
              <a:t>ec</a:t>
            </a:r>
            <a:r>
              <a:rPr lang="en-IN" spc="-5" dirty="0">
                <a:solidFill>
                  <a:srgbClr val="FFFFFF"/>
                </a:solidFill>
                <a:latin typeface="Arial MT"/>
                <a:cs typeface="Arial MT"/>
              </a:rPr>
              <a:t>tr</a:t>
            </a:r>
            <a:r>
              <a:rPr lang="en-IN" spc="5" dirty="0">
                <a:solidFill>
                  <a:srgbClr val="FFFFFF"/>
                </a:solidFill>
                <a:latin typeface="Arial MT"/>
                <a:cs typeface="Arial MT"/>
              </a:rPr>
              <a:t>o</a:t>
            </a:r>
            <a:r>
              <a:rPr lang="en-IN" spc="-5" dirty="0">
                <a:solidFill>
                  <a:srgbClr val="FFFFFF"/>
                </a:solidFill>
                <a:latin typeface="Arial MT"/>
                <a:cs typeface="Arial MT"/>
              </a:rPr>
              <a:t>n</a:t>
            </a:r>
            <a:r>
              <a:rPr lang="en-IN" dirty="0">
                <a:solidFill>
                  <a:srgbClr val="FFFFFF"/>
                </a:solidFill>
                <a:latin typeface="Arial MT"/>
                <a:cs typeface="Arial MT"/>
              </a:rPr>
              <a:t>i</a:t>
            </a:r>
            <a:r>
              <a:rPr lang="en-IN" spc="-5" dirty="0">
                <a:solidFill>
                  <a:srgbClr val="FFFFFF"/>
                </a:solidFill>
                <a:latin typeface="Arial MT"/>
                <a:cs typeface="Arial MT"/>
              </a:rPr>
              <a:t>c </a:t>
            </a:r>
            <a:r>
              <a:rPr lang="en-IN" spc="-15" dirty="0">
                <a:solidFill>
                  <a:srgbClr val="FFFFFF"/>
                </a:solidFill>
                <a:latin typeface="Arial MT"/>
                <a:cs typeface="Arial MT"/>
              </a:rPr>
              <a:t>Verification</a:t>
            </a:r>
            <a:r>
              <a:rPr lang="en-IN" spc="-10" dirty="0">
                <a:solidFill>
                  <a:srgbClr val="FFFFFF"/>
                </a:solidFill>
                <a:latin typeface="Arial MT"/>
                <a:cs typeface="Arial MT"/>
              </a:rPr>
              <a:t> </a:t>
            </a:r>
            <a:r>
              <a:rPr lang="en-IN" spc="-5" dirty="0">
                <a:solidFill>
                  <a:srgbClr val="FFFFFF"/>
                </a:solidFill>
                <a:latin typeface="Arial MT"/>
                <a:cs typeface="Arial MT"/>
              </a:rPr>
              <a:t>Code.</a:t>
            </a:r>
          </a:p>
          <a:p>
            <a:pPr marL="0" indent="0">
              <a:buNone/>
            </a:pPr>
            <a:endParaRPr lang="en-IN" dirty="0">
              <a:latin typeface="Arial MT"/>
              <a:cs typeface="Arial MT"/>
            </a:endParaRPr>
          </a:p>
          <a:p>
            <a:r>
              <a:rPr lang="en-IN" dirty="0">
                <a:solidFill>
                  <a:srgbClr val="FFFFFF"/>
                </a:solidFill>
                <a:latin typeface="Arial MT"/>
                <a:cs typeface="Arial MT"/>
              </a:rPr>
              <a:t>Form </a:t>
            </a:r>
            <a:r>
              <a:rPr lang="en-IN" spc="5" dirty="0">
                <a:solidFill>
                  <a:srgbClr val="FFFFFF"/>
                </a:solidFill>
                <a:latin typeface="Arial MT"/>
                <a:cs typeface="Arial MT"/>
              </a:rPr>
              <a:t>Nos. </a:t>
            </a:r>
            <a:r>
              <a:rPr lang="en-IN" dirty="0">
                <a:solidFill>
                  <a:srgbClr val="FFFFFF"/>
                </a:solidFill>
                <a:latin typeface="Arial MT"/>
                <a:cs typeface="Arial MT"/>
              </a:rPr>
              <a:t>10A or </a:t>
            </a:r>
            <a:r>
              <a:rPr lang="en-IN" spc="-5" dirty="0">
                <a:solidFill>
                  <a:srgbClr val="FFFFFF"/>
                </a:solidFill>
                <a:latin typeface="Arial MT"/>
                <a:cs typeface="Arial MT"/>
              </a:rPr>
              <a:t>10AB, </a:t>
            </a:r>
            <a:r>
              <a:rPr lang="en-IN" dirty="0">
                <a:solidFill>
                  <a:srgbClr val="FFFFFF"/>
                </a:solidFill>
                <a:latin typeface="Arial MT"/>
                <a:cs typeface="Arial MT"/>
              </a:rPr>
              <a:t>as </a:t>
            </a:r>
            <a:r>
              <a:rPr lang="en-IN" spc="-5" dirty="0">
                <a:solidFill>
                  <a:srgbClr val="FFFFFF"/>
                </a:solidFill>
                <a:latin typeface="Arial MT"/>
                <a:cs typeface="Arial MT"/>
              </a:rPr>
              <a:t>the case may </a:t>
            </a:r>
            <a:r>
              <a:rPr lang="en-IN" dirty="0">
                <a:solidFill>
                  <a:srgbClr val="FFFFFF"/>
                </a:solidFill>
                <a:latin typeface="Arial MT"/>
                <a:cs typeface="Arial MT"/>
              </a:rPr>
              <a:t>be, </a:t>
            </a:r>
            <a:r>
              <a:rPr lang="en-IN" spc="5" dirty="0">
                <a:solidFill>
                  <a:srgbClr val="FFFFFF"/>
                </a:solidFill>
                <a:latin typeface="Arial MT"/>
                <a:cs typeface="Arial MT"/>
              </a:rPr>
              <a:t> </a:t>
            </a:r>
            <a:r>
              <a:rPr lang="en-IN" dirty="0">
                <a:solidFill>
                  <a:srgbClr val="FFFFFF"/>
                </a:solidFill>
                <a:latin typeface="Arial MT"/>
                <a:cs typeface="Arial MT"/>
              </a:rPr>
              <a:t>shall </a:t>
            </a:r>
            <a:r>
              <a:rPr lang="en-IN" spc="-5" dirty="0">
                <a:solidFill>
                  <a:srgbClr val="FFFFFF"/>
                </a:solidFill>
                <a:latin typeface="Arial MT"/>
                <a:cs typeface="Arial MT"/>
              </a:rPr>
              <a:t>be </a:t>
            </a:r>
            <a:r>
              <a:rPr lang="en-IN" dirty="0">
                <a:solidFill>
                  <a:srgbClr val="FFFFFF"/>
                </a:solidFill>
                <a:latin typeface="Arial MT"/>
                <a:cs typeface="Arial MT"/>
              </a:rPr>
              <a:t>verified by </a:t>
            </a:r>
            <a:r>
              <a:rPr lang="en-IN" spc="-5" dirty="0">
                <a:solidFill>
                  <a:srgbClr val="FFFFFF"/>
                </a:solidFill>
                <a:latin typeface="Arial MT"/>
                <a:cs typeface="Arial MT"/>
              </a:rPr>
              <a:t>the </a:t>
            </a:r>
            <a:r>
              <a:rPr lang="en-IN" dirty="0">
                <a:solidFill>
                  <a:srgbClr val="FFFFFF"/>
                </a:solidFill>
                <a:latin typeface="Arial MT"/>
                <a:cs typeface="Arial MT"/>
              </a:rPr>
              <a:t>person </a:t>
            </a:r>
            <a:r>
              <a:rPr lang="en-IN" spc="-5" dirty="0">
                <a:solidFill>
                  <a:srgbClr val="FFFFFF"/>
                </a:solidFill>
                <a:latin typeface="Arial MT"/>
                <a:cs typeface="Arial MT"/>
              </a:rPr>
              <a:t>who is </a:t>
            </a:r>
            <a:r>
              <a:rPr lang="en-IN" dirty="0">
                <a:solidFill>
                  <a:srgbClr val="FFFFFF"/>
                </a:solidFill>
                <a:latin typeface="Arial MT"/>
                <a:cs typeface="Arial MT"/>
              </a:rPr>
              <a:t>authorised </a:t>
            </a:r>
            <a:r>
              <a:rPr lang="en-IN" spc="5" dirty="0">
                <a:solidFill>
                  <a:srgbClr val="FFFFFF"/>
                </a:solidFill>
                <a:latin typeface="Arial MT"/>
                <a:cs typeface="Arial MT"/>
              </a:rPr>
              <a:t> </a:t>
            </a:r>
            <a:r>
              <a:rPr lang="en-IN" spc="-5" dirty="0">
                <a:solidFill>
                  <a:srgbClr val="FFFFFF"/>
                </a:solidFill>
                <a:latin typeface="Arial MT"/>
                <a:cs typeface="Arial MT"/>
              </a:rPr>
              <a:t>to</a:t>
            </a:r>
            <a:r>
              <a:rPr lang="en-IN" spc="-10" dirty="0">
                <a:solidFill>
                  <a:srgbClr val="FFFFFF"/>
                </a:solidFill>
                <a:latin typeface="Arial MT"/>
                <a:cs typeface="Arial MT"/>
              </a:rPr>
              <a:t> </a:t>
            </a:r>
            <a:r>
              <a:rPr lang="en-IN" dirty="0">
                <a:solidFill>
                  <a:srgbClr val="FFFFFF"/>
                </a:solidFill>
                <a:latin typeface="Arial MT"/>
                <a:cs typeface="Arial MT"/>
              </a:rPr>
              <a:t>verify </a:t>
            </a:r>
            <a:r>
              <a:rPr lang="en-IN" spc="-5" dirty="0">
                <a:solidFill>
                  <a:srgbClr val="FFFFFF"/>
                </a:solidFill>
                <a:latin typeface="Arial MT"/>
                <a:cs typeface="Arial MT"/>
              </a:rPr>
              <a:t>the</a:t>
            </a:r>
            <a:r>
              <a:rPr lang="en-IN" spc="10" dirty="0">
                <a:solidFill>
                  <a:srgbClr val="FFFFFF"/>
                </a:solidFill>
                <a:latin typeface="Arial MT"/>
                <a:cs typeface="Arial MT"/>
              </a:rPr>
              <a:t> </a:t>
            </a:r>
            <a:r>
              <a:rPr lang="en-IN" spc="-5" dirty="0">
                <a:solidFill>
                  <a:srgbClr val="FFFFFF"/>
                </a:solidFill>
                <a:latin typeface="Arial MT"/>
                <a:cs typeface="Arial MT"/>
              </a:rPr>
              <a:t>Income</a:t>
            </a:r>
            <a:r>
              <a:rPr lang="en-IN" spc="-40" dirty="0">
                <a:solidFill>
                  <a:srgbClr val="FFFFFF"/>
                </a:solidFill>
                <a:latin typeface="Arial MT"/>
                <a:cs typeface="Arial MT"/>
              </a:rPr>
              <a:t> </a:t>
            </a:r>
            <a:r>
              <a:rPr lang="en-IN" spc="-110" dirty="0">
                <a:solidFill>
                  <a:srgbClr val="FFFFFF"/>
                </a:solidFill>
                <a:latin typeface="Arial MT"/>
                <a:cs typeface="Arial MT"/>
              </a:rPr>
              <a:t>Tax</a:t>
            </a:r>
            <a:r>
              <a:rPr lang="en-IN" spc="15" dirty="0">
                <a:solidFill>
                  <a:srgbClr val="FFFFFF"/>
                </a:solidFill>
                <a:latin typeface="Arial MT"/>
                <a:cs typeface="Arial MT"/>
              </a:rPr>
              <a:t> </a:t>
            </a:r>
            <a:r>
              <a:rPr lang="en-IN" dirty="0">
                <a:solidFill>
                  <a:srgbClr val="FFFFFF"/>
                </a:solidFill>
                <a:latin typeface="Arial MT"/>
                <a:cs typeface="Arial MT"/>
              </a:rPr>
              <a:t>Return.</a:t>
            </a:r>
            <a:endParaRPr lang="en-IN" dirty="0">
              <a:latin typeface="Arial MT"/>
              <a:cs typeface="Arial MT"/>
            </a:endParaRPr>
          </a:p>
          <a:p>
            <a:endParaRPr lang="en-IN" dirty="0">
              <a:latin typeface="Arial MT"/>
              <a:cs typeface="Arial MT"/>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4" name="Footer Placeholder 3"/>
          <p:cNvSpPr>
            <a:spLocks noGrp="1"/>
          </p:cNvSpPr>
          <p:nvPr>
            <p:ph type="ftr" sz="quarter" idx="11"/>
          </p:nvPr>
        </p:nvSpPr>
        <p:spPr/>
        <p:txBody>
          <a:bodyPr/>
          <a:lstStyle/>
          <a:p>
            <a:r>
              <a:rPr lang="en-US" dirty="0">
                <a:solidFill>
                  <a:prstClr val="black">
                    <a:lumMod val="20000"/>
                    <a:lumOff val="80000"/>
                  </a:prstClr>
                </a:solidFill>
              </a:rPr>
              <a:t>CA P. J. </a:t>
            </a:r>
            <a:r>
              <a:rPr lang="en-US" dirty="0" err="1">
                <a:solidFill>
                  <a:prstClr val="black">
                    <a:lumMod val="20000"/>
                    <a:lumOff val="80000"/>
                  </a:prstClr>
                </a:solidFill>
              </a:rPr>
              <a:t>Johney</a:t>
            </a:r>
            <a:r>
              <a:rPr lang="en-US" dirty="0">
                <a:solidFill>
                  <a:prstClr val="black">
                    <a:lumMod val="20000"/>
                    <a:lumOff val="80000"/>
                  </a:prstClr>
                </a:solidFill>
              </a:rPr>
              <a:t>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solidFill>
                  <a:prstClr val="white"/>
                </a:solidFill>
              </a:rPr>
              <a:pPr/>
              <a:t>43</a:t>
            </a:fld>
            <a:endParaRPr lang="en-US">
              <a:solidFill>
                <a:prstClr val="white"/>
              </a:solidFill>
            </a:endParaRPr>
          </a:p>
        </p:txBody>
      </p:sp>
    </p:spTree>
    <p:extLst>
      <p:ext uri="{BB962C8B-B14F-4D97-AF65-F5344CB8AC3E}">
        <p14:creationId xmlns:p14="http://schemas.microsoft.com/office/powerpoint/2010/main" val="3251841577"/>
      </p:ext>
    </p:extLst>
  </p:cSld>
  <p:clrMapOvr>
    <a:masterClrMapping/>
  </p:clrMapOvr>
  <p:transition>
    <p:sndAc>
      <p:stSnd>
        <p:snd r:embed="rId2" name="bell sound ppt.wav"/>
      </p:stSnd>
    </p:sndAc>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792162"/>
          </a:xfrm>
        </p:spPr>
        <p:txBody>
          <a:bodyPr>
            <a:normAutofit/>
          </a:bodyPr>
          <a:lstStyle/>
          <a:p>
            <a:pPr>
              <a:defRPr/>
            </a:pPr>
            <a:r>
              <a:rPr lang="en-IN" sz="4400" b="1" u="sng" dirty="0">
                <a:cs typeface="Times New Roman" pitchFamily="18" charset="0"/>
              </a:rPr>
              <a:t>Process </a:t>
            </a:r>
            <a:r>
              <a:rPr lang="en-IN" sz="4400" b="1" u="sng" spc="-5" dirty="0">
                <a:solidFill>
                  <a:srgbClr val="FFFFFF"/>
                </a:solidFill>
                <a:cs typeface="Times New Roman" pitchFamily="18" charset="0"/>
              </a:rPr>
              <a:t>of</a:t>
            </a:r>
            <a:r>
              <a:rPr lang="en-IN" sz="3600" b="1" u="sng" dirty="0">
                <a:cs typeface="Times New Roman" pitchFamily="18" charset="0"/>
              </a:rPr>
              <a:t> Reg</a:t>
            </a:r>
            <a:r>
              <a:rPr lang="en-IN" sz="3600" b="1" u="sng" spc="-15" dirty="0">
                <a:cs typeface="Times New Roman" pitchFamily="18" charset="0"/>
              </a:rPr>
              <a:t>i</a:t>
            </a:r>
            <a:r>
              <a:rPr lang="en-IN" sz="3600" b="1" u="sng" dirty="0">
                <a:cs typeface="Times New Roman" pitchFamily="18" charset="0"/>
              </a:rPr>
              <a:t>stra</a:t>
            </a:r>
            <a:r>
              <a:rPr lang="en-IN" sz="3600" b="1" u="sng" spc="-15" dirty="0">
                <a:cs typeface="Times New Roman" pitchFamily="18" charset="0"/>
              </a:rPr>
              <a:t>t</a:t>
            </a:r>
            <a:r>
              <a:rPr lang="en-IN" sz="3600" b="1" u="sng" dirty="0">
                <a:cs typeface="Times New Roman" pitchFamily="18" charset="0"/>
              </a:rPr>
              <a:t>ion</a:t>
            </a:r>
            <a:endParaRPr lang="en-IN" sz="3600" b="1" dirty="0"/>
          </a:p>
        </p:txBody>
      </p:sp>
      <p:sp>
        <p:nvSpPr>
          <p:cNvPr id="27651" name="Content Placeholder 2"/>
          <p:cNvSpPr>
            <a:spLocks noGrp="1"/>
          </p:cNvSpPr>
          <p:nvPr>
            <p:ph idx="1"/>
          </p:nvPr>
        </p:nvSpPr>
        <p:spPr>
          <a:xfrm>
            <a:off x="458129" y="1452137"/>
            <a:ext cx="8228671" cy="4281119"/>
          </a:xfrm>
        </p:spPr>
        <p:txBody>
          <a:bodyPr>
            <a:normAutofit/>
          </a:bodyPr>
          <a:lstStyle/>
          <a:p>
            <a:pPr algn="just"/>
            <a:r>
              <a:rPr lang="en-IN" spc="-15" dirty="0">
                <a:solidFill>
                  <a:srgbClr val="FFFFFF"/>
                </a:solidFill>
                <a:latin typeface="Arial MT"/>
                <a:cs typeface="Arial MT"/>
              </a:rPr>
              <a:t>On </a:t>
            </a:r>
            <a:r>
              <a:rPr lang="en-IN" dirty="0">
                <a:solidFill>
                  <a:srgbClr val="FFFFFF"/>
                </a:solidFill>
                <a:latin typeface="Arial MT"/>
                <a:cs typeface="Arial MT"/>
              </a:rPr>
              <a:t>receipt of </a:t>
            </a:r>
            <a:r>
              <a:rPr lang="en-IN" spc="-5" dirty="0">
                <a:solidFill>
                  <a:srgbClr val="FFFFFF"/>
                </a:solidFill>
                <a:latin typeface="Arial MT"/>
                <a:cs typeface="Arial MT"/>
              </a:rPr>
              <a:t>an application in Form </a:t>
            </a:r>
            <a:r>
              <a:rPr lang="en-IN" spc="-765" dirty="0">
                <a:solidFill>
                  <a:srgbClr val="FFFFFF"/>
                </a:solidFill>
                <a:latin typeface="Arial MT"/>
                <a:cs typeface="Arial MT"/>
              </a:rPr>
              <a:t> </a:t>
            </a:r>
            <a:r>
              <a:rPr lang="en-IN" spc="-5" dirty="0">
                <a:solidFill>
                  <a:srgbClr val="FFFFFF"/>
                </a:solidFill>
                <a:latin typeface="Arial MT"/>
                <a:cs typeface="Arial MT"/>
              </a:rPr>
              <a:t>No. </a:t>
            </a:r>
            <a:r>
              <a:rPr lang="en-IN" dirty="0">
                <a:solidFill>
                  <a:srgbClr val="FFFFFF"/>
                </a:solidFill>
                <a:latin typeface="Arial MT"/>
                <a:cs typeface="Arial MT"/>
              </a:rPr>
              <a:t>10A (or </a:t>
            </a:r>
            <a:r>
              <a:rPr lang="en-IN" spc="-5" dirty="0">
                <a:solidFill>
                  <a:srgbClr val="FFFFFF"/>
                </a:solidFill>
                <a:latin typeface="Arial MT"/>
                <a:cs typeface="Arial MT"/>
              </a:rPr>
              <a:t>10AB </a:t>
            </a:r>
            <a:r>
              <a:rPr lang="en-IN" dirty="0">
                <a:solidFill>
                  <a:srgbClr val="FFFFFF"/>
                </a:solidFill>
                <a:latin typeface="Arial MT"/>
                <a:cs typeface="Arial MT"/>
              </a:rPr>
              <a:t>as </a:t>
            </a:r>
            <a:r>
              <a:rPr lang="en-IN" spc="-5" dirty="0">
                <a:solidFill>
                  <a:srgbClr val="FFFFFF"/>
                </a:solidFill>
                <a:latin typeface="Arial MT"/>
                <a:cs typeface="Arial MT"/>
              </a:rPr>
              <a:t>the case may </a:t>
            </a:r>
            <a:r>
              <a:rPr lang="en-IN" dirty="0">
                <a:solidFill>
                  <a:srgbClr val="FFFFFF"/>
                </a:solidFill>
                <a:latin typeface="Arial MT"/>
                <a:cs typeface="Arial MT"/>
              </a:rPr>
              <a:t>be), </a:t>
            </a:r>
            <a:r>
              <a:rPr lang="en-IN" spc="-5" dirty="0">
                <a:solidFill>
                  <a:srgbClr val="FFFFFF"/>
                </a:solidFill>
                <a:latin typeface="Arial MT"/>
                <a:cs typeface="Arial MT"/>
              </a:rPr>
              <a:t>the </a:t>
            </a:r>
            <a:r>
              <a:rPr lang="en-IN" dirty="0">
                <a:solidFill>
                  <a:srgbClr val="FFFFFF"/>
                </a:solidFill>
                <a:latin typeface="Arial MT"/>
                <a:cs typeface="Arial MT"/>
              </a:rPr>
              <a:t> </a:t>
            </a:r>
            <a:r>
              <a:rPr lang="en-IN" spc="-5" dirty="0">
                <a:solidFill>
                  <a:srgbClr val="FFFFFF"/>
                </a:solidFill>
                <a:latin typeface="Arial MT"/>
                <a:cs typeface="Arial MT"/>
              </a:rPr>
              <a:t>Principal</a:t>
            </a:r>
            <a:r>
              <a:rPr lang="en-IN" dirty="0">
                <a:solidFill>
                  <a:srgbClr val="FFFFFF"/>
                </a:solidFill>
                <a:latin typeface="Arial MT"/>
                <a:cs typeface="Arial MT"/>
              </a:rPr>
              <a:t> Commissioner</a:t>
            </a:r>
            <a:r>
              <a:rPr lang="en-IN" spc="5" dirty="0">
                <a:solidFill>
                  <a:srgbClr val="FFFFFF"/>
                </a:solidFill>
                <a:latin typeface="Arial MT"/>
                <a:cs typeface="Arial MT"/>
              </a:rPr>
              <a:t> </a:t>
            </a:r>
            <a:r>
              <a:rPr lang="en-IN" dirty="0">
                <a:solidFill>
                  <a:srgbClr val="FFFFFF"/>
                </a:solidFill>
                <a:latin typeface="Arial MT"/>
                <a:cs typeface="Arial MT"/>
              </a:rPr>
              <a:t>or </a:t>
            </a:r>
            <a:r>
              <a:rPr lang="en-IN" spc="-15" dirty="0">
                <a:solidFill>
                  <a:srgbClr val="FFFFFF"/>
                </a:solidFill>
                <a:latin typeface="Arial MT"/>
                <a:cs typeface="Arial MT"/>
              </a:rPr>
              <a:t>Commissioner, </a:t>
            </a:r>
            <a:r>
              <a:rPr lang="en-IN" spc="-765" dirty="0">
                <a:solidFill>
                  <a:srgbClr val="FFFFFF"/>
                </a:solidFill>
                <a:latin typeface="Arial MT"/>
                <a:cs typeface="Arial MT"/>
              </a:rPr>
              <a:t> </a:t>
            </a:r>
            <a:r>
              <a:rPr lang="en-IN" dirty="0">
                <a:solidFill>
                  <a:srgbClr val="FFFFFF"/>
                </a:solidFill>
                <a:latin typeface="Arial MT"/>
                <a:cs typeface="Arial MT"/>
              </a:rPr>
              <a:t>authorised</a:t>
            </a:r>
            <a:r>
              <a:rPr lang="en-IN" spc="5" dirty="0">
                <a:solidFill>
                  <a:srgbClr val="FFFFFF"/>
                </a:solidFill>
                <a:latin typeface="Arial MT"/>
                <a:cs typeface="Arial MT"/>
              </a:rPr>
              <a:t> </a:t>
            </a:r>
            <a:r>
              <a:rPr lang="en-IN" dirty="0">
                <a:solidFill>
                  <a:srgbClr val="FFFFFF"/>
                </a:solidFill>
                <a:latin typeface="Arial MT"/>
                <a:cs typeface="Arial MT"/>
              </a:rPr>
              <a:t>by</a:t>
            </a:r>
            <a:r>
              <a:rPr lang="en-IN" spc="5" dirty="0">
                <a:solidFill>
                  <a:srgbClr val="FFFFFF"/>
                </a:solidFill>
                <a:latin typeface="Arial MT"/>
                <a:cs typeface="Arial MT"/>
              </a:rPr>
              <a:t> </a:t>
            </a:r>
            <a:r>
              <a:rPr lang="en-IN" spc="-5" dirty="0">
                <a:solidFill>
                  <a:srgbClr val="FFFFFF"/>
                </a:solidFill>
                <a:latin typeface="Arial MT"/>
                <a:cs typeface="Arial MT"/>
              </a:rPr>
              <a:t>the</a:t>
            </a:r>
            <a:r>
              <a:rPr lang="en-IN" dirty="0">
                <a:solidFill>
                  <a:srgbClr val="FFFFFF"/>
                </a:solidFill>
                <a:latin typeface="Arial MT"/>
                <a:cs typeface="Arial MT"/>
              </a:rPr>
              <a:t> </a:t>
            </a:r>
            <a:r>
              <a:rPr lang="en-IN" spc="-5" dirty="0">
                <a:solidFill>
                  <a:srgbClr val="FFFFFF"/>
                </a:solidFill>
                <a:latin typeface="Arial MT"/>
                <a:cs typeface="Arial MT"/>
              </a:rPr>
              <a:t>Board shall,</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4" name="Footer Placeholder 3"/>
          <p:cNvSpPr>
            <a:spLocks noGrp="1"/>
          </p:cNvSpPr>
          <p:nvPr>
            <p:ph type="ftr" sz="quarter" idx="11"/>
          </p:nvPr>
        </p:nvSpPr>
        <p:spPr>
          <a:xfrm>
            <a:off x="2441972" y="6248400"/>
            <a:ext cx="4260056" cy="453231"/>
          </a:xfrm>
        </p:spPr>
        <p:txBody>
          <a:bodyPr/>
          <a:lstStyle/>
          <a:p>
            <a:r>
              <a:rPr lang="en-US" dirty="0">
                <a:solidFill>
                  <a:prstClr val="black">
                    <a:lumMod val="20000"/>
                    <a:lumOff val="80000"/>
                  </a:prstClr>
                </a:solidFill>
              </a:rPr>
              <a:t>CA P. J. </a:t>
            </a:r>
            <a:r>
              <a:rPr lang="en-US" dirty="0" err="1">
                <a:solidFill>
                  <a:prstClr val="black">
                    <a:lumMod val="20000"/>
                    <a:lumOff val="80000"/>
                  </a:prstClr>
                </a:solidFill>
              </a:rPr>
              <a:t>Johney</a:t>
            </a:r>
            <a:r>
              <a:rPr lang="en-US" dirty="0">
                <a:solidFill>
                  <a:prstClr val="black">
                    <a:lumMod val="20000"/>
                    <a:lumOff val="80000"/>
                  </a:prstClr>
                </a:solidFill>
              </a:rPr>
              <a:t>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solidFill>
                  <a:prstClr val="white"/>
                </a:solidFill>
              </a:rPr>
              <a:pPr/>
              <a:t>44</a:t>
            </a:fld>
            <a:endParaRPr lang="en-US">
              <a:solidFill>
                <a:prstClr val="white"/>
              </a:solidFill>
            </a:endParaRPr>
          </a:p>
        </p:txBody>
      </p:sp>
    </p:spTree>
    <p:extLst>
      <p:ext uri="{BB962C8B-B14F-4D97-AF65-F5344CB8AC3E}">
        <p14:creationId xmlns:p14="http://schemas.microsoft.com/office/powerpoint/2010/main" val="3210829532"/>
      </p:ext>
    </p:extLst>
  </p:cSld>
  <p:clrMapOvr>
    <a:masterClrMapping/>
  </p:clrMapOvr>
  <p:transition>
    <p:sndAc>
      <p:stSnd>
        <p:snd r:embed="rId2" name="bell sound ppt.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7230B5-28AC-4A92-A170-3C080BBA88A6}"/>
              </a:ext>
            </a:extLst>
          </p:cNvPr>
          <p:cNvSpPr>
            <a:spLocks noGrp="1"/>
          </p:cNvSpPr>
          <p:nvPr>
            <p:ph type="title"/>
          </p:nvPr>
        </p:nvSpPr>
        <p:spPr/>
        <p:txBody>
          <a:bodyPr/>
          <a:lstStyle/>
          <a:p>
            <a:r>
              <a:rPr lang="en-IN" sz="5400" b="1" u="sng" dirty="0">
                <a:cs typeface="Times New Roman" pitchFamily="18" charset="0"/>
              </a:rPr>
              <a:t>Process </a:t>
            </a:r>
            <a:r>
              <a:rPr lang="en-IN" sz="5400" b="1" u="sng" spc="-5" dirty="0">
                <a:solidFill>
                  <a:srgbClr val="FFFFFF"/>
                </a:solidFill>
                <a:cs typeface="Times New Roman" pitchFamily="18" charset="0"/>
              </a:rPr>
              <a:t>of</a:t>
            </a:r>
            <a:r>
              <a:rPr lang="en-IN" sz="4400" b="1" u="sng" dirty="0">
                <a:cs typeface="Times New Roman" pitchFamily="18" charset="0"/>
              </a:rPr>
              <a:t> Reg</a:t>
            </a:r>
            <a:r>
              <a:rPr lang="en-IN" sz="4400" b="1" u="sng" spc="-15" dirty="0">
                <a:cs typeface="Times New Roman" pitchFamily="18" charset="0"/>
              </a:rPr>
              <a:t>i</a:t>
            </a:r>
            <a:r>
              <a:rPr lang="en-IN" sz="4400" b="1" u="sng" dirty="0">
                <a:cs typeface="Times New Roman" pitchFamily="18" charset="0"/>
              </a:rPr>
              <a:t>stra</a:t>
            </a:r>
            <a:r>
              <a:rPr lang="en-IN" sz="4400" b="1" u="sng" spc="-15" dirty="0">
                <a:cs typeface="Times New Roman" pitchFamily="18" charset="0"/>
              </a:rPr>
              <a:t>t</a:t>
            </a:r>
            <a:r>
              <a:rPr lang="en-IN" sz="4400" b="1" u="sng" dirty="0">
                <a:cs typeface="Times New Roman" pitchFamily="18" charset="0"/>
              </a:rPr>
              <a:t>ion</a:t>
            </a:r>
            <a:endParaRPr lang="en-IN" dirty="0"/>
          </a:p>
        </p:txBody>
      </p:sp>
      <p:sp>
        <p:nvSpPr>
          <p:cNvPr id="5" name="Content Placeholder 4">
            <a:extLst>
              <a:ext uri="{FF2B5EF4-FFF2-40B4-BE49-F238E27FC236}">
                <a16:creationId xmlns:a16="http://schemas.microsoft.com/office/drawing/2014/main" id="{AA609DF6-5B05-4E13-82C3-B903762D52BE}"/>
              </a:ext>
            </a:extLst>
          </p:cNvPr>
          <p:cNvSpPr>
            <a:spLocks noGrp="1"/>
          </p:cNvSpPr>
          <p:nvPr>
            <p:ph idx="1"/>
          </p:nvPr>
        </p:nvSpPr>
        <p:spPr/>
        <p:txBody>
          <a:bodyPr>
            <a:normAutofit fontScale="92500"/>
          </a:bodyPr>
          <a:lstStyle/>
          <a:p>
            <a:pPr marL="12065" marR="5080" indent="0" algn="just">
              <a:lnSpc>
                <a:spcPct val="107000"/>
              </a:lnSpc>
              <a:spcBef>
                <a:spcPts val="95"/>
              </a:spcBef>
              <a:buSzPct val="41666"/>
              <a:buNone/>
              <a:tabLst>
                <a:tab pos="356235" algn="l"/>
              </a:tabLst>
            </a:pPr>
            <a:r>
              <a:rPr lang="en-GB" sz="3200" dirty="0">
                <a:solidFill>
                  <a:srgbClr val="FFFFFF"/>
                </a:solidFill>
                <a:latin typeface="Arial MT"/>
                <a:cs typeface="Arial MT"/>
              </a:rPr>
              <a:t>1. In</a:t>
            </a:r>
            <a:r>
              <a:rPr lang="en-GB" sz="3200" spc="245" dirty="0">
                <a:solidFill>
                  <a:srgbClr val="FFFFFF"/>
                </a:solidFill>
                <a:latin typeface="Arial MT"/>
                <a:cs typeface="Arial MT"/>
              </a:rPr>
              <a:t> </a:t>
            </a:r>
            <a:r>
              <a:rPr lang="en-GB" sz="3200" dirty="0">
                <a:solidFill>
                  <a:srgbClr val="FFFFFF"/>
                </a:solidFill>
                <a:latin typeface="Arial MT"/>
                <a:cs typeface="Arial MT"/>
              </a:rPr>
              <a:t>case</a:t>
            </a:r>
            <a:r>
              <a:rPr lang="en-GB" sz="3200" spc="245" dirty="0">
                <a:solidFill>
                  <a:srgbClr val="FFFFFF"/>
                </a:solidFill>
                <a:latin typeface="Arial MT"/>
                <a:cs typeface="Arial MT"/>
              </a:rPr>
              <a:t> </a:t>
            </a:r>
            <a:r>
              <a:rPr lang="en-GB" sz="3200" spc="-5" dirty="0">
                <a:solidFill>
                  <a:srgbClr val="FFFFFF"/>
                </a:solidFill>
                <a:latin typeface="Arial MT"/>
                <a:cs typeface="Arial MT"/>
              </a:rPr>
              <a:t>of</a:t>
            </a:r>
            <a:r>
              <a:rPr lang="en-GB" sz="3200" spc="245" dirty="0">
                <a:solidFill>
                  <a:srgbClr val="FFFFFF"/>
                </a:solidFill>
                <a:latin typeface="Arial MT"/>
                <a:cs typeface="Arial MT"/>
              </a:rPr>
              <a:t> </a:t>
            </a:r>
            <a:r>
              <a:rPr lang="en-GB" sz="3200" spc="-5" dirty="0">
                <a:solidFill>
                  <a:srgbClr val="FFFFFF"/>
                </a:solidFill>
                <a:latin typeface="Arial MT"/>
                <a:cs typeface="Arial MT"/>
              </a:rPr>
              <a:t>applicant</a:t>
            </a:r>
            <a:r>
              <a:rPr lang="en-GB" sz="3200" spc="265" dirty="0">
                <a:solidFill>
                  <a:srgbClr val="FFFFFF"/>
                </a:solidFill>
                <a:latin typeface="Arial MT"/>
                <a:cs typeface="Arial MT"/>
              </a:rPr>
              <a:t> </a:t>
            </a:r>
            <a:r>
              <a:rPr lang="en-GB" sz="3200" spc="-5" dirty="0">
                <a:solidFill>
                  <a:srgbClr val="FFFFFF"/>
                </a:solidFill>
                <a:latin typeface="Arial MT"/>
                <a:cs typeface="Arial MT"/>
              </a:rPr>
              <a:t>who</a:t>
            </a:r>
            <a:r>
              <a:rPr lang="en-GB" sz="3200" spc="245" dirty="0">
                <a:solidFill>
                  <a:srgbClr val="FFFFFF"/>
                </a:solidFill>
                <a:latin typeface="Arial MT"/>
                <a:cs typeface="Arial MT"/>
              </a:rPr>
              <a:t> </a:t>
            </a:r>
            <a:r>
              <a:rPr lang="en-GB" sz="3200" spc="-5" dirty="0">
                <a:solidFill>
                  <a:srgbClr val="FFFFFF"/>
                </a:solidFill>
                <a:latin typeface="Arial MT"/>
                <a:cs typeface="Arial MT"/>
              </a:rPr>
              <a:t>is</a:t>
            </a:r>
            <a:r>
              <a:rPr lang="en-GB" sz="3200" spc="254" dirty="0">
                <a:solidFill>
                  <a:srgbClr val="FFFFFF"/>
                </a:solidFill>
                <a:latin typeface="Arial MT"/>
                <a:cs typeface="Arial MT"/>
              </a:rPr>
              <a:t> </a:t>
            </a:r>
            <a:r>
              <a:rPr lang="en-GB" sz="3200" dirty="0">
                <a:solidFill>
                  <a:srgbClr val="FFFFFF"/>
                </a:solidFill>
                <a:latin typeface="Arial MT"/>
                <a:cs typeface="Arial MT"/>
              </a:rPr>
              <a:t>already</a:t>
            </a:r>
            <a:r>
              <a:rPr lang="en-GB" sz="3200" spc="260" dirty="0">
                <a:solidFill>
                  <a:srgbClr val="FFFFFF"/>
                </a:solidFill>
                <a:latin typeface="Arial MT"/>
                <a:cs typeface="Arial MT"/>
              </a:rPr>
              <a:t> </a:t>
            </a:r>
            <a:r>
              <a:rPr lang="en-GB" sz="3200" dirty="0">
                <a:solidFill>
                  <a:srgbClr val="FFFFFF"/>
                </a:solidFill>
                <a:latin typeface="Arial MT"/>
                <a:cs typeface="Arial MT"/>
              </a:rPr>
              <a:t>registered</a:t>
            </a:r>
            <a:r>
              <a:rPr lang="en-GB" sz="3200" spc="250" dirty="0">
                <a:solidFill>
                  <a:srgbClr val="FFFFFF"/>
                </a:solidFill>
                <a:latin typeface="Arial MT"/>
                <a:cs typeface="Arial MT"/>
              </a:rPr>
              <a:t> </a:t>
            </a:r>
            <a:r>
              <a:rPr lang="en-GB" sz="3200" dirty="0">
                <a:solidFill>
                  <a:srgbClr val="FFFFFF"/>
                </a:solidFill>
                <a:latin typeface="Arial MT"/>
                <a:cs typeface="Arial MT"/>
              </a:rPr>
              <a:t>u/s</a:t>
            </a:r>
            <a:r>
              <a:rPr lang="en-GB" sz="3200" spc="250" dirty="0">
                <a:solidFill>
                  <a:srgbClr val="FFFFFF"/>
                </a:solidFill>
                <a:latin typeface="Arial MT"/>
                <a:cs typeface="Arial MT"/>
              </a:rPr>
              <a:t> </a:t>
            </a:r>
            <a:r>
              <a:rPr lang="en-GB" sz="3200" dirty="0">
                <a:solidFill>
                  <a:srgbClr val="FFFFFF"/>
                </a:solidFill>
                <a:latin typeface="Arial MT"/>
                <a:cs typeface="Arial MT"/>
              </a:rPr>
              <a:t>12AA </a:t>
            </a:r>
            <a:r>
              <a:rPr lang="en-GB" sz="3200" spc="-655" dirty="0">
                <a:solidFill>
                  <a:srgbClr val="FFFFFF"/>
                </a:solidFill>
                <a:latin typeface="Arial MT"/>
                <a:cs typeface="Arial MT"/>
              </a:rPr>
              <a:t> </a:t>
            </a:r>
            <a:r>
              <a:rPr lang="en-GB" sz="3200" spc="-5" dirty="0">
                <a:solidFill>
                  <a:srgbClr val="FFFFFF"/>
                </a:solidFill>
                <a:latin typeface="Arial MT"/>
                <a:cs typeface="Arial MT"/>
              </a:rPr>
              <a:t>or in case of Provisional </a:t>
            </a:r>
            <a:r>
              <a:rPr lang="en-GB" sz="3200" dirty="0">
                <a:solidFill>
                  <a:srgbClr val="FFFFFF"/>
                </a:solidFill>
                <a:latin typeface="Arial MT"/>
                <a:cs typeface="Arial MT"/>
              </a:rPr>
              <a:t>Registration </a:t>
            </a:r>
            <a:r>
              <a:rPr lang="en-GB" sz="3200" spc="-5" dirty="0">
                <a:solidFill>
                  <a:srgbClr val="FFFFFF"/>
                </a:solidFill>
                <a:latin typeface="Arial MT"/>
                <a:cs typeface="Arial MT"/>
              </a:rPr>
              <a:t>where </a:t>
            </a:r>
            <a:r>
              <a:rPr lang="en-GB" sz="3200" dirty="0">
                <a:solidFill>
                  <a:srgbClr val="FFFFFF"/>
                </a:solidFill>
                <a:latin typeface="Arial MT"/>
                <a:cs typeface="Arial MT"/>
              </a:rPr>
              <a:t>Form </a:t>
            </a:r>
            <a:r>
              <a:rPr lang="en-GB" sz="3200" spc="-5" dirty="0">
                <a:solidFill>
                  <a:srgbClr val="FFFFFF"/>
                </a:solidFill>
                <a:latin typeface="Arial MT"/>
                <a:cs typeface="Arial MT"/>
              </a:rPr>
              <a:t>10A </a:t>
            </a:r>
            <a:r>
              <a:rPr lang="en-GB" sz="3200" dirty="0">
                <a:solidFill>
                  <a:srgbClr val="FFFFFF"/>
                </a:solidFill>
                <a:latin typeface="Arial MT"/>
                <a:cs typeface="Arial MT"/>
              </a:rPr>
              <a:t> </a:t>
            </a:r>
            <a:r>
              <a:rPr lang="en-GB" sz="3200" spc="-5" dirty="0">
                <a:solidFill>
                  <a:srgbClr val="FFFFFF"/>
                </a:solidFill>
                <a:latin typeface="Arial MT"/>
                <a:cs typeface="Arial MT"/>
              </a:rPr>
              <a:t>has</a:t>
            </a:r>
            <a:r>
              <a:rPr lang="en-GB" sz="3200" dirty="0">
                <a:solidFill>
                  <a:srgbClr val="FFFFFF"/>
                </a:solidFill>
                <a:latin typeface="Arial MT"/>
                <a:cs typeface="Arial MT"/>
              </a:rPr>
              <a:t> </a:t>
            </a:r>
            <a:r>
              <a:rPr lang="en-GB" sz="3200" spc="-5" dirty="0">
                <a:solidFill>
                  <a:srgbClr val="FFFFFF"/>
                </a:solidFill>
                <a:latin typeface="Arial MT"/>
                <a:cs typeface="Arial MT"/>
              </a:rPr>
              <a:t>been</a:t>
            </a:r>
            <a:r>
              <a:rPr lang="en-GB" sz="3200" dirty="0">
                <a:solidFill>
                  <a:srgbClr val="FFFFFF"/>
                </a:solidFill>
                <a:latin typeface="Arial MT"/>
                <a:cs typeface="Arial MT"/>
              </a:rPr>
              <a:t> </a:t>
            </a:r>
            <a:r>
              <a:rPr lang="en-GB" sz="3200" spc="-5" dirty="0">
                <a:solidFill>
                  <a:srgbClr val="FFFFFF"/>
                </a:solidFill>
                <a:latin typeface="Arial MT"/>
                <a:cs typeface="Arial MT"/>
              </a:rPr>
              <a:t>submitted</a:t>
            </a:r>
            <a:r>
              <a:rPr lang="en-GB" sz="3200" dirty="0">
                <a:solidFill>
                  <a:srgbClr val="FFFFFF"/>
                </a:solidFill>
                <a:latin typeface="Arial MT"/>
                <a:cs typeface="Arial MT"/>
              </a:rPr>
              <a:t> </a:t>
            </a:r>
          </a:p>
          <a:p>
            <a:pPr marL="12065" marR="5080" indent="0" algn="just">
              <a:lnSpc>
                <a:spcPct val="107000"/>
              </a:lnSpc>
              <a:spcBef>
                <a:spcPts val="95"/>
              </a:spcBef>
              <a:buSzPct val="41666"/>
              <a:buNone/>
              <a:tabLst>
                <a:tab pos="356235" algn="l"/>
              </a:tabLst>
            </a:pPr>
            <a:endParaRPr lang="en-GB" sz="3200" dirty="0">
              <a:solidFill>
                <a:srgbClr val="FFFFFF"/>
              </a:solidFill>
              <a:latin typeface="Arial MT"/>
              <a:cs typeface="Arial MT"/>
            </a:endParaRPr>
          </a:p>
          <a:p>
            <a:pPr marL="12065" marR="5080" indent="0">
              <a:lnSpc>
                <a:spcPct val="107000"/>
              </a:lnSpc>
              <a:spcBef>
                <a:spcPts val="95"/>
              </a:spcBef>
              <a:buSzPct val="41666"/>
              <a:buNone/>
              <a:tabLst>
                <a:tab pos="356235" algn="l"/>
              </a:tabLst>
            </a:pPr>
            <a:r>
              <a:rPr lang="en-GB" sz="3200" dirty="0">
                <a:solidFill>
                  <a:srgbClr val="FFFFFF"/>
                </a:solidFill>
                <a:latin typeface="Arial MT"/>
                <a:cs typeface="Arial MT"/>
              </a:rPr>
              <a:t>–</a:t>
            </a:r>
            <a:r>
              <a:rPr lang="en-GB" sz="3200" spc="5" dirty="0">
                <a:solidFill>
                  <a:srgbClr val="FFFFFF"/>
                </a:solidFill>
                <a:latin typeface="Arial MT"/>
                <a:cs typeface="Arial MT"/>
              </a:rPr>
              <a:t> </a:t>
            </a:r>
            <a:r>
              <a:rPr lang="en-GB" sz="3200" spc="-5" dirty="0">
                <a:solidFill>
                  <a:srgbClr val="FFFFFF"/>
                </a:solidFill>
                <a:latin typeface="Arial MT"/>
                <a:cs typeface="Arial MT"/>
              </a:rPr>
              <a:t>shall</a:t>
            </a:r>
            <a:r>
              <a:rPr lang="en-GB" sz="3200" dirty="0">
                <a:solidFill>
                  <a:srgbClr val="FFFFFF"/>
                </a:solidFill>
                <a:latin typeface="Arial MT"/>
                <a:cs typeface="Arial MT"/>
              </a:rPr>
              <a:t> </a:t>
            </a:r>
            <a:r>
              <a:rPr lang="en-GB" sz="3200" spc="-5" dirty="0">
                <a:solidFill>
                  <a:srgbClr val="FFFFFF"/>
                </a:solidFill>
                <a:latin typeface="Arial MT"/>
                <a:cs typeface="Arial MT"/>
              </a:rPr>
              <a:t>pass</a:t>
            </a:r>
            <a:r>
              <a:rPr lang="en-GB" sz="3200" dirty="0">
                <a:solidFill>
                  <a:srgbClr val="FFFFFF"/>
                </a:solidFill>
                <a:latin typeface="Arial MT"/>
                <a:cs typeface="Arial MT"/>
              </a:rPr>
              <a:t> </a:t>
            </a:r>
            <a:r>
              <a:rPr lang="en-GB" sz="3200" spc="-5" dirty="0">
                <a:solidFill>
                  <a:srgbClr val="FFFFFF"/>
                </a:solidFill>
                <a:latin typeface="Arial MT"/>
                <a:cs typeface="Arial MT"/>
              </a:rPr>
              <a:t>an</a:t>
            </a:r>
            <a:r>
              <a:rPr lang="en-GB" sz="3200" dirty="0">
                <a:solidFill>
                  <a:srgbClr val="FFFFFF"/>
                </a:solidFill>
                <a:latin typeface="Arial MT"/>
                <a:cs typeface="Arial MT"/>
              </a:rPr>
              <a:t> </a:t>
            </a:r>
            <a:r>
              <a:rPr lang="en-GB" sz="3200" spc="-5" dirty="0">
                <a:solidFill>
                  <a:srgbClr val="FFFFFF"/>
                </a:solidFill>
                <a:latin typeface="Arial MT"/>
                <a:cs typeface="Arial MT"/>
              </a:rPr>
              <a:t>order</a:t>
            </a:r>
            <a:r>
              <a:rPr lang="en-GB" sz="3200" dirty="0">
                <a:solidFill>
                  <a:srgbClr val="FFFFFF"/>
                </a:solidFill>
                <a:latin typeface="Arial MT"/>
                <a:cs typeface="Arial MT"/>
              </a:rPr>
              <a:t> </a:t>
            </a:r>
            <a:r>
              <a:rPr lang="en-GB" sz="3200" spc="-5" dirty="0">
                <a:solidFill>
                  <a:srgbClr val="FFFFFF"/>
                </a:solidFill>
                <a:latin typeface="Arial MT"/>
                <a:cs typeface="Arial MT"/>
              </a:rPr>
              <a:t>in</a:t>
            </a:r>
            <a:r>
              <a:rPr lang="en-GB" sz="3200" dirty="0">
                <a:solidFill>
                  <a:srgbClr val="FFFFFF"/>
                </a:solidFill>
                <a:latin typeface="Arial MT"/>
                <a:cs typeface="Arial MT"/>
              </a:rPr>
              <a:t> </a:t>
            </a:r>
            <a:r>
              <a:rPr lang="en-GB" sz="3200" spc="-5" dirty="0">
                <a:solidFill>
                  <a:srgbClr val="FFFFFF"/>
                </a:solidFill>
                <a:latin typeface="Arial MT"/>
                <a:cs typeface="Arial MT"/>
              </a:rPr>
              <a:t>writing </a:t>
            </a:r>
            <a:r>
              <a:rPr lang="en-GB" sz="3200" dirty="0">
                <a:solidFill>
                  <a:srgbClr val="FFFFFF"/>
                </a:solidFill>
                <a:latin typeface="Arial MT"/>
                <a:cs typeface="Arial MT"/>
              </a:rPr>
              <a:t> </a:t>
            </a:r>
            <a:r>
              <a:rPr lang="en-GB" sz="3200" spc="-5" dirty="0">
                <a:solidFill>
                  <a:srgbClr val="FFFFFF"/>
                </a:solidFill>
                <a:latin typeface="Arial MT"/>
                <a:cs typeface="Arial MT"/>
              </a:rPr>
              <a:t>granting registration </a:t>
            </a:r>
            <a:r>
              <a:rPr lang="en-GB" sz="3200" dirty="0">
                <a:solidFill>
                  <a:srgbClr val="FFFFFF"/>
                </a:solidFill>
                <a:latin typeface="Arial MT"/>
                <a:cs typeface="Arial MT"/>
              </a:rPr>
              <a:t>in Form </a:t>
            </a:r>
            <a:r>
              <a:rPr lang="en-GB" sz="3200" spc="-5" dirty="0">
                <a:solidFill>
                  <a:srgbClr val="FFFFFF"/>
                </a:solidFill>
                <a:latin typeface="Arial MT"/>
                <a:cs typeface="Arial MT"/>
              </a:rPr>
              <a:t>No.10AC and </a:t>
            </a:r>
            <a:r>
              <a:rPr lang="en-GB" sz="3200" b="1" dirty="0">
                <a:solidFill>
                  <a:srgbClr val="FFFFFF"/>
                </a:solidFill>
                <a:latin typeface="Arial"/>
                <a:cs typeface="Arial"/>
              </a:rPr>
              <a:t>issue </a:t>
            </a:r>
            <a:r>
              <a:rPr lang="en-GB" sz="3200" b="1" spc="-5" dirty="0">
                <a:solidFill>
                  <a:srgbClr val="FFFFFF"/>
                </a:solidFill>
                <a:latin typeface="Arial"/>
                <a:cs typeface="Arial"/>
              </a:rPr>
              <a:t>a </a:t>
            </a:r>
            <a:r>
              <a:rPr lang="en-GB" sz="3200" b="1" spc="-10" dirty="0">
                <a:solidFill>
                  <a:srgbClr val="FFFFFF"/>
                </a:solidFill>
                <a:latin typeface="Arial"/>
                <a:cs typeface="Arial"/>
              </a:rPr>
              <a:t>16 </a:t>
            </a:r>
            <a:r>
              <a:rPr lang="en-GB" sz="3200" b="1" spc="-5" dirty="0">
                <a:solidFill>
                  <a:srgbClr val="FFFFFF"/>
                </a:solidFill>
                <a:latin typeface="Arial"/>
                <a:cs typeface="Arial"/>
              </a:rPr>
              <a:t>digit</a:t>
            </a:r>
            <a:r>
              <a:rPr lang="en-GB" sz="3200" b="1" dirty="0">
                <a:solidFill>
                  <a:srgbClr val="FFFFFF"/>
                </a:solidFill>
                <a:latin typeface="Arial"/>
                <a:cs typeface="Arial"/>
              </a:rPr>
              <a:t> </a:t>
            </a:r>
            <a:r>
              <a:rPr lang="en-GB" sz="3200" b="1" spc="-5" dirty="0">
                <a:solidFill>
                  <a:srgbClr val="FFFFFF"/>
                </a:solidFill>
                <a:latin typeface="Arial"/>
                <a:cs typeface="Arial"/>
              </a:rPr>
              <a:t>alphanumeric</a:t>
            </a:r>
            <a:r>
              <a:rPr lang="en-GB" sz="3200" b="1" dirty="0">
                <a:solidFill>
                  <a:srgbClr val="FFFFFF"/>
                </a:solidFill>
                <a:latin typeface="Arial"/>
                <a:cs typeface="Arial"/>
              </a:rPr>
              <a:t> </a:t>
            </a:r>
            <a:r>
              <a:rPr lang="en-GB" sz="3200" b="1" spc="-5" dirty="0">
                <a:solidFill>
                  <a:srgbClr val="FFFFFF"/>
                </a:solidFill>
                <a:latin typeface="Arial"/>
                <a:cs typeface="Arial"/>
              </a:rPr>
              <a:t>Unique</a:t>
            </a:r>
            <a:r>
              <a:rPr lang="en-GB" sz="3200" b="1" dirty="0">
                <a:solidFill>
                  <a:srgbClr val="FFFFFF"/>
                </a:solidFill>
                <a:latin typeface="Arial"/>
                <a:cs typeface="Arial"/>
              </a:rPr>
              <a:t> Registration</a:t>
            </a:r>
            <a:r>
              <a:rPr lang="en-GB" sz="3200" b="1" spc="5" dirty="0">
                <a:solidFill>
                  <a:srgbClr val="FFFFFF"/>
                </a:solidFill>
                <a:latin typeface="Arial"/>
                <a:cs typeface="Arial"/>
              </a:rPr>
              <a:t> </a:t>
            </a:r>
            <a:r>
              <a:rPr lang="en-GB" sz="3200" b="1" spc="-5" dirty="0">
                <a:solidFill>
                  <a:srgbClr val="FFFFFF"/>
                </a:solidFill>
                <a:latin typeface="Arial"/>
                <a:cs typeface="Arial"/>
              </a:rPr>
              <a:t>Number </a:t>
            </a:r>
            <a:r>
              <a:rPr lang="en-GB" sz="3200" b="1" dirty="0">
                <a:solidFill>
                  <a:srgbClr val="FFFFFF"/>
                </a:solidFill>
                <a:latin typeface="Arial"/>
                <a:cs typeface="Arial"/>
              </a:rPr>
              <a:t> </a:t>
            </a:r>
            <a:r>
              <a:rPr lang="en-GB" sz="3200" b="1" spc="-5" dirty="0">
                <a:solidFill>
                  <a:srgbClr val="FFFFFF"/>
                </a:solidFill>
                <a:latin typeface="Arial"/>
                <a:cs typeface="Arial"/>
              </a:rPr>
              <a:t>(URN) </a:t>
            </a:r>
            <a:r>
              <a:rPr lang="en-GB" sz="3200" dirty="0">
                <a:solidFill>
                  <a:srgbClr val="FFFFFF"/>
                </a:solidFill>
                <a:latin typeface="Arial MT"/>
                <a:cs typeface="Arial MT"/>
              </a:rPr>
              <a:t>to </a:t>
            </a:r>
            <a:r>
              <a:rPr lang="en-GB" sz="3200" spc="-5" dirty="0">
                <a:solidFill>
                  <a:srgbClr val="FFFFFF"/>
                </a:solidFill>
                <a:latin typeface="Arial MT"/>
                <a:cs typeface="Arial MT"/>
              </a:rPr>
              <a:t>the </a:t>
            </a:r>
            <a:r>
              <a:rPr lang="en-GB" sz="3200" dirty="0">
                <a:solidFill>
                  <a:srgbClr val="FFFFFF"/>
                </a:solidFill>
                <a:latin typeface="Arial MT"/>
                <a:cs typeface="Arial MT"/>
              </a:rPr>
              <a:t>applicant.</a:t>
            </a:r>
            <a:endParaRPr lang="en-GB" sz="3200" dirty="0">
              <a:latin typeface="Arial MT"/>
              <a:cs typeface="Arial MT"/>
            </a:endParaRPr>
          </a:p>
          <a:p>
            <a:endParaRPr lang="en-IN" dirty="0"/>
          </a:p>
        </p:txBody>
      </p:sp>
      <p:sp>
        <p:nvSpPr>
          <p:cNvPr id="2" name="Footer Placeholder 1">
            <a:extLst>
              <a:ext uri="{FF2B5EF4-FFF2-40B4-BE49-F238E27FC236}">
                <a16:creationId xmlns:a16="http://schemas.microsoft.com/office/drawing/2014/main" id="{2C958B4E-928C-4CB9-B3DC-A9DD85F77D4D}"/>
              </a:ext>
            </a:extLst>
          </p:cNvPr>
          <p:cNvSpPr>
            <a:spLocks noGrp="1"/>
          </p:cNvSpPr>
          <p:nvPr>
            <p:ph type="ftr" sz="quarter" idx="11"/>
          </p:nvPr>
        </p:nvSpPr>
        <p:spPr/>
        <p:txBody>
          <a:bodyPr/>
          <a:lstStyle/>
          <a:p>
            <a:r>
              <a:rPr lang="en-US"/>
              <a:t>CA P J JOHNEY B.Sc FCA</a:t>
            </a:r>
          </a:p>
        </p:txBody>
      </p:sp>
      <p:sp>
        <p:nvSpPr>
          <p:cNvPr id="3" name="Slide Number Placeholder 2">
            <a:extLst>
              <a:ext uri="{FF2B5EF4-FFF2-40B4-BE49-F238E27FC236}">
                <a16:creationId xmlns:a16="http://schemas.microsoft.com/office/drawing/2014/main" id="{664DCE69-B784-4D1F-A972-1FE1271786E9}"/>
              </a:ext>
            </a:extLst>
          </p:cNvPr>
          <p:cNvSpPr>
            <a:spLocks noGrp="1"/>
          </p:cNvSpPr>
          <p:nvPr>
            <p:ph type="sldNum" sz="quarter" idx="12"/>
          </p:nvPr>
        </p:nvSpPr>
        <p:spPr/>
        <p:txBody>
          <a:bodyPr/>
          <a:lstStyle/>
          <a:p>
            <a:fld id="{27CAFB24-C27C-4A95-A65A-B5BC303352B8}" type="slidenum">
              <a:rPr lang="en-US" smtClean="0"/>
              <a:pPr/>
              <a:t>45</a:t>
            </a:fld>
            <a:endParaRPr lang="en-US"/>
          </a:p>
        </p:txBody>
      </p:sp>
    </p:spTree>
    <p:extLst>
      <p:ext uri="{BB962C8B-B14F-4D97-AF65-F5344CB8AC3E}">
        <p14:creationId xmlns:p14="http://schemas.microsoft.com/office/powerpoint/2010/main" val="3394439213"/>
      </p:ext>
    </p:extLst>
  </p:cSld>
  <p:clrMapOvr>
    <a:masterClrMapping/>
  </p:clrMapOvr>
  <p:transition>
    <p:sndAc>
      <p:stSnd>
        <p:snd r:embed="rId2" name="bell sound ppt.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7D10-93C6-4878-9112-5C1EBA0AEC77}"/>
              </a:ext>
            </a:extLst>
          </p:cNvPr>
          <p:cNvSpPr>
            <a:spLocks noGrp="1"/>
          </p:cNvSpPr>
          <p:nvPr>
            <p:ph type="title"/>
          </p:nvPr>
        </p:nvSpPr>
        <p:spPr/>
        <p:txBody>
          <a:bodyPr/>
          <a:lstStyle/>
          <a:p>
            <a:r>
              <a:rPr lang="en-IN" sz="5400" b="1" u="sng" dirty="0">
                <a:cs typeface="Times New Roman" pitchFamily="18" charset="0"/>
              </a:rPr>
              <a:t>Process </a:t>
            </a:r>
            <a:r>
              <a:rPr lang="en-IN" sz="5400" b="1" u="sng" spc="-5" dirty="0">
                <a:solidFill>
                  <a:srgbClr val="FFFFFF"/>
                </a:solidFill>
                <a:cs typeface="Times New Roman" pitchFamily="18" charset="0"/>
              </a:rPr>
              <a:t>of</a:t>
            </a:r>
            <a:r>
              <a:rPr lang="en-IN" sz="4400" b="1" u="sng" dirty="0">
                <a:cs typeface="Times New Roman" pitchFamily="18" charset="0"/>
              </a:rPr>
              <a:t> Reg</a:t>
            </a:r>
            <a:r>
              <a:rPr lang="en-IN" sz="4400" b="1" u="sng" spc="-15" dirty="0">
                <a:cs typeface="Times New Roman" pitchFamily="18" charset="0"/>
              </a:rPr>
              <a:t>i</a:t>
            </a:r>
            <a:r>
              <a:rPr lang="en-IN" sz="4400" b="1" u="sng" dirty="0">
                <a:cs typeface="Times New Roman" pitchFamily="18" charset="0"/>
              </a:rPr>
              <a:t>stra</a:t>
            </a:r>
            <a:r>
              <a:rPr lang="en-IN" sz="4400" b="1" u="sng" spc="-15" dirty="0">
                <a:cs typeface="Times New Roman" pitchFamily="18" charset="0"/>
              </a:rPr>
              <a:t>t</a:t>
            </a:r>
            <a:r>
              <a:rPr lang="en-IN" sz="4400" b="1" u="sng" dirty="0">
                <a:cs typeface="Times New Roman" pitchFamily="18" charset="0"/>
              </a:rPr>
              <a:t>ion</a:t>
            </a:r>
            <a:endParaRPr lang="en-IN" dirty="0"/>
          </a:p>
        </p:txBody>
      </p:sp>
      <p:sp>
        <p:nvSpPr>
          <p:cNvPr id="3" name="Content Placeholder 2">
            <a:extLst>
              <a:ext uri="{FF2B5EF4-FFF2-40B4-BE49-F238E27FC236}">
                <a16:creationId xmlns:a16="http://schemas.microsoft.com/office/drawing/2014/main" id="{E1A107DB-7FC6-42AA-9FB3-03F7F6626656}"/>
              </a:ext>
            </a:extLst>
          </p:cNvPr>
          <p:cNvSpPr>
            <a:spLocks noGrp="1"/>
          </p:cNvSpPr>
          <p:nvPr>
            <p:ph idx="1"/>
          </p:nvPr>
        </p:nvSpPr>
        <p:spPr/>
        <p:txBody>
          <a:bodyPr>
            <a:normAutofit lnSpcReduction="10000"/>
          </a:bodyPr>
          <a:lstStyle/>
          <a:p>
            <a:pPr marL="0" indent="0">
              <a:buNone/>
            </a:pPr>
            <a:r>
              <a:rPr lang="en-GB" sz="3200" dirty="0">
                <a:solidFill>
                  <a:srgbClr val="FFFFFF"/>
                </a:solidFill>
                <a:latin typeface="Arial MT"/>
                <a:cs typeface="Arial MT"/>
              </a:rPr>
              <a:t> 2. In </a:t>
            </a:r>
            <a:r>
              <a:rPr lang="en-GB" sz="3200" spc="-5" dirty="0">
                <a:solidFill>
                  <a:srgbClr val="FFFFFF"/>
                </a:solidFill>
                <a:latin typeface="Arial MT"/>
                <a:cs typeface="Arial MT"/>
              </a:rPr>
              <a:t>other</a:t>
            </a:r>
            <a:r>
              <a:rPr lang="en-GB" sz="3200" spc="5" dirty="0">
                <a:solidFill>
                  <a:srgbClr val="FFFFFF"/>
                </a:solidFill>
                <a:latin typeface="Arial MT"/>
                <a:cs typeface="Arial MT"/>
              </a:rPr>
              <a:t> </a:t>
            </a:r>
            <a:r>
              <a:rPr lang="en-GB" sz="3200" spc="-5" dirty="0">
                <a:solidFill>
                  <a:srgbClr val="FFFFFF"/>
                </a:solidFill>
                <a:latin typeface="Arial MT"/>
                <a:cs typeface="Arial MT"/>
              </a:rPr>
              <a:t>cases</a:t>
            </a:r>
            <a:r>
              <a:rPr lang="en-GB" sz="3200" dirty="0">
                <a:solidFill>
                  <a:srgbClr val="FFFFFF"/>
                </a:solidFill>
                <a:latin typeface="Arial MT"/>
                <a:cs typeface="Arial MT"/>
              </a:rPr>
              <a:t> </a:t>
            </a:r>
            <a:r>
              <a:rPr lang="en-GB" spc="-5" dirty="0">
                <a:solidFill>
                  <a:srgbClr val="FFFFFF"/>
                </a:solidFill>
                <a:latin typeface="Arial MT"/>
                <a:cs typeface="Arial MT"/>
              </a:rPr>
              <a:t>,</a:t>
            </a:r>
          </a:p>
          <a:p>
            <a:r>
              <a:rPr lang="en-GB" sz="3200" spc="15" dirty="0">
                <a:solidFill>
                  <a:srgbClr val="FFFFFF"/>
                </a:solidFill>
                <a:latin typeface="Arial MT"/>
                <a:cs typeface="Arial MT"/>
              </a:rPr>
              <a:t> </a:t>
            </a:r>
            <a:r>
              <a:rPr lang="en-GB" sz="3200" spc="-5" dirty="0">
                <a:solidFill>
                  <a:srgbClr val="FFFFFF"/>
                </a:solidFill>
                <a:latin typeface="Arial MT"/>
                <a:cs typeface="Arial MT"/>
              </a:rPr>
              <a:t>where</a:t>
            </a:r>
            <a:r>
              <a:rPr lang="en-GB" sz="3200" spc="5" dirty="0">
                <a:solidFill>
                  <a:srgbClr val="FFFFFF"/>
                </a:solidFill>
                <a:latin typeface="Arial MT"/>
                <a:cs typeface="Arial MT"/>
              </a:rPr>
              <a:t> </a:t>
            </a:r>
            <a:r>
              <a:rPr lang="en-GB" sz="3200" dirty="0">
                <a:solidFill>
                  <a:srgbClr val="FFFFFF"/>
                </a:solidFill>
                <a:latin typeface="Arial MT"/>
                <a:cs typeface="Arial MT"/>
              </a:rPr>
              <a:t>Form</a:t>
            </a:r>
            <a:r>
              <a:rPr lang="en-GB" sz="3200" spc="10" dirty="0">
                <a:solidFill>
                  <a:srgbClr val="FFFFFF"/>
                </a:solidFill>
                <a:latin typeface="Arial MT"/>
                <a:cs typeface="Arial MT"/>
              </a:rPr>
              <a:t> </a:t>
            </a:r>
            <a:r>
              <a:rPr lang="en-GB" sz="3200" spc="-5" dirty="0">
                <a:solidFill>
                  <a:srgbClr val="FFFFFF"/>
                </a:solidFill>
                <a:latin typeface="Arial MT"/>
                <a:cs typeface="Arial MT"/>
              </a:rPr>
              <a:t>10AB</a:t>
            </a:r>
            <a:r>
              <a:rPr lang="en-GB" sz="3200" dirty="0">
                <a:solidFill>
                  <a:srgbClr val="FFFFFF"/>
                </a:solidFill>
                <a:latin typeface="Arial MT"/>
                <a:cs typeface="Arial MT"/>
              </a:rPr>
              <a:t> has</a:t>
            </a:r>
            <a:r>
              <a:rPr lang="en-GB" sz="3200" spc="10" dirty="0">
                <a:solidFill>
                  <a:srgbClr val="FFFFFF"/>
                </a:solidFill>
                <a:latin typeface="Arial MT"/>
                <a:cs typeface="Arial MT"/>
              </a:rPr>
              <a:t> </a:t>
            </a:r>
            <a:r>
              <a:rPr lang="en-GB" sz="3200" dirty="0">
                <a:solidFill>
                  <a:srgbClr val="FFFFFF"/>
                </a:solidFill>
                <a:latin typeface="Arial MT"/>
                <a:cs typeface="Arial MT"/>
              </a:rPr>
              <a:t>been submitte</a:t>
            </a:r>
            <a:r>
              <a:rPr lang="en-GB" dirty="0">
                <a:solidFill>
                  <a:srgbClr val="FFFFFF"/>
                </a:solidFill>
                <a:latin typeface="Arial MT"/>
                <a:cs typeface="Arial MT"/>
              </a:rPr>
              <a:t>d,</a:t>
            </a:r>
            <a:r>
              <a:rPr lang="en-GB" sz="3200" dirty="0">
                <a:solidFill>
                  <a:srgbClr val="FFFFFF"/>
                </a:solidFill>
                <a:latin typeface="Arial MT"/>
                <a:cs typeface="Arial MT"/>
              </a:rPr>
              <a:t> the </a:t>
            </a:r>
            <a:r>
              <a:rPr lang="en-GB" sz="3200" spc="-5" dirty="0">
                <a:solidFill>
                  <a:srgbClr val="FFFFFF"/>
                </a:solidFill>
                <a:latin typeface="Arial MT"/>
                <a:cs typeface="Arial MT"/>
              </a:rPr>
              <a:t>order of </a:t>
            </a:r>
            <a:r>
              <a:rPr lang="en-GB" sz="3200" dirty="0">
                <a:solidFill>
                  <a:srgbClr val="FFFFFF"/>
                </a:solidFill>
                <a:latin typeface="Arial MT"/>
                <a:cs typeface="Arial MT"/>
              </a:rPr>
              <a:t>registration </a:t>
            </a:r>
            <a:r>
              <a:rPr lang="en-GB" sz="3200" spc="-5" dirty="0">
                <a:solidFill>
                  <a:srgbClr val="FFFFFF"/>
                </a:solidFill>
                <a:latin typeface="Arial MT"/>
                <a:cs typeface="Arial MT"/>
              </a:rPr>
              <a:t>or </a:t>
            </a:r>
            <a:r>
              <a:rPr lang="en-GB" sz="3200" dirty="0">
                <a:solidFill>
                  <a:srgbClr val="FFFFFF"/>
                </a:solidFill>
                <a:latin typeface="Arial MT"/>
                <a:cs typeface="Arial MT"/>
              </a:rPr>
              <a:t>rejection </a:t>
            </a:r>
            <a:r>
              <a:rPr lang="en-GB" sz="3200" spc="-5" dirty="0">
                <a:solidFill>
                  <a:srgbClr val="FFFFFF"/>
                </a:solidFill>
                <a:latin typeface="Arial MT"/>
                <a:cs typeface="Arial MT"/>
              </a:rPr>
              <a:t>or </a:t>
            </a:r>
            <a:r>
              <a:rPr lang="en-GB" sz="3200" dirty="0">
                <a:solidFill>
                  <a:srgbClr val="FFFFFF"/>
                </a:solidFill>
                <a:latin typeface="Arial MT"/>
                <a:cs typeface="Arial MT"/>
              </a:rPr>
              <a:t>cancellation </a:t>
            </a:r>
            <a:r>
              <a:rPr lang="en-GB" sz="3200" spc="-15" dirty="0">
                <a:solidFill>
                  <a:srgbClr val="FFFFFF"/>
                </a:solidFill>
                <a:latin typeface="Arial MT"/>
                <a:cs typeface="Arial MT"/>
              </a:rPr>
              <a:t>of </a:t>
            </a:r>
            <a:r>
              <a:rPr lang="en-GB" sz="3200" spc="-10" dirty="0">
                <a:solidFill>
                  <a:srgbClr val="FFFFFF"/>
                </a:solidFill>
                <a:latin typeface="Arial MT"/>
                <a:cs typeface="Arial MT"/>
              </a:rPr>
              <a:t> </a:t>
            </a:r>
            <a:r>
              <a:rPr lang="en-GB" sz="3200" spc="-5" dirty="0">
                <a:solidFill>
                  <a:srgbClr val="FFFFFF"/>
                </a:solidFill>
                <a:latin typeface="Arial MT"/>
                <a:cs typeface="Arial MT"/>
              </a:rPr>
              <a:t>registration shall be in </a:t>
            </a:r>
            <a:r>
              <a:rPr lang="en-GB" sz="3200" dirty="0">
                <a:solidFill>
                  <a:srgbClr val="FFFFFF"/>
                </a:solidFill>
                <a:latin typeface="Arial MT"/>
                <a:cs typeface="Arial MT"/>
              </a:rPr>
              <a:t>Form </a:t>
            </a:r>
            <a:r>
              <a:rPr lang="en-GB" sz="3200" spc="-5" dirty="0">
                <a:solidFill>
                  <a:srgbClr val="FFFFFF"/>
                </a:solidFill>
                <a:latin typeface="Arial MT"/>
                <a:cs typeface="Arial MT"/>
              </a:rPr>
              <a:t>No.10AD and</a:t>
            </a:r>
          </a:p>
          <a:p>
            <a:r>
              <a:rPr lang="en-GB" sz="3200" spc="-5" dirty="0">
                <a:solidFill>
                  <a:srgbClr val="FFFFFF"/>
                </a:solidFill>
                <a:latin typeface="Arial MT"/>
                <a:cs typeface="Arial MT"/>
              </a:rPr>
              <a:t> I</a:t>
            </a:r>
            <a:r>
              <a:rPr lang="en-GB" sz="3200" dirty="0">
                <a:solidFill>
                  <a:srgbClr val="FFFFFF"/>
                </a:solidFill>
                <a:latin typeface="Arial MT"/>
                <a:cs typeface="Arial MT"/>
              </a:rPr>
              <a:t>n </a:t>
            </a:r>
            <a:r>
              <a:rPr lang="en-GB" sz="3200" spc="-5" dirty="0">
                <a:solidFill>
                  <a:srgbClr val="FFFFFF"/>
                </a:solidFill>
                <a:latin typeface="Arial MT"/>
                <a:cs typeface="Arial MT"/>
              </a:rPr>
              <a:t>case if </a:t>
            </a:r>
            <a:r>
              <a:rPr lang="en-GB" sz="3200" dirty="0">
                <a:solidFill>
                  <a:srgbClr val="FFFFFF"/>
                </a:solidFill>
                <a:latin typeface="Arial MT"/>
                <a:cs typeface="Arial MT"/>
              </a:rPr>
              <a:t>the </a:t>
            </a:r>
            <a:r>
              <a:rPr lang="en-GB" sz="3200" spc="5" dirty="0">
                <a:solidFill>
                  <a:srgbClr val="FFFFFF"/>
                </a:solidFill>
                <a:latin typeface="Arial MT"/>
                <a:cs typeface="Arial MT"/>
              </a:rPr>
              <a:t> </a:t>
            </a:r>
            <a:r>
              <a:rPr lang="en-GB" sz="3200" dirty="0">
                <a:solidFill>
                  <a:srgbClr val="FFFFFF"/>
                </a:solidFill>
                <a:latin typeface="Arial MT"/>
                <a:cs typeface="Arial MT"/>
              </a:rPr>
              <a:t>registration</a:t>
            </a:r>
            <a:r>
              <a:rPr lang="en-GB" sz="3200" spc="5" dirty="0">
                <a:solidFill>
                  <a:srgbClr val="FFFFFF"/>
                </a:solidFill>
                <a:latin typeface="Arial MT"/>
                <a:cs typeface="Arial MT"/>
              </a:rPr>
              <a:t> </a:t>
            </a:r>
            <a:r>
              <a:rPr lang="en-GB" sz="3200" spc="-5" dirty="0">
                <a:solidFill>
                  <a:srgbClr val="FFFFFF"/>
                </a:solidFill>
                <a:latin typeface="Arial MT"/>
                <a:cs typeface="Arial MT"/>
              </a:rPr>
              <a:t>is</a:t>
            </a:r>
            <a:r>
              <a:rPr lang="en-GB" sz="3200" dirty="0">
                <a:solidFill>
                  <a:srgbClr val="FFFFFF"/>
                </a:solidFill>
                <a:latin typeface="Arial MT"/>
                <a:cs typeface="Arial MT"/>
              </a:rPr>
              <a:t> </a:t>
            </a:r>
            <a:r>
              <a:rPr lang="en-GB" sz="3200" spc="-5" dirty="0">
                <a:solidFill>
                  <a:srgbClr val="FFFFFF"/>
                </a:solidFill>
                <a:latin typeface="Arial MT"/>
                <a:cs typeface="Arial MT"/>
              </a:rPr>
              <a:t>granted,</a:t>
            </a:r>
            <a:r>
              <a:rPr lang="en-GB" sz="3200" dirty="0">
                <a:solidFill>
                  <a:srgbClr val="FFFFFF"/>
                </a:solidFill>
                <a:latin typeface="Arial MT"/>
                <a:cs typeface="Arial MT"/>
              </a:rPr>
              <a:t> </a:t>
            </a:r>
          </a:p>
          <a:p>
            <a:pPr marL="0" indent="0">
              <a:buNone/>
            </a:pPr>
            <a:r>
              <a:rPr lang="en-GB" sz="3200" b="1" spc="-5" dirty="0">
                <a:solidFill>
                  <a:srgbClr val="FFFFFF"/>
                </a:solidFill>
                <a:latin typeface="Arial"/>
                <a:cs typeface="Arial"/>
              </a:rPr>
              <a:t>    16</a:t>
            </a:r>
            <a:r>
              <a:rPr lang="en-GB" sz="3200" b="1" dirty="0">
                <a:solidFill>
                  <a:srgbClr val="FFFFFF"/>
                </a:solidFill>
                <a:latin typeface="Arial"/>
                <a:cs typeface="Arial"/>
              </a:rPr>
              <a:t> </a:t>
            </a:r>
            <a:r>
              <a:rPr lang="en-GB" sz="3200" b="1" spc="-5" dirty="0">
                <a:solidFill>
                  <a:srgbClr val="FFFFFF"/>
                </a:solidFill>
                <a:latin typeface="Arial"/>
                <a:cs typeface="Arial"/>
              </a:rPr>
              <a:t>alphanumeric</a:t>
            </a:r>
            <a:r>
              <a:rPr lang="en-GB" sz="3200" b="1" dirty="0">
                <a:solidFill>
                  <a:srgbClr val="FFFFFF"/>
                </a:solidFill>
                <a:latin typeface="Arial"/>
                <a:cs typeface="Arial"/>
              </a:rPr>
              <a:t> </a:t>
            </a:r>
            <a:r>
              <a:rPr lang="en-GB" sz="3200" b="1" spc="-5" dirty="0">
                <a:solidFill>
                  <a:srgbClr val="FFFFFF"/>
                </a:solidFill>
                <a:latin typeface="Arial"/>
                <a:cs typeface="Arial"/>
              </a:rPr>
              <a:t>number </a:t>
            </a:r>
            <a:r>
              <a:rPr lang="en-GB" sz="3200" b="1" dirty="0">
                <a:solidFill>
                  <a:srgbClr val="FFFFFF"/>
                </a:solidFill>
                <a:latin typeface="Arial"/>
                <a:cs typeface="Arial"/>
              </a:rPr>
              <a:t> </a:t>
            </a:r>
            <a:r>
              <a:rPr lang="en-GB" sz="3200" b="1" spc="-5" dirty="0">
                <a:solidFill>
                  <a:srgbClr val="FFFFFF"/>
                </a:solidFill>
                <a:latin typeface="Arial"/>
                <a:cs typeface="Arial"/>
              </a:rPr>
              <a:t>Unique   Registration</a:t>
            </a:r>
            <a:r>
              <a:rPr lang="en-GB" sz="3200" b="1" spc="5" dirty="0">
                <a:solidFill>
                  <a:srgbClr val="FFFFFF"/>
                </a:solidFill>
                <a:latin typeface="Arial"/>
                <a:cs typeface="Arial"/>
              </a:rPr>
              <a:t> </a:t>
            </a:r>
            <a:r>
              <a:rPr lang="en-GB" sz="3200" b="1" spc="-5" dirty="0">
                <a:solidFill>
                  <a:srgbClr val="FFFFFF"/>
                </a:solidFill>
                <a:latin typeface="Arial"/>
                <a:cs typeface="Arial"/>
              </a:rPr>
              <a:t>Number</a:t>
            </a:r>
            <a:r>
              <a:rPr lang="en-GB" sz="3200" b="1" spc="20" dirty="0">
                <a:solidFill>
                  <a:srgbClr val="FFFFFF"/>
                </a:solidFill>
                <a:latin typeface="Arial"/>
                <a:cs typeface="Arial"/>
              </a:rPr>
              <a:t> </a:t>
            </a:r>
            <a:r>
              <a:rPr lang="en-GB" sz="3200" b="1" spc="-5" dirty="0">
                <a:solidFill>
                  <a:srgbClr val="FFFFFF"/>
                </a:solidFill>
                <a:latin typeface="Arial"/>
                <a:cs typeface="Arial"/>
              </a:rPr>
              <a:t>(URN)</a:t>
            </a:r>
            <a:r>
              <a:rPr lang="en-GB" sz="3200" b="1" spc="30" dirty="0">
                <a:solidFill>
                  <a:srgbClr val="FFFFFF"/>
                </a:solidFill>
                <a:latin typeface="Arial"/>
                <a:cs typeface="Arial"/>
              </a:rPr>
              <a:t> </a:t>
            </a:r>
            <a:r>
              <a:rPr lang="en-GB" sz="3200" b="1" spc="-5" dirty="0">
                <a:solidFill>
                  <a:srgbClr val="FFFFFF"/>
                </a:solidFill>
                <a:latin typeface="Arial"/>
                <a:cs typeface="Arial"/>
              </a:rPr>
              <a:t>shall be</a:t>
            </a:r>
            <a:r>
              <a:rPr lang="en-GB" sz="3200" b="1" spc="5" dirty="0">
                <a:solidFill>
                  <a:srgbClr val="FFFFFF"/>
                </a:solidFill>
                <a:latin typeface="Arial"/>
                <a:cs typeface="Arial"/>
              </a:rPr>
              <a:t> </a:t>
            </a:r>
            <a:r>
              <a:rPr lang="en-GB" sz="3200" b="1" spc="-5" dirty="0">
                <a:solidFill>
                  <a:srgbClr val="FFFFFF"/>
                </a:solidFill>
                <a:latin typeface="Arial"/>
                <a:cs typeface="Arial"/>
              </a:rPr>
              <a:t>issued.</a:t>
            </a:r>
            <a:endParaRPr lang="en-GB" sz="3200" dirty="0">
              <a:latin typeface="Arial"/>
              <a:cs typeface="Arial"/>
            </a:endParaRPr>
          </a:p>
          <a:p>
            <a:endParaRPr lang="en-IN" dirty="0"/>
          </a:p>
        </p:txBody>
      </p:sp>
      <p:sp>
        <p:nvSpPr>
          <p:cNvPr id="4" name="Footer Placeholder 3">
            <a:extLst>
              <a:ext uri="{FF2B5EF4-FFF2-40B4-BE49-F238E27FC236}">
                <a16:creationId xmlns:a16="http://schemas.microsoft.com/office/drawing/2014/main" id="{DA501589-811E-4B55-8733-21883D439BB6}"/>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900651E2-EC90-4E62-8551-48C6785BA869}"/>
              </a:ext>
            </a:extLst>
          </p:cNvPr>
          <p:cNvSpPr>
            <a:spLocks noGrp="1"/>
          </p:cNvSpPr>
          <p:nvPr>
            <p:ph type="sldNum" sz="quarter" idx="12"/>
          </p:nvPr>
        </p:nvSpPr>
        <p:spPr/>
        <p:txBody>
          <a:bodyPr/>
          <a:lstStyle/>
          <a:p>
            <a:fld id="{27CAFB24-C27C-4A95-A65A-B5BC303352B8}" type="slidenum">
              <a:rPr lang="en-US" smtClean="0"/>
              <a:pPr/>
              <a:t>46</a:t>
            </a:fld>
            <a:endParaRPr lang="en-US"/>
          </a:p>
        </p:txBody>
      </p:sp>
    </p:spTree>
    <p:extLst>
      <p:ext uri="{BB962C8B-B14F-4D97-AF65-F5344CB8AC3E}">
        <p14:creationId xmlns:p14="http://schemas.microsoft.com/office/powerpoint/2010/main" val="3935122909"/>
      </p:ext>
    </p:extLst>
  </p:cSld>
  <p:clrMapOvr>
    <a:masterClrMapping/>
  </p:clrMapOvr>
  <p:transition>
    <p:sndAc>
      <p:stSnd>
        <p:snd r:embed="rId2" name="bell sound ppt.wav"/>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DE5D52-B49B-451A-8D4B-FA5292C2E8C2}"/>
              </a:ext>
            </a:extLst>
          </p:cNvPr>
          <p:cNvSpPr>
            <a:spLocks noGrp="1"/>
          </p:cNvSpPr>
          <p:nvPr>
            <p:ph type="title"/>
          </p:nvPr>
        </p:nvSpPr>
        <p:spPr/>
        <p:txBody>
          <a:bodyPr/>
          <a:lstStyle/>
          <a:p>
            <a:r>
              <a:rPr lang="en-IN" sz="5400" b="1" u="sng" dirty="0">
                <a:cs typeface="Times New Roman" pitchFamily="18" charset="0"/>
              </a:rPr>
              <a:t>Process </a:t>
            </a:r>
            <a:r>
              <a:rPr lang="en-IN" sz="5400" b="1" u="sng" spc="-5" dirty="0">
                <a:solidFill>
                  <a:srgbClr val="FFFFFF"/>
                </a:solidFill>
                <a:cs typeface="Times New Roman" pitchFamily="18" charset="0"/>
              </a:rPr>
              <a:t>of</a:t>
            </a:r>
            <a:r>
              <a:rPr lang="en-IN" sz="4400" b="1" u="sng" dirty="0">
                <a:cs typeface="Times New Roman" pitchFamily="18" charset="0"/>
              </a:rPr>
              <a:t> Reg</a:t>
            </a:r>
            <a:r>
              <a:rPr lang="en-IN" sz="4400" b="1" u="sng" spc="-15" dirty="0">
                <a:cs typeface="Times New Roman" pitchFamily="18" charset="0"/>
              </a:rPr>
              <a:t>i</a:t>
            </a:r>
            <a:r>
              <a:rPr lang="en-IN" sz="4400" b="1" u="sng" dirty="0">
                <a:cs typeface="Times New Roman" pitchFamily="18" charset="0"/>
              </a:rPr>
              <a:t>stra</a:t>
            </a:r>
            <a:r>
              <a:rPr lang="en-IN" sz="4400" b="1" u="sng" spc="-15" dirty="0">
                <a:cs typeface="Times New Roman" pitchFamily="18" charset="0"/>
              </a:rPr>
              <a:t>t</a:t>
            </a:r>
            <a:r>
              <a:rPr lang="en-IN" sz="4400" b="1" u="sng" dirty="0">
                <a:cs typeface="Times New Roman" pitchFamily="18" charset="0"/>
              </a:rPr>
              <a:t>ion</a:t>
            </a:r>
            <a:endParaRPr lang="en-IN" dirty="0"/>
          </a:p>
        </p:txBody>
      </p:sp>
      <p:sp>
        <p:nvSpPr>
          <p:cNvPr id="5" name="Content Placeholder 4">
            <a:extLst>
              <a:ext uri="{FF2B5EF4-FFF2-40B4-BE49-F238E27FC236}">
                <a16:creationId xmlns:a16="http://schemas.microsoft.com/office/drawing/2014/main" id="{8FF472B6-55C6-4B10-8CA8-E229ED81E879}"/>
              </a:ext>
            </a:extLst>
          </p:cNvPr>
          <p:cNvSpPr>
            <a:spLocks noGrp="1"/>
          </p:cNvSpPr>
          <p:nvPr>
            <p:ph idx="1"/>
          </p:nvPr>
        </p:nvSpPr>
        <p:spPr/>
        <p:txBody>
          <a:bodyPr>
            <a:normAutofit fontScale="55000" lnSpcReduction="20000"/>
          </a:bodyPr>
          <a:lstStyle/>
          <a:p>
            <a:pPr marL="0" indent="0">
              <a:buNone/>
            </a:pPr>
            <a:r>
              <a:rPr lang="en-GB" sz="4500" dirty="0">
                <a:solidFill>
                  <a:srgbClr val="FFFFFF"/>
                </a:solidFill>
                <a:latin typeface="Arial MT"/>
                <a:cs typeface="Arial MT"/>
              </a:rPr>
              <a:t>3</a:t>
            </a:r>
            <a:r>
              <a:rPr lang="en-GB" sz="4700" dirty="0">
                <a:solidFill>
                  <a:srgbClr val="FFFFFF"/>
                </a:solidFill>
                <a:latin typeface="Arial MT"/>
                <a:cs typeface="Arial MT"/>
              </a:rPr>
              <a:t>. In</a:t>
            </a:r>
            <a:r>
              <a:rPr lang="en-GB" sz="4700" spc="200" dirty="0">
                <a:solidFill>
                  <a:srgbClr val="FFFFFF"/>
                </a:solidFill>
                <a:latin typeface="Arial MT"/>
                <a:cs typeface="Arial MT"/>
              </a:rPr>
              <a:t> </a:t>
            </a:r>
            <a:r>
              <a:rPr lang="en-GB" sz="4700" spc="-5" dirty="0">
                <a:solidFill>
                  <a:srgbClr val="FFFFFF"/>
                </a:solidFill>
                <a:latin typeface="Arial MT"/>
                <a:cs typeface="Arial MT"/>
              </a:rPr>
              <a:t>case</a:t>
            </a:r>
            <a:r>
              <a:rPr lang="en-GB" sz="4700" spc="204" dirty="0">
                <a:solidFill>
                  <a:srgbClr val="FFFFFF"/>
                </a:solidFill>
                <a:latin typeface="Arial MT"/>
                <a:cs typeface="Arial MT"/>
              </a:rPr>
              <a:t> </a:t>
            </a:r>
            <a:r>
              <a:rPr lang="en-GB" sz="4700" dirty="0">
                <a:solidFill>
                  <a:srgbClr val="FFFFFF"/>
                </a:solidFill>
                <a:latin typeface="Arial MT"/>
                <a:cs typeface="Arial MT"/>
              </a:rPr>
              <a:t>Commissioner</a:t>
            </a:r>
            <a:r>
              <a:rPr lang="en-GB" sz="4700" spc="200" dirty="0">
                <a:solidFill>
                  <a:srgbClr val="FFFFFF"/>
                </a:solidFill>
                <a:latin typeface="Arial MT"/>
                <a:cs typeface="Arial MT"/>
              </a:rPr>
              <a:t> </a:t>
            </a:r>
            <a:r>
              <a:rPr lang="en-GB" sz="4700" spc="-5" dirty="0">
                <a:solidFill>
                  <a:srgbClr val="FFFFFF"/>
                </a:solidFill>
                <a:latin typeface="Arial MT"/>
                <a:cs typeface="Arial MT"/>
              </a:rPr>
              <a:t>or</a:t>
            </a:r>
            <a:r>
              <a:rPr lang="en-GB" sz="4700" spc="195" dirty="0">
                <a:solidFill>
                  <a:srgbClr val="FFFFFF"/>
                </a:solidFill>
                <a:latin typeface="Arial MT"/>
                <a:cs typeface="Arial MT"/>
              </a:rPr>
              <a:t> </a:t>
            </a:r>
            <a:r>
              <a:rPr lang="en-GB" sz="4700" dirty="0">
                <a:solidFill>
                  <a:srgbClr val="FFFFFF"/>
                </a:solidFill>
                <a:latin typeface="Arial MT"/>
                <a:cs typeface="Arial MT"/>
              </a:rPr>
              <a:t>Principal</a:t>
            </a:r>
            <a:r>
              <a:rPr lang="en-GB" sz="4700" spc="200" dirty="0">
                <a:solidFill>
                  <a:srgbClr val="FFFFFF"/>
                </a:solidFill>
                <a:latin typeface="Arial MT"/>
                <a:cs typeface="Arial MT"/>
              </a:rPr>
              <a:t> </a:t>
            </a:r>
            <a:r>
              <a:rPr lang="en-GB" sz="4700" dirty="0">
                <a:solidFill>
                  <a:srgbClr val="FFFFFF"/>
                </a:solidFill>
                <a:latin typeface="Arial MT"/>
                <a:cs typeface="Arial MT"/>
              </a:rPr>
              <a:t>Commissioner </a:t>
            </a:r>
            <a:r>
              <a:rPr lang="en-GB" sz="4700" spc="-650" dirty="0">
                <a:solidFill>
                  <a:srgbClr val="FFFFFF"/>
                </a:solidFill>
                <a:latin typeface="Arial MT"/>
                <a:cs typeface="Arial MT"/>
              </a:rPr>
              <a:t> </a:t>
            </a:r>
            <a:r>
              <a:rPr lang="en-GB" sz="4700" spc="-5" dirty="0">
                <a:solidFill>
                  <a:srgbClr val="FFFFFF"/>
                </a:solidFill>
                <a:latin typeface="Arial MT"/>
                <a:cs typeface="Arial MT"/>
              </a:rPr>
              <a:t>thinks</a:t>
            </a:r>
            <a:r>
              <a:rPr lang="en-GB" sz="4700" spc="254" dirty="0">
                <a:solidFill>
                  <a:srgbClr val="FFFFFF"/>
                </a:solidFill>
                <a:latin typeface="Arial MT"/>
                <a:cs typeface="Arial MT"/>
              </a:rPr>
              <a:t> </a:t>
            </a:r>
            <a:r>
              <a:rPr lang="en-GB" sz="4700" spc="-5" dirty="0">
                <a:solidFill>
                  <a:srgbClr val="FFFFFF"/>
                </a:solidFill>
                <a:latin typeface="Arial MT"/>
                <a:cs typeface="Arial MT"/>
              </a:rPr>
              <a:t>necessary</a:t>
            </a:r>
            <a:r>
              <a:rPr lang="en-GB" sz="4700" spc="265" dirty="0">
                <a:solidFill>
                  <a:srgbClr val="FFFFFF"/>
                </a:solidFill>
                <a:latin typeface="Arial MT"/>
                <a:cs typeface="Arial MT"/>
              </a:rPr>
              <a:t> </a:t>
            </a:r>
            <a:r>
              <a:rPr lang="en-GB" sz="4700" spc="-5" dirty="0">
                <a:solidFill>
                  <a:srgbClr val="FFFFFF"/>
                </a:solidFill>
                <a:latin typeface="Arial MT"/>
                <a:cs typeface="Arial MT"/>
              </a:rPr>
              <a:t>in</a:t>
            </a:r>
            <a:r>
              <a:rPr lang="en-GB" sz="4700" spc="260" dirty="0">
                <a:solidFill>
                  <a:srgbClr val="FFFFFF"/>
                </a:solidFill>
                <a:latin typeface="Arial MT"/>
                <a:cs typeface="Arial MT"/>
              </a:rPr>
              <a:t> </a:t>
            </a:r>
            <a:r>
              <a:rPr lang="en-GB" sz="4700" dirty="0">
                <a:solidFill>
                  <a:srgbClr val="FFFFFF"/>
                </a:solidFill>
                <a:latin typeface="Arial MT"/>
                <a:cs typeface="Arial MT"/>
              </a:rPr>
              <a:t>order</a:t>
            </a:r>
            <a:r>
              <a:rPr lang="en-GB" sz="4700" spc="270" dirty="0">
                <a:solidFill>
                  <a:srgbClr val="FFFFFF"/>
                </a:solidFill>
                <a:latin typeface="Arial MT"/>
                <a:cs typeface="Arial MT"/>
              </a:rPr>
              <a:t> </a:t>
            </a:r>
            <a:r>
              <a:rPr lang="en-GB" sz="4700" dirty="0">
                <a:solidFill>
                  <a:srgbClr val="FFFFFF"/>
                </a:solidFill>
                <a:latin typeface="Arial MT"/>
                <a:cs typeface="Arial MT"/>
              </a:rPr>
              <a:t>to</a:t>
            </a:r>
            <a:r>
              <a:rPr lang="en-GB" sz="4700" spc="254" dirty="0">
                <a:solidFill>
                  <a:srgbClr val="FFFFFF"/>
                </a:solidFill>
                <a:latin typeface="Arial MT"/>
                <a:cs typeface="Arial MT"/>
              </a:rPr>
              <a:t> </a:t>
            </a:r>
            <a:r>
              <a:rPr lang="en-GB" sz="4700" spc="-5" dirty="0">
                <a:solidFill>
                  <a:srgbClr val="FFFFFF"/>
                </a:solidFill>
                <a:latin typeface="Arial MT"/>
                <a:cs typeface="Arial MT"/>
              </a:rPr>
              <a:t>satisfy</a:t>
            </a:r>
            <a:r>
              <a:rPr lang="en-GB" sz="4700" spc="270" dirty="0">
                <a:solidFill>
                  <a:srgbClr val="FFFFFF"/>
                </a:solidFill>
                <a:latin typeface="Arial MT"/>
                <a:cs typeface="Arial MT"/>
              </a:rPr>
              <a:t> </a:t>
            </a:r>
            <a:r>
              <a:rPr lang="en-GB" sz="4700" spc="-5" dirty="0">
                <a:solidFill>
                  <a:srgbClr val="FFFFFF"/>
                </a:solidFill>
                <a:latin typeface="Arial MT"/>
                <a:cs typeface="Arial MT"/>
              </a:rPr>
              <a:t>himself</a:t>
            </a:r>
            <a:r>
              <a:rPr lang="en-GB" sz="4700" spc="265" dirty="0">
                <a:solidFill>
                  <a:srgbClr val="FFFFFF"/>
                </a:solidFill>
                <a:latin typeface="Arial MT"/>
                <a:cs typeface="Arial MT"/>
              </a:rPr>
              <a:t> </a:t>
            </a:r>
            <a:r>
              <a:rPr lang="en-GB" sz="4700" spc="-10" dirty="0">
                <a:solidFill>
                  <a:srgbClr val="FFFFFF"/>
                </a:solidFill>
                <a:latin typeface="Arial MT"/>
                <a:cs typeface="Arial MT"/>
              </a:rPr>
              <a:t>about </a:t>
            </a:r>
            <a:r>
              <a:rPr lang="en-IN" sz="4700" spc="-5" dirty="0">
                <a:solidFill>
                  <a:srgbClr val="FFFFFF"/>
                </a:solidFill>
                <a:latin typeface="Arial MT"/>
                <a:cs typeface="Arial MT"/>
              </a:rPr>
              <a:t>the genuineness</a:t>
            </a:r>
            <a:r>
              <a:rPr lang="en-GB" sz="4700" spc="-5" dirty="0">
                <a:solidFill>
                  <a:srgbClr val="FFFFFF"/>
                </a:solidFill>
                <a:latin typeface="Arial MT"/>
                <a:cs typeface="Arial MT"/>
              </a:rPr>
              <a:t> o</a:t>
            </a:r>
            <a:r>
              <a:rPr lang="en-GB" sz="4700" dirty="0">
                <a:solidFill>
                  <a:srgbClr val="FFFFFF"/>
                </a:solidFill>
                <a:latin typeface="Arial MT"/>
                <a:cs typeface="Arial MT"/>
              </a:rPr>
              <a:t>f </a:t>
            </a:r>
            <a:r>
              <a:rPr lang="en-GB" sz="4700" spc="-5" dirty="0">
                <a:solidFill>
                  <a:srgbClr val="FFFFFF"/>
                </a:solidFill>
                <a:latin typeface="Arial MT"/>
                <a:cs typeface="Arial MT"/>
              </a:rPr>
              <a:t>activiti</a:t>
            </a:r>
            <a:r>
              <a:rPr lang="en-GB" sz="4700" spc="-15" dirty="0">
                <a:solidFill>
                  <a:srgbClr val="FFFFFF"/>
                </a:solidFill>
                <a:latin typeface="Arial MT"/>
                <a:cs typeface="Arial MT"/>
              </a:rPr>
              <a:t>e</a:t>
            </a:r>
            <a:r>
              <a:rPr lang="en-GB" sz="4700" dirty="0">
                <a:solidFill>
                  <a:srgbClr val="FFFFFF"/>
                </a:solidFill>
                <a:latin typeface="Arial MT"/>
                <a:cs typeface="Arial MT"/>
              </a:rPr>
              <a:t>s </a:t>
            </a:r>
            <a:r>
              <a:rPr lang="en-GB" sz="4700" spc="-5" dirty="0">
                <a:solidFill>
                  <a:srgbClr val="FFFFFF"/>
                </a:solidFill>
                <a:latin typeface="Arial MT"/>
                <a:cs typeface="Arial MT"/>
              </a:rPr>
              <a:t>o</a:t>
            </a:r>
            <a:r>
              <a:rPr lang="en-GB" sz="4700" dirty="0">
                <a:solidFill>
                  <a:srgbClr val="FFFFFF"/>
                </a:solidFill>
                <a:latin typeface="Arial MT"/>
                <a:cs typeface="Arial MT"/>
              </a:rPr>
              <a:t>f the trust </a:t>
            </a:r>
            <a:r>
              <a:rPr lang="en-GB" sz="4700" spc="-10" dirty="0">
                <a:solidFill>
                  <a:srgbClr val="FFFFFF"/>
                </a:solidFill>
                <a:latin typeface="Arial MT"/>
                <a:cs typeface="Arial MT"/>
              </a:rPr>
              <a:t>or </a:t>
            </a:r>
            <a:r>
              <a:rPr lang="en-IN" sz="4700" spc="-5" dirty="0">
                <a:solidFill>
                  <a:srgbClr val="FFFFFF"/>
                </a:solidFill>
                <a:latin typeface="Arial MT"/>
                <a:cs typeface="Arial MT"/>
              </a:rPr>
              <a:t>i</a:t>
            </a:r>
            <a:r>
              <a:rPr lang="en-IN" sz="4700" spc="-15" dirty="0">
                <a:solidFill>
                  <a:srgbClr val="FFFFFF"/>
                </a:solidFill>
                <a:latin typeface="Arial MT"/>
                <a:cs typeface="Arial MT"/>
              </a:rPr>
              <a:t>n</a:t>
            </a:r>
            <a:r>
              <a:rPr lang="en-IN" sz="4700" dirty="0">
                <a:solidFill>
                  <a:srgbClr val="FFFFFF"/>
                </a:solidFill>
                <a:latin typeface="Arial MT"/>
                <a:cs typeface="Arial MT"/>
              </a:rPr>
              <a:t>stitut</a:t>
            </a:r>
            <a:r>
              <a:rPr lang="en-IN" sz="4700" spc="-5" dirty="0">
                <a:solidFill>
                  <a:srgbClr val="FFFFFF"/>
                </a:solidFill>
                <a:latin typeface="Arial MT"/>
                <a:cs typeface="Arial MT"/>
              </a:rPr>
              <a:t>io</a:t>
            </a:r>
            <a:r>
              <a:rPr lang="en-IN" sz="4700" dirty="0">
                <a:solidFill>
                  <a:srgbClr val="FFFFFF"/>
                </a:solidFill>
                <a:latin typeface="Arial MT"/>
                <a:cs typeface="Arial MT"/>
              </a:rPr>
              <a:t>n,</a:t>
            </a:r>
          </a:p>
          <a:p>
            <a:pPr marL="0" indent="0">
              <a:buNone/>
            </a:pPr>
            <a:endParaRPr lang="en-IN" sz="4700" dirty="0">
              <a:solidFill>
                <a:srgbClr val="FFFFFF"/>
              </a:solidFill>
              <a:latin typeface="Arial MT"/>
              <a:cs typeface="Arial MT"/>
            </a:endParaRPr>
          </a:p>
          <a:p>
            <a:pPr marL="0" indent="0">
              <a:buNone/>
            </a:pPr>
            <a:r>
              <a:rPr lang="en-IN" sz="4700" dirty="0">
                <a:solidFill>
                  <a:srgbClr val="FFFFFF"/>
                </a:solidFill>
                <a:latin typeface="Arial MT"/>
                <a:cs typeface="Arial MT"/>
              </a:rPr>
              <a:t> t</a:t>
            </a:r>
            <a:r>
              <a:rPr lang="en-IN" sz="4700" spc="-10" dirty="0">
                <a:solidFill>
                  <a:srgbClr val="FFFFFF"/>
                </a:solidFill>
                <a:latin typeface="Arial MT"/>
                <a:cs typeface="Arial MT"/>
              </a:rPr>
              <a:t>h</a:t>
            </a:r>
            <a:r>
              <a:rPr lang="en-IN" sz="4700" spc="-5" dirty="0">
                <a:solidFill>
                  <a:srgbClr val="FFFFFF"/>
                </a:solidFill>
                <a:latin typeface="Arial MT"/>
                <a:cs typeface="Arial MT"/>
              </a:rPr>
              <a:t>e </a:t>
            </a:r>
            <a:r>
              <a:rPr lang="en-IN" sz="4700" dirty="0">
                <a:solidFill>
                  <a:srgbClr val="FFFFFF"/>
                </a:solidFill>
                <a:latin typeface="Arial MT"/>
                <a:cs typeface="Arial MT"/>
              </a:rPr>
              <a:t>co</a:t>
            </a:r>
            <a:r>
              <a:rPr lang="en-IN" sz="4700" spc="5" dirty="0">
                <a:solidFill>
                  <a:srgbClr val="FFFFFF"/>
                </a:solidFill>
                <a:latin typeface="Arial MT"/>
                <a:cs typeface="Arial MT"/>
              </a:rPr>
              <a:t>m</a:t>
            </a:r>
            <a:r>
              <a:rPr lang="en-IN" sz="4700" dirty="0">
                <a:solidFill>
                  <a:srgbClr val="FFFFFF"/>
                </a:solidFill>
                <a:latin typeface="Arial MT"/>
                <a:cs typeface="Arial MT"/>
              </a:rPr>
              <a:t>p</a:t>
            </a:r>
            <a:r>
              <a:rPr lang="en-IN" sz="4700" spc="-5" dirty="0">
                <a:solidFill>
                  <a:srgbClr val="FFFFFF"/>
                </a:solidFill>
                <a:latin typeface="Arial MT"/>
                <a:cs typeface="Arial MT"/>
              </a:rPr>
              <a:t>lian</a:t>
            </a:r>
            <a:r>
              <a:rPr lang="en-IN" sz="4700" dirty="0">
                <a:solidFill>
                  <a:srgbClr val="FFFFFF"/>
                </a:solidFill>
                <a:latin typeface="Arial MT"/>
                <a:cs typeface="Arial MT"/>
              </a:rPr>
              <a:t>c</a:t>
            </a:r>
            <a:r>
              <a:rPr lang="en-IN" sz="4700" spc="-5" dirty="0">
                <a:solidFill>
                  <a:srgbClr val="FFFFFF"/>
                </a:solidFill>
                <a:latin typeface="Arial MT"/>
                <a:cs typeface="Arial MT"/>
              </a:rPr>
              <a:t>e o</a:t>
            </a:r>
            <a:r>
              <a:rPr lang="en-IN" sz="4700" dirty="0">
                <a:solidFill>
                  <a:srgbClr val="FFFFFF"/>
                </a:solidFill>
                <a:latin typeface="Arial MT"/>
                <a:cs typeface="Arial MT"/>
              </a:rPr>
              <a:t>f </a:t>
            </a:r>
            <a:r>
              <a:rPr lang="en-IN" sz="4700" spc="-5" dirty="0">
                <a:solidFill>
                  <a:srgbClr val="FFFFFF"/>
                </a:solidFill>
                <a:latin typeface="Arial MT"/>
                <a:cs typeface="Arial MT"/>
              </a:rPr>
              <a:t>such</a:t>
            </a:r>
            <a:r>
              <a:rPr lang="en-IN" sz="4700" spc="-5" dirty="0">
                <a:latin typeface="Arial MT"/>
                <a:cs typeface="Arial MT"/>
              </a:rPr>
              <a:t> </a:t>
            </a:r>
            <a:r>
              <a:rPr lang="en-GB" sz="4700" dirty="0">
                <a:solidFill>
                  <a:srgbClr val="FFFFFF"/>
                </a:solidFill>
                <a:latin typeface="Arial MT"/>
                <a:cs typeface="Arial MT"/>
              </a:rPr>
              <a:t>requirements </a:t>
            </a:r>
            <a:r>
              <a:rPr lang="en-GB" sz="4700" spc="-5" dirty="0">
                <a:solidFill>
                  <a:srgbClr val="FFFFFF"/>
                </a:solidFill>
                <a:latin typeface="Arial MT"/>
                <a:cs typeface="Arial MT"/>
              </a:rPr>
              <a:t>of any other law</a:t>
            </a:r>
          </a:p>
          <a:p>
            <a:pPr marL="0" indent="0">
              <a:buNone/>
            </a:pPr>
            <a:endParaRPr lang="en-GB" sz="4700" spc="-5" dirty="0">
              <a:solidFill>
                <a:srgbClr val="FFFFFF"/>
              </a:solidFill>
              <a:latin typeface="Arial MT"/>
              <a:cs typeface="Arial MT"/>
            </a:endParaRPr>
          </a:p>
          <a:p>
            <a:pPr marL="0" indent="0">
              <a:buNone/>
            </a:pPr>
            <a:r>
              <a:rPr lang="en-GB" sz="4700" spc="-5" dirty="0">
                <a:solidFill>
                  <a:srgbClr val="FFFFFF"/>
                </a:solidFill>
                <a:latin typeface="Arial MT"/>
                <a:cs typeface="Arial MT"/>
              </a:rPr>
              <a:t> </a:t>
            </a:r>
            <a:r>
              <a:rPr lang="en-GB" sz="4700" dirty="0">
                <a:solidFill>
                  <a:srgbClr val="FFFFFF"/>
                </a:solidFill>
                <a:latin typeface="Arial MT"/>
                <a:cs typeface="Arial MT"/>
              </a:rPr>
              <a:t>for the time </a:t>
            </a:r>
            <a:r>
              <a:rPr lang="en-GB" sz="4700" spc="-5" dirty="0">
                <a:solidFill>
                  <a:srgbClr val="FFFFFF"/>
                </a:solidFill>
                <a:latin typeface="Arial MT"/>
                <a:cs typeface="Arial MT"/>
              </a:rPr>
              <a:t>being </a:t>
            </a:r>
            <a:r>
              <a:rPr lang="en-GB" sz="4700" spc="-10" dirty="0">
                <a:solidFill>
                  <a:srgbClr val="FFFFFF"/>
                </a:solidFill>
                <a:latin typeface="Arial MT"/>
                <a:cs typeface="Arial MT"/>
              </a:rPr>
              <a:t>in </a:t>
            </a:r>
            <a:r>
              <a:rPr lang="en-GB" sz="4700" spc="-655" dirty="0">
                <a:solidFill>
                  <a:srgbClr val="FFFFFF"/>
                </a:solidFill>
                <a:latin typeface="Arial MT"/>
                <a:cs typeface="Arial MT"/>
              </a:rPr>
              <a:t> </a:t>
            </a:r>
            <a:r>
              <a:rPr lang="en-GB" sz="4700" spc="-5" dirty="0">
                <a:solidFill>
                  <a:srgbClr val="FFFFFF"/>
                </a:solidFill>
                <a:latin typeface="Arial MT"/>
                <a:cs typeface="Arial MT"/>
              </a:rPr>
              <a:t>force by the trust or institution </a:t>
            </a:r>
            <a:r>
              <a:rPr lang="en-GB" sz="4700" dirty="0">
                <a:solidFill>
                  <a:srgbClr val="FFFFFF"/>
                </a:solidFill>
                <a:latin typeface="Arial MT"/>
                <a:cs typeface="Arial MT"/>
              </a:rPr>
              <a:t>as </a:t>
            </a:r>
            <a:r>
              <a:rPr lang="en-GB" sz="4700" spc="-5" dirty="0">
                <a:solidFill>
                  <a:srgbClr val="FFFFFF"/>
                </a:solidFill>
                <a:latin typeface="Arial MT"/>
                <a:cs typeface="Arial MT"/>
              </a:rPr>
              <a:t>are</a:t>
            </a:r>
          </a:p>
          <a:p>
            <a:pPr marL="0" indent="0">
              <a:buNone/>
            </a:pPr>
            <a:r>
              <a:rPr lang="en-GB" sz="4700" spc="-5" dirty="0">
                <a:solidFill>
                  <a:srgbClr val="FFFFFF"/>
                </a:solidFill>
                <a:latin typeface="Arial MT"/>
                <a:cs typeface="Arial MT"/>
              </a:rPr>
              <a:t> </a:t>
            </a:r>
          </a:p>
          <a:p>
            <a:pPr marL="0" indent="0">
              <a:buNone/>
            </a:pPr>
            <a:r>
              <a:rPr lang="en-GB" sz="4700" spc="-5" dirty="0">
                <a:solidFill>
                  <a:srgbClr val="FFFFFF"/>
                </a:solidFill>
                <a:latin typeface="Arial MT"/>
                <a:cs typeface="Arial MT"/>
              </a:rPr>
              <a:t>material </a:t>
            </a:r>
            <a:r>
              <a:rPr lang="en-GB" sz="4700" dirty="0">
                <a:solidFill>
                  <a:srgbClr val="FFFFFF"/>
                </a:solidFill>
                <a:latin typeface="Arial MT"/>
                <a:cs typeface="Arial MT"/>
              </a:rPr>
              <a:t>for </a:t>
            </a:r>
            <a:r>
              <a:rPr lang="en-GB" sz="4700" spc="5" dirty="0">
                <a:solidFill>
                  <a:srgbClr val="FFFFFF"/>
                </a:solidFill>
                <a:latin typeface="Arial MT"/>
                <a:cs typeface="Arial MT"/>
              </a:rPr>
              <a:t> </a:t>
            </a:r>
            <a:r>
              <a:rPr lang="en-GB" sz="4700" dirty="0">
                <a:solidFill>
                  <a:srgbClr val="FFFFFF"/>
                </a:solidFill>
                <a:latin typeface="Arial MT"/>
                <a:cs typeface="Arial MT"/>
              </a:rPr>
              <a:t>the</a:t>
            </a:r>
            <a:r>
              <a:rPr lang="en-GB" sz="4700" spc="409" dirty="0">
                <a:solidFill>
                  <a:srgbClr val="FFFFFF"/>
                </a:solidFill>
                <a:latin typeface="Arial MT"/>
                <a:cs typeface="Arial MT"/>
              </a:rPr>
              <a:t> </a:t>
            </a:r>
            <a:r>
              <a:rPr lang="en-GB" sz="4700" spc="-5" dirty="0">
                <a:solidFill>
                  <a:srgbClr val="FFFFFF"/>
                </a:solidFill>
                <a:latin typeface="Arial MT"/>
                <a:cs typeface="Arial MT"/>
              </a:rPr>
              <a:t>purpose</a:t>
            </a:r>
            <a:r>
              <a:rPr lang="en-GB" sz="4700" spc="409" dirty="0">
                <a:solidFill>
                  <a:srgbClr val="FFFFFF"/>
                </a:solidFill>
                <a:latin typeface="Arial MT"/>
                <a:cs typeface="Arial MT"/>
              </a:rPr>
              <a:t> </a:t>
            </a:r>
            <a:r>
              <a:rPr lang="en-GB" sz="4700" spc="-5" dirty="0">
                <a:solidFill>
                  <a:srgbClr val="FFFFFF"/>
                </a:solidFill>
                <a:latin typeface="Arial MT"/>
                <a:cs typeface="Arial MT"/>
              </a:rPr>
              <a:t>of</a:t>
            </a:r>
            <a:r>
              <a:rPr lang="en-GB" sz="4700" spc="405" dirty="0">
                <a:solidFill>
                  <a:srgbClr val="FFFFFF"/>
                </a:solidFill>
                <a:latin typeface="Arial MT"/>
                <a:cs typeface="Arial MT"/>
              </a:rPr>
              <a:t> </a:t>
            </a:r>
            <a:r>
              <a:rPr lang="en-GB" sz="4700" spc="-5" dirty="0">
                <a:solidFill>
                  <a:srgbClr val="FFFFFF"/>
                </a:solidFill>
                <a:latin typeface="Arial MT"/>
                <a:cs typeface="Arial MT"/>
              </a:rPr>
              <a:t>achieving</a:t>
            </a:r>
            <a:r>
              <a:rPr lang="en-GB" sz="4700" spc="425" dirty="0">
                <a:solidFill>
                  <a:srgbClr val="FFFFFF"/>
                </a:solidFill>
                <a:latin typeface="Arial MT"/>
                <a:cs typeface="Arial MT"/>
              </a:rPr>
              <a:t> </a:t>
            </a:r>
            <a:r>
              <a:rPr lang="en-GB" sz="4700" dirty="0">
                <a:solidFill>
                  <a:srgbClr val="FFFFFF"/>
                </a:solidFill>
                <a:latin typeface="Arial MT"/>
                <a:cs typeface="Arial MT"/>
              </a:rPr>
              <a:t>its</a:t>
            </a:r>
            <a:r>
              <a:rPr lang="en-GB" sz="4700" spc="400" dirty="0">
                <a:solidFill>
                  <a:srgbClr val="FFFFFF"/>
                </a:solidFill>
                <a:latin typeface="Arial MT"/>
                <a:cs typeface="Arial MT"/>
              </a:rPr>
              <a:t> </a:t>
            </a:r>
            <a:r>
              <a:rPr lang="en-GB" sz="4700" spc="-5" dirty="0">
                <a:solidFill>
                  <a:srgbClr val="FFFFFF"/>
                </a:solidFill>
                <a:latin typeface="Arial MT"/>
                <a:cs typeface="Arial MT"/>
              </a:rPr>
              <a:t>objects,</a:t>
            </a:r>
          </a:p>
        </p:txBody>
      </p:sp>
      <p:sp>
        <p:nvSpPr>
          <p:cNvPr id="2" name="Footer Placeholder 1">
            <a:extLst>
              <a:ext uri="{FF2B5EF4-FFF2-40B4-BE49-F238E27FC236}">
                <a16:creationId xmlns:a16="http://schemas.microsoft.com/office/drawing/2014/main" id="{63EB495F-3DEA-4141-81B6-5704737D43DD}"/>
              </a:ext>
            </a:extLst>
          </p:cNvPr>
          <p:cNvSpPr>
            <a:spLocks noGrp="1"/>
          </p:cNvSpPr>
          <p:nvPr>
            <p:ph type="ftr" sz="quarter" idx="11"/>
          </p:nvPr>
        </p:nvSpPr>
        <p:spPr/>
        <p:txBody>
          <a:bodyPr/>
          <a:lstStyle/>
          <a:p>
            <a:r>
              <a:rPr lang="en-US"/>
              <a:t>CA P J JOHNEY B.Sc FCA</a:t>
            </a:r>
          </a:p>
        </p:txBody>
      </p:sp>
      <p:sp>
        <p:nvSpPr>
          <p:cNvPr id="3" name="Slide Number Placeholder 2">
            <a:extLst>
              <a:ext uri="{FF2B5EF4-FFF2-40B4-BE49-F238E27FC236}">
                <a16:creationId xmlns:a16="http://schemas.microsoft.com/office/drawing/2014/main" id="{28FA1D57-245D-4E1D-AEB0-DE051F433F40}"/>
              </a:ext>
            </a:extLst>
          </p:cNvPr>
          <p:cNvSpPr>
            <a:spLocks noGrp="1"/>
          </p:cNvSpPr>
          <p:nvPr>
            <p:ph type="sldNum" sz="quarter" idx="12"/>
          </p:nvPr>
        </p:nvSpPr>
        <p:spPr/>
        <p:txBody>
          <a:bodyPr/>
          <a:lstStyle/>
          <a:p>
            <a:fld id="{27CAFB24-C27C-4A95-A65A-B5BC303352B8}" type="slidenum">
              <a:rPr lang="en-US" smtClean="0"/>
              <a:pPr/>
              <a:t>47</a:t>
            </a:fld>
            <a:endParaRPr lang="en-US"/>
          </a:p>
        </p:txBody>
      </p:sp>
    </p:spTree>
    <p:extLst>
      <p:ext uri="{BB962C8B-B14F-4D97-AF65-F5344CB8AC3E}">
        <p14:creationId xmlns:p14="http://schemas.microsoft.com/office/powerpoint/2010/main" val="782007529"/>
      </p:ext>
    </p:extLst>
  </p:cSld>
  <p:clrMapOvr>
    <a:masterClrMapping/>
  </p:clrMapOvr>
  <p:transition>
    <p:sndAc>
      <p:stSnd>
        <p:snd r:embed="rId2" name="bell sound ppt.wav"/>
      </p:st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87E1F-BF87-4D9C-8F9C-0027858D6130}"/>
              </a:ext>
            </a:extLst>
          </p:cNvPr>
          <p:cNvSpPr>
            <a:spLocks noGrp="1"/>
          </p:cNvSpPr>
          <p:nvPr>
            <p:ph type="title"/>
          </p:nvPr>
        </p:nvSpPr>
        <p:spPr/>
        <p:txBody>
          <a:bodyPr/>
          <a:lstStyle/>
          <a:p>
            <a:r>
              <a:rPr lang="en-IN" sz="5400" b="1" u="sng" dirty="0">
                <a:cs typeface="Times New Roman" pitchFamily="18" charset="0"/>
              </a:rPr>
              <a:t>Process </a:t>
            </a:r>
            <a:r>
              <a:rPr lang="en-IN" sz="5400" b="1" u="sng" spc="-5" dirty="0">
                <a:solidFill>
                  <a:srgbClr val="FFFFFF"/>
                </a:solidFill>
                <a:cs typeface="Times New Roman" pitchFamily="18" charset="0"/>
              </a:rPr>
              <a:t>of</a:t>
            </a:r>
            <a:r>
              <a:rPr lang="en-IN" sz="4400" b="1" u="sng" dirty="0">
                <a:cs typeface="Times New Roman" pitchFamily="18" charset="0"/>
              </a:rPr>
              <a:t> Reg</a:t>
            </a:r>
            <a:r>
              <a:rPr lang="en-IN" sz="4400" b="1" u="sng" spc="-15" dirty="0">
                <a:cs typeface="Times New Roman" pitchFamily="18" charset="0"/>
              </a:rPr>
              <a:t>i</a:t>
            </a:r>
            <a:r>
              <a:rPr lang="en-IN" sz="4400" b="1" u="sng" dirty="0">
                <a:cs typeface="Times New Roman" pitchFamily="18" charset="0"/>
              </a:rPr>
              <a:t>stra</a:t>
            </a:r>
            <a:r>
              <a:rPr lang="en-IN" sz="4400" b="1" u="sng" spc="-15" dirty="0">
                <a:cs typeface="Times New Roman" pitchFamily="18" charset="0"/>
              </a:rPr>
              <a:t>t</a:t>
            </a:r>
            <a:r>
              <a:rPr lang="en-IN" sz="4400" b="1" u="sng" dirty="0">
                <a:cs typeface="Times New Roman" pitchFamily="18" charset="0"/>
              </a:rPr>
              <a:t>ion</a:t>
            </a:r>
            <a:endParaRPr lang="en-IN" dirty="0"/>
          </a:p>
        </p:txBody>
      </p:sp>
      <p:sp>
        <p:nvSpPr>
          <p:cNvPr id="3" name="Content Placeholder 2">
            <a:extLst>
              <a:ext uri="{FF2B5EF4-FFF2-40B4-BE49-F238E27FC236}">
                <a16:creationId xmlns:a16="http://schemas.microsoft.com/office/drawing/2014/main" id="{1A542CE0-7D11-4EBF-9E04-3134244C7AE1}"/>
              </a:ext>
            </a:extLst>
          </p:cNvPr>
          <p:cNvSpPr>
            <a:spLocks noGrp="1"/>
          </p:cNvSpPr>
          <p:nvPr>
            <p:ph idx="1"/>
          </p:nvPr>
        </p:nvSpPr>
        <p:spPr/>
        <p:txBody>
          <a:bodyPr>
            <a:normAutofit fontScale="92500" lnSpcReduction="20000"/>
          </a:bodyPr>
          <a:lstStyle/>
          <a:p>
            <a:pPr marL="0" indent="0">
              <a:buNone/>
            </a:pPr>
            <a:r>
              <a:rPr lang="en-GB" sz="3200" spc="-5" dirty="0">
                <a:solidFill>
                  <a:srgbClr val="FFFFFF"/>
                </a:solidFill>
                <a:latin typeface="Arial MT"/>
                <a:cs typeface="Arial MT"/>
              </a:rPr>
              <a:t>he</a:t>
            </a:r>
            <a:r>
              <a:rPr lang="en-GB" sz="3200" spc="409" dirty="0">
                <a:solidFill>
                  <a:srgbClr val="FFFFFF"/>
                </a:solidFill>
                <a:latin typeface="Arial MT"/>
                <a:cs typeface="Arial MT"/>
              </a:rPr>
              <a:t> </a:t>
            </a:r>
            <a:r>
              <a:rPr lang="en-GB" sz="3200" spc="-5" dirty="0">
                <a:solidFill>
                  <a:srgbClr val="FFFFFF"/>
                </a:solidFill>
                <a:latin typeface="Arial MT"/>
                <a:cs typeface="Arial MT"/>
              </a:rPr>
              <a:t>may</a:t>
            </a:r>
            <a:r>
              <a:rPr lang="en-GB" sz="3200" spc="415" dirty="0">
                <a:solidFill>
                  <a:srgbClr val="FFFFFF"/>
                </a:solidFill>
                <a:latin typeface="Arial MT"/>
                <a:cs typeface="Arial MT"/>
              </a:rPr>
              <a:t> </a:t>
            </a:r>
            <a:r>
              <a:rPr lang="en-GB" sz="3200" dirty="0">
                <a:solidFill>
                  <a:srgbClr val="FFFFFF"/>
                </a:solidFill>
                <a:latin typeface="Arial MT"/>
                <a:cs typeface="Arial MT"/>
              </a:rPr>
              <a:t>call </a:t>
            </a:r>
            <a:r>
              <a:rPr lang="en-GB" sz="3200" spc="-655" dirty="0">
                <a:solidFill>
                  <a:srgbClr val="FFFFFF"/>
                </a:solidFill>
                <a:latin typeface="Arial MT"/>
                <a:cs typeface="Arial MT"/>
              </a:rPr>
              <a:t> </a:t>
            </a:r>
            <a:r>
              <a:rPr lang="en-GB" sz="3200" dirty="0">
                <a:solidFill>
                  <a:srgbClr val="FFFFFF"/>
                </a:solidFill>
                <a:latin typeface="Arial MT"/>
                <a:cs typeface="Arial MT"/>
              </a:rPr>
              <a:t>for</a:t>
            </a:r>
            <a:r>
              <a:rPr lang="en-GB" sz="3200" spc="355" dirty="0">
                <a:solidFill>
                  <a:srgbClr val="FFFFFF"/>
                </a:solidFill>
                <a:latin typeface="Arial MT"/>
                <a:cs typeface="Arial MT"/>
              </a:rPr>
              <a:t> </a:t>
            </a:r>
            <a:r>
              <a:rPr lang="en-GB" sz="3200" spc="-5" dirty="0">
                <a:solidFill>
                  <a:srgbClr val="FFFFFF"/>
                </a:solidFill>
                <a:latin typeface="Arial MT"/>
                <a:cs typeface="Arial MT"/>
              </a:rPr>
              <a:t>such</a:t>
            </a:r>
            <a:r>
              <a:rPr lang="en-GB" sz="3200" spc="350" dirty="0">
                <a:solidFill>
                  <a:srgbClr val="FFFFFF"/>
                </a:solidFill>
                <a:latin typeface="Arial MT"/>
                <a:cs typeface="Arial MT"/>
              </a:rPr>
              <a:t> </a:t>
            </a:r>
            <a:r>
              <a:rPr lang="en-GB" sz="3200" spc="-5" dirty="0">
                <a:solidFill>
                  <a:srgbClr val="FFFFFF"/>
                </a:solidFill>
                <a:latin typeface="Arial MT"/>
                <a:cs typeface="Arial MT"/>
              </a:rPr>
              <a:t>documents</a:t>
            </a:r>
            <a:r>
              <a:rPr lang="en-GB" sz="3200" spc="360" dirty="0">
                <a:solidFill>
                  <a:srgbClr val="FFFFFF"/>
                </a:solidFill>
                <a:latin typeface="Arial MT"/>
                <a:cs typeface="Arial MT"/>
              </a:rPr>
              <a:t> </a:t>
            </a:r>
            <a:r>
              <a:rPr lang="en-GB" sz="3200" spc="-5" dirty="0">
                <a:solidFill>
                  <a:srgbClr val="FFFFFF"/>
                </a:solidFill>
                <a:latin typeface="Arial MT"/>
                <a:cs typeface="Arial MT"/>
              </a:rPr>
              <a:t>or</a:t>
            </a:r>
            <a:r>
              <a:rPr lang="en-GB" sz="3200" spc="360" dirty="0">
                <a:solidFill>
                  <a:srgbClr val="FFFFFF"/>
                </a:solidFill>
                <a:latin typeface="Arial MT"/>
                <a:cs typeface="Arial MT"/>
              </a:rPr>
              <a:t> </a:t>
            </a:r>
            <a:r>
              <a:rPr lang="en-GB" sz="3200" spc="-5" dirty="0">
                <a:solidFill>
                  <a:srgbClr val="FFFFFF"/>
                </a:solidFill>
                <a:latin typeface="Arial MT"/>
                <a:cs typeface="Arial MT"/>
              </a:rPr>
              <a:t>information</a:t>
            </a:r>
            <a:r>
              <a:rPr lang="en-GB" sz="3200" spc="365" dirty="0">
                <a:solidFill>
                  <a:srgbClr val="FFFFFF"/>
                </a:solidFill>
                <a:latin typeface="Arial MT"/>
                <a:cs typeface="Arial MT"/>
              </a:rPr>
              <a:t> </a:t>
            </a:r>
            <a:r>
              <a:rPr lang="en-GB" sz="3200" dirty="0">
                <a:solidFill>
                  <a:srgbClr val="FFFFFF"/>
                </a:solidFill>
                <a:latin typeface="Arial MT"/>
                <a:cs typeface="Arial MT"/>
              </a:rPr>
              <a:t>from</a:t>
            </a:r>
            <a:r>
              <a:rPr lang="en-GB" sz="3200" spc="340" dirty="0">
                <a:solidFill>
                  <a:srgbClr val="FFFFFF"/>
                </a:solidFill>
                <a:latin typeface="Arial MT"/>
                <a:cs typeface="Arial MT"/>
              </a:rPr>
              <a:t> </a:t>
            </a:r>
            <a:r>
              <a:rPr lang="en-GB" sz="3200" spc="-5" dirty="0">
                <a:solidFill>
                  <a:srgbClr val="FFFFFF"/>
                </a:solidFill>
                <a:latin typeface="Arial MT"/>
                <a:cs typeface="Arial MT"/>
              </a:rPr>
              <a:t>the</a:t>
            </a:r>
            <a:r>
              <a:rPr lang="en-GB" sz="3200" spc="355" dirty="0">
                <a:solidFill>
                  <a:srgbClr val="FFFFFF"/>
                </a:solidFill>
                <a:latin typeface="Arial MT"/>
                <a:cs typeface="Arial MT"/>
              </a:rPr>
              <a:t> </a:t>
            </a:r>
            <a:r>
              <a:rPr lang="en-GB" sz="3200" dirty="0">
                <a:solidFill>
                  <a:srgbClr val="FFFFFF"/>
                </a:solidFill>
                <a:latin typeface="Arial MT"/>
                <a:cs typeface="Arial MT"/>
              </a:rPr>
              <a:t>trust </a:t>
            </a:r>
            <a:r>
              <a:rPr lang="en-GB" sz="3200" spc="-655" dirty="0">
                <a:solidFill>
                  <a:srgbClr val="FFFFFF"/>
                </a:solidFill>
                <a:latin typeface="Arial MT"/>
                <a:cs typeface="Arial MT"/>
              </a:rPr>
              <a:t> </a:t>
            </a:r>
            <a:r>
              <a:rPr lang="en-GB" sz="3200" spc="-5" dirty="0">
                <a:solidFill>
                  <a:srgbClr val="FFFFFF"/>
                </a:solidFill>
                <a:latin typeface="Arial MT"/>
                <a:cs typeface="Arial MT"/>
              </a:rPr>
              <a:t>or</a:t>
            </a:r>
            <a:r>
              <a:rPr lang="en-GB" sz="3200" dirty="0">
                <a:solidFill>
                  <a:srgbClr val="FFFFFF"/>
                </a:solidFill>
                <a:latin typeface="Arial MT"/>
                <a:cs typeface="Arial MT"/>
              </a:rPr>
              <a:t> </a:t>
            </a:r>
            <a:r>
              <a:rPr lang="en-GB" sz="3200" spc="-5" dirty="0">
                <a:solidFill>
                  <a:srgbClr val="FFFFFF"/>
                </a:solidFill>
                <a:latin typeface="Arial MT"/>
                <a:cs typeface="Arial MT"/>
              </a:rPr>
              <a:t>institution</a:t>
            </a:r>
            <a:r>
              <a:rPr lang="en-GB" sz="3200" dirty="0">
                <a:solidFill>
                  <a:srgbClr val="FFFFFF"/>
                </a:solidFill>
                <a:latin typeface="Arial MT"/>
                <a:cs typeface="Arial MT"/>
              </a:rPr>
              <a:t> </a:t>
            </a:r>
            <a:r>
              <a:rPr lang="en-GB" sz="3200" spc="-5" dirty="0">
                <a:solidFill>
                  <a:srgbClr val="FFFFFF"/>
                </a:solidFill>
                <a:latin typeface="Arial MT"/>
                <a:cs typeface="Arial MT"/>
              </a:rPr>
              <a:t>or</a:t>
            </a:r>
            <a:r>
              <a:rPr lang="en-GB" sz="3200" dirty="0">
                <a:solidFill>
                  <a:srgbClr val="FFFFFF"/>
                </a:solidFill>
                <a:latin typeface="Arial MT"/>
                <a:cs typeface="Arial MT"/>
              </a:rPr>
              <a:t> </a:t>
            </a:r>
            <a:r>
              <a:rPr lang="en-GB" sz="3200" spc="-5" dirty="0">
                <a:solidFill>
                  <a:srgbClr val="FFFFFF"/>
                </a:solidFill>
                <a:latin typeface="Arial MT"/>
                <a:cs typeface="Arial MT"/>
              </a:rPr>
              <a:t>make</a:t>
            </a:r>
            <a:r>
              <a:rPr lang="en-GB" sz="3200" dirty="0">
                <a:solidFill>
                  <a:srgbClr val="FFFFFF"/>
                </a:solidFill>
                <a:latin typeface="Arial MT"/>
                <a:cs typeface="Arial MT"/>
              </a:rPr>
              <a:t> </a:t>
            </a:r>
            <a:r>
              <a:rPr lang="en-GB" sz="3200" spc="-5" dirty="0">
                <a:solidFill>
                  <a:srgbClr val="FFFFFF"/>
                </a:solidFill>
                <a:latin typeface="Arial MT"/>
                <a:cs typeface="Arial MT"/>
              </a:rPr>
              <a:t>such </a:t>
            </a:r>
            <a:r>
              <a:rPr lang="en-GB" sz="3200" dirty="0">
                <a:solidFill>
                  <a:srgbClr val="FFFFFF"/>
                </a:solidFill>
                <a:latin typeface="Arial MT"/>
                <a:cs typeface="Arial MT"/>
              </a:rPr>
              <a:t>inquiries.</a:t>
            </a:r>
          </a:p>
          <a:p>
            <a:pPr marL="0" indent="0">
              <a:buNone/>
            </a:pPr>
            <a:endParaRPr lang="en-GB" sz="3200" dirty="0">
              <a:solidFill>
                <a:srgbClr val="FFFFFF"/>
              </a:solidFill>
              <a:latin typeface="Arial MT"/>
              <a:cs typeface="Arial MT"/>
            </a:endParaRPr>
          </a:p>
          <a:p>
            <a:pPr marL="0" indent="0">
              <a:buNone/>
            </a:pPr>
            <a:r>
              <a:rPr lang="en-GB" sz="3200" dirty="0">
                <a:solidFill>
                  <a:srgbClr val="FFFFFF"/>
                </a:solidFill>
                <a:latin typeface="Arial MT"/>
                <a:cs typeface="Arial MT"/>
              </a:rPr>
              <a:t> </a:t>
            </a:r>
            <a:r>
              <a:rPr lang="en-GB" sz="3200" spc="-5" dirty="0">
                <a:solidFill>
                  <a:srgbClr val="FFFFFF"/>
                </a:solidFill>
                <a:latin typeface="Arial MT"/>
                <a:cs typeface="Arial MT"/>
              </a:rPr>
              <a:t>If he</a:t>
            </a:r>
            <a:r>
              <a:rPr lang="en-GB" sz="3200" spc="655" dirty="0">
                <a:solidFill>
                  <a:srgbClr val="FFFFFF"/>
                </a:solidFill>
                <a:latin typeface="Arial MT"/>
                <a:cs typeface="Arial MT"/>
              </a:rPr>
              <a:t> </a:t>
            </a:r>
            <a:r>
              <a:rPr lang="en-GB" sz="3200" dirty="0">
                <a:solidFill>
                  <a:srgbClr val="FFFFFF"/>
                </a:solidFill>
                <a:latin typeface="Arial MT"/>
                <a:cs typeface="Arial MT"/>
              </a:rPr>
              <a:t>is </a:t>
            </a:r>
            <a:r>
              <a:rPr lang="en-GB" sz="3200" spc="-5" dirty="0">
                <a:solidFill>
                  <a:srgbClr val="FFFFFF"/>
                </a:solidFill>
                <a:latin typeface="Arial MT"/>
                <a:cs typeface="Arial MT"/>
              </a:rPr>
              <a:t>still </a:t>
            </a:r>
            <a:r>
              <a:rPr lang="en-GB" sz="3200" spc="-655" dirty="0">
                <a:solidFill>
                  <a:srgbClr val="FFFFFF"/>
                </a:solidFill>
                <a:latin typeface="Arial MT"/>
                <a:cs typeface="Arial MT"/>
              </a:rPr>
              <a:t> </a:t>
            </a:r>
            <a:r>
              <a:rPr lang="en-GB" sz="3200" spc="-5" dirty="0">
                <a:solidFill>
                  <a:srgbClr val="FFFFFF"/>
                </a:solidFill>
                <a:latin typeface="Arial MT"/>
                <a:cs typeface="Arial MT"/>
              </a:rPr>
              <a:t>not so satisfied, he </a:t>
            </a:r>
            <a:r>
              <a:rPr lang="en-GB" sz="3200" dirty="0">
                <a:solidFill>
                  <a:srgbClr val="FFFFFF"/>
                </a:solidFill>
                <a:latin typeface="Arial MT"/>
                <a:cs typeface="Arial MT"/>
              </a:rPr>
              <a:t>may </a:t>
            </a:r>
            <a:r>
              <a:rPr lang="en-GB" sz="3200" spc="-5" dirty="0">
                <a:solidFill>
                  <a:srgbClr val="FFFFFF"/>
                </a:solidFill>
                <a:latin typeface="Arial MT"/>
                <a:cs typeface="Arial MT"/>
              </a:rPr>
              <a:t>pass an order </a:t>
            </a:r>
            <a:r>
              <a:rPr lang="en-GB" sz="3200" dirty="0">
                <a:solidFill>
                  <a:srgbClr val="FFFFFF"/>
                </a:solidFill>
                <a:latin typeface="Arial MT"/>
                <a:cs typeface="Arial MT"/>
              </a:rPr>
              <a:t>in writing </a:t>
            </a:r>
            <a:r>
              <a:rPr lang="en-GB" sz="3200" spc="5" dirty="0">
                <a:solidFill>
                  <a:srgbClr val="FFFFFF"/>
                </a:solidFill>
                <a:latin typeface="Arial MT"/>
                <a:cs typeface="Arial MT"/>
              </a:rPr>
              <a:t> </a:t>
            </a:r>
            <a:r>
              <a:rPr lang="en-GB" sz="3200" dirty="0">
                <a:solidFill>
                  <a:srgbClr val="FFFFFF"/>
                </a:solidFill>
                <a:latin typeface="Arial MT"/>
                <a:cs typeface="Arial MT"/>
              </a:rPr>
              <a:t>rejecting such application and </a:t>
            </a:r>
            <a:r>
              <a:rPr lang="en-GB" sz="3200" spc="-5" dirty="0">
                <a:solidFill>
                  <a:srgbClr val="FFFFFF"/>
                </a:solidFill>
                <a:latin typeface="Arial MT"/>
                <a:cs typeface="Arial MT"/>
              </a:rPr>
              <a:t>also </a:t>
            </a:r>
            <a:r>
              <a:rPr lang="en-GB" sz="3200" dirty="0">
                <a:solidFill>
                  <a:srgbClr val="FFFFFF"/>
                </a:solidFill>
                <a:latin typeface="Arial MT"/>
                <a:cs typeface="Arial MT"/>
              </a:rPr>
              <a:t>cancelling its </a:t>
            </a:r>
            <a:r>
              <a:rPr lang="en-GB" sz="3200" spc="5" dirty="0">
                <a:solidFill>
                  <a:srgbClr val="FFFFFF"/>
                </a:solidFill>
                <a:latin typeface="Arial MT"/>
                <a:cs typeface="Arial MT"/>
              </a:rPr>
              <a:t> </a:t>
            </a:r>
            <a:r>
              <a:rPr lang="en-GB" sz="3200" spc="-5" dirty="0">
                <a:solidFill>
                  <a:srgbClr val="FFFFFF"/>
                </a:solidFill>
                <a:latin typeface="Arial MT"/>
                <a:cs typeface="Arial MT"/>
              </a:rPr>
              <a:t>registration</a:t>
            </a:r>
            <a:r>
              <a:rPr lang="en-GB" sz="3200" dirty="0">
                <a:solidFill>
                  <a:srgbClr val="FFFFFF"/>
                </a:solidFill>
                <a:latin typeface="Arial MT"/>
                <a:cs typeface="Arial MT"/>
              </a:rPr>
              <a:t> </a:t>
            </a:r>
            <a:r>
              <a:rPr lang="en-GB" sz="3200" spc="-5" dirty="0">
                <a:solidFill>
                  <a:srgbClr val="FFFFFF"/>
                </a:solidFill>
                <a:latin typeface="Arial MT"/>
                <a:cs typeface="Arial MT"/>
              </a:rPr>
              <a:t>after</a:t>
            </a:r>
            <a:r>
              <a:rPr lang="en-GB" sz="3200" dirty="0">
                <a:solidFill>
                  <a:srgbClr val="FFFFFF"/>
                </a:solidFill>
                <a:latin typeface="Arial MT"/>
                <a:cs typeface="Arial MT"/>
              </a:rPr>
              <a:t> providing</a:t>
            </a:r>
            <a:r>
              <a:rPr lang="en-GB" sz="3200" spc="5" dirty="0">
                <a:solidFill>
                  <a:srgbClr val="FFFFFF"/>
                </a:solidFill>
                <a:latin typeface="Arial MT"/>
                <a:cs typeface="Arial MT"/>
              </a:rPr>
              <a:t> </a:t>
            </a:r>
          </a:p>
          <a:p>
            <a:pPr marL="0" indent="0">
              <a:buNone/>
            </a:pPr>
            <a:endParaRPr lang="en-GB" sz="3200" spc="-5" dirty="0">
              <a:solidFill>
                <a:srgbClr val="FFFFFF"/>
              </a:solidFill>
              <a:latin typeface="Arial MT"/>
              <a:cs typeface="Arial MT"/>
            </a:endParaRPr>
          </a:p>
          <a:p>
            <a:pPr marL="0" indent="0">
              <a:buNone/>
            </a:pPr>
            <a:r>
              <a:rPr lang="en-GB" sz="3200" spc="-5" dirty="0">
                <a:solidFill>
                  <a:srgbClr val="FFFFFF"/>
                </a:solidFill>
                <a:latin typeface="Arial MT"/>
                <a:cs typeface="Arial MT"/>
              </a:rPr>
              <a:t>a</a:t>
            </a:r>
            <a:r>
              <a:rPr lang="en-GB" sz="3200" dirty="0">
                <a:solidFill>
                  <a:srgbClr val="FFFFFF"/>
                </a:solidFill>
                <a:latin typeface="Arial MT"/>
                <a:cs typeface="Arial MT"/>
              </a:rPr>
              <a:t> reasonable </a:t>
            </a:r>
            <a:r>
              <a:rPr lang="en-GB" sz="3200" spc="5" dirty="0">
                <a:solidFill>
                  <a:srgbClr val="FFFFFF"/>
                </a:solidFill>
                <a:latin typeface="Arial MT"/>
                <a:cs typeface="Arial MT"/>
              </a:rPr>
              <a:t> </a:t>
            </a:r>
            <a:r>
              <a:rPr lang="en-GB" sz="3200" spc="-5" dirty="0">
                <a:solidFill>
                  <a:srgbClr val="FFFFFF"/>
                </a:solidFill>
                <a:latin typeface="Arial MT"/>
                <a:cs typeface="Arial MT"/>
              </a:rPr>
              <a:t>opportunity</a:t>
            </a:r>
            <a:r>
              <a:rPr lang="en-GB" sz="3200" spc="20" dirty="0">
                <a:solidFill>
                  <a:srgbClr val="FFFFFF"/>
                </a:solidFill>
                <a:latin typeface="Arial MT"/>
                <a:cs typeface="Arial MT"/>
              </a:rPr>
              <a:t> </a:t>
            </a:r>
            <a:r>
              <a:rPr lang="en-GB" sz="3200" spc="-5" dirty="0">
                <a:solidFill>
                  <a:srgbClr val="FFFFFF"/>
                </a:solidFill>
                <a:latin typeface="Arial MT"/>
                <a:cs typeface="Arial MT"/>
              </a:rPr>
              <a:t>of being</a:t>
            </a:r>
            <a:r>
              <a:rPr lang="en-GB" sz="3200" spc="20" dirty="0">
                <a:solidFill>
                  <a:srgbClr val="FFFFFF"/>
                </a:solidFill>
                <a:latin typeface="Arial MT"/>
                <a:cs typeface="Arial MT"/>
              </a:rPr>
              <a:t> </a:t>
            </a:r>
            <a:r>
              <a:rPr lang="en-GB" sz="3200" spc="-5" dirty="0">
                <a:solidFill>
                  <a:srgbClr val="FFFFFF"/>
                </a:solidFill>
                <a:latin typeface="Arial MT"/>
                <a:cs typeface="Arial MT"/>
              </a:rPr>
              <a:t>heard</a:t>
            </a:r>
            <a:r>
              <a:rPr lang="en-GB" sz="3200" spc="5" dirty="0">
                <a:solidFill>
                  <a:srgbClr val="FFFFFF"/>
                </a:solidFill>
                <a:latin typeface="Arial MT"/>
                <a:cs typeface="Arial MT"/>
              </a:rPr>
              <a:t> </a:t>
            </a:r>
            <a:r>
              <a:rPr lang="en-GB" sz="3200" dirty="0">
                <a:solidFill>
                  <a:srgbClr val="FFFFFF"/>
                </a:solidFill>
                <a:latin typeface="Arial MT"/>
                <a:cs typeface="Arial MT"/>
              </a:rPr>
              <a:t>to</a:t>
            </a:r>
            <a:r>
              <a:rPr lang="en-GB" sz="3200" spc="-10" dirty="0">
                <a:solidFill>
                  <a:srgbClr val="FFFFFF"/>
                </a:solidFill>
                <a:latin typeface="Arial MT"/>
                <a:cs typeface="Arial MT"/>
              </a:rPr>
              <a:t> </a:t>
            </a:r>
            <a:r>
              <a:rPr lang="en-GB" sz="3200" spc="-5" dirty="0">
                <a:solidFill>
                  <a:srgbClr val="FFFFFF"/>
                </a:solidFill>
                <a:latin typeface="Arial MT"/>
                <a:cs typeface="Arial MT"/>
              </a:rPr>
              <a:t>applicant.</a:t>
            </a:r>
            <a:endParaRPr lang="en-GB" sz="3200" dirty="0">
              <a:latin typeface="Arial MT"/>
              <a:cs typeface="Arial MT"/>
            </a:endParaRPr>
          </a:p>
          <a:p>
            <a:endParaRPr lang="en-IN" dirty="0"/>
          </a:p>
        </p:txBody>
      </p:sp>
      <p:sp>
        <p:nvSpPr>
          <p:cNvPr id="4" name="Footer Placeholder 3">
            <a:extLst>
              <a:ext uri="{FF2B5EF4-FFF2-40B4-BE49-F238E27FC236}">
                <a16:creationId xmlns:a16="http://schemas.microsoft.com/office/drawing/2014/main" id="{010A7976-37E3-460E-8F15-D27DA8D7DA1A}"/>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7DB20A45-DBFE-4D43-A2E3-B1315E7A03D7}"/>
              </a:ext>
            </a:extLst>
          </p:cNvPr>
          <p:cNvSpPr>
            <a:spLocks noGrp="1"/>
          </p:cNvSpPr>
          <p:nvPr>
            <p:ph type="sldNum" sz="quarter" idx="12"/>
          </p:nvPr>
        </p:nvSpPr>
        <p:spPr/>
        <p:txBody>
          <a:bodyPr/>
          <a:lstStyle/>
          <a:p>
            <a:fld id="{27CAFB24-C27C-4A95-A65A-B5BC303352B8}" type="slidenum">
              <a:rPr lang="en-US" smtClean="0"/>
              <a:pPr/>
              <a:t>48</a:t>
            </a:fld>
            <a:endParaRPr lang="en-US"/>
          </a:p>
        </p:txBody>
      </p:sp>
    </p:spTree>
    <p:extLst>
      <p:ext uri="{BB962C8B-B14F-4D97-AF65-F5344CB8AC3E}">
        <p14:creationId xmlns:p14="http://schemas.microsoft.com/office/powerpoint/2010/main" val="1727618147"/>
      </p:ext>
    </p:extLst>
  </p:cSld>
  <p:clrMapOvr>
    <a:masterClrMapping/>
  </p:clrMapOvr>
  <p:transition>
    <p:sndAc>
      <p:stSnd>
        <p:snd r:embed="rId2" name="bell sound ppt.wav"/>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765150-908A-4C57-AF74-7BA70DBFF2D6}"/>
              </a:ext>
            </a:extLst>
          </p:cNvPr>
          <p:cNvSpPr>
            <a:spLocks noGrp="1"/>
          </p:cNvSpPr>
          <p:nvPr>
            <p:ph type="title"/>
          </p:nvPr>
        </p:nvSpPr>
        <p:spPr/>
        <p:txBody>
          <a:bodyPr/>
          <a:lstStyle/>
          <a:p>
            <a:r>
              <a:rPr lang="en-IN" sz="5400" b="1" u="sng" dirty="0">
                <a:cs typeface="Times New Roman" pitchFamily="18" charset="0"/>
              </a:rPr>
              <a:t>Process </a:t>
            </a:r>
            <a:r>
              <a:rPr lang="en-IN" sz="5400" b="1" u="sng" spc="-5" dirty="0">
                <a:solidFill>
                  <a:srgbClr val="FFFFFF"/>
                </a:solidFill>
                <a:cs typeface="Times New Roman" pitchFamily="18" charset="0"/>
              </a:rPr>
              <a:t>of</a:t>
            </a:r>
            <a:r>
              <a:rPr lang="en-IN" sz="4400" b="1" u="sng" dirty="0">
                <a:cs typeface="Times New Roman" pitchFamily="18" charset="0"/>
              </a:rPr>
              <a:t> Reg</a:t>
            </a:r>
            <a:r>
              <a:rPr lang="en-IN" sz="4400" b="1" u="sng" spc="-15" dirty="0">
                <a:cs typeface="Times New Roman" pitchFamily="18" charset="0"/>
              </a:rPr>
              <a:t>i</a:t>
            </a:r>
            <a:r>
              <a:rPr lang="en-IN" sz="4400" b="1" u="sng" dirty="0">
                <a:cs typeface="Times New Roman" pitchFamily="18" charset="0"/>
              </a:rPr>
              <a:t>stra</a:t>
            </a:r>
            <a:r>
              <a:rPr lang="en-IN" sz="4400" b="1" u="sng" spc="-15" dirty="0">
                <a:cs typeface="Times New Roman" pitchFamily="18" charset="0"/>
              </a:rPr>
              <a:t>t</a:t>
            </a:r>
            <a:r>
              <a:rPr lang="en-IN" sz="4400" b="1" u="sng" dirty="0">
                <a:cs typeface="Times New Roman" pitchFamily="18" charset="0"/>
              </a:rPr>
              <a:t>ion</a:t>
            </a:r>
            <a:endParaRPr lang="en-IN" dirty="0"/>
          </a:p>
        </p:txBody>
      </p:sp>
      <p:sp>
        <p:nvSpPr>
          <p:cNvPr id="5" name="Content Placeholder 4">
            <a:extLst>
              <a:ext uri="{FF2B5EF4-FFF2-40B4-BE49-F238E27FC236}">
                <a16:creationId xmlns:a16="http://schemas.microsoft.com/office/drawing/2014/main" id="{BE51BDB8-EA12-417B-8065-3460F0CD70DA}"/>
              </a:ext>
            </a:extLst>
          </p:cNvPr>
          <p:cNvSpPr>
            <a:spLocks noGrp="1"/>
          </p:cNvSpPr>
          <p:nvPr>
            <p:ph idx="1"/>
          </p:nvPr>
        </p:nvSpPr>
        <p:spPr/>
        <p:txBody>
          <a:bodyPr>
            <a:normAutofit fontScale="70000" lnSpcReduction="20000"/>
          </a:bodyPr>
          <a:lstStyle/>
          <a:p>
            <a:pPr marL="0" marR="5080" indent="0" algn="just">
              <a:lnSpc>
                <a:spcPct val="107000"/>
              </a:lnSpc>
              <a:spcBef>
                <a:spcPts val="95"/>
              </a:spcBef>
              <a:buNone/>
            </a:pPr>
            <a:r>
              <a:rPr lang="en-GB" sz="3200" spc="-5" dirty="0">
                <a:solidFill>
                  <a:srgbClr val="FFFFFF"/>
                </a:solidFill>
                <a:latin typeface="Arial MT"/>
                <a:cs typeface="Arial MT"/>
              </a:rPr>
              <a:t>4</a:t>
            </a:r>
            <a:r>
              <a:rPr lang="en-GB" sz="3400" spc="-5" dirty="0">
                <a:solidFill>
                  <a:srgbClr val="FFFFFF"/>
                </a:solidFill>
                <a:latin typeface="Arial MT"/>
                <a:cs typeface="Arial MT"/>
              </a:rPr>
              <a:t>. If, at any point of </a:t>
            </a:r>
            <a:r>
              <a:rPr lang="en-GB" sz="3400" dirty="0">
                <a:solidFill>
                  <a:srgbClr val="FFFFFF"/>
                </a:solidFill>
                <a:latin typeface="Arial MT"/>
                <a:cs typeface="Arial MT"/>
              </a:rPr>
              <a:t>time, </a:t>
            </a:r>
            <a:r>
              <a:rPr lang="en-GB" sz="3400" spc="-5" dirty="0">
                <a:solidFill>
                  <a:srgbClr val="FFFFFF"/>
                </a:solidFill>
                <a:latin typeface="Arial MT"/>
                <a:cs typeface="Arial MT"/>
              </a:rPr>
              <a:t>it is noticed </a:t>
            </a:r>
            <a:r>
              <a:rPr lang="en-GB" sz="3400" dirty="0">
                <a:solidFill>
                  <a:srgbClr val="FFFFFF"/>
                </a:solidFill>
                <a:latin typeface="Arial MT"/>
                <a:cs typeface="Arial MT"/>
              </a:rPr>
              <a:t>that </a:t>
            </a:r>
            <a:r>
              <a:rPr lang="en-GB" sz="3400" spc="-5" dirty="0">
                <a:solidFill>
                  <a:srgbClr val="FFFFFF"/>
                </a:solidFill>
                <a:latin typeface="Arial MT"/>
                <a:cs typeface="Arial MT"/>
              </a:rPr>
              <a:t>Form No. 10A </a:t>
            </a:r>
            <a:r>
              <a:rPr lang="en-GB" sz="3400" dirty="0">
                <a:solidFill>
                  <a:srgbClr val="FFFFFF"/>
                </a:solidFill>
                <a:latin typeface="Arial MT"/>
                <a:cs typeface="Arial MT"/>
              </a:rPr>
              <a:t> </a:t>
            </a:r>
            <a:r>
              <a:rPr lang="en-GB" sz="3400" spc="-5" dirty="0">
                <a:solidFill>
                  <a:srgbClr val="FFFFFF"/>
                </a:solidFill>
                <a:latin typeface="Arial MT"/>
                <a:cs typeface="Arial MT"/>
              </a:rPr>
              <a:t>has</a:t>
            </a:r>
            <a:r>
              <a:rPr lang="en-GB" sz="3400" dirty="0">
                <a:solidFill>
                  <a:srgbClr val="FFFFFF"/>
                </a:solidFill>
                <a:latin typeface="Arial MT"/>
                <a:cs typeface="Arial MT"/>
              </a:rPr>
              <a:t> </a:t>
            </a:r>
            <a:r>
              <a:rPr lang="en-GB" sz="3400" spc="-5" dirty="0">
                <a:solidFill>
                  <a:srgbClr val="FFFFFF"/>
                </a:solidFill>
                <a:latin typeface="Arial MT"/>
                <a:cs typeface="Arial MT"/>
              </a:rPr>
              <a:t>not</a:t>
            </a:r>
            <a:r>
              <a:rPr lang="en-GB" sz="3400" dirty="0">
                <a:solidFill>
                  <a:srgbClr val="FFFFFF"/>
                </a:solidFill>
                <a:latin typeface="Arial MT"/>
                <a:cs typeface="Arial MT"/>
              </a:rPr>
              <a:t> </a:t>
            </a:r>
            <a:r>
              <a:rPr lang="en-GB" sz="3400" spc="-5" dirty="0">
                <a:solidFill>
                  <a:srgbClr val="FFFFFF"/>
                </a:solidFill>
                <a:latin typeface="Arial MT"/>
                <a:cs typeface="Arial MT"/>
              </a:rPr>
              <a:t>been</a:t>
            </a:r>
            <a:r>
              <a:rPr lang="en-GB" sz="3400" dirty="0">
                <a:solidFill>
                  <a:srgbClr val="FFFFFF"/>
                </a:solidFill>
                <a:latin typeface="Arial MT"/>
                <a:cs typeface="Arial MT"/>
              </a:rPr>
              <a:t> </a:t>
            </a:r>
            <a:r>
              <a:rPr lang="en-GB" sz="3400" spc="-5" dirty="0">
                <a:solidFill>
                  <a:srgbClr val="FFFFFF"/>
                </a:solidFill>
                <a:latin typeface="Arial MT"/>
                <a:cs typeface="Arial MT"/>
              </a:rPr>
              <a:t>duly</a:t>
            </a:r>
            <a:r>
              <a:rPr lang="en-GB" sz="3400" dirty="0">
                <a:solidFill>
                  <a:srgbClr val="FFFFFF"/>
                </a:solidFill>
                <a:latin typeface="Arial MT"/>
                <a:cs typeface="Arial MT"/>
              </a:rPr>
              <a:t> </a:t>
            </a:r>
            <a:r>
              <a:rPr lang="en-GB" sz="3400" spc="-5" dirty="0">
                <a:solidFill>
                  <a:srgbClr val="FFFFFF"/>
                </a:solidFill>
                <a:latin typeface="Arial MT"/>
                <a:cs typeface="Arial MT"/>
              </a:rPr>
              <a:t>filled</a:t>
            </a:r>
            <a:r>
              <a:rPr lang="en-GB" sz="3400" dirty="0">
                <a:solidFill>
                  <a:srgbClr val="FFFFFF"/>
                </a:solidFill>
                <a:latin typeface="Arial MT"/>
                <a:cs typeface="Arial MT"/>
              </a:rPr>
              <a:t> </a:t>
            </a:r>
            <a:r>
              <a:rPr lang="en-GB" sz="3400" spc="-5" dirty="0">
                <a:solidFill>
                  <a:srgbClr val="FFFFFF"/>
                </a:solidFill>
                <a:latin typeface="Arial MT"/>
                <a:cs typeface="Arial MT"/>
              </a:rPr>
              <a:t>in</a:t>
            </a:r>
            <a:r>
              <a:rPr lang="en-GB" sz="3400" dirty="0">
                <a:solidFill>
                  <a:srgbClr val="FFFFFF"/>
                </a:solidFill>
                <a:latin typeface="Arial MT"/>
                <a:cs typeface="Arial MT"/>
              </a:rPr>
              <a:t> </a:t>
            </a:r>
            <a:r>
              <a:rPr lang="en-GB" sz="3400" spc="-5" dirty="0">
                <a:solidFill>
                  <a:srgbClr val="FFFFFF"/>
                </a:solidFill>
                <a:latin typeface="Arial MT"/>
                <a:cs typeface="Arial MT"/>
              </a:rPr>
              <a:t>by</a:t>
            </a:r>
            <a:r>
              <a:rPr lang="en-GB" sz="3400" dirty="0">
                <a:solidFill>
                  <a:srgbClr val="FFFFFF"/>
                </a:solidFill>
                <a:latin typeface="Arial MT"/>
                <a:cs typeface="Arial MT"/>
              </a:rPr>
              <a:t> </a:t>
            </a:r>
            <a:r>
              <a:rPr lang="en-GB" sz="3400" spc="-5" dirty="0">
                <a:solidFill>
                  <a:srgbClr val="FFFFFF"/>
                </a:solidFill>
                <a:latin typeface="Arial MT"/>
                <a:cs typeface="Arial MT"/>
              </a:rPr>
              <a:t>not</a:t>
            </a:r>
            <a:r>
              <a:rPr lang="en-GB" sz="3400" dirty="0">
                <a:solidFill>
                  <a:srgbClr val="FFFFFF"/>
                </a:solidFill>
                <a:latin typeface="Arial MT"/>
                <a:cs typeface="Arial MT"/>
              </a:rPr>
              <a:t> </a:t>
            </a:r>
            <a:r>
              <a:rPr lang="en-GB" sz="3400" spc="-5" dirty="0">
                <a:solidFill>
                  <a:srgbClr val="FFFFFF"/>
                </a:solidFill>
                <a:latin typeface="Arial MT"/>
                <a:cs typeface="Arial MT"/>
              </a:rPr>
              <a:t>providing,</a:t>
            </a:r>
            <a:r>
              <a:rPr lang="en-GB" sz="3400" spc="655" dirty="0">
                <a:solidFill>
                  <a:srgbClr val="FFFFFF"/>
                </a:solidFill>
                <a:latin typeface="Arial MT"/>
                <a:cs typeface="Arial MT"/>
              </a:rPr>
              <a:t> </a:t>
            </a:r>
            <a:r>
              <a:rPr lang="en-GB" sz="3400" spc="-5" dirty="0">
                <a:solidFill>
                  <a:srgbClr val="FFFFFF"/>
                </a:solidFill>
                <a:latin typeface="Arial MT"/>
                <a:cs typeface="Arial MT"/>
              </a:rPr>
              <a:t>fully </a:t>
            </a:r>
            <a:r>
              <a:rPr lang="en-GB" sz="3400" dirty="0">
                <a:solidFill>
                  <a:srgbClr val="FFFFFF"/>
                </a:solidFill>
                <a:latin typeface="Arial MT"/>
                <a:cs typeface="Arial MT"/>
              </a:rPr>
              <a:t>or </a:t>
            </a:r>
            <a:r>
              <a:rPr lang="en-GB" sz="3400" spc="-655" dirty="0">
                <a:solidFill>
                  <a:srgbClr val="FFFFFF"/>
                </a:solidFill>
                <a:latin typeface="Arial MT"/>
                <a:cs typeface="Arial MT"/>
              </a:rPr>
              <a:t> </a:t>
            </a:r>
            <a:r>
              <a:rPr lang="en-GB" sz="3400" spc="-30" dirty="0">
                <a:solidFill>
                  <a:srgbClr val="FFFFFF"/>
                </a:solidFill>
                <a:latin typeface="Arial MT"/>
                <a:cs typeface="Arial MT"/>
              </a:rPr>
              <a:t>partly, </a:t>
            </a:r>
            <a:r>
              <a:rPr lang="en-GB" sz="3400" spc="-5" dirty="0">
                <a:solidFill>
                  <a:srgbClr val="FFFFFF"/>
                </a:solidFill>
                <a:latin typeface="Arial MT"/>
                <a:cs typeface="Arial MT"/>
              </a:rPr>
              <a:t>or </a:t>
            </a:r>
            <a:r>
              <a:rPr lang="en-GB" sz="3400" spc="-10" dirty="0">
                <a:solidFill>
                  <a:srgbClr val="FFFFFF"/>
                </a:solidFill>
                <a:latin typeface="Arial MT"/>
                <a:cs typeface="Arial MT"/>
              </a:rPr>
              <a:t>by </a:t>
            </a:r>
            <a:r>
              <a:rPr lang="en-GB" sz="3400" spc="-5" dirty="0">
                <a:solidFill>
                  <a:srgbClr val="FFFFFF"/>
                </a:solidFill>
                <a:latin typeface="Arial MT"/>
                <a:cs typeface="Arial MT"/>
              </a:rPr>
              <a:t>providing false or incorrect information </a:t>
            </a:r>
            <a:r>
              <a:rPr lang="en-GB" sz="3400" spc="-10" dirty="0">
                <a:solidFill>
                  <a:srgbClr val="FFFFFF"/>
                </a:solidFill>
                <a:latin typeface="Arial MT"/>
                <a:cs typeface="Arial MT"/>
              </a:rPr>
              <a:t>or </a:t>
            </a:r>
            <a:r>
              <a:rPr lang="en-GB" sz="3400" spc="-5" dirty="0">
                <a:solidFill>
                  <a:srgbClr val="FFFFFF"/>
                </a:solidFill>
                <a:latin typeface="Arial MT"/>
                <a:cs typeface="Arial MT"/>
              </a:rPr>
              <a:t> documents</a:t>
            </a:r>
            <a:r>
              <a:rPr lang="en-GB" sz="3400" dirty="0">
                <a:solidFill>
                  <a:srgbClr val="FFFFFF"/>
                </a:solidFill>
                <a:latin typeface="Arial MT"/>
                <a:cs typeface="Arial MT"/>
              </a:rPr>
              <a:t> </a:t>
            </a:r>
            <a:r>
              <a:rPr lang="en-GB" sz="3400" spc="-5" dirty="0">
                <a:solidFill>
                  <a:srgbClr val="FFFFFF"/>
                </a:solidFill>
                <a:latin typeface="Arial MT"/>
                <a:cs typeface="Arial MT"/>
              </a:rPr>
              <a:t>required</a:t>
            </a:r>
            <a:r>
              <a:rPr lang="en-GB" sz="3400" dirty="0">
                <a:solidFill>
                  <a:srgbClr val="FFFFFF"/>
                </a:solidFill>
                <a:latin typeface="Arial MT"/>
                <a:cs typeface="Arial MT"/>
              </a:rPr>
              <a:t> </a:t>
            </a:r>
            <a:r>
              <a:rPr lang="en-GB" sz="3400" spc="-5" dirty="0">
                <a:solidFill>
                  <a:srgbClr val="FFFFFF"/>
                </a:solidFill>
                <a:latin typeface="Arial MT"/>
                <a:cs typeface="Arial MT"/>
              </a:rPr>
              <a:t>or</a:t>
            </a:r>
            <a:r>
              <a:rPr lang="en-GB" sz="3400" dirty="0">
                <a:solidFill>
                  <a:srgbClr val="FFFFFF"/>
                </a:solidFill>
                <a:latin typeface="Arial MT"/>
                <a:cs typeface="Arial MT"/>
              </a:rPr>
              <a:t> </a:t>
            </a:r>
            <a:r>
              <a:rPr lang="en-GB" sz="3400" spc="-5" dirty="0">
                <a:solidFill>
                  <a:srgbClr val="FFFFFF"/>
                </a:solidFill>
                <a:latin typeface="Arial MT"/>
                <a:cs typeface="Arial MT"/>
              </a:rPr>
              <a:t>by</a:t>
            </a:r>
            <a:r>
              <a:rPr lang="en-GB" sz="3400" dirty="0">
                <a:solidFill>
                  <a:srgbClr val="FFFFFF"/>
                </a:solidFill>
                <a:latin typeface="Arial MT"/>
                <a:cs typeface="Arial MT"/>
              </a:rPr>
              <a:t> </a:t>
            </a:r>
            <a:r>
              <a:rPr lang="en-GB" sz="3400" spc="-5" dirty="0">
                <a:solidFill>
                  <a:srgbClr val="FFFFFF"/>
                </a:solidFill>
                <a:latin typeface="Arial MT"/>
                <a:cs typeface="Arial MT"/>
              </a:rPr>
              <a:t>not</a:t>
            </a:r>
            <a:r>
              <a:rPr lang="en-GB" sz="3400" dirty="0">
                <a:solidFill>
                  <a:srgbClr val="FFFFFF"/>
                </a:solidFill>
                <a:latin typeface="Arial MT"/>
                <a:cs typeface="Arial MT"/>
              </a:rPr>
              <a:t> </a:t>
            </a:r>
            <a:r>
              <a:rPr lang="en-GB" sz="3400" spc="-5" dirty="0">
                <a:solidFill>
                  <a:srgbClr val="FFFFFF"/>
                </a:solidFill>
                <a:latin typeface="Arial MT"/>
                <a:cs typeface="Arial MT"/>
              </a:rPr>
              <a:t>complying</a:t>
            </a:r>
            <a:r>
              <a:rPr lang="en-GB" sz="3400" dirty="0">
                <a:solidFill>
                  <a:srgbClr val="FFFFFF"/>
                </a:solidFill>
                <a:latin typeface="Arial MT"/>
                <a:cs typeface="Arial MT"/>
              </a:rPr>
              <a:t> </a:t>
            </a:r>
            <a:r>
              <a:rPr lang="en-GB" sz="3400" spc="-5" dirty="0">
                <a:solidFill>
                  <a:srgbClr val="FFFFFF"/>
                </a:solidFill>
                <a:latin typeface="Arial MT"/>
                <a:cs typeface="Arial MT"/>
              </a:rPr>
              <a:t>with</a:t>
            </a:r>
            <a:r>
              <a:rPr lang="en-GB" sz="3400" dirty="0">
                <a:solidFill>
                  <a:srgbClr val="FFFFFF"/>
                </a:solidFill>
                <a:latin typeface="Arial MT"/>
                <a:cs typeface="Arial MT"/>
              </a:rPr>
              <a:t> </a:t>
            </a:r>
            <a:r>
              <a:rPr lang="en-GB" sz="3400" spc="-5" dirty="0">
                <a:solidFill>
                  <a:srgbClr val="FFFFFF"/>
                </a:solidFill>
                <a:latin typeface="Arial MT"/>
                <a:cs typeface="Arial MT"/>
              </a:rPr>
              <a:t>the </a:t>
            </a:r>
            <a:r>
              <a:rPr lang="en-GB" sz="3400" dirty="0">
                <a:solidFill>
                  <a:srgbClr val="FFFFFF"/>
                </a:solidFill>
                <a:latin typeface="Arial MT"/>
                <a:cs typeface="Arial MT"/>
              </a:rPr>
              <a:t> requirements</a:t>
            </a:r>
            <a:r>
              <a:rPr lang="en-GB" sz="3400" spc="5" dirty="0">
                <a:solidFill>
                  <a:srgbClr val="FFFFFF"/>
                </a:solidFill>
                <a:latin typeface="Arial MT"/>
                <a:cs typeface="Arial MT"/>
              </a:rPr>
              <a:t> </a:t>
            </a:r>
            <a:r>
              <a:rPr lang="en-GB" sz="3400" dirty="0">
                <a:solidFill>
                  <a:srgbClr val="FFFFFF"/>
                </a:solidFill>
                <a:latin typeface="Arial MT"/>
                <a:cs typeface="Arial MT"/>
              </a:rPr>
              <a:t>rules,</a:t>
            </a:r>
            <a:r>
              <a:rPr lang="en-GB" sz="3400" spc="5" dirty="0">
                <a:solidFill>
                  <a:srgbClr val="FFFFFF"/>
                </a:solidFill>
                <a:latin typeface="Arial MT"/>
                <a:cs typeface="Arial MT"/>
              </a:rPr>
              <a:t> </a:t>
            </a:r>
          </a:p>
          <a:p>
            <a:pPr marL="0" marR="5080" indent="0" algn="just">
              <a:lnSpc>
                <a:spcPct val="107000"/>
              </a:lnSpc>
              <a:spcBef>
                <a:spcPts val="95"/>
              </a:spcBef>
              <a:buNone/>
            </a:pPr>
            <a:endParaRPr lang="en-GB" sz="3400" spc="5" dirty="0">
              <a:solidFill>
                <a:srgbClr val="FFFFFF"/>
              </a:solidFill>
              <a:latin typeface="Arial MT"/>
              <a:cs typeface="Arial MT"/>
            </a:endParaRPr>
          </a:p>
          <a:p>
            <a:pPr marL="0" marR="5080" indent="0" algn="just">
              <a:lnSpc>
                <a:spcPct val="107000"/>
              </a:lnSpc>
              <a:spcBef>
                <a:spcPts val="95"/>
              </a:spcBef>
              <a:buNone/>
            </a:pPr>
            <a:r>
              <a:rPr lang="en-GB" sz="3400" spc="-5" dirty="0">
                <a:solidFill>
                  <a:srgbClr val="FFFFFF"/>
                </a:solidFill>
                <a:latin typeface="Arial MT"/>
                <a:cs typeface="Arial MT"/>
              </a:rPr>
              <a:t>the</a:t>
            </a:r>
            <a:r>
              <a:rPr lang="en-GB" sz="3400" dirty="0">
                <a:solidFill>
                  <a:srgbClr val="FFFFFF"/>
                </a:solidFill>
                <a:latin typeface="Arial MT"/>
                <a:cs typeface="Arial MT"/>
              </a:rPr>
              <a:t> Principal</a:t>
            </a:r>
            <a:r>
              <a:rPr lang="en-GB" sz="3400" spc="5" dirty="0">
                <a:solidFill>
                  <a:srgbClr val="FFFFFF"/>
                </a:solidFill>
                <a:latin typeface="Arial MT"/>
                <a:cs typeface="Arial MT"/>
              </a:rPr>
              <a:t> </a:t>
            </a:r>
            <a:r>
              <a:rPr lang="en-GB" sz="3400" dirty="0">
                <a:solidFill>
                  <a:srgbClr val="FFFFFF"/>
                </a:solidFill>
                <a:latin typeface="Arial MT"/>
                <a:cs typeface="Arial MT"/>
              </a:rPr>
              <a:t>Commissioner</a:t>
            </a:r>
            <a:r>
              <a:rPr lang="en-GB" sz="3400" spc="5" dirty="0">
                <a:solidFill>
                  <a:srgbClr val="FFFFFF"/>
                </a:solidFill>
                <a:latin typeface="Arial MT"/>
                <a:cs typeface="Arial MT"/>
              </a:rPr>
              <a:t> </a:t>
            </a:r>
            <a:r>
              <a:rPr lang="en-GB" sz="3400" spc="-5" dirty="0">
                <a:solidFill>
                  <a:srgbClr val="FFFFFF"/>
                </a:solidFill>
                <a:latin typeface="Arial MT"/>
                <a:cs typeface="Arial MT"/>
              </a:rPr>
              <a:t>or </a:t>
            </a:r>
            <a:r>
              <a:rPr lang="en-GB" sz="3400" dirty="0">
                <a:solidFill>
                  <a:srgbClr val="FFFFFF"/>
                </a:solidFill>
                <a:latin typeface="Arial MT"/>
                <a:cs typeface="Arial MT"/>
              </a:rPr>
              <a:t> </a:t>
            </a:r>
            <a:r>
              <a:rPr lang="en-GB" sz="3400" spc="-10" dirty="0">
                <a:solidFill>
                  <a:srgbClr val="FFFFFF"/>
                </a:solidFill>
                <a:latin typeface="Arial MT"/>
                <a:cs typeface="Arial MT"/>
              </a:rPr>
              <a:t>Commissioner, </a:t>
            </a:r>
            <a:r>
              <a:rPr lang="en-GB" sz="3400" b="1" spc="-5" dirty="0">
                <a:solidFill>
                  <a:srgbClr val="FFFFFF"/>
                </a:solidFill>
                <a:latin typeface="Arial"/>
                <a:cs typeface="Arial"/>
              </a:rPr>
              <a:t>after giving an opportunity of being </a:t>
            </a:r>
            <a:r>
              <a:rPr lang="en-GB" sz="3400" b="1" dirty="0">
                <a:solidFill>
                  <a:srgbClr val="FFFFFF"/>
                </a:solidFill>
                <a:latin typeface="Arial"/>
                <a:cs typeface="Arial"/>
              </a:rPr>
              <a:t> </a:t>
            </a:r>
            <a:r>
              <a:rPr lang="en-GB" sz="3400" b="1" spc="-5" dirty="0">
                <a:solidFill>
                  <a:srgbClr val="FFFFFF"/>
                </a:solidFill>
                <a:latin typeface="Arial"/>
                <a:cs typeface="Arial"/>
              </a:rPr>
              <a:t>heard</a:t>
            </a:r>
            <a:r>
              <a:rPr lang="en-GB" sz="3400" spc="-5" dirty="0">
                <a:solidFill>
                  <a:srgbClr val="FFFFFF"/>
                </a:solidFill>
                <a:latin typeface="Arial MT"/>
                <a:cs typeface="Arial MT"/>
              </a:rPr>
              <a:t>, may cancel </a:t>
            </a:r>
            <a:r>
              <a:rPr lang="en-GB" sz="3400" dirty="0">
                <a:solidFill>
                  <a:srgbClr val="FFFFFF"/>
                </a:solidFill>
                <a:latin typeface="Arial MT"/>
                <a:cs typeface="Arial MT"/>
              </a:rPr>
              <a:t>the </a:t>
            </a:r>
            <a:r>
              <a:rPr lang="en-GB" sz="3400" spc="-5" dirty="0">
                <a:solidFill>
                  <a:srgbClr val="FFFFFF"/>
                </a:solidFill>
                <a:latin typeface="Arial MT"/>
                <a:cs typeface="Arial MT"/>
              </a:rPr>
              <a:t>registration in </a:t>
            </a:r>
            <a:r>
              <a:rPr lang="en-GB" sz="3400" dirty="0">
                <a:solidFill>
                  <a:srgbClr val="FFFFFF"/>
                </a:solidFill>
                <a:latin typeface="Arial MT"/>
                <a:cs typeface="Arial MT"/>
              </a:rPr>
              <a:t>Form </a:t>
            </a:r>
            <a:r>
              <a:rPr lang="en-GB" sz="3400" spc="-5" dirty="0">
                <a:solidFill>
                  <a:srgbClr val="FFFFFF"/>
                </a:solidFill>
                <a:latin typeface="Arial MT"/>
                <a:cs typeface="Arial MT"/>
              </a:rPr>
              <a:t>No. 10AC </a:t>
            </a:r>
            <a:r>
              <a:rPr lang="en-GB" sz="3400" dirty="0">
                <a:solidFill>
                  <a:srgbClr val="FFFFFF"/>
                </a:solidFill>
                <a:latin typeface="Arial MT"/>
                <a:cs typeface="Arial MT"/>
              </a:rPr>
              <a:t> </a:t>
            </a:r>
            <a:r>
              <a:rPr lang="en-GB" sz="3400" spc="-5" dirty="0">
                <a:solidFill>
                  <a:srgbClr val="FFFFFF"/>
                </a:solidFill>
                <a:latin typeface="Arial MT"/>
                <a:cs typeface="Arial MT"/>
              </a:rPr>
              <a:t>and</a:t>
            </a:r>
            <a:r>
              <a:rPr lang="en-GB" sz="3400" dirty="0">
                <a:solidFill>
                  <a:srgbClr val="FFFFFF"/>
                </a:solidFill>
                <a:latin typeface="Arial MT"/>
                <a:cs typeface="Arial MT"/>
              </a:rPr>
              <a:t> Unique</a:t>
            </a:r>
            <a:r>
              <a:rPr lang="en-GB" sz="3400" spc="5" dirty="0">
                <a:solidFill>
                  <a:srgbClr val="FFFFFF"/>
                </a:solidFill>
                <a:latin typeface="Arial MT"/>
                <a:cs typeface="Arial MT"/>
              </a:rPr>
              <a:t> </a:t>
            </a:r>
            <a:r>
              <a:rPr lang="en-GB" sz="3400" dirty="0">
                <a:solidFill>
                  <a:srgbClr val="FFFFFF"/>
                </a:solidFill>
                <a:latin typeface="Arial MT"/>
                <a:cs typeface="Arial MT"/>
              </a:rPr>
              <a:t>Registration</a:t>
            </a:r>
            <a:r>
              <a:rPr lang="en-GB" sz="3400" spc="5" dirty="0">
                <a:solidFill>
                  <a:srgbClr val="FFFFFF"/>
                </a:solidFill>
                <a:latin typeface="Arial MT"/>
                <a:cs typeface="Arial MT"/>
              </a:rPr>
              <a:t> </a:t>
            </a:r>
            <a:r>
              <a:rPr lang="en-GB" sz="3400" spc="-5" dirty="0">
                <a:solidFill>
                  <a:srgbClr val="FFFFFF"/>
                </a:solidFill>
                <a:latin typeface="Arial MT"/>
                <a:cs typeface="Arial MT"/>
              </a:rPr>
              <a:t>Number</a:t>
            </a:r>
            <a:r>
              <a:rPr lang="en-GB" sz="3400" dirty="0">
                <a:solidFill>
                  <a:srgbClr val="FFFFFF"/>
                </a:solidFill>
                <a:latin typeface="Arial MT"/>
                <a:cs typeface="Arial MT"/>
              </a:rPr>
              <a:t> </a:t>
            </a:r>
            <a:r>
              <a:rPr lang="en-GB" sz="3400" spc="-5" dirty="0">
                <a:solidFill>
                  <a:srgbClr val="FFFFFF"/>
                </a:solidFill>
                <a:latin typeface="Arial MT"/>
                <a:cs typeface="Arial MT"/>
              </a:rPr>
              <a:t>(URN)</a:t>
            </a:r>
            <a:r>
              <a:rPr lang="en-GB" sz="3400" dirty="0">
                <a:solidFill>
                  <a:srgbClr val="FFFFFF"/>
                </a:solidFill>
                <a:latin typeface="Arial MT"/>
                <a:cs typeface="Arial MT"/>
              </a:rPr>
              <a:t> </a:t>
            </a:r>
            <a:r>
              <a:rPr lang="en-GB" sz="3400" spc="-5" dirty="0">
                <a:solidFill>
                  <a:srgbClr val="FFFFFF"/>
                </a:solidFill>
                <a:latin typeface="Arial MT"/>
                <a:cs typeface="Arial MT"/>
              </a:rPr>
              <a:t>and</a:t>
            </a:r>
            <a:r>
              <a:rPr lang="en-GB" sz="3400" dirty="0">
                <a:solidFill>
                  <a:srgbClr val="FFFFFF"/>
                </a:solidFill>
                <a:latin typeface="Arial MT"/>
                <a:cs typeface="Arial MT"/>
              </a:rPr>
              <a:t> </a:t>
            </a:r>
            <a:r>
              <a:rPr lang="en-GB" sz="3400" spc="-5" dirty="0">
                <a:solidFill>
                  <a:srgbClr val="FFFFFF"/>
                </a:solidFill>
                <a:latin typeface="Arial MT"/>
                <a:cs typeface="Arial MT"/>
              </a:rPr>
              <a:t>such </a:t>
            </a:r>
            <a:r>
              <a:rPr lang="en-GB" sz="3400" dirty="0">
                <a:solidFill>
                  <a:srgbClr val="FFFFFF"/>
                </a:solidFill>
                <a:latin typeface="Arial MT"/>
                <a:cs typeface="Arial MT"/>
              </a:rPr>
              <a:t> registration </a:t>
            </a:r>
            <a:r>
              <a:rPr lang="en-GB" sz="3400" spc="-5" dirty="0">
                <a:solidFill>
                  <a:srgbClr val="FFFFFF"/>
                </a:solidFill>
                <a:latin typeface="Arial MT"/>
                <a:cs typeface="Arial MT"/>
              </a:rPr>
              <a:t>or </a:t>
            </a:r>
            <a:r>
              <a:rPr lang="en-GB" sz="3400" dirty="0">
                <a:solidFill>
                  <a:srgbClr val="FFFFFF"/>
                </a:solidFill>
                <a:latin typeface="Arial MT"/>
                <a:cs typeface="Arial MT"/>
              </a:rPr>
              <a:t>such Unique Registration Number (URN) </a:t>
            </a:r>
            <a:r>
              <a:rPr lang="en-GB" sz="3400" spc="-655" dirty="0">
                <a:solidFill>
                  <a:srgbClr val="FFFFFF"/>
                </a:solidFill>
                <a:latin typeface="Arial MT"/>
                <a:cs typeface="Arial MT"/>
              </a:rPr>
              <a:t> </a:t>
            </a:r>
            <a:r>
              <a:rPr lang="en-GB" sz="3400" spc="-5" dirty="0">
                <a:solidFill>
                  <a:srgbClr val="FFFFFF"/>
                </a:solidFill>
                <a:latin typeface="Arial MT"/>
                <a:cs typeface="Arial MT"/>
              </a:rPr>
              <a:t>shall</a:t>
            </a:r>
            <a:r>
              <a:rPr lang="en-GB" sz="3400" spc="114" dirty="0">
                <a:solidFill>
                  <a:srgbClr val="FFFFFF"/>
                </a:solidFill>
                <a:latin typeface="Arial MT"/>
                <a:cs typeface="Arial MT"/>
              </a:rPr>
              <a:t> </a:t>
            </a:r>
            <a:r>
              <a:rPr lang="en-GB" sz="3400" dirty="0">
                <a:solidFill>
                  <a:srgbClr val="FFFFFF"/>
                </a:solidFill>
                <a:latin typeface="Arial MT"/>
                <a:cs typeface="Arial MT"/>
              </a:rPr>
              <a:t>be</a:t>
            </a:r>
            <a:r>
              <a:rPr lang="en-GB" sz="3400" spc="125" dirty="0">
                <a:solidFill>
                  <a:srgbClr val="FFFFFF"/>
                </a:solidFill>
                <a:latin typeface="Arial MT"/>
                <a:cs typeface="Arial MT"/>
              </a:rPr>
              <a:t> </a:t>
            </a:r>
            <a:r>
              <a:rPr lang="en-GB" sz="3400" spc="-5" dirty="0">
                <a:solidFill>
                  <a:srgbClr val="FFFFFF"/>
                </a:solidFill>
                <a:latin typeface="Arial MT"/>
                <a:cs typeface="Arial MT"/>
              </a:rPr>
              <a:t>deemed</a:t>
            </a:r>
            <a:r>
              <a:rPr lang="en-GB" sz="3400" spc="130" dirty="0">
                <a:solidFill>
                  <a:srgbClr val="FFFFFF"/>
                </a:solidFill>
                <a:latin typeface="Arial MT"/>
                <a:cs typeface="Arial MT"/>
              </a:rPr>
              <a:t> </a:t>
            </a:r>
            <a:r>
              <a:rPr lang="en-GB" sz="3400" dirty="0">
                <a:solidFill>
                  <a:srgbClr val="FFFFFF"/>
                </a:solidFill>
                <a:latin typeface="Arial MT"/>
                <a:cs typeface="Arial MT"/>
              </a:rPr>
              <a:t>to</a:t>
            </a:r>
            <a:r>
              <a:rPr lang="en-GB" sz="3400" spc="120" dirty="0">
                <a:solidFill>
                  <a:srgbClr val="FFFFFF"/>
                </a:solidFill>
                <a:latin typeface="Arial MT"/>
                <a:cs typeface="Arial MT"/>
              </a:rPr>
              <a:t> </a:t>
            </a:r>
            <a:r>
              <a:rPr lang="en-GB" sz="3400" spc="-5" dirty="0">
                <a:solidFill>
                  <a:srgbClr val="FFFFFF"/>
                </a:solidFill>
                <a:latin typeface="Arial MT"/>
                <a:cs typeface="Arial MT"/>
              </a:rPr>
              <a:t>have</a:t>
            </a:r>
            <a:r>
              <a:rPr lang="en-GB" sz="3400" spc="130" dirty="0">
                <a:solidFill>
                  <a:srgbClr val="FFFFFF"/>
                </a:solidFill>
                <a:latin typeface="Arial MT"/>
                <a:cs typeface="Arial MT"/>
              </a:rPr>
              <a:t> </a:t>
            </a:r>
            <a:r>
              <a:rPr lang="en-GB" sz="3400" spc="-5" dirty="0">
                <a:solidFill>
                  <a:srgbClr val="FFFFFF"/>
                </a:solidFill>
                <a:latin typeface="Arial MT"/>
                <a:cs typeface="Arial MT"/>
              </a:rPr>
              <a:t>never</a:t>
            </a:r>
            <a:r>
              <a:rPr lang="en-GB" sz="3400" spc="135" dirty="0">
                <a:solidFill>
                  <a:srgbClr val="FFFFFF"/>
                </a:solidFill>
                <a:latin typeface="Arial MT"/>
                <a:cs typeface="Arial MT"/>
              </a:rPr>
              <a:t> </a:t>
            </a:r>
            <a:r>
              <a:rPr lang="en-GB" sz="3400" dirty="0">
                <a:solidFill>
                  <a:srgbClr val="FFFFFF"/>
                </a:solidFill>
                <a:latin typeface="Arial MT"/>
                <a:cs typeface="Arial MT"/>
              </a:rPr>
              <a:t>been</a:t>
            </a:r>
            <a:r>
              <a:rPr lang="en-GB" sz="3400" spc="125" dirty="0">
                <a:solidFill>
                  <a:srgbClr val="FFFFFF"/>
                </a:solidFill>
                <a:latin typeface="Arial MT"/>
                <a:cs typeface="Arial MT"/>
              </a:rPr>
              <a:t> </a:t>
            </a:r>
            <a:r>
              <a:rPr lang="en-GB" sz="3400" dirty="0">
                <a:solidFill>
                  <a:srgbClr val="FFFFFF"/>
                </a:solidFill>
                <a:latin typeface="Arial MT"/>
                <a:cs typeface="Arial MT"/>
              </a:rPr>
              <a:t>granted</a:t>
            </a:r>
            <a:r>
              <a:rPr lang="en-GB" sz="3400" spc="125" dirty="0">
                <a:solidFill>
                  <a:srgbClr val="FFFFFF"/>
                </a:solidFill>
                <a:latin typeface="Arial MT"/>
                <a:cs typeface="Arial MT"/>
              </a:rPr>
              <a:t> </a:t>
            </a:r>
            <a:r>
              <a:rPr lang="en-GB" sz="3400" spc="-5" dirty="0">
                <a:solidFill>
                  <a:srgbClr val="FFFFFF"/>
                </a:solidFill>
                <a:latin typeface="Arial MT"/>
                <a:cs typeface="Arial MT"/>
              </a:rPr>
              <a:t>or</a:t>
            </a:r>
            <a:r>
              <a:rPr lang="en-GB" sz="3400" spc="135" dirty="0">
                <a:solidFill>
                  <a:srgbClr val="FFFFFF"/>
                </a:solidFill>
                <a:latin typeface="Arial MT"/>
                <a:cs typeface="Arial MT"/>
              </a:rPr>
              <a:t> </a:t>
            </a:r>
            <a:r>
              <a:rPr lang="en-GB" sz="3400" spc="-5" dirty="0">
                <a:solidFill>
                  <a:srgbClr val="FFFFFF"/>
                </a:solidFill>
                <a:latin typeface="Arial MT"/>
                <a:cs typeface="Arial MT"/>
              </a:rPr>
              <a:t>issued.</a:t>
            </a:r>
          </a:p>
          <a:p>
            <a:pPr marL="0" marR="5080" indent="0" algn="just">
              <a:lnSpc>
                <a:spcPct val="107000"/>
              </a:lnSpc>
              <a:spcBef>
                <a:spcPts val="95"/>
              </a:spcBef>
              <a:buNone/>
            </a:pPr>
            <a:endParaRPr lang="en-GB" sz="3400" dirty="0">
              <a:latin typeface="Arial MT"/>
              <a:cs typeface="Arial MT"/>
            </a:endParaRPr>
          </a:p>
          <a:p>
            <a:pPr marL="12700">
              <a:lnSpc>
                <a:spcPct val="100000"/>
              </a:lnSpc>
              <a:spcBef>
                <a:spcPts val="204"/>
              </a:spcBef>
            </a:pPr>
            <a:r>
              <a:rPr lang="en-GB" sz="3400" spc="-5" dirty="0">
                <a:solidFill>
                  <a:srgbClr val="FFFFFF"/>
                </a:solidFill>
                <a:latin typeface="Arial MT"/>
                <a:cs typeface="Arial MT"/>
              </a:rPr>
              <a:t>i.e.</a:t>
            </a:r>
            <a:r>
              <a:rPr lang="en-GB" sz="3400" dirty="0">
                <a:solidFill>
                  <a:srgbClr val="FFFFFF"/>
                </a:solidFill>
                <a:latin typeface="Arial MT"/>
                <a:cs typeface="Arial MT"/>
              </a:rPr>
              <a:t> </a:t>
            </a:r>
            <a:r>
              <a:rPr lang="en-GB" sz="3400" b="1" spc="-5" dirty="0">
                <a:solidFill>
                  <a:srgbClr val="FFFFFF"/>
                </a:solidFill>
                <a:latin typeface="Arial"/>
                <a:cs typeface="Arial"/>
              </a:rPr>
              <a:t>cancellation</a:t>
            </a:r>
            <a:r>
              <a:rPr lang="en-GB" sz="3400" b="1" spc="-10" dirty="0">
                <a:solidFill>
                  <a:srgbClr val="FFFFFF"/>
                </a:solidFill>
                <a:latin typeface="Arial"/>
                <a:cs typeface="Arial"/>
              </a:rPr>
              <a:t> </a:t>
            </a:r>
            <a:r>
              <a:rPr lang="en-GB" sz="3400" b="1" spc="5" dirty="0">
                <a:solidFill>
                  <a:srgbClr val="FFFFFF"/>
                </a:solidFill>
                <a:latin typeface="Arial"/>
                <a:cs typeface="Arial"/>
              </a:rPr>
              <a:t>will</a:t>
            </a:r>
            <a:r>
              <a:rPr lang="en-GB" sz="3400" b="1" spc="-45" dirty="0">
                <a:solidFill>
                  <a:srgbClr val="FFFFFF"/>
                </a:solidFill>
                <a:latin typeface="Arial"/>
                <a:cs typeface="Arial"/>
              </a:rPr>
              <a:t> </a:t>
            </a:r>
            <a:r>
              <a:rPr lang="en-GB" sz="3400" b="1" spc="-5" dirty="0">
                <a:solidFill>
                  <a:srgbClr val="FFFFFF"/>
                </a:solidFill>
                <a:latin typeface="Arial"/>
                <a:cs typeface="Arial"/>
              </a:rPr>
              <a:t>be</a:t>
            </a:r>
            <a:r>
              <a:rPr lang="en-GB" sz="3400" b="1" spc="5" dirty="0">
                <a:solidFill>
                  <a:srgbClr val="FFFFFF"/>
                </a:solidFill>
                <a:latin typeface="Arial"/>
                <a:cs typeface="Arial"/>
              </a:rPr>
              <a:t> </a:t>
            </a:r>
            <a:r>
              <a:rPr lang="en-GB" sz="3400" b="1" spc="-5" dirty="0">
                <a:solidFill>
                  <a:srgbClr val="FFFFFF"/>
                </a:solidFill>
                <a:latin typeface="Arial"/>
                <a:cs typeface="Arial"/>
              </a:rPr>
              <a:t>effective</a:t>
            </a:r>
            <a:r>
              <a:rPr lang="en-GB" sz="3400" b="1" spc="15" dirty="0">
                <a:solidFill>
                  <a:srgbClr val="FFFFFF"/>
                </a:solidFill>
                <a:latin typeface="Arial"/>
                <a:cs typeface="Arial"/>
              </a:rPr>
              <a:t> </a:t>
            </a:r>
            <a:r>
              <a:rPr lang="en-GB" sz="3400" b="1" spc="-5" dirty="0">
                <a:solidFill>
                  <a:srgbClr val="FFFFFF"/>
                </a:solidFill>
                <a:latin typeface="Arial"/>
                <a:cs typeface="Arial"/>
              </a:rPr>
              <a:t>from</a:t>
            </a:r>
            <a:r>
              <a:rPr lang="en-GB" sz="3400" b="1" dirty="0">
                <a:solidFill>
                  <a:srgbClr val="FFFFFF"/>
                </a:solidFill>
                <a:latin typeface="Arial"/>
                <a:cs typeface="Arial"/>
              </a:rPr>
              <a:t> </a:t>
            </a:r>
            <a:r>
              <a:rPr lang="en-GB" sz="3400" b="1" spc="-5" dirty="0">
                <a:solidFill>
                  <a:srgbClr val="FFFFFF"/>
                </a:solidFill>
                <a:latin typeface="Arial"/>
                <a:cs typeface="Arial"/>
              </a:rPr>
              <a:t>day</a:t>
            </a:r>
            <a:r>
              <a:rPr lang="en-GB" sz="3400" b="1" spc="5" dirty="0">
                <a:solidFill>
                  <a:srgbClr val="FFFFFF"/>
                </a:solidFill>
                <a:latin typeface="Arial"/>
                <a:cs typeface="Arial"/>
              </a:rPr>
              <a:t> </a:t>
            </a:r>
            <a:r>
              <a:rPr lang="en-GB" sz="3400" b="1" spc="-5" dirty="0">
                <a:solidFill>
                  <a:srgbClr val="FFFFFF"/>
                </a:solidFill>
                <a:latin typeface="Arial"/>
                <a:cs typeface="Arial"/>
              </a:rPr>
              <a:t>one</a:t>
            </a:r>
            <a:r>
              <a:rPr lang="en-GB" sz="3400" spc="-5" dirty="0">
                <a:solidFill>
                  <a:srgbClr val="FFFFFF"/>
                </a:solidFill>
                <a:latin typeface="Arial MT"/>
                <a:cs typeface="Arial MT"/>
              </a:rPr>
              <a:t>.</a:t>
            </a:r>
            <a:endParaRPr lang="en-GB" sz="3400" dirty="0">
              <a:latin typeface="Arial MT"/>
              <a:cs typeface="Arial MT"/>
            </a:endParaRPr>
          </a:p>
          <a:p>
            <a:endParaRPr lang="en-IN" dirty="0"/>
          </a:p>
        </p:txBody>
      </p:sp>
      <p:sp>
        <p:nvSpPr>
          <p:cNvPr id="2" name="Footer Placeholder 1">
            <a:extLst>
              <a:ext uri="{FF2B5EF4-FFF2-40B4-BE49-F238E27FC236}">
                <a16:creationId xmlns:a16="http://schemas.microsoft.com/office/drawing/2014/main" id="{DC8A0D1A-6EC4-40F6-A85B-F38EFE06E2B4}"/>
              </a:ext>
            </a:extLst>
          </p:cNvPr>
          <p:cNvSpPr>
            <a:spLocks noGrp="1"/>
          </p:cNvSpPr>
          <p:nvPr>
            <p:ph type="ftr" sz="quarter" idx="11"/>
          </p:nvPr>
        </p:nvSpPr>
        <p:spPr/>
        <p:txBody>
          <a:bodyPr/>
          <a:lstStyle/>
          <a:p>
            <a:r>
              <a:rPr lang="en-US"/>
              <a:t>CA P J JOHNEY B.Sc FCA</a:t>
            </a:r>
          </a:p>
        </p:txBody>
      </p:sp>
      <p:sp>
        <p:nvSpPr>
          <p:cNvPr id="3" name="Slide Number Placeholder 2">
            <a:extLst>
              <a:ext uri="{FF2B5EF4-FFF2-40B4-BE49-F238E27FC236}">
                <a16:creationId xmlns:a16="http://schemas.microsoft.com/office/drawing/2014/main" id="{FF34AD74-AEE0-4B37-93E9-763C63900857}"/>
              </a:ext>
            </a:extLst>
          </p:cNvPr>
          <p:cNvSpPr>
            <a:spLocks noGrp="1"/>
          </p:cNvSpPr>
          <p:nvPr>
            <p:ph type="sldNum" sz="quarter" idx="12"/>
          </p:nvPr>
        </p:nvSpPr>
        <p:spPr/>
        <p:txBody>
          <a:bodyPr/>
          <a:lstStyle/>
          <a:p>
            <a:fld id="{27CAFB24-C27C-4A95-A65A-B5BC303352B8}" type="slidenum">
              <a:rPr lang="en-US" smtClean="0"/>
              <a:pPr/>
              <a:t>49</a:t>
            </a:fld>
            <a:endParaRPr lang="en-US"/>
          </a:p>
        </p:txBody>
      </p:sp>
    </p:spTree>
    <p:extLst>
      <p:ext uri="{BB962C8B-B14F-4D97-AF65-F5344CB8AC3E}">
        <p14:creationId xmlns:p14="http://schemas.microsoft.com/office/powerpoint/2010/main" val="2373951654"/>
      </p:ext>
    </p:extLst>
  </p:cSld>
  <p:clrMapOvr>
    <a:masterClrMapping/>
  </p:clrMapOvr>
  <p:transition>
    <p:sndAc>
      <p:stSnd>
        <p:snd r:embed="rId2" name="bell sound ppt.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33833" y="917729"/>
            <a:ext cx="4168028" cy="907586"/>
          </a:xfrm>
          <a:prstGeom prst="rect">
            <a:avLst/>
          </a:prstGeom>
        </p:spPr>
        <p:txBody>
          <a:bodyPr vert="horz" wrap="square" lIns="0" tIns="11206" rIns="0" bIns="0" rtlCol="0" anchor="ctr">
            <a:spAutoFit/>
          </a:bodyPr>
          <a:lstStyle/>
          <a:p>
            <a:pPr marL="11206">
              <a:spcBef>
                <a:spcPts val="88"/>
              </a:spcBef>
            </a:pPr>
            <a:r>
              <a:rPr lang="en-GB" sz="2912" spc="-137" dirty="0"/>
              <a:t>        </a:t>
            </a:r>
            <a:br>
              <a:rPr lang="en-GB" sz="2912" spc="-137" dirty="0"/>
            </a:br>
            <a:r>
              <a:rPr sz="2912" spc="-137" dirty="0"/>
              <a:t>Proviso</a:t>
            </a:r>
            <a:r>
              <a:rPr sz="2912" spc="-57" dirty="0"/>
              <a:t> </a:t>
            </a:r>
            <a:r>
              <a:rPr sz="2912" spc="-137" dirty="0"/>
              <a:t>to</a:t>
            </a:r>
            <a:r>
              <a:rPr sz="2912" spc="-57" dirty="0"/>
              <a:t> </a:t>
            </a:r>
            <a:r>
              <a:rPr sz="2912" spc="-66" dirty="0"/>
              <a:t>Section</a:t>
            </a:r>
            <a:r>
              <a:rPr sz="2912" spc="-31" dirty="0"/>
              <a:t> </a:t>
            </a:r>
            <a:r>
              <a:rPr sz="2912" spc="-224" dirty="0"/>
              <a:t>2(15)</a:t>
            </a:r>
            <a:endParaRPr sz="2912" dirty="0"/>
          </a:p>
        </p:txBody>
      </p:sp>
      <p:grpSp>
        <p:nvGrpSpPr>
          <p:cNvPr id="4" name="object 4"/>
          <p:cNvGrpSpPr/>
          <p:nvPr/>
        </p:nvGrpSpPr>
        <p:grpSpPr>
          <a:xfrm>
            <a:off x="373828" y="1746773"/>
            <a:ext cx="8397688" cy="1058396"/>
            <a:chOff x="271272" y="1979676"/>
            <a:chExt cx="9517380" cy="1199515"/>
          </a:xfrm>
        </p:grpSpPr>
        <p:sp>
          <p:nvSpPr>
            <p:cNvPr id="5" name="object 5"/>
            <p:cNvSpPr/>
            <p:nvPr/>
          </p:nvSpPr>
          <p:spPr>
            <a:xfrm>
              <a:off x="275843" y="1984248"/>
              <a:ext cx="9508490" cy="475615"/>
            </a:xfrm>
            <a:custGeom>
              <a:avLst/>
              <a:gdLst/>
              <a:ahLst/>
              <a:cxnLst/>
              <a:rect l="l" t="t" r="r" b="b"/>
              <a:pathLst>
                <a:path w="9508490" h="475614">
                  <a:moveTo>
                    <a:pt x="9428987" y="475487"/>
                  </a:moveTo>
                  <a:lnTo>
                    <a:pt x="79248" y="475487"/>
                  </a:lnTo>
                  <a:lnTo>
                    <a:pt x="48220" y="469320"/>
                  </a:lnTo>
                  <a:lnTo>
                    <a:pt x="23050" y="452437"/>
                  </a:lnTo>
                  <a:lnTo>
                    <a:pt x="6167" y="427267"/>
                  </a:lnTo>
                  <a:lnTo>
                    <a:pt x="0" y="396239"/>
                  </a:lnTo>
                  <a:lnTo>
                    <a:pt x="0" y="79248"/>
                  </a:lnTo>
                  <a:lnTo>
                    <a:pt x="6167" y="48863"/>
                  </a:lnTo>
                  <a:lnTo>
                    <a:pt x="23050" y="23622"/>
                  </a:lnTo>
                  <a:lnTo>
                    <a:pt x="48220" y="6381"/>
                  </a:lnTo>
                  <a:lnTo>
                    <a:pt x="79248" y="0"/>
                  </a:lnTo>
                  <a:lnTo>
                    <a:pt x="9428987" y="0"/>
                  </a:lnTo>
                  <a:lnTo>
                    <a:pt x="9459372" y="6381"/>
                  </a:lnTo>
                  <a:lnTo>
                    <a:pt x="9484614" y="23622"/>
                  </a:lnTo>
                  <a:lnTo>
                    <a:pt x="9501854" y="48863"/>
                  </a:lnTo>
                  <a:lnTo>
                    <a:pt x="9508235" y="79248"/>
                  </a:lnTo>
                  <a:lnTo>
                    <a:pt x="9508235" y="396239"/>
                  </a:lnTo>
                  <a:lnTo>
                    <a:pt x="9501854" y="427267"/>
                  </a:lnTo>
                  <a:lnTo>
                    <a:pt x="9484614" y="452437"/>
                  </a:lnTo>
                  <a:lnTo>
                    <a:pt x="9459372" y="469320"/>
                  </a:lnTo>
                  <a:lnTo>
                    <a:pt x="9428987" y="475487"/>
                  </a:lnTo>
                  <a:close/>
                </a:path>
              </a:pathLst>
            </a:custGeom>
            <a:solidFill>
              <a:srgbClr val="414D77"/>
            </a:solidFill>
          </p:spPr>
          <p:txBody>
            <a:bodyPr wrap="square" lIns="0" tIns="0" rIns="0" bIns="0" rtlCol="0"/>
            <a:lstStyle/>
            <a:p>
              <a:endParaRPr sz="1588"/>
            </a:p>
          </p:txBody>
        </p:sp>
        <p:sp>
          <p:nvSpPr>
            <p:cNvPr id="6" name="object 6"/>
            <p:cNvSpPr/>
            <p:nvPr/>
          </p:nvSpPr>
          <p:spPr>
            <a:xfrm>
              <a:off x="271272" y="1979676"/>
              <a:ext cx="9517380" cy="486409"/>
            </a:xfrm>
            <a:custGeom>
              <a:avLst/>
              <a:gdLst/>
              <a:ahLst/>
              <a:cxnLst/>
              <a:rect l="l" t="t" r="r" b="b"/>
              <a:pathLst>
                <a:path w="9517380" h="486410">
                  <a:moveTo>
                    <a:pt x="9441180" y="486156"/>
                  </a:moveTo>
                  <a:lnTo>
                    <a:pt x="76200" y="486156"/>
                  </a:lnTo>
                  <a:lnTo>
                    <a:pt x="67056" y="484632"/>
                  </a:lnTo>
                  <a:lnTo>
                    <a:pt x="59436" y="481583"/>
                  </a:lnTo>
                  <a:lnTo>
                    <a:pt x="51816" y="480059"/>
                  </a:lnTo>
                  <a:lnTo>
                    <a:pt x="36576" y="470916"/>
                  </a:lnTo>
                  <a:lnTo>
                    <a:pt x="24384" y="461772"/>
                  </a:lnTo>
                  <a:lnTo>
                    <a:pt x="18288" y="455676"/>
                  </a:lnTo>
                  <a:lnTo>
                    <a:pt x="13716" y="448056"/>
                  </a:lnTo>
                  <a:lnTo>
                    <a:pt x="9144" y="441959"/>
                  </a:lnTo>
                  <a:lnTo>
                    <a:pt x="3048" y="426720"/>
                  </a:lnTo>
                  <a:lnTo>
                    <a:pt x="1524" y="419100"/>
                  </a:lnTo>
                  <a:lnTo>
                    <a:pt x="0" y="409956"/>
                  </a:lnTo>
                  <a:lnTo>
                    <a:pt x="0" y="76200"/>
                  </a:lnTo>
                  <a:lnTo>
                    <a:pt x="1524" y="67056"/>
                  </a:lnTo>
                  <a:lnTo>
                    <a:pt x="3048" y="59436"/>
                  </a:lnTo>
                  <a:lnTo>
                    <a:pt x="9144" y="44196"/>
                  </a:lnTo>
                  <a:lnTo>
                    <a:pt x="13716" y="38100"/>
                  </a:lnTo>
                  <a:lnTo>
                    <a:pt x="18288" y="30480"/>
                  </a:lnTo>
                  <a:lnTo>
                    <a:pt x="24384" y="24384"/>
                  </a:lnTo>
                  <a:lnTo>
                    <a:pt x="36576" y="15240"/>
                  </a:lnTo>
                  <a:lnTo>
                    <a:pt x="51816" y="6096"/>
                  </a:lnTo>
                  <a:lnTo>
                    <a:pt x="59436" y="4572"/>
                  </a:lnTo>
                  <a:lnTo>
                    <a:pt x="67056" y="1524"/>
                  </a:lnTo>
                  <a:lnTo>
                    <a:pt x="76200" y="0"/>
                  </a:lnTo>
                  <a:lnTo>
                    <a:pt x="9441180" y="0"/>
                  </a:lnTo>
                  <a:lnTo>
                    <a:pt x="9450324" y="1524"/>
                  </a:lnTo>
                  <a:lnTo>
                    <a:pt x="9457944" y="4572"/>
                  </a:lnTo>
                  <a:lnTo>
                    <a:pt x="9465564" y="6096"/>
                  </a:lnTo>
                  <a:lnTo>
                    <a:pt x="9473184" y="10668"/>
                  </a:lnTo>
                  <a:lnTo>
                    <a:pt x="76200" y="10668"/>
                  </a:lnTo>
                  <a:lnTo>
                    <a:pt x="68580" y="12192"/>
                  </a:lnTo>
                  <a:lnTo>
                    <a:pt x="70104" y="12192"/>
                  </a:lnTo>
                  <a:lnTo>
                    <a:pt x="62484" y="13716"/>
                  </a:lnTo>
                  <a:lnTo>
                    <a:pt x="54864" y="16764"/>
                  </a:lnTo>
                  <a:lnTo>
                    <a:pt x="42672" y="22860"/>
                  </a:lnTo>
                  <a:lnTo>
                    <a:pt x="36576" y="27432"/>
                  </a:lnTo>
                  <a:lnTo>
                    <a:pt x="32004" y="32004"/>
                  </a:lnTo>
                  <a:lnTo>
                    <a:pt x="28575" y="36576"/>
                  </a:lnTo>
                  <a:lnTo>
                    <a:pt x="27432" y="36576"/>
                  </a:lnTo>
                  <a:lnTo>
                    <a:pt x="22860" y="42672"/>
                  </a:lnTo>
                  <a:lnTo>
                    <a:pt x="18288" y="50292"/>
                  </a:lnTo>
                  <a:lnTo>
                    <a:pt x="18897" y="50292"/>
                  </a:lnTo>
                  <a:lnTo>
                    <a:pt x="16154" y="54864"/>
                  </a:lnTo>
                  <a:lnTo>
                    <a:pt x="15240" y="54864"/>
                  </a:lnTo>
                  <a:lnTo>
                    <a:pt x="10972" y="76200"/>
                  </a:lnTo>
                  <a:lnTo>
                    <a:pt x="10668" y="76200"/>
                  </a:lnTo>
                  <a:lnTo>
                    <a:pt x="10668" y="409956"/>
                  </a:lnTo>
                  <a:lnTo>
                    <a:pt x="10972" y="409956"/>
                  </a:lnTo>
                  <a:lnTo>
                    <a:pt x="13716" y="423672"/>
                  </a:lnTo>
                  <a:lnTo>
                    <a:pt x="15240" y="429768"/>
                  </a:lnTo>
                  <a:lnTo>
                    <a:pt x="18897" y="435864"/>
                  </a:lnTo>
                  <a:lnTo>
                    <a:pt x="18288" y="435864"/>
                  </a:lnTo>
                  <a:lnTo>
                    <a:pt x="22860" y="443483"/>
                  </a:lnTo>
                  <a:lnTo>
                    <a:pt x="24002" y="443483"/>
                  </a:lnTo>
                  <a:lnTo>
                    <a:pt x="32004" y="454152"/>
                  </a:lnTo>
                  <a:lnTo>
                    <a:pt x="70104" y="473964"/>
                  </a:lnTo>
                  <a:lnTo>
                    <a:pt x="68580" y="473964"/>
                  </a:lnTo>
                  <a:lnTo>
                    <a:pt x="76200" y="475488"/>
                  </a:lnTo>
                  <a:lnTo>
                    <a:pt x="9473184" y="475488"/>
                  </a:lnTo>
                  <a:lnTo>
                    <a:pt x="9465564" y="480059"/>
                  </a:lnTo>
                  <a:lnTo>
                    <a:pt x="9457944" y="481583"/>
                  </a:lnTo>
                  <a:lnTo>
                    <a:pt x="9450324" y="484632"/>
                  </a:lnTo>
                  <a:lnTo>
                    <a:pt x="9441180" y="486156"/>
                  </a:lnTo>
                  <a:close/>
                </a:path>
                <a:path w="9517380" h="486410">
                  <a:moveTo>
                    <a:pt x="9489948" y="38100"/>
                  </a:moveTo>
                  <a:lnTo>
                    <a:pt x="9460992" y="16764"/>
                  </a:lnTo>
                  <a:lnTo>
                    <a:pt x="9462516" y="16764"/>
                  </a:lnTo>
                  <a:lnTo>
                    <a:pt x="9454896" y="13716"/>
                  </a:lnTo>
                  <a:lnTo>
                    <a:pt x="9447276" y="12192"/>
                  </a:lnTo>
                  <a:lnTo>
                    <a:pt x="9448800" y="12192"/>
                  </a:lnTo>
                  <a:lnTo>
                    <a:pt x="9441180" y="10668"/>
                  </a:lnTo>
                  <a:lnTo>
                    <a:pt x="9473184" y="10668"/>
                  </a:lnTo>
                  <a:lnTo>
                    <a:pt x="9480804" y="15240"/>
                  </a:lnTo>
                  <a:lnTo>
                    <a:pt x="9492996" y="24384"/>
                  </a:lnTo>
                  <a:lnTo>
                    <a:pt x="9499092" y="30480"/>
                  </a:lnTo>
                  <a:lnTo>
                    <a:pt x="9502750" y="36576"/>
                  </a:lnTo>
                  <a:lnTo>
                    <a:pt x="9489948" y="36576"/>
                  </a:lnTo>
                  <a:lnTo>
                    <a:pt x="9489948" y="38100"/>
                  </a:lnTo>
                  <a:close/>
                </a:path>
                <a:path w="9517380" h="486410">
                  <a:moveTo>
                    <a:pt x="27432" y="38100"/>
                  </a:moveTo>
                  <a:lnTo>
                    <a:pt x="27432" y="36576"/>
                  </a:lnTo>
                  <a:lnTo>
                    <a:pt x="28575" y="36576"/>
                  </a:lnTo>
                  <a:lnTo>
                    <a:pt x="27432" y="38100"/>
                  </a:lnTo>
                  <a:close/>
                </a:path>
                <a:path w="9517380" h="486410">
                  <a:moveTo>
                    <a:pt x="9510674" y="50292"/>
                  </a:moveTo>
                  <a:lnTo>
                    <a:pt x="9499092" y="50292"/>
                  </a:lnTo>
                  <a:lnTo>
                    <a:pt x="9494520" y="42672"/>
                  </a:lnTo>
                  <a:lnTo>
                    <a:pt x="9489948" y="36576"/>
                  </a:lnTo>
                  <a:lnTo>
                    <a:pt x="9502750" y="36576"/>
                  </a:lnTo>
                  <a:lnTo>
                    <a:pt x="9503664" y="38100"/>
                  </a:lnTo>
                  <a:lnTo>
                    <a:pt x="9508236" y="44196"/>
                  </a:lnTo>
                  <a:lnTo>
                    <a:pt x="9510674" y="50292"/>
                  </a:lnTo>
                  <a:close/>
                </a:path>
                <a:path w="9517380" h="486410">
                  <a:moveTo>
                    <a:pt x="18897" y="50292"/>
                  </a:moveTo>
                  <a:lnTo>
                    <a:pt x="18288" y="50292"/>
                  </a:lnTo>
                  <a:lnTo>
                    <a:pt x="19812" y="48768"/>
                  </a:lnTo>
                  <a:lnTo>
                    <a:pt x="18897" y="50292"/>
                  </a:lnTo>
                  <a:close/>
                </a:path>
                <a:path w="9517380" h="486410">
                  <a:moveTo>
                    <a:pt x="9513113" y="56388"/>
                  </a:moveTo>
                  <a:lnTo>
                    <a:pt x="9502140" y="56388"/>
                  </a:lnTo>
                  <a:lnTo>
                    <a:pt x="9497568" y="48768"/>
                  </a:lnTo>
                  <a:lnTo>
                    <a:pt x="9499092" y="50292"/>
                  </a:lnTo>
                  <a:lnTo>
                    <a:pt x="9510674" y="50292"/>
                  </a:lnTo>
                  <a:lnTo>
                    <a:pt x="9513113" y="56388"/>
                  </a:lnTo>
                  <a:close/>
                </a:path>
                <a:path w="9517380" h="486410">
                  <a:moveTo>
                    <a:pt x="15240" y="56388"/>
                  </a:moveTo>
                  <a:lnTo>
                    <a:pt x="15240" y="54864"/>
                  </a:lnTo>
                  <a:lnTo>
                    <a:pt x="16154" y="54864"/>
                  </a:lnTo>
                  <a:lnTo>
                    <a:pt x="15240" y="56388"/>
                  </a:lnTo>
                  <a:close/>
                </a:path>
                <a:path w="9517380" h="486410">
                  <a:moveTo>
                    <a:pt x="9506712" y="77724"/>
                  </a:moveTo>
                  <a:lnTo>
                    <a:pt x="9503664" y="62484"/>
                  </a:lnTo>
                  <a:lnTo>
                    <a:pt x="9500616" y="54864"/>
                  </a:lnTo>
                  <a:lnTo>
                    <a:pt x="9502140" y="56388"/>
                  </a:lnTo>
                  <a:lnTo>
                    <a:pt x="9513113" y="56388"/>
                  </a:lnTo>
                  <a:lnTo>
                    <a:pt x="9514332" y="59436"/>
                  </a:lnTo>
                  <a:lnTo>
                    <a:pt x="9515856" y="67056"/>
                  </a:lnTo>
                  <a:lnTo>
                    <a:pt x="9517380" y="76200"/>
                  </a:lnTo>
                  <a:lnTo>
                    <a:pt x="9506712" y="76200"/>
                  </a:lnTo>
                  <a:lnTo>
                    <a:pt x="9506712" y="77724"/>
                  </a:lnTo>
                  <a:close/>
                </a:path>
                <a:path w="9517380" h="486410">
                  <a:moveTo>
                    <a:pt x="10668" y="77724"/>
                  </a:moveTo>
                  <a:lnTo>
                    <a:pt x="10668" y="76200"/>
                  </a:lnTo>
                  <a:lnTo>
                    <a:pt x="10972" y="76200"/>
                  </a:lnTo>
                  <a:lnTo>
                    <a:pt x="10668" y="77724"/>
                  </a:lnTo>
                  <a:close/>
                </a:path>
                <a:path w="9517380" h="486410">
                  <a:moveTo>
                    <a:pt x="9517380" y="409956"/>
                  </a:moveTo>
                  <a:lnTo>
                    <a:pt x="9506712" y="409956"/>
                  </a:lnTo>
                  <a:lnTo>
                    <a:pt x="9506712" y="76200"/>
                  </a:lnTo>
                  <a:lnTo>
                    <a:pt x="9517380" y="76200"/>
                  </a:lnTo>
                  <a:lnTo>
                    <a:pt x="9517380" y="409956"/>
                  </a:lnTo>
                  <a:close/>
                </a:path>
                <a:path w="9517380" h="486410">
                  <a:moveTo>
                    <a:pt x="10972" y="409956"/>
                  </a:moveTo>
                  <a:lnTo>
                    <a:pt x="10668" y="409956"/>
                  </a:lnTo>
                  <a:lnTo>
                    <a:pt x="10668" y="408432"/>
                  </a:lnTo>
                  <a:lnTo>
                    <a:pt x="10972" y="409956"/>
                  </a:lnTo>
                  <a:close/>
                </a:path>
                <a:path w="9517380" h="486410">
                  <a:moveTo>
                    <a:pt x="9497568" y="437388"/>
                  </a:moveTo>
                  <a:lnTo>
                    <a:pt x="9502140" y="429768"/>
                  </a:lnTo>
                  <a:lnTo>
                    <a:pt x="9500616" y="429768"/>
                  </a:lnTo>
                  <a:lnTo>
                    <a:pt x="9503664" y="423672"/>
                  </a:lnTo>
                  <a:lnTo>
                    <a:pt x="9506712" y="408432"/>
                  </a:lnTo>
                  <a:lnTo>
                    <a:pt x="9506712" y="409956"/>
                  </a:lnTo>
                  <a:lnTo>
                    <a:pt x="9517380" y="409956"/>
                  </a:lnTo>
                  <a:lnTo>
                    <a:pt x="9515856" y="419100"/>
                  </a:lnTo>
                  <a:lnTo>
                    <a:pt x="9514332" y="426720"/>
                  </a:lnTo>
                  <a:lnTo>
                    <a:pt x="9510674" y="435864"/>
                  </a:lnTo>
                  <a:lnTo>
                    <a:pt x="9499092" y="435864"/>
                  </a:lnTo>
                  <a:lnTo>
                    <a:pt x="9497568" y="437388"/>
                  </a:lnTo>
                  <a:close/>
                </a:path>
                <a:path w="9517380" h="486410">
                  <a:moveTo>
                    <a:pt x="19812" y="437388"/>
                  </a:moveTo>
                  <a:lnTo>
                    <a:pt x="18288" y="435864"/>
                  </a:lnTo>
                  <a:lnTo>
                    <a:pt x="18897" y="435864"/>
                  </a:lnTo>
                  <a:lnTo>
                    <a:pt x="19812" y="437388"/>
                  </a:lnTo>
                  <a:close/>
                </a:path>
                <a:path w="9517380" h="486410">
                  <a:moveTo>
                    <a:pt x="9507093" y="443483"/>
                  </a:moveTo>
                  <a:lnTo>
                    <a:pt x="9494520" y="443483"/>
                  </a:lnTo>
                  <a:lnTo>
                    <a:pt x="9499092" y="435864"/>
                  </a:lnTo>
                  <a:lnTo>
                    <a:pt x="9510674" y="435864"/>
                  </a:lnTo>
                  <a:lnTo>
                    <a:pt x="9508236" y="441959"/>
                  </a:lnTo>
                  <a:lnTo>
                    <a:pt x="9507093" y="443483"/>
                  </a:lnTo>
                  <a:close/>
                </a:path>
                <a:path w="9517380" h="486410">
                  <a:moveTo>
                    <a:pt x="24002" y="443483"/>
                  </a:moveTo>
                  <a:lnTo>
                    <a:pt x="22860" y="443483"/>
                  </a:lnTo>
                  <a:lnTo>
                    <a:pt x="22860" y="441959"/>
                  </a:lnTo>
                  <a:lnTo>
                    <a:pt x="24002" y="443483"/>
                  </a:lnTo>
                  <a:close/>
                </a:path>
                <a:path w="9517380" h="486410">
                  <a:moveTo>
                    <a:pt x="9473184" y="475488"/>
                  </a:moveTo>
                  <a:lnTo>
                    <a:pt x="9441180" y="475488"/>
                  </a:lnTo>
                  <a:lnTo>
                    <a:pt x="9448800" y="473964"/>
                  </a:lnTo>
                  <a:lnTo>
                    <a:pt x="9447276" y="473964"/>
                  </a:lnTo>
                  <a:lnTo>
                    <a:pt x="9485376" y="454152"/>
                  </a:lnTo>
                  <a:lnTo>
                    <a:pt x="9494520" y="441959"/>
                  </a:lnTo>
                  <a:lnTo>
                    <a:pt x="9494520" y="443483"/>
                  </a:lnTo>
                  <a:lnTo>
                    <a:pt x="9507093" y="443483"/>
                  </a:lnTo>
                  <a:lnTo>
                    <a:pt x="9503664" y="448056"/>
                  </a:lnTo>
                  <a:lnTo>
                    <a:pt x="9499092" y="455676"/>
                  </a:lnTo>
                  <a:lnTo>
                    <a:pt x="9492996" y="461772"/>
                  </a:lnTo>
                  <a:lnTo>
                    <a:pt x="9480804" y="470916"/>
                  </a:lnTo>
                  <a:lnTo>
                    <a:pt x="9473184" y="475488"/>
                  </a:lnTo>
                  <a:close/>
                </a:path>
              </a:pathLst>
            </a:custGeom>
            <a:solidFill>
              <a:srgbClr val="2D3656"/>
            </a:solidFill>
          </p:spPr>
          <p:txBody>
            <a:bodyPr wrap="square" lIns="0" tIns="0" rIns="0" bIns="0" rtlCol="0"/>
            <a:lstStyle/>
            <a:p>
              <a:endParaRPr sz="1588"/>
            </a:p>
          </p:txBody>
        </p:sp>
        <p:sp>
          <p:nvSpPr>
            <p:cNvPr id="7" name="object 7"/>
            <p:cNvSpPr/>
            <p:nvPr/>
          </p:nvSpPr>
          <p:spPr>
            <a:xfrm>
              <a:off x="3544824" y="2697479"/>
              <a:ext cx="2851785" cy="475615"/>
            </a:xfrm>
            <a:custGeom>
              <a:avLst/>
              <a:gdLst/>
              <a:ahLst/>
              <a:cxnLst/>
              <a:rect l="l" t="t" r="r" b="b"/>
              <a:pathLst>
                <a:path w="2851785" h="475614">
                  <a:moveTo>
                    <a:pt x="2772156" y="475487"/>
                  </a:moveTo>
                  <a:lnTo>
                    <a:pt x="79248" y="475487"/>
                  </a:lnTo>
                  <a:lnTo>
                    <a:pt x="48220" y="469320"/>
                  </a:lnTo>
                  <a:lnTo>
                    <a:pt x="23050" y="452437"/>
                  </a:lnTo>
                  <a:lnTo>
                    <a:pt x="6167" y="427267"/>
                  </a:lnTo>
                  <a:lnTo>
                    <a:pt x="0" y="396239"/>
                  </a:lnTo>
                  <a:lnTo>
                    <a:pt x="0" y="79248"/>
                  </a:lnTo>
                  <a:lnTo>
                    <a:pt x="6167" y="48863"/>
                  </a:lnTo>
                  <a:lnTo>
                    <a:pt x="23050" y="23622"/>
                  </a:lnTo>
                  <a:lnTo>
                    <a:pt x="48220" y="6381"/>
                  </a:lnTo>
                  <a:lnTo>
                    <a:pt x="79248" y="0"/>
                  </a:lnTo>
                  <a:lnTo>
                    <a:pt x="2772156" y="0"/>
                  </a:lnTo>
                  <a:lnTo>
                    <a:pt x="2803183" y="6381"/>
                  </a:lnTo>
                  <a:lnTo>
                    <a:pt x="2828353" y="23622"/>
                  </a:lnTo>
                  <a:lnTo>
                    <a:pt x="2845236" y="48863"/>
                  </a:lnTo>
                  <a:lnTo>
                    <a:pt x="2851403" y="79248"/>
                  </a:lnTo>
                  <a:lnTo>
                    <a:pt x="2851403" y="396239"/>
                  </a:lnTo>
                  <a:lnTo>
                    <a:pt x="2845236" y="427267"/>
                  </a:lnTo>
                  <a:lnTo>
                    <a:pt x="2828353" y="452437"/>
                  </a:lnTo>
                  <a:lnTo>
                    <a:pt x="2803183" y="469320"/>
                  </a:lnTo>
                  <a:lnTo>
                    <a:pt x="2772156" y="475487"/>
                  </a:lnTo>
                  <a:close/>
                </a:path>
              </a:pathLst>
            </a:custGeom>
            <a:solidFill>
              <a:srgbClr val="414D77"/>
            </a:solidFill>
          </p:spPr>
          <p:txBody>
            <a:bodyPr wrap="square" lIns="0" tIns="0" rIns="0" bIns="0" rtlCol="0"/>
            <a:lstStyle/>
            <a:p>
              <a:endParaRPr sz="1588"/>
            </a:p>
          </p:txBody>
        </p:sp>
        <p:sp>
          <p:nvSpPr>
            <p:cNvPr id="8" name="object 8"/>
            <p:cNvSpPr/>
            <p:nvPr/>
          </p:nvSpPr>
          <p:spPr>
            <a:xfrm>
              <a:off x="3538727" y="2692907"/>
              <a:ext cx="2863850" cy="486409"/>
            </a:xfrm>
            <a:custGeom>
              <a:avLst/>
              <a:gdLst/>
              <a:ahLst/>
              <a:cxnLst/>
              <a:rect l="l" t="t" r="r" b="b"/>
              <a:pathLst>
                <a:path w="2863850" h="486410">
                  <a:moveTo>
                    <a:pt x="2795016" y="484632"/>
                  </a:moveTo>
                  <a:lnTo>
                    <a:pt x="68580" y="484632"/>
                  </a:lnTo>
                  <a:lnTo>
                    <a:pt x="59436" y="481583"/>
                  </a:lnTo>
                  <a:lnTo>
                    <a:pt x="44196" y="475488"/>
                  </a:lnTo>
                  <a:lnTo>
                    <a:pt x="38100" y="470916"/>
                  </a:lnTo>
                  <a:lnTo>
                    <a:pt x="30480" y="466344"/>
                  </a:lnTo>
                  <a:lnTo>
                    <a:pt x="19812" y="455676"/>
                  </a:lnTo>
                  <a:lnTo>
                    <a:pt x="15240" y="448056"/>
                  </a:lnTo>
                  <a:lnTo>
                    <a:pt x="10668" y="441959"/>
                  </a:lnTo>
                  <a:lnTo>
                    <a:pt x="1524" y="419100"/>
                  </a:lnTo>
                  <a:lnTo>
                    <a:pt x="1524" y="409956"/>
                  </a:lnTo>
                  <a:lnTo>
                    <a:pt x="0" y="400812"/>
                  </a:lnTo>
                  <a:lnTo>
                    <a:pt x="0" y="83820"/>
                  </a:lnTo>
                  <a:lnTo>
                    <a:pt x="1524" y="76200"/>
                  </a:lnTo>
                  <a:lnTo>
                    <a:pt x="1524" y="67056"/>
                  </a:lnTo>
                  <a:lnTo>
                    <a:pt x="19812" y="30480"/>
                  </a:lnTo>
                  <a:lnTo>
                    <a:pt x="44196" y="10668"/>
                  </a:lnTo>
                  <a:lnTo>
                    <a:pt x="51816" y="6096"/>
                  </a:lnTo>
                  <a:lnTo>
                    <a:pt x="59436" y="3048"/>
                  </a:lnTo>
                  <a:lnTo>
                    <a:pt x="68580" y="1524"/>
                  </a:lnTo>
                  <a:lnTo>
                    <a:pt x="76200" y="0"/>
                  </a:lnTo>
                  <a:lnTo>
                    <a:pt x="2787396" y="0"/>
                  </a:lnTo>
                  <a:lnTo>
                    <a:pt x="2795016" y="1524"/>
                  </a:lnTo>
                  <a:lnTo>
                    <a:pt x="2804160" y="3048"/>
                  </a:lnTo>
                  <a:lnTo>
                    <a:pt x="2811780" y="6096"/>
                  </a:lnTo>
                  <a:lnTo>
                    <a:pt x="2819400" y="10668"/>
                  </a:lnTo>
                  <a:lnTo>
                    <a:pt x="77724" y="10668"/>
                  </a:lnTo>
                  <a:lnTo>
                    <a:pt x="62484" y="13716"/>
                  </a:lnTo>
                  <a:lnTo>
                    <a:pt x="56388" y="16764"/>
                  </a:lnTo>
                  <a:lnTo>
                    <a:pt x="48768" y="19812"/>
                  </a:lnTo>
                  <a:lnTo>
                    <a:pt x="50292" y="19812"/>
                  </a:lnTo>
                  <a:lnTo>
                    <a:pt x="42672" y="22860"/>
                  </a:lnTo>
                  <a:lnTo>
                    <a:pt x="44196" y="22860"/>
                  </a:lnTo>
                  <a:lnTo>
                    <a:pt x="32004" y="32004"/>
                  </a:lnTo>
                  <a:lnTo>
                    <a:pt x="28575" y="36576"/>
                  </a:lnTo>
                  <a:lnTo>
                    <a:pt x="27432" y="36576"/>
                  </a:lnTo>
                  <a:lnTo>
                    <a:pt x="22860" y="42672"/>
                  </a:lnTo>
                  <a:lnTo>
                    <a:pt x="24384" y="42672"/>
                  </a:lnTo>
                  <a:lnTo>
                    <a:pt x="19812" y="48768"/>
                  </a:lnTo>
                  <a:lnTo>
                    <a:pt x="17373" y="54864"/>
                  </a:lnTo>
                  <a:lnTo>
                    <a:pt x="16764" y="54864"/>
                  </a:lnTo>
                  <a:lnTo>
                    <a:pt x="13716" y="62484"/>
                  </a:lnTo>
                  <a:lnTo>
                    <a:pt x="12496" y="68580"/>
                  </a:lnTo>
                  <a:lnTo>
                    <a:pt x="12192" y="68580"/>
                  </a:lnTo>
                  <a:lnTo>
                    <a:pt x="10922" y="76200"/>
                  </a:lnTo>
                  <a:lnTo>
                    <a:pt x="10668" y="76200"/>
                  </a:lnTo>
                  <a:lnTo>
                    <a:pt x="10668" y="408432"/>
                  </a:lnTo>
                  <a:lnTo>
                    <a:pt x="13716" y="423672"/>
                  </a:lnTo>
                  <a:lnTo>
                    <a:pt x="16764" y="429768"/>
                  </a:lnTo>
                  <a:lnTo>
                    <a:pt x="19812" y="437388"/>
                  </a:lnTo>
                  <a:lnTo>
                    <a:pt x="20726" y="437388"/>
                  </a:lnTo>
                  <a:lnTo>
                    <a:pt x="23469" y="441959"/>
                  </a:lnTo>
                  <a:lnTo>
                    <a:pt x="22860" y="441959"/>
                  </a:lnTo>
                  <a:lnTo>
                    <a:pt x="27432" y="448056"/>
                  </a:lnTo>
                  <a:lnTo>
                    <a:pt x="33528" y="454152"/>
                  </a:lnTo>
                  <a:lnTo>
                    <a:pt x="32004" y="454152"/>
                  </a:lnTo>
                  <a:lnTo>
                    <a:pt x="44196" y="463296"/>
                  </a:lnTo>
                  <a:lnTo>
                    <a:pt x="42672" y="463296"/>
                  </a:lnTo>
                  <a:lnTo>
                    <a:pt x="50292" y="466344"/>
                  </a:lnTo>
                  <a:lnTo>
                    <a:pt x="48768" y="466344"/>
                  </a:lnTo>
                  <a:lnTo>
                    <a:pt x="56388" y="469392"/>
                  </a:lnTo>
                  <a:lnTo>
                    <a:pt x="62484" y="472440"/>
                  </a:lnTo>
                  <a:lnTo>
                    <a:pt x="77724" y="475488"/>
                  </a:lnTo>
                  <a:lnTo>
                    <a:pt x="2819400" y="475488"/>
                  </a:lnTo>
                  <a:lnTo>
                    <a:pt x="2804160" y="481583"/>
                  </a:lnTo>
                  <a:lnTo>
                    <a:pt x="2795016" y="484632"/>
                  </a:lnTo>
                  <a:close/>
                </a:path>
                <a:path w="2863850" h="486410">
                  <a:moveTo>
                    <a:pt x="2836164" y="38100"/>
                  </a:moveTo>
                  <a:lnTo>
                    <a:pt x="2831592" y="32004"/>
                  </a:lnTo>
                  <a:lnTo>
                    <a:pt x="2819400" y="22860"/>
                  </a:lnTo>
                  <a:lnTo>
                    <a:pt x="2820924" y="22860"/>
                  </a:lnTo>
                  <a:lnTo>
                    <a:pt x="2813303" y="19812"/>
                  </a:lnTo>
                  <a:lnTo>
                    <a:pt x="2814827" y="19812"/>
                  </a:lnTo>
                  <a:lnTo>
                    <a:pt x="2807208" y="16764"/>
                  </a:lnTo>
                  <a:lnTo>
                    <a:pt x="2801111" y="13716"/>
                  </a:lnTo>
                  <a:lnTo>
                    <a:pt x="2785872" y="10668"/>
                  </a:lnTo>
                  <a:lnTo>
                    <a:pt x="2819400" y="10668"/>
                  </a:lnTo>
                  <a:lnTo>
                    <a:pt x="2825496" y="13716"/>
                  </a:lnTo>
                  <a:lnTo>
                    <a:pt x="2833116" y="19812"/>
                  </a:lnTo>
                  <a:lnTo>
                    <a:pt x="2839211" y="24384"/>
                  </a:lnTo>
                  <a:lnTo>
                    <a:pt x="2848356" y="36576"/>
                  </a:lnTo>
                  <a:lnTo>
                    <a:pt x="2836164" y="36576"/>
                  </a:lnTo>
                  <a:lnTo>
                    <a:pt x="2836164" y="38100"/>
                  </a:lnTo>
                  <a:close/>
                </a:path>
                <a:path w="2863850" h="486410">
                  <a:moveTo>
                    <a:pt x="27432" y="38100"/>
                  </a:moveTo>
                  <a:lnTo>
                    <a:pt x="27432" y="36576"/>
                  </a:lnTo>
                  <a:lnTo>
                    <a:pt x="28575" y="36576"/>
                  </a:lnTo>
                  <a:lnTo>
                    <a:pt x="27432" y="38100"/>
                  </a:lnTo>
                  <a:close/>
                </a:path>
                <a:path w="2863850" h="486410">
                  <a:moveTo>
                    <a:pt x="2846832" y="56388"/>
                  </a:moveTo>
                  <a:lnTo>
                    <a:pt x="2843784" y="48768"/>
                  </a:lnTo>
                  <a:lnTo>
                    <a:pt x="2839211" y="42672"/>
                  </a:lnTo>
                  <a:lnTo>
                    <a:pt x="2840735" y="42672"/>
                  </a:lnTo>
                  <a:lnTo>
                    <a:pt x="2836164" y="36576"/>
                  </a:lnTo>
                  <a:lnTo>
                    <a:pt x="2848356" y="36576"/>
                  </a:lnTo>
                  <a:lnTo>
                    <a:pt x="2852927" y="44196"/>
                  </a:lnTo>
                  <a:lnTo>
                    <a:pt x="2857195" y="54864"/>
                  </a:lnTo>
                  <a:lnTo>
                    <a:pt x="2846832" y="54864"/>
                  </a:lnTo>
                  <a:lnTo>
                    <a:pt x="2846832" y="56388"/>
                  </a:lnTo>
                  <a:close/>
                </a:path>
                <a:path w="2863850" h="486410">
                  <a:moveTo>
                    <a:pt x="16764" y="56388"/>
                  </a:moveTo>
                  <a:lnTo>
                    <a:pt x="16764" y="54864"/>
                  </a:lnTo>
                  <a:lnTo>
                    <a:pt x="17373" y="54864"/>
                  </a:lnTo>
                  <a:lnTo>
                    <a:pt x="16764" y="56388"/>
                  </a:lnTo>
                  <a:close/>
                </a:path>
                <a:path w="2863850" h="486410">
                  <a:moveTo>
                    <a:pt x="2851403" y="70104"/>
                  </a:moveTo>
                  <a:lnTo>
                    <a:pt x="2849880" y="62484"/>
                  </a:lnTo>
                  <a:lnTo>
                    <a:pt x="2846832" y="54864"/>
                  </a:lnTo>
                  <a:lnTo>
                    <a:pt x="2857195" y="54864"/>
                  </a:lnTo>
                  <a:lnTo>
                    <a:pt x="2862072" y="67056"/>
                  </a:lnTo>
                  <a:lnTo>
                    <a:pt x="2862072" y="68580"/>
                  </a:lnTo>
                  <a:lnTo>
                    <a:pt x="2851403" y="68580"/>
                  </a:lnTo>
                  <a:lnTo>
                    <a:pt x="2851403" y="70104"/>
                  </a:lnTo>
                  <a:close/>
                </a:path>
                <a:path w="2863850" h="486410">
                  <a:moveTo>
                    <a:pt x="12192" y="70104"/>
                  </a:moveTo>
                  <a:lnTo>
                    <a:pt x="12192" y="68580"/>
                  </a:lnTo>
                  <a:lnTo>
                    <a:pt x="12496" y="68580"/>
                  </a:lnTo>
                  <a:lnTo>
                    <a:pt x="12192" y="70104"/>
                  </a:lnTo>
                  <a:close/>
                </a:path>
                <a:path w="2863850" h="486410">
                  <a:moveTo>
                    <a:pt x="2852927" y="77724"/>
                  </a:moveTo>
                  <a:lnTo>
                    <a:pt x="2851403" y="68580"/>
                  </a:lnTo>
                  <a:lnTo>
                    <a:pt x="2862072" y="68580"/>
                  </a:lnTo>
                  <a:lnTo>
                    <a:pt x="2862072" y="76200"/>
                  </a:lnTo>
                  <a:lnTo>
                    <a:pt x="2852927" y="76200"/>
                  </a:lnTo>
                  <a:lnTo>
                    <a:pt x="2852927" y="77724"/>
                  </a:lnTo>
                  <a:close/>
                </a:path>
                <a:path w="2863850" h="486410">
                  <a:moveTo>
                    <a:pt x="10668" y="77724"/>
                  </a:moveTo>
                  <a:lnTo>
                    <a:pt x="10668" y="76200"/>
                  </a:lnTo>
                  <a:lnTo>
                    <a:pt x="10922" y="76200"/>
                  </a:lnTo>
                  <a:lnTo>
                    <a:pt x="10668" y="77724"/>
                  </a:lnTo>
                  <a:close/>
                </a:path>
                <a:path w="2863850" h="486410">
                  <a:moveTo>
                    <a:pt x="2854756" y="437388"/>
                  </a:moveTo>
                  <a:lnTo>
                    <a:pt x="2843784" y="437388"/>
                  </a:lnTo>
                  <a:lnTo>
                    <a:pt x="2846832" y="429768"/>
                  </a:lnTo>
                  <a:lnTo>
                    <a:pt x="2849880" y="423672"/>
                  </a:lnTo>
                  <a:lnTo>
                    <a:pt x="2852927" y="408432"/>
                  </a:lnTo>
                  <a:lnTo>
                    <a:pt x="2852927" y="76200"/>
                  </a:lnTo>
                  <a:lnTo>
                    <a:pt x="2862072" y="76200"/>
                  </a:lnTo>
                  <a:lnTo>
                    <a:pt x="2863596" y="83820"/>
                  </a:lnTo>
                  <a:lnTo>
                    <a:pt x="2863596" y="400812"/>
                  </a:lnTo>
                  <a:lnTo>
                    <a:pt x="2862072" y="409956"/>
                  </a:lnTo>
                  <a:lnTo>
                    <a:pt x="2862072" y="419100"/>
                  </a:lnTo>
                  <a:lnTo>
                    <a:pt x="2854756" y="437388"/>
                  </a:lnTo>
                  <a:close/>
                </a:path>
                <a:path w="2863850" h="486410">
                  <a:moveTo>
                    <a:pt x="20726" y="437388"/>
                  </a:moveTo>
                  <a:lnTo>
                    <a:pt x="19812" y="437388"/>
                  </a:lnTo>
                  <a:lnTo>
                    <a:pt x="19812" y="435864"/>
                  </a:lnTo>
                  <a:lnTo>
                    <a:pt x="20726" y="437388"/>
                  </a:lnTo>
                  <a:close/>
                </a:path>
                <a:path w="2863850" h="486410">
                  <a:moveTo>
                    <a:pt x="2839211" y="443483"/>
                  </a:moveTo>
                  <a:lnTo>
                    <a:pt x="2843784" y="435864"/>
                  </a:lnTo>
                  <a:lnTo>
                    <a:pt x="2843784" y="437388"/>
                  </a:lnTo>
                  <a:lnTo>
                    <a:pt x="2854756" y="437388"/>
                  </a:lnTo>
                  <a:lnTo>
                    <a:pt x="2852927" y="441959"/>
                  </a:lnTo>
                  <a:lnTo>
                    <a:pt x="2840735" y="441959"/>
                  </a:lnTo>
                  <a:lnTo>
                    <a:pt x="2839211" y="443483"/>
                  </a:lnTo>
                  <a:close/>
                </a:path>
                <a:path w="2863850" h="486410">
                  <a:moveTo>
                    <a:pt x="24384" y="443483"/>
                  </a:moveTo>
                  <a:lnTo>
                    <a:pt x="22860" y="441959"/>
                  </a:lnTo>
                  <a:lnTo>
                    <a:pt x="23469" y="441959"/>
                  </a:lnTo>
                  <a:lnTo>
                    <a:pt x="24384" y="443483"/>
                  </a:lnTo>
                  <a:close/>
                </a:path>
                <a:path w="2863850" h="486410">
                  <a:moveTo>
                    <a:pt x="2819400" y="475488"/>
                  </a:moveTo>
                  <a:lnTo>
                    <a:pt x="2785872" y="475488"/>
                  </a:lnTo>
                  <a:lnTo>
                    <a:pt x="2801111" y="472440"/>
                  </a:lnTo>
                  <a:lnTo>
                    <a:pt x="2807208" y="469392"/>
                  </a:lnTo>
                  <a:lnTo>
                    <a:pt x="2814827" y="466344"/>
                  </a:lnTo>
                  <a:lnTo>
                    <a:pt x="2813303" y="466344"/>
                  </a:lnTo>
                  <a:lnTo>
                    <a:pt x="2820924" y="463296"/>
                  </a:lnTo>
                  <a:lnTo>
                    <a:pt x="2819400" y="463296"/>
                  </a:lnTo>
                  <a:lnTo>
                    <a:pt x="2831592" y="454152"/>
                  </a:lnTo>
                  <a:lnTo>
                    <a:pt x="2830068" y="454152"/>
                  </a:lnTo>
                  <a:lnTo>
                    <a:pt x="2836164" y="448056"/>
                  </a:lnTo>
                  <a:lnTo>
                    <a:pt x="2840735" y="441959"/>
                  </a:lnTo>
                  <a:lnTo>
                    <a:pt x="2852927" y="441959"/>
                  </a:lnTo>
                  <a:lnTo>
                    <a:pt x="2848356" y="448056"/>
                  </a:lnTo>
                  <a:lnTo>
                    <a:pt x="2843784" y="455676"/>
                  </a:lnTo>
                  <a:lnTo>
                    <a:pt x="2839211" y="461772"/>
                  </a:lnTo>
                  <a:lnTo>
                    <a:pt x="2833116" y="466344"/>
                  </a:lnTo>
                  <a:lnTo>
                    <a:pt x="2825496" y="470916"/>
                  </a:lnTo>
                  <a:lnTo>
                    <a:pt x="2819400" y="475488"/>
                  </a:lnTo>
                  <a:close/>
                </a:path>
                <a:path w="2863850" h="486410">
                  <a:moveTo>
                    <a:pt x="2778252" y="486156"/>
                  </a:moveTo>
                  <a:lnTo>
                    <a:pt x="85344" y="486156"/>
                  </a:lnTo>
                  <a:lnTo>
                    <a:pt x="76200" y="484632"/>
                  </a:lnTo>
                  <a:lnTo>
                    <a:pt x="2787396" y="484632"/>
                  </a:lnTo>
                  <a:lnTo>
                    <a:pt x="2778252" y="486156"/>
                  </a:lnTo>
                  <a:close/>
                </a:path>
              </a:pathLst>
            </a:custGeom>
            <a:solidFill>
              <a:srgbClr val="2D3656"/>
            </a:solidFill>
          </p:spPr>
          <p:txBody>
            <a:bodyPr wrap="square" lIns="0" tIns="0" rIns="0" bIns="0" rtlCol="0"/>
            <a:lstStyle/>
            <a:p>
              <a:endParaRPr sz="1588"/>
            </a:p>
          </p:txBody>
        </p:sp>
      </p:grpSp>
      <p:sp>
        <p:nvSpPr>
          <p:cNvPr id="9" name="object 9"/>
          <p:cNvSpPr txBox="1"/>
          <p:nvPr/>
        </p:nvSpPr>
        <p:spPr>
          <a:xfrm>
            <a:off x="464865" y="1835070"/>
            <a:ext cx="8215032" cy="887762"/>
          </a:xfrm>
          <a:prstGeom prst="rect">
            <a:avLst/>
          </a:prstGeom>
        </p:spPr>
        <p:txBody>
          <a:bodyPr vert="horz" wrap="square" lIns="0" tIns="11766" rIns="0" bIns="0" rtlCol="0">
            <a:spAutoFit/>
          </a:bodyPr>
          <a:lstStyle/>
          <a:p>
            <a:pPr marL="11206">
              <a:spcBef>
                <a:spcPts val="93"/>
              </a:spcBef>
            </a:pPr>
            <a:r>
              <a:rPr sz="1456" spc="35" dirty="0">
                <a:solidFill>
                  <a:srgbClr val="FFFFFF"/>
                </a:solidFill>
                <a:latin typeface="Verdana"/>
                <a:cs typeface="Verdana"/>
              </a:rPr>
              <a:t>Advancement</a:t>
            </a:r>
            <a:r>
              <a:rPr sz="1456" spc="-146" dirty="0">
                <a:solidFill>
                  <a:srgbClr val="FFFFFF"/>
                </a:solidFill>
                <a:latin typeface="Verdana"/>
                <a:cs typeface="Verdana"/>
              </a:rPr>
              <a:t> </a:t>
            </a:r>
            <a:r>
              <a:rPr sz="1456" spc="4" dirty="0">
                <a:solidFill>
                  <a:srgbClr val="FFFFFF"/>
                </a:solidFill>
                <a:latin typeface="Verdana"/>
                <a:cs typeface="Verdana"/>
              </a:rPr>
              <a:t>of</a:t>
            </a:r>
            <a:r>
              <a:rPr sz="1456" spc="-110" dirty="0">
                <a:solidFill>
                  <a:srgbClr val="FFFFFF"/>
                </a:solidFill>
                <a:latin typeface="Verdana"/>
                <a:cs typeface="Verdana"/>
              </a:rPr>
              <a:t> </a:t>
            </a:r>
            <a:r>
              <a:rPr sz="1456" dirty="0">
                <a:solidFill>
                  <a:srgbClr val="FFFFFF"/>
                </a:solidFill>
                <a:latin typeface="Verdana"/>
                <a:cs typeface="Verdana"/>
              </a:rPr>
              <a:t>any</a:t>
            </a:r>
            <a:r>
              <a:rPr sz="1456" spc="-110" dirty="0">
                <a:solidFill>
                  <a:srgbClr val="FFFFFF"/>
                </a:solidFill>
                <a:latin typeface="Verdana"/>
                <a:cs typeface="Verdana"/>
              </a:rPr>
              <a:t> </a:t>
            </a:r>
            <a:r>
              <a:rPr sz="1456" spc="-31" dirty="0">
                <a:solidFill>
                  <a:srgbClr val="FFFFFF"/>
                </a:solidFill>
                <a:latin typeface="Verdana"/>
                <a:cs typeface="Verdana"/>
              </a:rPr>
              <a:t>other</a:t>
            </a:r>
            <a:r>
              <a:rPr sz="1456" spc="-119" dirty="0">
                <a:solidFill>
                  <a:srgbClr val="FFFFFF"/>
                </a:solidFill>
                <a:latin typeface="Verdana"/>
                <a:cs typeface="Verdana"/>
              </a:rPr>
              <a:t> </a:t>
            </a:r>
            <a:r>
              <a:rPr sz="1456" spc="22" dirty="0">
                <a:solidFill>
                  <a:srgbClr val="FFFFFF"/>
                </a:solidFill>
                <a:latin typeface="Verdana"/>
                <a:cs typeface="Verdana"/>
              </a:rPr>
              <a:t>object</a:t>
            </a:r>
            <a:r>
              <a:rPr sz="1456" spc="-128" dirty="0">
                <a:solidFill>
                  <a:srgbClr val="FFFFFF"/>
                </a:solidFill>
                <a:latin typeface="Verdana"/>
                <a:cs typeface="Verdana"/>
              </a:rPr>
              <a:t> </a:t>
            </a:r>
            <a:r>
              <a:rPr sz="1456" spc="9" dirty="0">
                <a:solidFill>
                  <a:srgbClr val="FFFFFF"/>
                </a:solidFill>
                <a:latin typeface="Verdana"/>
                <a:cs typeface="Verdana"/>
              </a:rPr>
              <a:t>of</a:t>
            </a:r>
            <a:r>
              <a:rPr sz="1456" spc="-124" dirty="0">
                <a:solidFill>
                  <a:srgbClr val="FFFFFF"/>
                </a:solidFill>
                <a:latin typeface="Verdana"/>
                <a:cs typeface="Verdana"/>
              </a:rPr>
              <a:t> </a:t>
            </a:r>
            <a:r>
              <a:rPr sz="1456" spc="4" dirty="0">
                <a:solidFill>
                  <a:srgbClr val="FFFFFF"/>
                </a:solidFill>
                <a:latin typeface="Verdana"/>
                <a:cs typeface="Verdana"/>
              </a:rPr>
              <a:t>general</a:t>
            </a:r>
            <a:r>
              <a:rPr sz="1456" spc="-128" dirty="0">
                <a:solidFill>
                  <a:srgbClr val="FFFFFF"/>
                </a:solidFill>
                <a:latin typeface="Verdana"/>
                <a:cs typeface="Verdana"/>
              </a:rPr>
              <a:t> </a:t>
            </a:r>
            <a:r>
              <a:rPr sz="1456" spc="22" dirty="0">
                <a:solidFill>
                  <a:srgbClr val="FFFFFF"/>
                </a:solidFill>
                <a:latin typeface="Verdana"/>
                <a:cs typeface="Verdana"/>
              </a:rPr>
              <a:t>public</a:t>
            </a:r>
            <a:r>
              <a:rPr sz="1456" spc="-159" dirty="0">
                <a:solidFill>
                  <a:srgbClr val="FFFFFF"/>
                </a:solidFill>
                <a:latin typeface="Verdana"/>
                <a:cs typeface="Verdana"/>
              </a:rPr>
              <a:t> </a:t>
            </a:r>
            <a:r>
              <a:rPr sz="1456" spc="-84" dirty="0">
                <a:solidFill>
                  <a:srgbClr val="FFFFFF"/>
                </a:solidFill>
                <a:latin typeface="Verdana"/>
                <a:cs typeface="Verdana"/>
              </a:rPr>
              <a:t>utility</a:t>
            </a:r>
            <a:r>
              <a:rPr sz="1456" spc="-146" dirty="0">
                <a:solidFill>
                  <a:srgbClr val="FFFFFF"/>
                </a:solidFill>
                <a:latin typeface="Verdana"/>
                <a:cs typeface="Verdana"/>
              </a:rPr>
              <a:t> </a:t>
            </a:r>
            <a:r>
              <a:rPr sz="1456" b="1" spc="-53" dirty="0">
                <a:solidFill>
                  <a:srgbClr val="FFFFFF"/>
                </a:solidFill>
                <a:latin typeface="Tahoma"/>
                <a:cs typeface="Tahoma"/>
              </a:rPr>
              <a:t>shall</a:t>
            </a:r>
            <a:r>
              <a:rPr sz="1456" b="1" spc="-35" dirty="0">
                <a:solidFill>
                  <a:srgbClr val="FFFFFF"/>
                </a:solidFill>
                <a:latin typeface="Tahoma"/>
                <a:cs typeface="Tahoma"/>
              </a:rPr>
              <a:t> </a:t>
            </a:r>
            <a:r>
              <a:rPr sz="1456" b="1" spc="-66" dirty="0">
                <a:solidFill>
                  <a:srgbClr val="FFFFFF"/>
                </a:solidFill>
                <a:latin typeface="Tahoma"/>
                <a:cs typeface="Tahoma"/>
              </a:rPr>
              <a:t>not</a:t>
            </a:r>
            <a:r>
              <a:rPr sz="1456" b="1" spc="-31" dirty="0">
                <a:solidFill>
                  <a:srgbClr val="FFFFFF"/>
                </a:solidFill>
                <a:latin typeface="Tahoma"/>
                <a:cs typeface="Tahoma"/>
              </a:rPr>
              <a:t> </a:t>
            </a:r>
            <a:r>
              <a:rPr sz="1456" b="1" spc="53" dirty="0">
                <a:solidFill>
                  <a:srgbClr val="FFFFFF"/>
                </a:solidFill>
                <a:latin typeface="Tahoma"/>
                <a:cs typeface="Tahoma"/>
              </a:rPr>
              <a:t>be</a:t>
            </a:r>
            <a:r>
              <a:rPr sz="1456" b="1" spc="-35" dirty="0">
                <a:solidFill>
                  <a:srgbClr val="FFFFFF"/>
                </a:solidFill>
                <a:latin typeface="Tahoma"/>
                <a:cs typeface="Tahoma"/>
              </a:rPr>
              <a:t> </a:t>
            </a:r>
            <a:r>
              <a:rPr sz="1456" b="1" spc="93" dirty="0">
                <a:solidFill>
                  <a:srgbClr val="FFFFFF"/>
                </a:solidFill>
                <a:latin typeface="Tahoma"/>
                <a:cs typeface="Tahoma"/>
              </a:rPr>
              <a:t>a</a:t>
            </a:r>
            <a:r>
              <a:rPr sz="1456" b="1" dirty="0">
                <a:solidFill>
                  <a:srgbClr val="FFFFFF"/>
                </a:solidFill>
                <a:latin typeface="Tahoma"/>
                <a:cs typeface="Tahoma"/>
              </a:rPr>
              <a:t> </a:t>
            </a:r>
            <a:r>
              <a:rPr sz="1456" b="1" spc="-13" dirty="0">
                <a:solidFill>
                  <a:srgbClr val="FFFFFF"/>
                </a:solidFill>
                <a:latin typeface="Tahoma"/>
                <a:cs typeface="Tahoma"/>
              </a:rPr>
              <a:t>charitable</a:t>
            </a:r>
            <a:r>
              <a:rPr sz="1456" b="1" spc="-49" dirty="0">
                <a:solidFill>
                  <a:srgbClr val="FFFFFF"/>
                </a:solidFill>
                <a:latin typeface="Tahoma"/>
                <a:cs typeface="Tahoma"/>
              </a:rPr>
              <a:t> </a:t>
            </a:r>
            <a:r>
              <a:rPr sz="1456" b="1" spc="-22" dirty="0">
                <a:solidFill>
                  <a:srgbClr val="FFFFFF"/>
                </a:solidFill>
                <a:latin typeface="Tahoma"/>
                <a:cs typeface="Tahoma"/>
              </a:rPr>
              <a:t>purpose</a:t>
            </a:r>
            <a:endParaRPr sz="1456" dirty="0">
              <a:latin typeface="Tahoma"/>
              <a:cs typeface="Tahoma"/>
            </a:endParaRPr>
          </a:p>
          <a:p>
            <a:pPr>
              <a:spcBef>
                <a:spcPts val="13"/>
              </a:spcBef>
            </a:pPr>
            <a:endParaRPr sz="2515" dirty="0">
              <a:latin typeface="Tahoma"/>
              <a:cs typeface="Tahoma"/>
            </a:endParaRPr>
          </a:p>
          <a:p>
            <a:pPr marR="99177" algn="ctr"/>
            <a:r>
              <a:rPr sz="1721" spc="-326" dirty="0">
                <a:solidFill>
                  <a:srgbClr val="FFFFFF"/>
                </a:solidFill>
                <a:latin typeface="Verdana"/>
                <a:cs typeface="Verdana"/>
              </a:rPr>
              <a:t>I</a:t>
            </a:r>
            <a:r>
              <a:rPr lang="en-GB" sz="1721" spc="-326" dirty="0">
                <a:solidFill>
                  <a:srgbClr val="FFFFFF"/>
                </a:solidFill>
                <a:latin typeface="Verdana"/>
                <a:cs typeface="Verdana"/>
              </a:rPr>
              <a:t>  </a:t>
            </a:r>
            <a:r>
              <a:rPr sz="1721" spc="-57" dirty="0">
                <a:solidFill>
                  <a:srgbClr val="FFFFFF"/>
                </a:solidFill>
                <a:latin typeface="Verdana"/>
                <a:cs typeface="Verdana"/>
              </a:rPr>
              <a:t>f</a:t>
            </a:r>
            <a:r>
              <a:rPr sz="1721" spc="-141" dirty="0">
                <a:solidFill>
                  <a:srgbClr val="FFFFFF"/>
                </a:solidFill>
                <a:latin typeface="Verdana"/>
                <a:cs typeface="Verdana"/>
              </a:rPr>
              <a:t> </a:t>
            </a:r>
            <a:r>
              <a:rPr sz="1721" spc="-128" dirty="0">
                <a:solidFill>
                  <a:srgbClr val="FFFFFF"/>
                </a:solidFill>
                <a:latin typeface="Verdana"/>
                <a:cs typeface="Verdana"/>
              </a:rPr>
              <a:t>i</a:t>
            </a:r>
            <a:r>
              <a:rPr sz="1721" spc="-88" dirty="0">
                <a:solidFill>
                  <a:srgbClr val="FFFFFF"/>
                </a:solidFill>
                <a:latin typeface="Verdana"/>
                <a:cs typeface="Verdana"/>
              </a:rPr>
              <a:t>t</a:t>
            </a:r>
            <a:r>
              <a:rPr sz="1721" spc="-132" dirty="0">
                <a:solidFill>
                  <a:srgbClr val="FFFFFF"/>
                </a:solidFill>
                <a:latin typeface="Verdana"/>
                <a:cs typeface="Verdana"/>
              </a:rPr>
              <a:t> </a:t>
            </a:r>
            <a:r>
              <a:rPr sz="1721" spc="-128" dirty="0">
                <a:solidFill>
                  <a:srgbClr val="FFFFFF"/>
                </a:solidFill>
                <a:latin typeface="Verdana"/>
                <a:cs typeface="Verdana"/>
              </a:rPr>
              <a:t>i</a:t>
            </a:r>
            <a:r>
              <a:rPr sz="1721" spc="-9" dirty="0">
                <a:solidFill>
                  <a:srgbClr val="FFFFFF"/>
                </a:solidFill>
                <a:latin typeface="Verdana"/>
                <a:cs typeface="Verdana"/>
              </a:rPr>
              <a:t>n</a:t>
            </a:r>
            <a:r>
              <a:rPr sz="1721" spc="-62" dirty="0">
                <a:solidFill>
                  <a:srgbClr val="FFFFFF"/>
                </a:solidFill>
                <a:latin typeface="Verdana"/>
                <a:cs typeface="Verdana"/>
              </a:rPr>
              <a:t>v</a:t>
            </a:r>
            <a:r>
              <a:rPr sz="1721" spc="106" dirty="0">
                <a:solidFill>
                  <a:srgbClr val="FFFFFF"/>
                </a:solidFill>
                <a:latin typeface="Verdana"/>
                <a:cs typeface="Verdana"/>
              </a:rPr>
              <a:t>o</a:t>
            </a:r>
            <a:r>
              <a:rPr sz="1721" spc="-128" dirty="0">
                <a:solidFill>
                  <a:srgbClr val="FFFFFF"/>
                </a:solidFill>
                <a:latin typeface="Verdana"/>
                <a:cs typeface="Verdana"/>
              </a:rPr>
              <a:t>l</a:t>
            </a:r>
            <a:r>
              <a:rPr sz="1721" spc="-44" dirty="0">
                <a:solidFill>
                  <a:srgbClr val="FFFFFF"/>
                </a:solidFill>
                <a:latin typeface="Verdana"/>
                <a:cs typeface="Verdana"/>
              </a:rPr>
              <a:t>v</a:t>
            </a:r>
            <a:r>
              <a:rPr sz="1721" spc="93" dirty="0">
                <a:solidFill>
                  <a:srgbClr val="FFFFFF"/>
                </a:solidFill>
                <a:latin typeface="Verdana"/>
                <a:cs typeface="Verdana"/>
              </a:rPr>
              <a:t>e</a:t>
            </a:r>
            <a:r>
              <a:rPr sz="1721" spc="-221" dirty="0">
                <a:solidFill>
                  <a:srgbClr val="FFFFFF"/>
                </a:solidFill>
                <a:latin typeface="Verdana"/>
                <a:cs typeface="Verdana"/>
              </a:rPr>
              <a:t>s</a:t>
            </a:r>
            <a:r>
              <a:rPr lang="en-GB" sz="1721" spc="-221" dirty="0">
                <a:solidFill>
                  <a:srgbClr val="FFFFFF"/>
                </a:solidFill>
                <a:latin typeface="Verdana"/>
                <a:cs typeface="Verdana"/>
              </a:rPr>
              <a:t> </a:t>
            </a:r>
            <a:endParaRPr sz="1721" dirty="0">
              <a:latin typeface="Verdana"/>
              <a:cs typeface="Verdana"/>
            </a:endParaRPr>
          </a:p>
        </p:txBody>
      </p:sp>
      <p:grpSp>
        <p:nvGrpSpPr>
          <p:cNvPr id="10" name="object 10"/>
          <p:cNvGrpSpPr/>
          <p:nvPr/>
        </p:nvGrpSpPr>
        <p:grpSpPr>
          <a:xfrm>
            <a:off x="1055594" y="3215192"/>
            <a:ext cx="4728322" cy="1843928"/>
            <a:chOff x="1043939" y="3643884"/>
            <a:chExt cx="5358765" cy="2089785"/>
          </a:xfrm>
        </p:grpSpPr>
        <p:sp>
          <p:nvSpPr>
            <p:cNvPr id="11" name="object 11"/>
            <p:cNvSpPr/>
            <p:nvPr/>
          </p:nvSpPr>
          <p:spPr>
            <a:xfrm>
              <a:off x="3544823" y="5253228"/>
              <a:ext cx="2851785" cy="475615"/>
            </a:xfrm>
            <a:custGeom>
              <a:avLst/>
              <a:gdLst/>
              <a:ahLst/>
              <a:cxnLst/>
              <a:rect l="l" t="t" r="r" b="b"/>
              <a:pathLst>
                <a:path w="2851785" h="475614">
                  <a:moveTo>
                    <a:pt x="2772156" y="475487"/>
                  </a:moveTo>
                  <a:lnTo>
                    <a:pt x="79248" y="475487"/>
                  </a:lnTo>
                  <a:lnTo>
                    <a:pt x="48220" y="469320"/>
                  </a:lnTo>
                  <a:lnTo>
                    <a:pt x="23050" y="452437"/>
                  </a:lnTo>
                  <a:lnTo>
                    <a:pt x="6167" y="427267"/>
                  </a:lnTo>
                  <a:lnTo>
                    <a:pt x="0" y="396239"/>
                  </a:lnTo>
                  <a:lnTo>
                    <a:pt x="0" y="79248"/>
                  </a:lnTo>
                  <a:lnTo>
                    <a:pt x="6167" y="48220"/>
                  </a:lnTo>
                  <a:lnTo>
                    <a:pt x="23050" y="23050"/>
                  </a:lnTo>
                  <a:lnTo>
                    <a:pt x="48220" y="6167"/>
                  </a:lnTo>
                  <a:lnTo>
                    <a:pt x="79248" y="0"/>
                  </a:lnTo>
                  <a:lnTo>
                    <a:pt x="2772156" y="0"/>
                  </a:lnTo>
                  <a:lnTo>
                    <a:pt x="2803183" y="6167"/>
                  </a:lnTo>
                  <a:lnTo>
                    <a:pt x="2828353" y="23050"/>
                  </a:lnTo>
                  <a:lnTo>
                    <a:pt x="2845236" y="48220"/>
                  </a:lnTo>
                  <a:lnTo>
                    <a:pt x="2851403" y="79248"/>
                  </a:lnTo>
                  <a:lnTo>
                    <a:pt x="2851403" y="396239"/>
                  </a:lnTo>
                  <a:lnTo>
                    <a:pt x="2845236" y="427267"/>
                  </a:lnTo>
                  <a:lnTo>
                    <a:pt x="2828353" y="452437"/>
                  </a:lnTo>
                  <a:lnTo>
                    <a:pt x="2803183" y="469320"/>
                  </a:lnTo>
                  <a:lnTo>
                    <a:pt x="2772156" y="475487"/>
                  </a:lnTo>
                  <a:close/>
                </a:path>
              </a:pathLst>
            </a:custGeom>
            <a:solidFill>
              <a:srgbClr val="414D77"/>
            </a:solidFill>
          </p:spPr>
          <p:txBody>
            <a:bodyPr wrap="square" lIns="0" tIns="0" rIns="0" bIns="0" rtlCol="0"/>
            <a:lstStyle/>
            <a:p>
              <a:endParaRPr sz="1588"/>
            </a:p>
          </p:txBody>
        </p:sp>
        <p:sp>
          <p:nvSpPr>
            <p:cNvPr id="12" name="object 12"/>
            <p:cNvSpPr/>
            <p:nvPr/>
          </p:nvSpPr>
          <p:spPr>
            <a:xfrm>
              <a:off x="3538727" y="5248656"/>
              <a:ext cx="2863850" cy="485140"/>
            </a:xfrm>
            <a:custGeom>
              <a:avLst/>
              <a:gdLst/>
              <a:ahLst/>
              <a:cxnLst/>
              <a:rect l="l" t="t" r="r" b="b"/>
              <a:pathLst>
                <a:path w="2863850" h="485139">
                  <a:moveTo>
                    <a:pt x="2787396" y="484632"/>
                  </a:moveTo>
                  <a:lnTo>
                    <a:pt x="76200" y="484632"/>
                  </a:lnTo>
                  <a:lnTo>
                    <a:pt x="68580" y="483107"/>
                  </a:lnTo>
                  <a:lnTo>
                    <a:pt x="59436" y="481583"/>
                  </a:lnTo>
                  <a:lnTo>
                    <a:pt x="44196" y="475488"/>
                  </a:lnTo>
                  <a:lnTo>
                    <a:pt x="38100" y="470916"/>
                  </a:lnTo>
                  <a:lnTo>
                    <a:pt x="30480" y="466344"/>
                  </a:lnTo>
                  <a:lnTo>
                    <a:pt x="25908" y="460248"/>
                  </a:lnTo>
                  <a:lnTo>
                    <a:pt x="19812" y="454152"/>
                  </a:lnTo>
                  <a:lnTo>
                    <a:pt x="15240" y="448056"/>
                  </a:lnTo>
                  <a:lnTo>
                    <a:pt x="10668" y="440436"/>
                  </a:lnTo>
                  <a:lnTo>
                    <a:pt x="7620" y="434340"/>
                  </a:lnTo>
                  <a:lnTo>
                    <a:pt x="4572" y="425196"/>
                  </a:lnTo>
                  <a:lnTo>
                    <a:pt x="1524" y="417576"/>
                  </a:lnTo>
                  <a:lnTo>
                    <a:pt x="1524" y="409956"/>
                  </a:lnTo>
                  <a:lnTo>
                    <a:pt x="0" y="400812"/>
                  </a:lnTo>
                  <a:lnTo>
                    <a:pt x="0" y="83820"/>
                  </a:lnTo>
                  <a:lnTo>
                    <a:pt x="1524" y="74676"/>
                  </a:lnTo>
                  <a:lnTo>
                    <a:pt x="1524" y="67056"/>
                  </a:lnTo>
                  <a:lnTo>
                    <a:pt x="4572" y="59436"/>
                  </a:lnTo>
                  <a:lnTo>
                    <a:pt x="25908" y="24384"/>
                  </a:lnTo>
                  <a:lnTo>
                    <a:pt x="30480" y="18288"/>
                  </a:lnTo>
                  <a:lnTo>
                    <a:pt x="38100" y="13716"/>
                  </a:lnTo>
                  <a:lnTo>
                    <a:pt x="44196" y="9144"/>
                  </a:lnTo>
                  <a:lnTo>
                    <a:pt x="59436" y="3048"/>
                  </a:lnTo>
                  <a:lnTo>
                    <a:pt x="68580" y="1524"/>
                  </a:lnTo>
                  <a:lnTo>
                    <a:pt x="76200" y="0"/>
                  </a:lnTo>
                  <a:lnTo>
                    <a:pt x="2787396" y="0"/>
                  </a:lnTo>
                  <a:lnTo>
                    <a:pt x="2795016" y="1524"/>
                  </a:lnTo>
                  <a:lnTo>
                    <a:pt x="2804160" y="3048"/>
                  </a:lnTo>
                  <a:lnTo>
                    <a:pt x="2819400" y="9144"/>
                  </a:lnTo>
                  <a:lnTo>
                    <a:pt x="85344" y="9144"/>
                  </a:lnTo>
                  <a:lnTo>
                    <a:pt x="77724" y="10668"/>
                  </a:lnTo>
                  <a:lnTo>
                    <a:pt x="70104" y="10668"/>
                  </a:lnTo>
                  <a:lnTo>
                    <a:pt x="62484" y="13716"/>
                  </a:lnTo>
                  <a:lnTo>
                    <a:pt x="56388" y="15240"/>
                  </a:lnTo>
                  <a:lnTo>
                    <a:pt x="48768" y="18288"/>
                  </a:lnTo>
                  <a:lnTo>
                    <a:pt x="50292" y="18288"/>
                  </a:lnTo>
                  <a:lnTo>
                    <a:pt x="42672" y="22860"/>
                  </a:lnTo>
                  <a:lnTo>
                    <a:pt x="44196" y="22860"/>
                  </a:lnTo>
                  <a:lnTo>
                    <a:pt x="40132" y="25908"/>
                  </a:lnTo>
                  <a:lnTo>
                    <a:pt x="38100" y="25908"/>
                  </a:lnTo>
                  <a:lnTo>
                    <a:pt x="27432" y="36576"/>
                  </a:lnTo>
                  <a:lnTo>
                    <a:pt x="22860" y="42672"/>
                  </a:lnTo>
                  <a:lnTo>
                    <a:pt x="24384" y="42672"/>
                  </a:lnTo>
                  <a:lnTo>
                    <a:pt x="19812" y="48768"/>
                  </a:lnTo>
                  <a:lnTo>
                    <a:pt x="16764" y="54864"/>
                  </a:lnTo>
                  <a:lnTo>
                    <a:pt x="14325" y="60960"/>
                  </a:lnTo>
                  <a:lnTo>
                    <a:pt x="13716" y="60960"/>
                  </a:lnTo>
                  <a:lnTo>
                    <a:pt x="10668" y="76200"/>
                  </a:lnTo>
                  <a:lnTo>
                    <a:pt x="10668" y="408432"/>
                  </a:lnTo>
                  <a:lnTo>
                    <a:pt x="13716" y="423672"/>
                  </a:lnTo>
                  <a:lnTo>
                    <a:pt x="14325" y="423672"/>
                  </a:lnTo>
                  <a:lnTo>
                    <a:pt x="16764" y="429768"/>
                  </a:lnTo>
                  <a:lnTo>
                    <a:pt x="19812" y="435864"/>
                  </a:lnTo>
                  <a:lnTo>
                    <a:pt x="24384" y="441959"/>
                  </a:lnTo>
                  <a:lnTo>
                    <a:pt x="22860" y="441959"/>
                  </a:lnTo>
                  <a:lnTo>
                    <a:pt x="27432" y="448056"/>
                  </a:lnTo>
                  <a:lnTo>
                    <a:pt x="33528" y="452628"/>
                  </a:lnTo>
                  <a:lnTo>
                    <a:pt x="32004" y="452628"/>
                  </a:lnTo>
                  <a:lnTo>
                    <a:pt x="44196" y="461772"/>
                  </a:lnTo>
                  <a:lnTo>
                    <a:pt x="42672" y="461772"/>
                  </a:lnTo>
                  <a:lnTo>
                    <a:pt x="50292" y="466344"/>
                  </a:lnTo>
                  <a:lnTo>
                    <a:pt x="48768" y="466344"/>
                  </a:lnTo>
                  <a:lnTo>
                    <a:pt x="56388" y="469392"/>
                  </a:lnTo>
                  <a:lnTo>
                    <a:pt x="62484" y="470916"/>
                  </a:lnTo>
                  <a:lnTo>
                    <a:pt x="70104" y="473964"/>
                  </a:lnTo>
                  <a:lnTo>
                    <a:pt x="2821432" y="473964"/>
                  </a:lnTo>
                  <a:lnTo>
                    <a:pt x="2819400" y="475488"/>
                  </a:lnTo>
                  <a:lnTo>
                    <a:pt x="2804160" y="481583"/>
                  </a:lnTo>
                  <a:lnTo>
                    <a:pt x="2795016" y="483107"/>
                  </a:lnTo>
                  <a:lnTo>
                    <a:pt x="2787396" y="484632"/>
                  </a:lnTo>
                  <a:close/>
                </a:path>
                <a:path w="2863850" h="485139">
                  <a:moveTo>
                    <a:pt x="2825496" y="27432"/>
                  </a:moveTo>
                  <a:lnTo>
                    <a:pt x="2819400" y="22860"/>
                  </a:lnTo>
                  <a:lnTo>
                    <a:pt x="2820924" y="22860"/>
                  </a:lnTo>
                  <a:lnTo>
                    <a:pt x="2813303" y="18288"/>
                  </a:lnTo>
                  <a:lnTo>
                    <a:pt x="2814827" y="18288"/>
                  </a:lnTo>
                  <a:lnTo>
                    <a:pt x="2807208" y="15240"/>
                  </a:lnTo>
                  <a:lnTo>
                    <a:pt x="2801111" y="13716"/>
                  </a:lnTo>
                  <a:lnTo>
                    <a:pt x="2793492" y="10668"/>
                  </a:lnTo>
                  <a:lnTo>
                    <a:pt x="2785872" y="10668"/>
                  </a:lnTo>
                  <a:lnTo>
                    <a:pt x="2778252" y="9144"/>
                  </a:lnTo>
                  <a:lnTo>
                    <a:pt x="2819400" y="9144"/>
                  </a:lnTo>
                  <a:lnTo>
                    <a:pt x="2825496" y="13716"/>
                  </a:lnTo>
                  <a:lnTo>
                    <a:pt x="2833116" y="18288"/>
                  </a:lnTo>
                  <a:lnTo>
                    <a:pt x="2839211" y="24384"/>
                  </a:lnTo>
                  <a:lnTo>
                    <a:pt x="2840354" y="25908"/>
                  </a:lnTo>
                  <a:lnTo>
                    <a:pt x="2825496" y="25908"/>
                  </a:lnTo>
                  <a:lnTo>
                    <a:pt x="2825496" y="27432"/>
                  </a:lnTo>
                  <a:close/>
                </a:path>
                <a:path w="2863850" h="485139">
                  <a:moveTo>
                    <a:pt x="38100" y="27432"/>
                  </a:moveTo>
                  <a:lnTo>
                    <a:pt x="38100" y="25908"/>
                  </a:lnTo>
                  <a:lnTo>
                    <a:pt x="40132" y="25908"/>
                  </a:lnTo>
                  <a:lnTo>
                    <a:pt x="38100" y="27432"/>
                  </a:lnTo>
                  <a:close/>
                </a:path>
                <a:path w="2863850" h="485139">
                  <a:moveTo>
                    <a:pt x="2849880" y="62484"/>
                  </a:moveTo>
                  <a:lnTo>
                    <a:pt x="2846832" y="54864"/>
                  </a:lnTo>
                  <a:lnTo>
                    <a:pt x="2843784" y="48768"/>
                  </a:lnTo>
                  <a:lnTo>
                    <a:pt x="2839211" y="42672"/>
                  </a:lnTo>
                  <a:lnTo>
                    <a:pt x="2840735" y="42672"/>
                  </a:lnTo>
                  <a:lnTo>
                    <a:pt x="2836164" y="36576"/>
                  </a:lnTo>
                  <a:lnTo>
                    <a:pt x="2825496" y="25908"/>
                  </a:lnTo>
                  <a:lnTo>
                    <a:pt x="2840354" y="25908"/>
                  </a:lnTo>
                  <a:lnTo>
                    <a:pt x="2848356" y="36576"/>
                  </a:lnTo>
                  <a:lnTo>
                    <a:pt x="2852927" y="44196"/>
                  </a:lnTo>
                  <a:lnTo>
                    <a:pt x="2855976" y="50292"/>
                  </a:lnTo>
                  <a:lnTo>
                    <a:pt x="2859024" y="59436"/>
                  </a:lnTo>
                  <a:lnTo>
                    <a:pt x="2859633" y="60960"/>
                  </a:lnTo>
                  <a:lnTo>
                    <a:pt x="2849880" y="60960"/>
                  </a:lnTo>
                  <a:lnTo>
                    <a:pt x="2849880" y="62484"/>
                  </a:lnTo>
                  <a:close/>
                </a:path>
                <a:path w="2863850" h="485139">
                  <a:moveTo>
                    <a:pt x="13716" y="62484"/>
                  </a:moveTo>
                  <a:lnTo>
                    <a:pt x="13716" y="60960"/>
                  </a:lnTo>
                  <a:lnTo>
                    <a:pt x="14325" y="60960"/>
                  </a:lnTo>
                  <a:lnTo>
                    <a:pt x="13716" y="62484"/>
                  </a:lnTo>
                  <a:close/>
                </a:path>
                <a:path w="2863850" h="485139">
                  <a:moveTo>
                    <a:pt x="2859633" y="423672"/>
                  </a:moveTo>
                  <a:lnTo>
                    <a:pt x="2849880" y="423672"/>
                  </a:lnTo>
                  <a:lnTo>
                    <a:pt x="2852927" y="408432"/>
                  </a:lnTo>
                  <a:lnTo>
                    <a:pt x="2852927" y="76200"/>
                  </a:lnTo>
                  <a:lnTo>
                    <a:pt x="2849880" y="60960"/>
                  </a:lnTo>
                  <a:lnTo>
                    <a:pt x="2859633" y="60960"/>
                  </a:lnTo>
                  <a:lnTo>
                    <a:pt x="2862072" y="67056"/>
                  </a:lnTo>
                  <a:lnTo>
                    <a:pt x="2862072" y="74676"/>
                  </a:lnTo>
                  <a:lnTo>
                    <a:pt x="2863596" y="83820"/>
                  </a:lnTo>
                  <a:lnTo>
                    <a:pt x="2863596" y="400812"/>
                  </a:lnTo>
                  <a:lnTo>
                    <a:pt x="2862072" y="409956"/>
                  </a:lnTo>
                  <a:lnTo>
                    <a:pt x="2862072" y="417576"/>
                  </a:lnTo>
                  <a:lnTo>
                    <a:pt x="2859633" y="423672"/>
                  </a:lnTo>
                  <a:close/>
                </a:path>
                <a:path w="2863850" h="485139">
                  <a:moveTo>
                    <a:pt x="14325" y="423672"/>
                  </a:moveTo>
                  <a:lnTo>
                    <a:pt x="13716" y="423672"/>
                  </a:lnTo>
                  <a:lnTo>
                    <a:pt x="13716" y="422148"/>
                  </a:lnTo>
                  <a:lnTo>
                    <a:pt x="14325" y="423672"/>
                  </a:lnTo>
                  <a:close/>
                </a:path>
                <a:path w="2863850" h="485139">
                  <a:moveTo>
                    <a:pt x="2821432" y="473964"/>
                  </a:moveTo>
                  <a:lnTo>
                    <a:pt x="2793492" y="473964"/>
                  </a:lnTo>
                  <a:lnTo>
                    <a:pt x="2801111" y="470916"/>
                  </a:lnTo>
                  <a:lnTo>
                    <a:pt x="2807208" y="469392"/>
                  </a:lnTo>
                  <a:lnTo>
                    <a:pt x="2814827" y="466344"/>
                  </a:lnTo>
                  <a:lnTo>
                    <a:pt x="2813303" y="466344"/>
                  </a:lnTo>
                  <a:lnTo>
                    <a:pt x="2820924" y="461772"/>
                  </a:lnTo>
                  <a:lnTo>
                    <a:pt x="2819400" y="461772"/>
                  </a:lnTo>
                  <a:lnTo>
                    <a:pt x="2831592" y="452628"/>
                  </a:lnTo>
                  <a:lnTo>
                    <a:pt x="2830068" y="452628"/>
                  </a:lnTo>
                  <a:lnTo>
                    <a:pt x="2836164" y="448056"/>
                  </a:lnTo>
                  <a:lnTo>
                    <a:pt x="2840735" y="441959"/>
                  </a:lnTo>
                  <a:lnTo>
                    <a:pt x="2839211" y="441959"/>
                  </a:lnTo>
                  <a:lnTo>
                    <a:pt x="2843784" y="435864"/>
                  </a:lnTo>
                  <a:lnTo>
                    <a:pt x="2846832" y="429768"/>
                  </a:lnTo>
                  <a:lnTo>
                    <a:pt x="2849880" y="422148"/>
                  </a:lnTo>
                  <a:lnTo>
                    <a:pt x="2849880" y="423672"/>
                  </a:lnTo>
                  <a:lnTo>
                    <a:pt x="2859633" y="423672"/>
                  </a:lnTo>
                  <a:lnTo>
                    <a:pt x="2859024" y="425196"/>
                  </a:lnTo>
                  <a:lnTo>
                    <a:pt x="2855976" y="434340"/>
                  </a:lnTo>
                  <a:lnTo>
                    <a:pt x="2833116" y="466344"/>
                  </a:lnTo>
                  <a:lnTo>
                    <a:pt x="2825496" y="470916"/>
                  </a:lnTo>
                  <a:lnTo>
                    <a:pt x="2821432" y="473964"/>
                  </a:lnTo>
                  <a:close/>
                </a:path>
                <a:path w="2863850" h="485139">
                  <a:moveTo>
                    <a:pt x="77724" y="473964"/>
                  </a:moveTo>
                  <a:lnTo>
                    <a:pt x="70104" y="473964"/>
                  </a:lnTo>
                  <a:lnTo>
                    <a:pt x="70104" y="472440"/>
                  </a:lnTo>
                  <a:lnTo>
                    <a:pt x="77724" y="473964"/>
                  </a:lnTo>
                  <a:close/>
                </a:path>
                <a:path w="2863850" h="485139">
                  <a:moveTo>
                    <a:pt x="2793492" y="473964"/>
                  </a:moveTo>
                  <a:lnTo>
                    <a:pt x="2785872" y="473964"/>
                  </a:lnTo>
                  <a:lnTo>
                    <a:pt x="2793492" y="472440"/>
                  </a:lnTo>
                  <a:lnTo>
                    <a:pt x="2793492" y="473964"/>
                  </a:lnTo>
                  <a:close/>
                </a:path>
              </a:pathLst>
            </a:custGeom>
            <a:solidFill>
              <a:srgbClr val="2D3656"/>
            </a:solidFill>
          </p:spPr>
          <p:txBody>
            <a:bodyPr wrap="square" lIns="0" tIns="0" rIns="0" bIns="0" rtlCol="0"/>
            <a:lstStyle/>
            <a:p>
              <a:endParaRPr sz="1588"/>
            </a:p>
          </p:txBody>
        </p:sp>
        <p:sp>
          <p:nvSpPr>
            <p:cNvPr id="13" name="object 13"/>
            <p:cNvSpPr/>
            <p:nvPr/>
          </p:nvSpPr>
          <p:spPr>
            <a:xfrm>
              <a:off x="1048511" y="3648456"/>
              <a:ext cx="2496820" cy="1129665"/>
            </a:xfrm>
            <a:custGeom>
              <a:avLst/>
              <a:gdLst/>
              <a:ahLst/>
              <a:cxnLst/>
              <a:rect l="l" t="t" r="r" b="b"/>
              <a:pathLst>
                <a:path w="2496820" h="1129664">
                  <a:moveTo>
                    <a:pt x="2496312" y="1129283"/>
                  </a:moveTo>
                  <a:lnTo>
                    <a:pt x="0" y="1129283"/>
                  </a:lnTo>
                  <a:lnTo>
                    <a:pt x="0" y="0"/>
                  </a:lnTo>
                  <a:lnTo>
                    <a:pt x="2496312" y="0"/>
                  </a:lnTo>
                  <a:lnTo>
                    <a:pt x="2496312" y="1129283"/>
                  </a:lnTo>
                  <a:close/>
                </a:path>
              </a:pathLst>
            </a:custGeom>
            <a:solidFill>
              <a:srgbClr val="414D77"/>
            </a:solidFill>
          </p:spPr>
          <p:txBody>
            <a:bodyPr wrap="square" lIns="0" tIns="0" rIns="0" bIns="0" rtlCol="0"/>
            <a:lstStyle/>
            <a:p>
              <a:endParaRPr sz="1588"/>
            </a:p>
          </p:txBody>
        </p:sp>
        <p:sp>
          <p:nvSpPr>
            <p:cNvPr id="14" name="object 14"/>
            <p:cNvSpPr/>
            <p:nvPr/>
          </p:nvSpPr>
          <p:spPr>
            <a:xfrm>
              <a:off x="1043939" y="3643884"/>
              <a:ext cx="2505710" cy="1140460"/>
            </a:xfrm>
            <a:custGeom>
              <a:avLst/>
              <a:gdLst/>
              <a:ahLst/>
              <a:cxnLst/>
              <a:rect l="l" t="t" r="r" b="b"/>
              <a:pathLst>
                <a:path w="2505710" h="1140460">
                  <a:moveTo>
                    <a:pt x="2505456" y="1139952"/>
                  </a:moveTo>
                  <a:lnTo>
                    <a:pt x="0" y="1139952"/>
                  </a:lnTo>
                  <a:lnTo>
                    <a:pt x="0" y="0"/>
                  </a:lnTo>
                  <a:lnTo>
                    <a:pt x="2505456" y="0"/>
                  </a:lnTo>
                  <a:lnTo>
                    <a:pt x="2505456" y="4572"/>
                  </a:lnTo>
                  <a:lnTo>
                    <a:pt x="10668" y="4572"/>
                  </a:lnTo>
                  <a:lnTo>
                    <a:pt x="4572" y="10668"/>
                  </a:lnTo>
                  <a:lnTo>
                    <a:pt x="10668" y="10668"/>
                  </a:lnTo>
                  <a:lnTo>
                    <a:pt x="10668" y="1129284"/>
                  </a:lnTo>
                  <a:lnTo>
                    <a:pt x="4572" y="1129284"/>
                  </a:lnTo>
                  <a:lnTo>
                    <a:pt x="10668" y="1133856"/>
                  </a:lnTo>
                  <a:lnTo>
                    <a:pt x="2505456" y="1133856"/>
                  </a:lnTo>
                  <a:lnTo>
                    <a:pt x="2505456" y="1139952"/>
                  </a:lnTo>
                  <a:close/>
                </a:path>
                <a:path w="2505710" h="1140460">
                  <a:moveTo>
                    <a:pt x="10668" y="10668"/>
                  </a:moveTo>
                  <a:lnTo>
                    <a:pt x="4572" y="10668"/>
                  </a:lnTo>
                  <a:lnTo>
                    <a:pt x="10668" y="4572"/>
                  </a:lnTo>
                  <a:lnTo>
                    <a:pt x="10668" y="10668"/>
                  </a:lnTo>
                  <a:close/>
                </a:path>
                <a:path w="2505710" h="1140460">
                  <a:moveTo>
                    <a:pt x="2494788" y="10668"/>
                  </a:moveTo>
                  <a:lnTo>
                    <a:pt x="10668" y="10668"/>
                  </a:lnTo>
                  <a:lnTo>
                    <a:pt x="10668" y="4572"/>
                  </a:lnTo>
                  <a:lnTo>
                    <a:pt x="2494788" y="4572"/>
                  </a:lnTo>
                  <a:lnTo>
                    <a:pt x="2494788" y="10668"/>
                  </a:lnTo>
                  <a:close/>
                </a:path>
                <a:path w="2505710" h="1140460">
                  <a:moveTo>
                    <a:pt x="2494788" y="1133856"/>
                  </a:moveTo>
                  <a:lnTo>
                    <a:pt x="2494788" y="4572"/>
                  </a:lnTo>
                  <a:lnTo>
                    <a:pt x="2500884" y="10668"/>
                  </a:lnTo>
                  <a:lnTo>
                    <a:pt x="2505456" y="10668"/>
                  </a:lnTo>
                  <a:lnTo>
                    <a:pt x="2505456" y="1129284"/>
                  </a:lnTo>
                  <a:lnTo>
                    <a:pt x="2500884" y="1129284"/>
                  </a:lnTo>
                  <a:lnTo>
                    <a:pt x="2494788" y="1133856"/>
                  </a:lnTo>
                  <a:close/>
                </a:path>
                <a:path w="2505710" h="1140460">
                  <a:moveTo>
                    <a:pt x="2505456" y="10668"/>
                  </a:moveTo>
                  <a:lnTo>
                    <a:pt x="2500884" y="10668"/>
                  </a:lnTo>
                  <a:lnTo>
                    <a:pt x="2494788" y="4572"/>
                  </a:lnTo>
                  <a:lnTo>
                    <a:pt x="2505456" y="4572"/>
                  </a:lnTo>
                  <a:lnTo>
                    <a:pt x="2505456" y="10668"/>
                  </a:lnTo>
                  <a:close/>
                </a:path>
                <a:path w="2505710" h="1140460">
                  <a:moveTo>
                    <a:pt x="10668" y="1133856"/>
                  </a:moveTo>
                  <a:lnTo>
                    <a:pt x="4572" y="1129284"/>
                  </a:lnTo>
                  <a:lnTo>
                    <a:pt x="10668" y="1129284"/>
                  </a:lnTo>
                  <a:lnTo>
                    <a:pt x="10668" y="1133856"/>
                  </a:lnTo>
                  <a:close/>
                </a:path>
                <a:path w="2505710" h="1140460">
                  <a:moveTo>
                    <a:pt x="2494788" y="1133856"/>
                  </a:moveTo>
                  <a:lnTo>
                    <a:pt x="10668" y="1133856"/>
                  </a:lnTo>
                  <a:lnTo>
                    <a:pt x="10668" y="1129284"/>
                  </a:lnTo>
                  <a:lnTo>
                    <a:pt x="2494788" y="1129284"/>
                  </a:lnTo>
                  <a:lnTo>
                    <a:pt x="2494788" y="1133856"/>
                  </a:lnTo>
                  <a:close/>
                </a:path>
                <a:path w="2505710" h="1140460">
                  <a:moveTo>
                    <a:pt x="2505456" y="1133856"/>
                  </a:moveTo>
                  <a:lnTo>
                    <a:pt x="2494788" y="1133856"/>
                  </a:lnTo>
                  <a:lnTo>
                    <a:pt x="2500884" y="1129284"/>
                  </a:lnTo>
                  <a:lnTo>
                    <a:pt x="2505456" y="1129284"/>
                  </a:lnTo>
                  <a:lnTo>
                    <a:pt x="2505456" y="1133856"/>
                  </a:lnTo>
                  <a:close/>
                </a:path>
              </a:pathLst>
            </a:custGeom>
            <a:solidFill>
              <a:srgbClr val="2D3656"/>
            </a:solidFill>
          </p:spPr>
          <p:txBody>
            <a:bodyPr wrap="square" lIns="0" tIns="0" rIns="0" bIns="0" rtlCol="0"/>
            <a:lstStyle/>
            <a:p>
              <a:endParaRPr sz="1588"/>
            </a:p>
          </p:txBody>
        </p:sp>
      </p:grpSp>
      <p:sp>
        <p:nvSpPr>
          <p:cNvPr id="15" name="object 15"/>
          <p:cNvSpPr txBox="1"/>
          <p:nvPr/>
        </p:nvSpPr>
        <p:spPr>
          <a:xfrm>
            <a:off x="1059628" y="3219225"/>
            <a:ext cx="2203076" cy="835613"/>
          </a:xfrm>
          <a:prstGeom prst="rect">
            <a:avLst/>
          </a:prstGeom>
        </p:spPr>
        <p:txBody>
          <a:bodyPr vert="horz" wrap="square" lIns="0" tIns="161925" rIns="0" bIns="0" rtlCol="0">
            <a:spAutoFit/>
          </a:bodyPr>
          <a:lstStyle/>
          <a:p>
            <a:pPr marL="95255" marR="89092" indent="-1681" algn="ctr">
              <a:spcBef>
                <a:spcPts val="1275"/>
              </a:spcBef>
            </a:pPr>
            <a:r>
              <a:rPr sz="1456" spc="97" dirty="0">
                <a:solidFill>
                  <a:srgbClr val="FFFFFF"/>
                </a:solidFill>
                <a:latin typeface="Verdana"/>
                <a:cs typeface="Verdana"/>
              </a:rPr>
              <a:t>A</a:t>
            </a:r>
            <a:r>
              <a:rPr sz="1456" spc="-31" dirty="0">
                <a:solidFill>
                  <a:srgbClr val="FFFFFF"/>
                </a:solidFill>
                <a:latin typeface="Verdana"/>
                <a:cs typeface="Verdana"/>
              </a:rPr>
              <a:t>n</a:t>
            </a:r>
            <a:r>
              <a:rPr sz="1456" spc="-79" dirty="0">
                <a:solidFill>
                  <a:srgbClr val="FFFFFF"/>
                </a:solidFill>
                <a:latin typeface="Verdana"/>
                <a:cs typeface="Verdana"/>
              </a:rPr>
              <a:t>y</a:t>
            </a:r>
            <a:r>
              <a:rPr sz="1456" spc="-141" dirty="0">
                <a:solidFill>
                  <a:srgbClr val="FFFFFF"/>
                </a:solidFill>
                <a:latin typeface="Verdana"/>
                <a:cs typeface="Verdana"/>
              </a:rPr>
              <a:t> </a:t>
            </a:r>
            <a:r>
              <a:rPr sz="1456" spc="115" dirty="0">
                <a:solidFill>
                  <a:srgbClr val="FFFFFF"/>
                </a:solidFill>
                <a:latin typeface="Verdana"/>
                <a:cs typeface="Verdana"/>
              </a:rPr>
              <a:t>a</a:t>
            </a:r>
            <a:r>
              <a:rPr sz="1456" spc="190" dirty="0">
                <a:solidFill>
                  <a:srgbClr val="FFFFFF"/>
                </a:solidFill>
                <a:latin typeface="Verdana"/>
                <a:cs typeface="Verdana"/>
              </a:rPr>
              <a:t>c</a:t>
            </a:r>
            <a:r>
              <a:rPr sz="1456" spc="-79" dirty="0">
                <a:solidFill>
                  <a:srgbClr val="FFFFFF"/>
                </a:solidFill>
                <a:latin typeface="Verdana"/>
                <a:cs typeface="Verdana"/>
              </a:rPr>
              <a:t>t</a:t>
            </a:r>
            <a:r>
              <a:rPr sz="1456" spc="-97" dirty="0">
                <a:solidFill>
                  <a:srgbClr val="FFFFFF"/>
                </a:solidFill>
                <a:latin typeface="Verdana"/>
                <a:cs typeface="Verdana"/>
              </a:rPr>
              <a:t>i</a:t>
            </a:r>
            <a:r>
              <a:rPr sz="1456" spc="-49" dirty="0">
                <a:solidFill>
                  <a:srgbClr val="FFFFFF"/>
                </a:solidFill>
                <a:latin typeface="Verdana"/>
                <a:cs typeface="Verdana"/>
              </a:rPr>
              <a:t>v</a:t>
            </a:r>
            <a:r>
              <a:rPr sz="1456" spc="-115" dirty="0">
                <a:solidFill>
                  <a:srgbClr val="FFFFFF"/>
                </a:solidFill>
                <a:latin typeface="Verdana"/>
                <a:cs typeface="Verdana"/>
              </a:rPr>
              <a:t>i</a:t>
            </a:r>
            <a:r>
              <a:rPr sz="1456" spc="-79" dirty="0">
                <a:solidFill>
                  <a:srgbClr val="FFFFFF"/>
                </a:solidFill>
                <a:latin typeface="Verdana"/>
                <a:cs typeface="Verdana"/>
              </a:rPr>
              <a:t>ty</a:t>
            </a:r>
            <a:r>
              <a:rPr sz="1456" spc="-159" dirty="0">
                <a:solidFill>
                  <a:srgbClr val="FFFFFF"/>
                </a:solidFill>
                <a:latin typeface="Verdana"/>
                <a:cs typeface="Verdana"/>
              </a:rPr>
              <a:t> </a:t>
            </a:r>
            <a:r>
              <a:rPr sz="1456" spc="-97" dirty="0">
                <a:solidFill>
                  <a:srgbClr val="FFFFFF"/>
                </a:solidFill>
                <a:latin typeface="Verdana"/>
                <a:cs typeface="Verdana"/>
              </a:rPr>
              <a:t>i</a:t>
            </a:r>
            <a:r>
              <a:rPr sz="1456" spc="-31" dirty="0">
                <a:solidFill>
                  <a:srgbClr val="FFFFFF"/>
                </a:solidFill>
                <a:latin typeface="Verdana"/>
                <a:cs typeface="Verdana"/>
              </a:rPr>
              <a:t>n</a:t>
            </a:r>
            <a:r>
              <a:rPr sz="1456" spc="-119" dirty="0">
                <a:solidFill>
                  <a:srgbClr val="FFFFFF"/>
                </a:solidFill>
                <a:latin typeface="Verdana"/>
                <a:cs typeface="Verdana"/>
              </a:rPr>
              <a:t> </a:t>
            </a:r>
            <a:r>
              <a:rPr sz="1456" spc="-79" dirty="0">
                <a:solidFill>
                  <a:srgbClr val="FFFFFF"/>
                </a:solidFill>
                <a:latin typeface="Verdana"/>
                <a:cs typeface="Verdana"/>
              </a:rPr>
              <a:t>t</a:t>
            </a:r>
            <a:r>
              <a:rPr sz="1456" spc="-31" dirty="0">
                <a:solidFill>
                  <a:srgbClr val="FFFFFF"/>
                </a:solidFill>
                <a:latin typeface="Verdana"/>
                <a:cs typeface="Verdana"/>
              </a:rPr>
              <a:t>h</a:t>
            </a:r>
            <a:r>
              <a:rPr sz="1456" spc="57" dirty="0">
                <a:solidFill>
                  <a:srgbClr val="FFFFFF"/>
                </a:solidFill>
                <a:latin typeface="Verdana"/>
                <a:cs typeface="Verdana"/>
              </a:rPr>
              <a:t>e  </a:t>
            </a:r>
            <a:r>
              <a:rPr sz="1456" spc="-31" dirty="0">
                <a:solidFill>
                  <a:srgbClr val="FFFFFF"/>
                </a:solidFill>
                <a:latin typeface="Verdana"/>
                <a:cs typeface="Verdana"/>
              </a:rPr>
              <a:t>n</a:t>
            </a:r>
            <a:r>
              <a:rPr sz="1456" spc="115" dirty="0">
                <a:solidFill>
                  <a:srgbClr val="FFFFFF"/>
                </a:solidFill>
                <a:latin typeface="Verdana"/>
                <a:cs typeface="Verdana"/>
              </a:rPr>
              <a:t>a</a:t>
            </a:r>
            <a:r>
              <a:rPr sz="1456" spc="-79" dirty="0">
                <a:solidFill>
                  <a:srgbClr val="FFFFFF"/>
                </a:solidFill>
                <a:latin typeface="Verdana"/>
                <a:cs typeface="Verdana"/>
              </a:rPr>
              <a:t>t</a:t>
            </a:r>
            <a:r>
              <a:rPr sz="1456" spc="-35" dirty="0">
                <a:solidFill>
                  <a:srgbClr val="FFFFFF"/>
                </a:solidFill>
                <a:latin typeface="Verdana"/>
                <a:cs typeface="Verdana"/>
              </a:rPr>
              <a:t>u</a:t>
            </a:r>
            <a:r>
              <a:rPr sz="1456" spc="-190" dirty="0">
                <a:solidFill>
                  <a:srgbClr val="FFFFFF"/>
                </a:solidFill>
                <a:latin typeface="Verdana"/>
                <a:cs typeface="Verdana"/>
              </a:rPr>
              <a:t>r</a:t>
            </a:r>
            <a:r>
              <a:rPr sz="1456" spc="79" dirty="0">
                <a:solidFill>
                  <a:srgbClr val="FFFFFF"/>
                </a:solidFill>
                <a:latin typeface="Verdana"/>
                <a:cs typeface="Verdana"/>
              </a:rPr>
              <a:t>e</a:t>
            </a:r>
            <a:r>
              <a:rPr sz="1456" spc="-132" dirty="0">
                <a:solidFill>
                  <a:srgbClr val="FFFFFF"/>
                </a:solidFill>
                <a:latin typeface="Verdana"/>
                <a:cs typeface="Verdana"/>
              </a:rPr>
              <a:t> </a:t>
            </a:r>
            <a:r>
              <a:rPr sz="1456" spc="62" dirty="0">
                <a:solidFill>
                  <a:srgbClr val="FFFFFF"/>
                </a:solidFill>
                <a:latin typeface="Verdana"/>
                <a:cs typeface="Verdana"/>
              </a:rPr>
              <a:t>o</a:t>
            </a:r>
            <a:r>
              <a:rPr sz="1456" spc="-57" dirty="0">
                <a:solidFill>
                  <a:srgbClr val="FFFFFF"/>
                </a:solidFill>
                <a:latin typeface="Verdana"/>
                <a:cs typeface="Verdana"/>
              </a:rPr>
              <a:t>f</a:t>
            </a:r>
            <a:r>
              <a:rPr sz="1456" spc="-110" dirty="0">
                <a:solidFill>
                  <a:srgbClr val="FFFFFF"/>
                </a:solidFill>
                <a:latin typeface="Verdana"/>
                <a:cs typeface="Verdana"/>
              </a:rPr>
              <a:t> </a:t>
            </a:r>
            <a:r>
              <a:rPr sz="1456" spc="-79" dirty="0">
                <a:solidFill>
                  <a:srgbClr val="FFFFFF"/>
                </a:solidFill>
                <a:latin typeface="Verdana"/>
                <a:cs typeface="Verdana"/>
              </a:rPr>
              <a:t>t</a:t>
            </a:r>
            <a:r>
              <a:rPr sz="1456" spc="-190" dirty="0">
                <a:solidFill>
                  <a:srgbClr val="FFFFFF"/>
                </a:solidFill>
                <a:latin typeface="Verdana"/>
                <a:cs typeface="Verdana"/>
              </a:rPr>
              <a:t>r</a:t>
            </a:r>
            <a:r>
              <a:rPr sz="1456" spc="115" dirty="0">
                <a:solidFill>
                  <a:srgbClr val="FFFFFF"/>
                </a:solidFill>
                <a:latin typeface="Verdana"/>
                <a:cs typeface="Verdana"/>
              </a:rPr>
              <a:t>a</a:t>
            </a:r>
            <a:r>
              <a:rPr sz="1456" spc="97" dirty="0">
                <a:solidFill>
                  <a:srgbClr val="FFFFFF"/>
                </a:solidFill>
                <a:latin typeface="Verdana"/>
                <a:cs typeface="Verdana"/>
              </a:rPr>
              <a:t>d</a:t>
            </a:r>
            <a:r>
              <a:rPr sz="1456" spc="79" dirty="0">
                <a:solidFill>
                  <a:srgbClr val="FFFFFF"/>
                </a:solidFill>
                <a:latin typeface="Verdana"/>
                <a:cs typeface="Verdana"/>
              </a:rPr>
              <a:t>e</a:t>
            </a:r>
            <a:r>
              <a:rPr sz="1456" spc="-124" dirty="0">
                <a:solidFill>
                  <a:srgbClr val="FFFFFF"/>
                </a:solidFill>
                <a:latin typeface="Verdana"/>
                <a:cs typeface="Verdana"/>
              </a:rPr>
              <a:t>,  </a:t>
            </a:r>
            <a:r>
              <a:rPr sz="1456" spc="190" dirty="0">
                <a:solidFill>
                  <a:srgbClr val="FFFFFF"/>
                </a:solidFill>
                <a:latin typeface="Verdana"/>
                <a:cs typeface="Verdana"/>
              </a:rPr>
              <a:t>c</a:t>
            </a:r>
            <a:r>
              <a:rPr sz="1456" spc="62" dirty="0">
                <a:solidFill>
                  <a:srgbClr val="FFFFFF"/>
                </a:solidFill>
                <a:latin typeface="Verdana"/>
                <a:cs typeface="Verdana"/>
              </a:rPr>
              <a:t>o</a:t>
            </a:r>
            <a:r>
              <a:rPr sz="1456" spc="-62" dirty="0">
                <a:solidFill>
                  <a:srgbClr val="FFFFFF"/>
                </a:solidFill>
                <a:latin typeface="Verdana"/>
                <a:cs typeface="Verdana"/>
              </a:rPr>
              <a:t>m</a:t>
            </a:r>
            <a:r>
              <a:rPr sz="1456" spc="-49" dirty="0">
                <a:solidFill>
                  <a:srgbClr val="FFFFFF"/>
                </a:solidFill>
                <a:latin typeface="Verdana"/>
                <a:cs typeface="Verdana"/>
              </a:rPr>
              <a:t>m</a:t>
            </a:r>
            <a:r>
              <a:rPr sz="1456" spc="79" dirty="0">
                <a:solidFill>
                  <a:srgbClr val="FFFFFF"/>
                </a:solidFill>
                <a:latin typeface="Verdana"/>
                <a:cs typeface="Verdana"/>
              </a:rPr>
              <a:t>e</a:t>
            </a:r>
            <a:r>
              <a:rPr sz="1456" spc="-190" dirty="0">
                <a:solidFill>
                  <a:srgbClr val="FFFFFF"/>
                </a:solidFill>
                <a:latin typeface="Verdana"/>
                <a:cs typeface="Verdana"/>
              </a:rPr>
              <a:t>r</a:t>
            </a:r>
            <a:r>
              <a:rPr sz="1456" spc="190" dirty="0">
                <a:solidFill>
                  <a:srgbClr val="FFFFFF"/>
                </a:solidFill>
                <a:latin typeface="Verdana"/>
                <a:cs typeface="Verdana"/>
              </a:rPr>
              <a:t>c</a:t>
            </a:r>
            <a:r>
              <a:rPr sz="1456" spc="79" dirty="0">
                <a:solidFill>
                  <a:srgbClr val="FFFFFF"/>
                </a:solidFill>
                <a:latin typeface="Verdana"/>
                <a:cs typeface="Verdana"/>
              </a:rPr>
              <a:t>e</a:t>
            </a:r>
            <a:r>
              <a:rPr sz="1456" spc="-119" dirty="0">
                <a:solidFill>
                  <a:srgbClr val="FFFFFF"/>
                </a:solidFill>
                <a:latin typeface="Verdana"/>
                <a:cs typeface="Verdana"/>
              </a:rPr>
              <a:t> </a:t>
            </a:r>
            <a:r>
              <a:rPr sz="1456" spc="62" dirty="0">
                <a:solidFill>
                  <a:srgbClr val="FFFFFF"/>
                </a:solidFill>
                <a:latin typeface="Verdana"/>
                <a:cs typeface="Verdana"/>
              </a:rPr>
              <a:t>o</a:t>
            </a:r>
            <a:r>
              <a:rPr sz="1456" spc="-185" dirty="0">
                <a:solidFill>
                  <a:srgbClr val="FFFFFF"/>
                </a:solidFill>
                <a:latin typeface="Verdana"/>
                <a:cs typeface="Verdana"/>
              </a:rPr>
              <a:t>r</a:t>
            </a:r>
            <a:r>
              <a:rPr sz="1456" spc="-119" dirty="0">
                <a:solidFill>
                  <a:srgbClr val="FFFFFF"/>
                </a:solidFill>
                <a:latin typeface="Verdana"/>
                <a:cs typeface="Verdana"/>
              </a:rPr>
              <a:t> </a:t>
            </a:r>
            <a:r>
              <a:rPr sz="1456" spc="84" dirty="0">
                <a:solidFill>
                  <a:srgbClr val="FFFFFF"/>
                </a:solidFill>
                <a:latin typeface="Verdana"/>
                <a:cs typeface="Verdana"/>
              </a:rPr>
              <a:t>b</a:t>
            </a:r>
            <a:r>
              <a:rPr sz="1456" spc="-35" dirty="0">
                <a:solidFill>
                  <a:srgbClr val="FFFFFF"/>
                </a:solidFill>
                <a:latin typeface="Verdana"/>
                <a:cs typeface="Verdana"/>
              </a:rPr>
              <a:t>u</a:t>
            </a:r>
            <a:r>
              <a:rPr sz="1456" spc="-194" dirty="0">
                <a:solidFill>
                  <a:srgbClr val="FFFFFF"/>
                </a:solidFill>
                <a:latin typeface="Verdana"/>
                <a:cs typeface="Verdana"/>
              </a:rPr>
              <a:t>s</a:t>
            </a:r>
            <a:r>
              <a:rPr sz="1456" spc="-97" dirty="0">
                <a:solidFill>
                  <a:srgbClr val="FFFFFF"/>
                </a:solidFill>
                <a:latin typeface="Verdana"/>
                <a:cs typeface="Verdana"/>
              </a:rPr>
              <a:t>i</a:t>
            </a:r>
            <a:r>
              <a:rPr sz="1456" spc="-31" dirty="0">
                <a:solidFill>
                  <a:srgbClr val="FFFFFF"/>
                </a:solidFill>
                <a:latin typeface="Verdana"/>
                <a:cs typeface="Verdana"/>
              </a:rPr>
              <a:t>n</a:t>
            </a:r>
            <a:r>
              <a:rPr sz="1456" spc="79" dirty="0">
                <a:solidFill>
                  <a:srgbClr val="FFFFFF"/>
                </a:solidFill>
                <a:latin typeface="Verdana"/>
                <a:cs typeface="Verdana"/>
              </a:rPr>
              <a:t>e</a:t>
            </a:r>
            <a:r>
              <a:rPr sz="1456" spc="-194" dirty="0">
                <a:solidFill>
                  <a:srgbClr val="FFFFFF"/>
                </a:solidFill>
                <a:latin typeface="Verdana"/>
                <a:cs typeface="Verdana"/>
              </a:rPr>
              <a:t>ss</a:t>
            </a:r>
            <a:endParaRPr sz="1456" dirty="0">
              <a:latin typeface="Verdana"/>
              <a:cs typeface="Verdana"/>
            </a:endParaRPr>
          </a:p>
        </p:txBody>
      </p:sp>
      <p:grpSp>
        <p:nvGrpSpPr>
          <p:cNvPr id="16" name="object 16"/>
          <p:cNvGrpSpPr/>
          <p:nvPr/>
        </p:nvGrpSpPr>
        <p:grpSpPr>
          <a:xfrm>
            <a:off x="5774166" y="3215192"/>
            <a:ext cx="2210921" cy="1006288"/>
            <a:chOff x="6391655" y="3643884"/>
            <a:chExt cx="2505710" cy="1140460"/>
          </a:xfrm>
        </p:grpSpPr>
        <p:sp>
          <p:nvSpPr>
            <p:cNvPr id="17" name="object 17"/>
            <p:cNvSpPr/>
            <p:nvPr/>
          </p:nvSpPr>
          <p:spPr>
            <a:xfrm>
              <a:off x="6396227" y="3648456"/>
              <a:ext cx="2496820" cy="1129665"/>
            </a:xfrm>
            <a:custGeom>
              <a:avLst/>
              <a:gdLst/>
              <a:ahLst/>
              <a:cxnLst/>
              <a:rect l="l" t="t" r="r" b="b"/>
              <a:pathLst>
                <a:path w="2496820" h="1129664">
                  <a:moveTo>
                    <a:pt x="2496311" y="1129283"/>
                  </a:moveTo>
                  <a:lnTo>
                    <a:pt x="0" y="1129283"/>
                  </a:lnTo>
                  <a:lnTo>
                    <a:pt x="0" y="0"/>
                  </a:lnTo>
                  <a:lnTo>
                    <a:pt x="2496311" y="0"/>
                  </a:lnTo>
                  <a:lnTo>
                    <a:pt x="2496311" y="1129283"/>
                  </a:lnTo>
                  <a:close/>
                </a:path>
              </a:pathLst>
            </a:custGeom>
            <a:solidFill>
              <a:srgbClr val="414D77"/>
            </a:solidFill>
          </p:spPr>
          <p:txBody>
            <a:bodyPr wrap="square" lIns="0" tIns="0" rIns="0" bIns="0" rtlCol="0"/>
            <a:lstStyle/>
            <a:p>
              <a:endParaRPr sz="1588"/>
            </a:p>
          </p:txBody>
        </p:sp>
        <p:sp>
          <p:nvSpPr>
            <p:cNvPr id="18" name="object 18"/>
            <p:cNvSpPr/>
            <p:nvPr/>
          </p:nvSpPr>
          <p:spPr>
            <a:xfrm>
              <a:off x="6391655" y="3643884"/>
              <a:ext cx="2505710" cy="1140460"/>
            </a:xfrm>
            <a:custGeom>
              <a:avLst/>
              <a:gdLst/>
              <a:ahLst/>
              <a:cxnLst/>
              <a:rect l="l" t="t" r="r" b="b"/>
              <a:pathLst>
                <a:path w="2505709" h="1140460">
                  <a:moveTo>
                    <a:pt x="2505456" y="1139952"/>
                  </a:moveTo>
                  <a:lnTo>
                    <a:pt x="0" y="1139952"/>
                  </a:lnTo>
                  <a:lnTo>
                    <a:pt x="0" y="0"/>
                  </a:lnTo>
                  <a:lnTo>
                    <a:pt x="2505456" y="0"/>
                  </a:lnTo>
                  <a:lnTo>
                    <a:pt x="2505456" y="4572"/>
                  </a:lnTo>
                  <a:lnTo>
                    <a:pt x="10668" y="4572"/>
                  </a:lnTo>
                  <a:lnTo>
                    <a:pt x="4572" y="10668"/>
                  </a:lnTo>
                  <a:lnTo>
                    <a:pt x="10668" y="10668"/>
                  </a:lnTo>
                  <a:lnTo>
                    <a:pt x="10668" y="1129284"/>
                  </a:lnTo>
                  <a:lnTo>
                    <a:pt x="4572" y="1129284"/>
                  </a:lnTo>
                  <a:lnTo>
                    <a:pt x="10668" y="1133856"/>
                  </a:lnTo>
                  <a:lnTo>
                    <a:pt x="2505456" y="1133856"/>
                  </a:lnTo>
                  <a:lnTo>
                    <a:pt x="2505456" y="1139952"/>
                  </a:lnTo>
                  <a:close/>
                </a:path>
                <a:path w="2505709" h="1140460">
                  <a:moveTo>
                    <a:pt x="10668" y="10668"/>
                  </a:moveTo>
                  <a:lnTo>
                    <a:pt x="4572" y="10668"/>
                  </a:lnTo>
                  <a:lnTo>
                    <a:pt x="10668" y="4572"/>
                  </a:lnTo>
                  <a:lnTo>
                    <a:pt x="10668" y="10668"/>
                  </a:lnTo>
                  <a:close/>
                </a:path>
                <a:path w="2505709" h="1140460">
                  <a:moveTo>
                    <a:pt x="2494788" y="10668"/>
                  </a:moveTo>
                  <a:lnTo>
                    <a:pt x="10668" y="10668"/>
                  </a:lnTo>
                  <a:lnTo>
                    <a:pt x="10668" y="4572"/>
                  </a:lnTo>
                  <a:lnTo>
                    <a:pt x="2494788" y="4572"/>
                  </a:lnTo>
                  <a:lnTo>
                    <a:pt x="2494788" y="10668"/>
                  </a:lnTo>
                  <a:close/>
                </a:path>
                <a:path w="2505709" h="1140460">
                  <a:moveTo>
                    <a:pt x="2494788" y="1133856"/>
                  </a:moveTo>
                  <a:lnTo>
                    <a:pt x="2494788" y="4572"/>
                  </a:lnTo>
                  <a:lnTo>
                    <a:pt x="2500884" y="10668"/>
                  </a:lnTo>
                  <a:lnTo>
                    <a:pt x="2505456" y="10668"/>
                  </a:lnTo>
                  <a:lnTo>
                    <a:pt x="2505456" y="1129284"/>
                  </a:lnTo>
                  <a:lnTo>
                    <a:pt x="2500884" y="1129284"/>
                  </a:lnTo>
                  <a:lnTo>
                    <a:pt x="2494788" y="1133856"/>
                  </a:lnTo>
                  <a:close/>
                </a:path>
                <a:path w="2505709" h="1140460">
                  <a:moveTo>
                    <a:pt x="2505456" y="10668"/>
                  </a:moveTo>
                  <a:lnTo>
                    <a:pt x="2500884" y="10668"/>
                  </a:lnTo>
                  <a:lnTo>
                    <a:pt x="2494788" y="4572"/>
                  </a:lnTo>
                  <a:lnTo>
                    <a:pt x="2505456" y="4572"/>
                  </a:lnTo>
                  <a:lnTo>
                    <a:pt x="2505456" y="10668"/>
                  </a:lnTo>
                  <a:close/>
                </a:path>
                <a:path w="2505709" h="1140460">
                  <a:moveTo>
                    <a:pt x="10668" y="1133856"/>
                  </a:moveTo>
                  <a:lnTo>
                    <a:pt x="4572" y="1129284"/>
                  </a:lnTo>
                  <a:lnTo>
                    <a:pt x="10668" y="1129284"/>
                  </a:lnTo>
                  <a:lnTo>
                    <a:pt x="10668" y="1133856"/>
                  </a:lnTo>
                  <a:close/>
                </a:path>
                <a:path w="2505709" h="1140460">
                  <a:moveTo>
                    <a:pt x="2494788" y="1133856"/>
                  </a:moveTo>
                  <a:lnTo>
                    <a:pt x="10668" y="1133856"/>
                  </a:lnTo>
                  <a:lnTo>
                    <a:pt x="10668" y="1129284"/>
                  </a:lnTo>
                  <a:lnTo>
                    <a:pt x="2494788" y="1129284"/>
                  </a:lnTo>
                  <a:lnTo>
                    <a:pt x="2494788" y="1133856"/>
                  </a:lnTo>
                  <a:close/>
                </a:path>
                <a:path w="2505709" h="1140460">
                  <a:moveTo>
                    <a:pt x="2505456" y="1133856"/>
                  </a:moveTo>
                  <a:lnTo>
                    <a:pt x="2494788" y="1133856"/>
                  </a:lnTo>
                  <a:lnTo>
                    <a:pt x="2500884" y="1129284"/>
                  </a:lnTo>
                  <a:lnTo>
                    <a:pt x="2505456" y="1129284"/>
                  </a:lnTo>
                  <a:lnTo>
                    <a:pt x="2505456" y="1133856"/>
                  </a:lnTo>
                  <a:close/>
                </a:path>
              </a:pathLst>
            </a:custGeom>
            <a:solidFill>
              <a:srgbClr val="2D3656"/>
            </a:solidFill>
          </p:spPr>
          <p:txBody>
            <a:bodyPr wrap="square" lIns="0" tIns="0" rIns="0" bIns="0" rtlCol="0"/>
            <a:lstStyle/>
            <a:p>
              <a:endParaRPr sz="1588"/>
            </a:p>
          </p:txBody>
        </p:sp>
      </p:grpSp>
      <p:sp>
        <p:nvSpPr>
          <p:cNvPr id="19" name="object 19"/>
          <p:cNvSpPr txBox="1"/>
          <p:nvPr/>
        </p:nvSpPr>
        <p:spPr>
          <a:xfrm>
            <a:off x="5778201" y="3219225"/>
            <a:ext cx="2203076" cy="948192"/>
          </a:xfrm>
          <a:prstGeom prst="rect">
            <a:avLst/>
          </a:prstGeom>
        </p:spPr>
        <p:txBody>
          <a:bodyPr vert="horz" wrap="square" lIns="0" tIns="51546" rIns="0" bIns="0" rtlCol="0">
            <a:spAutoFit/>
          </a:bodyPr>
          <a:lstStyle/>
          <a:p>
            <a:pPr marL="96376" marR="87411" indent="-1681" algn="ctr">
              <a:spcBef>
                <a:spcPts val="405"/>
              </a:spcBef>
            </a:pPr>
            <a:r>
              <a:rPr sz="1456" spc="97" dirty="0">
                <a:solidFill>
                  <a:srgbClr val="FFFFFF"/>
                </a:solidFill>
                <a:latin typeface="Verdana"/>
                <a:cs typeface="Verdana"/>
              </a:rPr>
              <a:t>A</a:t>
            </a:r>
            <a:r>
              <a:rPr sz="1456" spc="-31" dirty="0">
                <a:solidFill>
                  <a:srgbClr val="FFFFFF"/>
                </a:solidFill>
                <a:latin typeface="Verdana"/>
                <a:cs typeface="Verdana"/>
              </a:rPr>
              <a:t>n</a:t>
            </a:r>
            <a:r>
              <a:rPr sz="1456" spc="-79" dirty="0">
                <a:solidFill>
                  <a:srgbClr val="FFFFFF"/>
                </a:solidFill>
                <a:latin typeface="Verdana"/>
                <a:cs typeface="Verdana"/>
              </a:rPr>
              <a:t>y</a:t>
            </a:r>
            <a:r>
              <a:rPr sz="1456" spc="-141" dirty="0">
                <a:solidFill>
                  <a:srgbClr val="FFFFFF"/>
                </a:solidFill>
                <a:latin typeface="Verdana"/>
                <a:cs typeface="Verdana"/>
              </a:rPr>
              <a:t> </a:t>
            </a:r>
            <a:r>
              <a:rPr sz="1456" spc="115" dirty="0">
                <a:solidFill>
                  <a:srgbClr val="FFFFFF"/>
                </a:solidFill>
                <a:latin typeface="Verdana"/>
                <a:cs typeface="Verdana"/>
              </a:rPr>
              <a:t>a</a:t>
            </a:r>
            <a:r>
              <a:rPr sz="1456" spc="190" dirty="0">
                <a:solidFill>
                  <a:srgbClr val="FFFFFF"/>
                </a:solidFill>
                <a:latin typeface="Verdana"/>
                <a:cs typeface="Verdana"/>
              </a:rPr>
              <a:t>c</a:t>
            </a:r>
            <a:r>
              <a:rPr sz="1456" spc="-79" dirty="0">
                <a:solidFill>
                  <a:srgbClr val="FFFFFF"/>
                </a:solidFill>
                <a:latin typeface="Verdana"/>
                <a:cs typeface="Verdana"/>
              </a:rPr>
              <a:t>t</a:t>
            </a:r>
            <a:r>
              <a:rPr sz="1456" spc="-97" dirty="0">
                <a:solidFill>
                  <a:srgbClr val="FFFFFF"/>
                </a:solidFill>
                <a:latin typeface="Verdana"/>
                <a:cs typeface="Verdana"/>
              </a:rPr>
              <a:t>i</a:t>
            </a:r>
            <a:r>
              <a:rPr sz="1456" spc="-49" dirty="0">
                <a:solidFill>
                  <a:srgbClr val="FFFFFF"/>
                </a:solidFill>
                <a:latin typeface="Verdana"/>
                <a:cs typeface="Verdana"/>
              </a:rPr>
              <a:t>v</a:t>
            </a:r>
            <a:r>
              <a:rPr sz="1456" spc="-115" dirty="0">
                <a:solidFill>
                  <a:srgbClr val="FFFFFF"/>
                </a:solidFill>
                <a:latin typeface="Verdana"/>
                <a:cs typeface="Verdana"/>
              </a:rPr>
              <a:t>i</a:t>
            </a:r>
            <a:r>
              <a:rPr sz="1456" spc="-79" dirty="0">
                <a:solidFill>
                  <a:srgbClr val="FFFFFF"/>
                </a:solidFill>
                <a:latin typeface="Verdana"/>
                <a:cs typeface="Verdana"/>
              </a:rPr>
              <a:t>ty</a:t>
            </a:r>
            <a:r>
              <a:rPr sz="1456" spc="-159" dirty="0">
                <a:solidFill>
                  <a:srgbClr val="FFFFFF"/>
                </a:solidFill>
                <a:latin typeface="Verdana"/>
                <a:cs typeface="Verdana"/>
              </a:rPr>
              <a:t> </a:t>
            </a:r>
            <a:r>
              <a:rPr sz="1456" spc="62" dirty="0">
                <a:solidFill>
                  <a:srgbClr val="FFFFFF"/>
                </a:solidFill>
                <a:latin typeface="Verdana"/>
                <a:cs typeface="Verdana"/>
              </a:rPr>
              <a:t>o</a:t>
            </a:r>
            <a:r>
              <a:rPr sz="1456" spc="-57" dirty="0">
                <a:solidFill>
                  <a:srgbClr val="FFFFFF"/>
                </a:solidFill>
                <a:latin typeface="Verdana"/>
                <a:cs typeface="Verdana"/>
              </a:rPr>
              <a:t>f  </a:t>
            </a:r>
            <a:r>
              <a:rPr sz="1456" spc="-190" dirty="0">
                <a:solidFill>
                  <a:srgbClr val="FFFFFF"/>
                </a:solidFill>
                <a:latin typeface="Verdana"/>
                <a:cs typeface="Verdana"/>
              </a:rPr>
              <a:t>r</a:t>
            </a:r>
            <a:r>
              <a:rPr sz="1456" spc="93" dirty="0">
                <a:solidFill>
                  <a:srgbClr val="FFFFFF"/>
                </a:solidFill>
                <a:latin typeface="Verdana"/>
                <a:cs typeface="Verdana"/>
              </a:rPr>
              <a:t>e</a:t>
            </a:r>
            <a:r>
              <a:rPr sz="1456" spc="-31" dirty="0">
                <a:solidFill>
                  <a:srgbClr val="FFFFFF"/>
                </a:solidFill>
                <a:latin typeface="Verdana"/>
                <a:cs typeface="Verdana"/>
              </a:rPr>
              <a:t>n</a:t>
            </a:r>
            <a:r>
              <a:rPr sz="1456" spc="84" dirty="0">
                <a:solidFill>
                  <a:srgbClr val="FFFFFF"/>
                </a:solidFill>
                <a:latin typeface="Verdana"/>
                <a:cs typeface="Verdana"/>
              </a:rPr>
              <a:t>d</a:t>
            </a:r>
            <a:r>
              <a:rPr sz="1456" spc="93" dirty="0">
                <a:solidFill>
                  <a:srgbClr val="FFFFFF"/>
                </a:solidFill>
                <a:latin typeface="Verdana"/>
                <a:cs typeface="Verdana"/>
              </a:rPr>
              <a:t>e</a:t>
            </a:r>
            <a:r>
              <a:rPr sz="1456" spc="-190" dirty="0">
                <a:solidFill>
                  <a:srgbClr val="FFFFFF"/>
                </a:solidFill>
                <a:latin typeface="Verdana"/>
                <a:cs typeface="Verdana"/>
              </a:rPr>
              <a:t>r</a:t>
            </a:r>
            <a:r>
              <a:rPr sz="1456" spc="-115" dirty="0">
                <a:solidFill>
                  <a:srgbClr val="FFFFFF"/>
                </a:solidFill>
                <a:latin typeface="Verdana"/>
                <a:cs typeface="Verdana"/>
              </a:rPr>
              <a:t>i</a:t>
            </a:r>
            <a:r>
              <a:rPr sz="1456" spc="-31" dirty="0">
                <a:solidFill>
                  <a:srgbClr val="FFFFFF"/>
                </a:solidFill>
                <a:latin typeface="Verdana"/>
                <a:cs typeface="Verdana"/>
              </a:rPr>
              <a:t>n</a:t>
            </a:r>
            <a:r>
              <a:rPr sz="1456" spc="75" dirty="0">
                <a:solidFill>
                  <a:srgbClr val="FFFFFF"/>
                </a:solidFill>
                <a:latin typeface="Verdana"/>
                <a:cs typeface="Verdana"/>
              </a:rPr>
              <a:t>g</a:t>
            </a:r>
            <a:r>
              <a:rPr sz="1456" spc="-154" dirty="0">
                <a:solidFill>
                  <a:srgbClr val="FFFFFF"/>
                </a:solidFill>
                <a:latin typeface="Verdana"/>
                <a:cs typeface="Verdana"/>
              </a:rPr>
              <a:t> </a:t>
            </a:r>
            <a:r>
              <a:rPr sz="1456" spc="-194" dirty="0">
                <a:solidFill>
                  <a:srgbClr val="FFFFFF"/>
                </a:solidFill>
                <a:latin typeface="Verdana"/>
                <a:cs typeface="Verdana"/>
              </a:rPr>
              <a:t>s</a:t>
            </a:r>
            <a:r>
              <a:rPr sz="1456" spc="93" dirty="0">
                <a:solidFill>
                  <a:srgbClr val="FFFFFF"/>
                </a:solidFill>
                <a:latin typeface="Verdana"/>
                <a:cs typeface="Verdana"/>
              </a:rPr>
              <a:t>e</a:t>
            </a:r>
            <a:r>
              <a:rPr sz="1456" spc="-190" dirty="0">
                <a:solidFill>
                  <a:srgbClr val="FFFFFF"/>
                </a:solidFill>
                <a:latin typeface="Verdana"/>
                <a:cs typeface="Verdana"/>
              </a:rPr>
              <a:t>r</a:t>
            </a:r>
            <a:r>
              <a:rPr sz="1456" spc="-49" dirty="0">
                <a:solidFill>
                  <a:srgbClr val="FFFFFF"/>
                </a:solidFill>
                <a:latin typeface="Verdana"/>
                <a:cs typeface="Verdana"/>
              </a:rPr>
              <a:t>v</a:t>
            </a:r>
            <a:r>
              <a:rPr sz="1456" spc="-115" dirty="0">
                <a:solidFill>
                  <a:srgbClr val="FFFFFF"/>
                </a:solidFill>
                <a:latin typeface="Verdana"/>
                <a:cs typeface="Verdana"/>
              </a:rPr>
              <a:t>i</a:t>
            </a:r>
            <a:r>
              <a:rPr sz="1456" spc="190" dirty="0">
                <a:solidFill>
                  <a:srgbClr val="FFFFFF"/>
                </a:solidFill>
                <a:latin typeface="Verdana"/>
                <a:cs typeface="Verdana"/>
              </a:rPr>
              <a:t>c</a:t>
            </a:r>
            <a:r>
              <a:rPr sz="1456" spc="79" dirty="0">
                <a:solidFill>
                  <a:srgbClr val="FFFFFF"/>
                </a:solidFill>
                <a:latin typeface="Verdana"/>
                <a:cs typeface="Verdana"/>
              </a:rPr>
              <a:t>e</a:t>
            </a:r>
            <a:r>
              <a:rPr sz="1456" spc="-194" dirty="0">
                <a:solidFill>
                  <a:srgbClr val="FFFFFF"/>
                </a:solidFill>
                <a:latin typeface="Verdana"/>
                <a:cs typeface="Verdana"/>
              </a:rPr>
              <a:t>s</a:t>
            </a:r>
            <a:r>
              <a:rPr sz="1456" spc="-146" dirty="0">
                <a:solidFill>
                  <a:srgbClr val="FFFFFF"/>
                </a:solidFill>
                <a:latin typeface="Verdana"/>
                <a:cs typeface="Verdana"/>
              </a:rPr>
              <a:t> </a:t>
            </a:r>
            <a:r>
              <a:rPr sz="1456" spc="-97" dirty="0">
                <a:solidFill>
                  <a:srgbClr val="FFFFFF"/>
                </a:solidFill>
                <a:latin typeface="Verdana"/>
                <a:cs typeface="Verdana"/>
              </a:rPr>
              <a:t>i</a:t>
            </a:r>
            <a:r>
              <a:rPr sz="1456" spc="-22" dirty="0">
                <a:solidFill>
                  <a:srgbClr val="FFFFFF"/>
                </a:solidFill>
                <a:latin typeface="Verdana"/>
                <a:cs typeface="Verdana"/>
              </a:rPr>
              <a:t>n  </a:t>
            </a:r>
            <a:r>
              <a:rPr sz="1456" spc="-190" dirty="0">
                <a:solidFill>
                  <a:srgbClr val="FFFFFF"/>
                </a:solidFill>
                <a:latin typeface="Verdana"/>
                <a:cs typeface="Verdana"/>
              </a:rPr>
              <a:t>r</a:t>
            </a:r>
            <a:r>
              <a:rPr sz="1456" spc="93" dirty="0">
                <a:solidFill>
                  <a:srgbClr val="FFFFFF"/>
                </a:solidFill>
                <a:latin typeface="Verdana"/>
                <a:cs typeface="Verdana"/>
              </a:rPr>
              <a:t>e</a:t>
            </a:r>
            <a:r>
              <a:rPr sz="1456" spc="-97" dirty="0">
                <a:solidFill>
                  <a:srgbClr val="FFFFFF"/>
                </a:solidFill>
                <a:latin typeface="Verdana"/>
                <a:cs typeface="Verdana"/>
              </a:rPr>
              <a:t>l</a:t>
            </a:r>
            <a:r>
              <a:rPr sz="1456" spc="115" dirty="0">
                <a:solidFill>
                  <a:srgbClr val="FFFFFF"/>
                </a:solidFill>
                <a:latin typeface="Verdana"/>
                <a:cs typeface="Verdana"/>
              </a:rPr>
              <a:t>a</a:t>
            </a:r>
            <a:r>
              <a:rPr sz="1456" spc="-93" dirty="0">
                <a:solidFill>
                  <a:srgbClr val="FFFFFF"/>
                </a:solidFill>
                <a:latin typeface="Verdana"/>
                <a:cs typeface="Verdana"/>
              </a:rPr>
              <a:t>t</a:t>
            </a:r>
            <a:r>
              <a:rPr sz="1456" spc="-115" dirty="0">
                <a:solidFill>
                  <a:srgbClr val="FFFFFF"/>
                </a:solidFill>
                <a:latin typeface="Verdana"/>
                <a:cs typeface="Verdana"/>
              </a:rPr>
              <a:t>i</a:t>
            </a:r>
            <a:r>
              <a:rPr sz="1456" spc="75" dirty="0">
                <a:solidFill>
                  <a:srgbClr val="FFFFFF"/>
                </a:solidFill>
                <a:latin typeface="Verdana"/>
                <a:cs typeface="Verdana"/>
              </a:rPr>
              <a:t>o</a:t>
            </a:r>
            <a:r>
              <a:rPr sz="1456" spc="-31" dirty="0">
                <a:solidFill>
                  <a:srgbClr val="FFFFFF"/>
                </a:solidFill>
                <a:latin typeface="Verdana"/>
                <a:cs typeface="Verdana"/>
              </a:rPr>
              <a:t>n</a:t>
            </a:r>
            <a:r>
              <a:rPr sz="1456" spc="-150" dirty="0">
                <a:solidFill>
                  <a:srgbClr val="FFFFFF"/>
                </a:solidFill>
                <a:latin typeface="Verdana"/>
                <a:cs typeface="Verdana"/>
              </a:rPr>
              <a:t> </a:t>
            </a:r>
            <a:r>
              <a:rPr sz="1456" spc="-79" dirty="0">
                <a:solidFill>
                  <a:srgbClr val="FFFFFF"/>
                </a:solidFill>
                <a:latin typeface="Verdana"/>
                <a:cs typeface="Verdana"/>
              </a:rPr>
              <a:t>t</a:t>
            </a:r>
            <a:r>
              <a:rPr sz="1456" spc="71" dirty="0">
                <a:solidFill>
                  <a:srgbClr val="FFFFFF"/>
                </a:solidFill>
                <a:latin typeface="Verdana"/>
                <a:cs typeface="Verdana"/>
              </a:rPr>
              <a:t>o</a:t>
            </a:r>
            <a:r>
              <a:rPr sz="1456" spc="-128" dirty="0">
                <a:solidFill>
                  <a:srgbClr val="FFFFFF"/>
                </a:solidFill>
                <a:latin typeface="Verdana"/>
                <a:cs typeface="Verdana"/>
              </a:rPr>
              <a:t> </a:t>
            </a:r>
            <a:r>
              <a:rPr sz="1456" spc="115" dirty="0">
                <a:solidFill>
                  <a:srgbClr val="FFFFFF"/>
                </a:solidFill>
                <a:latin typeface="Verdana"/>
                <a:cs typeface="Verdana"/>
              </a:rPr>
              <a:t>a</a:t>
            </a:r>
            <a:r>
              <a:rPr sz="1456" spc="-31" dirty="0">
                <a:solidFill>
                  <a:srgbClr val="FFFFFF"/>
                </a:solidFill>
                <a:latin typeface="Verdana"/>
                <a:cs typeface="Verdana"/>
              </a:rPr>
              <a:t>n</a:t>
            </a:r>
            <a:r>
              <a:rPr sz="1456" spc="-79" dirty="0">
                <a:solidFill>
                  <a:srgbClr val="FFFFFF"/>
                </a:solidFill>
                <a:latin typeface="Verdana"/>
                <a:cs typeface="Verdana"/>
              </a:rPr>
              <a:t>y</a:t>
            </a:r>
            <a:r>
              <a:rPr sz="1456" spc="-115" dirty="0">
                <a:solidFill>
                  <a:srgbClr val="FFFFFF"/>
                </a:solidFill>
                <a:latin typeface="Verdana"/>
                <a:cs typeface="Verdana"/>
              </a:rPr>
              <a:t> </a:t>
            </a:r>
            <a:r>
              <a:rPr sz="1456" spc="-79" dirty="0">
                <a:solidFill>
                  <a:srgbClr val="FFFFFF"/>
                </a:solidFill>
                <a:latin typeface="Verdana"/>
                <a:cs typeface="Verdana"/>
              </a:rPr>
              <a:t>t</a:t>
            </a:r>
            <a:r>
              <a:rPr sz="1456" spc="-172" dirty="0">
                <a:solidFill>
                  <a:srgbClr val="FFFFFF"/>
                </a:solidFill>
                <a:latin typeface="Verdana"/>
                <a:cs typeface="Verdana"/>
              </a:rPr>
              <a:t>r</a:t>
            </a:r>
            <a:r>
              <a:rPr sz="1456" spc="115" dirty="0">
                <a:solidFill>
                  <a:srgbClr val="FFFFFF"/>
                </a:solidFill>
                <a:latin typeface="Verdana"/>
                <a:cs typeface="Verdana"/>
              </a:rPr>
              <a:t>a</a:t>
            </a:r>
            <a:r>
              <a:rPr sz="1456" spc="97" dirty="0">
                <a:solidFill>
                  <a:srgbClr val="FFFFFF"/>
                </a:solidFill>
                <a:latin typeface="Verdana"/>
                <a:cs typeface="Verdana"/>
              </a:rPr>
              <a:t>d</a:t>
            </a:r>
            <a:r>
              <a:rPr sz="1456" spc="79" dirty="0">
                <a:solidFill>
                  <a:srgbClr val="FFFFFF"/>
                </a:solidFill>
                <a:latin typeface="Verdana"/>
                <a:cs typeface="Verdana"/>
              </a:rPr>
              <a:t>e</a:t>
            </a:r>
            <a:r>
              <a:rPr sz="1456" spc="-124" dirty="0">
                <a:solidFill>
                  <a:srgbClr val="FFFFFF"/>
                </a:solidFill>
                <a:latin typeface="Verdana"/>
                <a:cs typeface="Verdana"/>
              </a:rPr>
              <a:t>,  </a:t>
            </a:r>
            <a:r>
              <a:rPr sz="1456" spc="190" dirty="0">
                <a:solidFill>
                  <a:srgbClr val="FFFFFF"/>
                </a:solidFill>
                <a:latin typeface="Verdana"/>
                <a:cs typeface="Verdana"/>
              </a:rPr>
              <a:t>c</a:t>
            </a:r>
            <a:r>
              <a:rPr sz="1456" spc="62" dirty="0">
                <a:solidFill>
                  <a:srgbClr val="FFFFFF"/>
                </a:solidFill>
                <a:latin typeface="Verdana"/>
                <a:cs typeface="Verdana"/>
              </a:rPr>
              <a:t>o</a:t>
            </a:r>
            <a:r>
              <a:rPr sz="1456" spc="-62" dirty="0">
                <a:solidFill>
                  <a:srgbClr val="FFFFFF"/>
                </a:solidFill>
                <a:latin typeface="Verdana"/>
                <a:cs typeface="Verdana"/>
              </a:rPr>
              <a:t>m</a:t>
            </a:r>
            <a:r>
              <a:rPr sz="1456" spc="-49" dirty="0">
                <a:solidFill>
                  <a:srgbClr val="FFFFFF"/>
                </a:solidFill>
                <a:latin typeface="Verdana"/>
                <a:cs typeface="Verdana"/>
              </a:rPr>
              <a:t>m</a:t>
            </a:r>
            <a:r>
              <a:rPr sz="1456" spc="79" dirty="0">
                <a:solidFill>
                  <a:srgbClr val="FFFFFF"/>
                </a:solidFill>
                <a:latin typeface="Verdana"/>
                <a:cs typeface="Verdana"/>
              </a:rPr>
              <a:t>e</a:t>
            </a:r>
            <a:r>
              <a:rPr sz="1456" spc="-190" dirty="0">
                <a:solidFill>
                  <a:srgbClr val="FFFFFF"/>
                </a:solidFill>
                <a:latin typeface="Verdana"/>
                <a:cs typeface="Verdana"/>
              </a:rPr>
              <a:t>r</a:t>
            </a:r>
            <a:r>
              <a:rPr sz="1456" spc="190" dirty="0">
                <a:solidFill>
                  <a:srgbClr val="FFFFFF"/>
                </a:solidFill>
                <a:latin typeface="Verdana"/>
                <a:cs typeface="Verdana"/>
              </a:rPr>
              <a:t>c</a:t>
            </a:r>
            <a:r>
              <a:rPr sz="1456" spc="79" dirty="0">
                <a:solidFill>
                  <a:srgbClr val="FFFFFF"/>
                </a:solidFill>
                <a:latin typeface="Verdana"/>
                <a:cs typeface="Verdana"/>
              </a:rPr>
              <a:t>e</a:t>
            </a:r>
            <a:r>
              <a:rPr sz="1456" spc="-119" dirty="0">
                <a:solidFill>
                  <a:srgbClr val="FFFFFF"/>
                </a:solidFill>
                <a:latin typeface="Verdana"/>
                <a:cs typeface="Verdana"/>
              </a:rPr>
              <a:t> </a:t>
            </a:r>
            <a:r>
              <a:rPr sz="1456" spc="62" dirty="0">
                <a:solidFill>
                  <a:srgbClr val="FFFFFF"/>
                </a:solidFill>
                <a:latin typeface="Verdana"/>
                <a:cs typeface="Verdana"/>
              </a:rPr>
              <a:t>o</a:t>
            </a:r>
            <a:r>
              <a:rPr sz="1456" spc="-185" dirty="0">
                <a:solidFill>
                  <a:srgbClr val="FFFFFF"/>
                </a:solidFill>
                <a:latin typeface="Verdana"/>
                <a:cs typeface="Verdana"/>
              </a:rPr>
              <a:t>r</a:t>
            </a:r>
            <a:r>
              <a:rPr sz="1456" spc="-119" dirty="0">
                <a:solidFill>
                  <a:srgbClr val="FFFFFF"/>
                </a:solidFill>
                <a:latin typeface="Verdana"/>
                <a:cs typeface="Verdana"/>
              </a:rPr>
              <a:t> </a:t>
            </a:r>
            <a:r>
              <a:rPr sz="1456" spc="84" dirty="0">
                <a:solidFill>
                  <a:srgbClr val="FFFFFF"/>
                </a:solidFill>
                <a:latin typeface="Verdana"/>
                <a:cs typeface="Verdana"/>
              </a:rPr>
              <a:t>b</a:t>
            </a:r>
            <a:r>
              <a:rPr sz="1456" spc="-35" dirty="0">
                <a:solidFill>
                  <a:srgbClr val="FFFFFF"/>
                </a:solidFill>
                <a:latin typeface="Verdana"/>
                <a:cs typeface="Verdana"/>
              </a:rPr>
              <a:t>u</a:t>
            </a:r>
            <a:r>
              <a:rPr sz="1456" spc="-194" dirty="0">
                <a:solidFill>
                  <a:srgbClr val="FFFFFF"/>
                </a:solidFill>
                <a:latin typeface="Verdana"/>
                <a:cs typeface="Verdana"/>
              </a:rPr>
              <a:t>s</a:t>
            </a:r>
            <a:r>
              <a:rPr sz="1456" spc="-97" dirty="0">
                <a:solidFill>
                  <a:srgbClr val="FFFFFF"/>
                </a:solidFill>
                <a:latin typeface="Verdana"/>
                <a:cs typeface="Verdana"/>
              </a:rPr>
              <a:t>i</a:t>
            </a:r>
            <a:r>
              <a:rPr sz="1456" spc="-31" dirty="0">
                <a:solidFill>
                  <a:srgbClr val="FFFFFF"/>
                </a:solidFill>
                <a:latin typeface="Verdana"/>
                <a:cs typeface="Verdana"/>
              </a:rPr>
              <a:t>n</a:t>
            </a:r>
            <a:r>
              <a:rPr sz="1456" spc="79" dirty="0">
                <a:solidFill>
                  <a:srgbClr val="FFFFFF"/>
                </a:solidFill>
                <a:latin typeface="Verdana"/>
                <a:cs typeface="Verdana"/>
              </a:rPr>
              <a:t>e</a:t>
            </a:r>
            <a:r>
              <a:rPr sz="1456" spc="-194" dirty="0">
                <a:solidFill>
                  <a:srgbClr val="FFFFFF"/>
                </a:solidFill>
                <a:latin typeface="Verdana"/>
                <a:cs typeface="Verdana"/>
              </a:rPr>
              <a:t>ss</a:t>
            </a:r>
            <a:endParaRPr sz="1456" dirty="0">
              <a:latin typeface="Verdana"/>
              <a:cs typeface="Verdana"/>
            </a:endParaRPr>
          </a:p>
        </p:txBody>
      </p:sp>
      <p:grpSp>
        <p:nvGrpSpPr>
          <p:cNvPr id="20" name="object 20"/>
          <p:cNvGrpSpPr/>
          <p:nvPr/>
        </p:nvGrpSpPr>
        <p:grpSpPr>
          <a:xfrm>
            <a:off x="4095974" y="3477410"/>
            <a:ext cx="796178" cy="429184"/>
            <a:chOff x="4489703" y="3941064"/>
            <a:chExt cx="902335" cy="486409"/>
          </a:xfrm>
        </p:grpSpPr>
        <p:sp>
          <p:nvSpPr>
            <p:cNvPr id="21" name="object 21"/>
            <p:cNvSpPr/>
            <p:nvPr/>
          </p:nvSpPr>
          <p:spPr>
            <a:xfrm>
              <a:off x="4495799" y="3945636"/>
              <a:ext cx="890269" cy="475615"/>
            </a:xfrm>
            <a:custGeom>
              <a:avLst/>
              <a:gdLst/>
              <a:ahLst/>
              <a:cxnLst/>
              <a:rect l="l" t="t" r="r" b="b"/>
              <a:pathLst>
                <a:path w="890270" h="475614">
                  <a:moveTo>
                    <a:pt x="445008" y="475487"/>
                  </a:moveTo>
                  <a:lnTo>
                    <a:pt x="384388" y="473313"/>
                  </a:lnTo>
                  <a:lnTo>
                    <a:pt x="326319" y="466978"/>
                  </a:lnTo>
                  <a:lnTo>
                    <a:pt x="271319" y="456771"/>
                  </a:lnTo>
                  <a:lnTo>
                    <a:pt x="219907" y="442975"/>
                  </a:lnTo>
                  <a:lnTo>
                    <a:pt x="172601" y="425878"/>
                  </a:lnTo>
                  <a:lnTo>
                    <a:pt x="129920" y="405764"/>
                  </a:lnTo>
                  <a:lnTo>
                    <a:pt x="92383" y="382920"/>
                  </a:lnTo>
                  <a:lnTo>
                    <a:pt x="60508" y="357631"/>
                  </a:lnTo>
                  <a:lnTo>
                    <a:pt x="15818" y="300862"/>
                  </a:lnTo>
                  <a:lnTo>
                    <a:pt x="0" y="237743"/>
                  </a:lnTo>
                  <a:lnTo>
                    <a:pt x="4041" y="205533"/>
                  </a:lnTo>
                  <a:lnTo>
                    <a:pt x="34813" y="145303"/>
                  </a:lnTo>
                  <a:lnTo>
                    <a:pt x="92383" y="92567"/>
                  </a:lnTo>
                  <a:lnTo>
                    <a:pt x="129920" y="69722"/>
                  </a:lnTo>
                  <a:lnTo>
                    <a:pt x="172601" y="49609"/>
                  </a:lnTo>
                  <a:lnTo>
                    <a:pt x="219907" y="32511"/>
                  </a:lnTo>
                  <a:lnTo>
                    <a:pt x="271319" y="18716"/>
                  </a:lnTo>
                  <a:lnTo>
                    <a:pt x="326319" y="8508"/>
                  </a:lnTo>
                  <a:lnTo>
                    <a:pt x="384388" y="2174"/>
                  </a:lnTo>
                  <a:lnTo>
                    <a:pt x="445008" y="0"/>
                  </a:lnTo>
                  <a:lnTo>
                    <a:pt x="505307" y="2174"/>
                  </a:lnTo>
                  <a:lnTo>
                    <a:pt x="563167" y="8508"/>
                  </a:lnTo>
                  <a:lnTo>
                    <a:pt x="618053" y="18716"/>
                  </a:lnTo>
                  <a:lnTo>
                    <a:pt x="669431" y="32511"/>
                  </a:lnTo>
                  <a:lnTo>
                    <a:pt x="716765" y="49609"/>
                  </a:lnTo>
                  <a:lnTo>
                    <a:pt x="759523" y="69722"/>
                  </a:lnTo>
                  <a:lnTo>
                    <a:pt x="797169" y="92567"/>
                  </a:lnTo>
                  <a:lnTo>
                    <a:pt x="829168" y="117855"/>
                  </a:lnTo>
                  <a:lnTo>
                    <a:pt x="874091" y="174624"/>
                  </a:lnTo>
                  <a:lnTo>
                    <a:pt x="890016" y="237743"/>
                  </a:lnTo>
                  <a:lnTo>
                    <a:pt x="885945" y="269954"/>
                  </a:lnTo>
                  <a:lnTo>
                    <a:pt x="854987" y="330184"/>
                  </a:lnTo>
                  <a:lnTo>
                    <a:pt x="797169" y="382920"/>
                  </a:lnTo>
                  <a:lnTo>
                    <a:pt x="759523" y="405764"/>
                  </a:lnTo>
                  <a:lnTo>
                    <a:pt x="716765" y="425878"/>
                  </a:lnTo>
                  <a:lnTo>
                    <a:pt x="669431" y="442975"/>
                  </a:lnTo>
                  <a:lnTo>
                    <a:pt x="618053" y="456771"/>
                  </a:lnTo>
                  <a:lnTo>
                    <a:pt x="563167" y="466978"/>
                  </a:lnTo>
                  <a:lnTo>
                    <a:pt x="505307" y="473313"/>
                  </a:lnTo>
                  <a:lnTo>
                    <a:pt x="445008" y="475487"/>
                  </a:lnTo>
                  <a:close/>
                </a:path>
              </a:pathLst>
            </a:custGeom>
            <a:solidFill>
              <a:srgbClr val="414D77"/>
            </a:solidFill>
          </p:spPr>
          <p:txBody>
            <a:bodyPr wrap="square" lIns="0" tIns="0" rIns="0" bIns="0" rtlCol="0"/>
            <a:lstStyle/>
            <a:p>
              <a:endParaRPr sz="1588"/>
            </a:p>
          </p:txBody>
        </p:sp>
        <p:sp>
          <p:nvSpPr>
            <p:cNvPr id="22" name="object 22"/>
            <p:cNvSpPr/>
            <p:nvPr/>
          </p:nvSpPr>
          <p:spPr>
            <a:xfrm>
              <a:off x="4489703" y="3941064"/>
              <a:ext cx="902335" cy="486409"/>
            </a:xfrm>
            <a:custGeom>
              <a:avLst/>
              <a:gdLst/>
              <a:ahLst/>
              <a:cxnLst/>
              <a:rect l="l" t="t" r="r" b="b"/>
              <a:pathLst>
                <a:path w="902335" h="486410">
                  <a:moveTo>
                    <a:pt x="496824" y="484632"/>
                  </a:moveTo>
                  <a:lnTo>
                    <a:pt x="405383" y="484632"/>
                  </a:lnTo>
                  <a:lnTo>
                    <a:pt x="382524" y="483108"/>
                  </a:lnTo>
                  <a:lnTo>
                    <a:pt x="361188" y="480059"/>
                  </a:lnTo>
                  <a:lnTo>
                    <a:pt x="316992" y="475487"/>
                  </a:lnTo>
                  <a:lnTo>
                    <a:pt x="275844" y="466343"/>
                  </a:lnTo>
                  <a:lnTo>
                    <a:pt x="237744" y="457200"/>
                  </a:lnTo>
                  <a:lnTo>
                    <a:pt x="199644" y="445008"/>
                  </a:lnTo>
                  <a:lnTo>
                    <a:pt x="182880" y="437387"/>
                  </a:lnTo>
                  <a:lnTo>
                    <a:pt x="166116" y="431292"/>
                  </a:lnTo>
                  <a:lnTo>
                    <a:pt x="149352" y="423671"/>
                  </a:lnTo>
                  <a:lnTo>
                    <a:pt x="134112" y="414527"/>
                  </a:lnTo>
                  <a:lnTo>
                    <a:pt x="118872" y="406908"/>
                  </a:lnTo>
                  <a:lnTo>
                    <a:pt x="103632" y="397763"/>
                  </a:lnTo>
                  <a:lnTo>
                    <a:pt x="91440" y="388619"/>
                  </a:lnTo>
                  <a:lnTo>
                    <a:pt x="77724" y="379475"/>
                  </a:lnTo>
                  <a:lnTo>
                    <a:pt x="67056" y="370332"/>
                  </a:lnTo>
                  <a:lnTo>
                    <a:pt x="54864" y="359663"/>
                  </a:lnTo>
                  <a:lnTo>
                    <a:pt x="27432" y="327659"/>
                  </a:lnTo>
                  <a:lnTo>
                    <a:pt x="21336" y="315467"/>
                  </a:lnTo>
                  <a:lnTo>
                    <a:pt x="15240" y="304800"/>
                  </a:lnTo>
                  <a:lnTo>
                    <a:pt x="9144" y="292608"/>
                  </a:lnTo>
                  <a:lnTo>
                    <a:pt x="0" y="256032"/>
                  </a:lnTo>
                  <a:lnTo>
                    <a:pt x="0" y="230124"/>
                  </a:lnTo>
                  <a:lnTo>
                    <a:pt x="3048" y="217932"/>
                  </a:lnTo>
                  <a:lnTo>
                    <a:pt x="6096" y="204216"/>
                  </a:lnTo>
                  <a:lnTo>
                    <a:pt x="21336" y="169163"/>
                  </a:lnTo>
                  <a:lnTo>
                    <a:pt x="54864" y="124967"/>
                  </a:lnTo>
                  <a:lnTo>
                    <a:pt x="67056" y="115824"/>
                  </a:lnTo>
                  <a:lnTo>
                    <a:pt x="77724" y="105155"/>
                  </a:lnTo>
                  <a:lnTo>
                    <a:pt x="91440" y="96011"/>
                  </a:lnTo>
                  <a:lnTo>
                    <a:pt x="103632" y="86867"/>
                  </a:lnTo>
                  <a:lnTo>
                    <a:pt x="118872" y="77724"/>
                  </a:lnTo>
                  <a:lnTo>
                    <a:pt x="149352" y="62483"/>
                  </a:lnTo>
                  <a:lnTo>
                    <a:pt x="182880" y="47243"/>
                  </a:lnTo>
                  <a:lnTo>
                    <a:pt x="199644" y="41147"/>
                  </a:lnTo>
                  <a:lnTo>
                    <a:pt x="217932" y="33527"/>
                  </a:lnTo>
                  <a:lnTo>
                    <a:pt x="237744" y="28955"/>
                  </a:lnTo>
                  <a:lnTo>
                    <a:pt x="275844" y="18287"/>
                  </a:lnTo>
                  <a:lnTo>
                    <a:pt x="316992" y="10667"/>
                  </a:lnTo>
                  <a:lnTo>
                    <a:pt x="361188" y="4571"/>
                  </a:lnTo>
                  <a:lnTo>
                    <a:pt x="428244" y="0"/>
                  </a:lnTo>
                  <a:lnTo>
                    <a:pt x="473964" y="0"/>
                  </a:lnTo>
                  <a:lnTo>
                    <a:pt x="541019" y="4571"/>
                  </a:lnTo>
                  <a:lnTo>
                    <a:pt x="583692" y="10667"/>
                  </a:lnTo>
                  <a:lnTo>
                    <a:pt x="405383" y="10667"/>
                  </a:lnTo>
                  <a:lnTo>
                    <a:pt x="384048" y="12191"/>
                  </a:lnTo>
                  <a:lnTo>
                    <a:pt x="361188" y="15239"/>
                  </a:lnTo>
                  <a:lnTo>
                    <a:pt x="362712" y="15239"/>
                  </a:lnTo>
                  <a:lnTo>
                    <a:pt x="320040" y="21335"/>
                  </a:lnTo>
                  <a:lnTo>
                    <a:pt x="278892" y="28955"/>
                  </a:lnTo>
                  <a:lnTo>
                    <a:pt x="239268" y="38100"/>
                  </a:lnTo>
                  <a:lnTo>
                    <a:pt x="240792" y="38100"/>
                  </a:lnTo>
                  <a:lnTo>
                    <a:pt x="220980" y="44195"/>
                  </a:lnTo>
                  <a:lnTo>
                    <a:pt x="204216" y="50291"/>
                  </a:lnTo>
                  <a:lnTo>
                    <a:pt x="185928" y="56387"/>
                  </a:lnTo>
                  <a:lnTo>
                    <a:pt x="169164" y="64008"/>
                  </a:lnTo>
                  <a:lnTo>
                    <a:pt x="123444" y="86867"/>
                  </a:lnTo>
                  <a:lnTo>
                    <a:pt x="73152" y="123443"/>
                  </a:lnTo>
                  <a:lnTo>
                    <a:pt x="44196" y="153924"/>
                  </a:lnTo>
                  <a:lnTo>
                    <a:pt x="37664" y="163067"/>
                  </a:lnTo>
                  <a:lnTo>
                    <a:pt x="36576" y="163067"/>
                  </a:lnTo>
                  <a:lnTo>
                    <a:pt x="31242" y="173735"/>
                  </a:lnTo>
                  <a:lnTo>
                    <a:pt x="30480" y="173735"/>
                  </a:lnTo>
                  <a:lnTo>
                    <a:pt x="24384" y="185927"/>
                  </a:lnTo>
                  <a:lnTo>
                    <a:pt x="19812" y="196595"/>
                  </a:lnTo>
                  <a:lnTo>
                    <a:pt x="15811" y="207263"/>
                  </a:lnTo>
                  <a:lnTo>
                    <a:pt x="15240" y="207263"/>
                  </a:lnTo>
                  <a:lnTo>
                    <a:pt x="12192" y="219455"/>
                  </a:lnTo>
                  <a:lnTo>
                    <a:pt x="10858" y="230124"/>
                  </a:lnTo>
                  <a:lnTo>
                    <a:pt x="10668" y="230124"/>
                  </a:lnTo>
                  <a:lnTo>
                    <a:pt x="10668" y="254508"/>
                  </a:lnTo>
                  <a:lnTo>
                    <a:pt x="12192" y="266700"/>
                  </a:lnTo>
                  <a:lnTo>
                    <a:pt x="12573" y="266700"/>
                  </a:lnTo>
                  <a:lnTo>
                    <a:pt x="15240" y="277367"/>
                  </a:lnTo>
                  <a:lnTo>
                    <a:pt x="19812" y="289559"/>
                  </a:lnTo>
                  <a:lnTo>
                    <a:pt x="20383" y="289559"/>
                  </a:lnTo>
                  <a:lnTo>
                    <a:pt x="24384" y="300227"/>
                  </a:lnTo>
                  <a:lnTo>
                    <a:pt x="36576" y="321563"/>
                  </a:lnTo>
                  <a:lnTo>
                    <a:pt x="44196" y="332232"/>
                  </a:lnTo>
                  <a:lnTo>
                    <a:pt x="53340" y="342900"/>
                  </a:lnTo>
                  <a:lnTo>
                    <a:pt x="54646" y="342900"/>
                  </a:lnTo>
                  <a:lnTo>
                    <a:pt x="62484" y="352043"/>
                  </a:lnTo>
                  <a:lnTo>
                    <a:pt x="73152" y="362711"/>
                  </a:lnTo>
                  <a:lnTo>
                    <a:pt x="74893" y="362711"/>
                  </a:lnTo>
                  <a:lnTo>
                    <a:pt x="85344" y="371855"/>
                  </a:lnTo>
                  <a:lnTo>
                    <a:pt x="109728" y="390143"/>
                  </a:lnTo>
                  <a:lnTo>
                    <a:pt x="112014" y="390143"/>
                  </a:lnTo>
                  <a:lnTo>
                    <a:pt x="123444" y="397763"/>
                  </a:lnTo>
                  <a:lnTo>
                    <a:pt x="138684" y="405383"/>
                  </a:lnTo>
                  <a:lnTo>
                    <a:pt x="153924" y="414527"/>
                  </a:lnTo>
                  <a:lnTo>
                    <a:pt x="169164" y="420624"/>
                  </a:lnTo>
                  <a:lnTo>
                    <a:pt x="185928" y="428243"/>
                  </a:lnTo>
                  <a:lnTo>
                    <a:pt x="204216" y="434339"/>
                  </a:lnTo>
                  <a:lnTo>
                    <a:pt x="220980" y="440435"/>
                  </a:lnTo>
                  <a:lnTo>
                    <a:pt x="240792" y="446532"/>
                  </a:lnTo>
                  <a:lnTo>
                    <a:pt x="239268" y="446532"/>
                  </a:lnTo>
                  <a:lnTo>
                    <a:pt x="278892" y="457200"/>
                  </a:lnTo>
                  <a:lnTo>
                    <a:pt x="320040" y="464819"/>
                  </a:lnTo>
                  <a:lnTo>
                    <a:pt x="362712" y="470916"/>
                  </a:lnTo>
                  <a:lnTo>
                    <a:pt x="361188" y="470916"/>
                  </a:lnTo>
                  <a:lnTo>
                    <a:pt x="428244" y="475487"/>
                  </a:lnTo>
                  <a:lnTo>
                    <a:pt x="583692" y="475487"/>
                  </a:lnTo>
                  <a:lnTo>
                    <a:pt x="541019" y="480059"/>
                  </a:lnTo>
                  <a:lnTo>
                    <a:pt x="519683" y="483108"/>
                  </a:lnTo>
                  <a:lnTo>
                    <a:pt x="496824" y="484632"/>
                  </a:lnTo>
                  <a:close/>
                </a:path>
                <a:path w="902335" h="486410">
                  <a:moveTo>
                    <a:pt x="865632" y="164591"/>
                  </a:moveTo>
                  <a:lnTo>
                    <a:pt x="839724" y="132587"/>
                  </a:lnTo>
                  <a:lnTo>
                    <a:pt x="792480" y="96011"/>
                  </a:lnTo>
                  <a:lnTo>
                    <a:pt x="733044" y="64008"/>
                  </a:lnTo>
                  <a:lnTo>
                    <a:pt x="679703" y="44195"/>
                  </a:lnTo>
                  <a:lnTo>
                    <a:pt x="681228" y="44195"/>
                  </a:lnTo>
                  <a:lnTo>
                    <a:pt x="661416" y="38100"/>
                  </a:lnTo>
                  <a:lnTo>
                    <a:pt x="662940" y="38100"/>
                  </a:lnTo>
                  <a:lnTo>
                    <a:pt x="623316" y="28955"/>
                  </a:lnTo>
                  <a:lnTo>
                    <a:pt x="582167" y="21335"/>
                  </a:lnTo>
                  <a:lnTo>
                    <a:pt x="539496" y="15239"/>
                  </a:lnTo>
                  <a:lnTo>
                    <a:pt x="541019" y="15239"/>
                  </a:lnTo>
                  <a:lnTo>
                    <a:pt x="518160" y="12191"/>
                  </a:lnTo>
                  <a:lnTo>
                    <a:pt x="496824" y="10667"/>
                  </a:lnTo>
                  <a:lnTo>
                    <a:pt x="583692" y="10667"/>
                  </a:lnTo>
                  <a:lnTo>
                    <a:pt x="626364" y="18287"/>
                  </a:lnTo>
                  <a:lnTo>
                    <a:pt x="664464" y="28955"/>
                  </a:lnTo>
                  <a:lnTo>
                    <a:pt x="684276" y="33527"/>
                  </a:lnTo>
                  <a:lnTo>
                    <a:pt x="702564" y="41147"/>
                  </a:lnTo>
                  <a:lnTo>
                    <a:pt x="719328" y="47243"/>
                  </a:lnTo>
                  <a:lnTo>
                    <a:pt x="752856" y="62483"/>
                  </a:lnTo>
                  <a:lnTo>
                    <a:pt x="783335" y="77724"/>
                  </a:lnTo>
                  <a:lnTo>
                    <a:pt x="798576" y="86867"/>
                  </a:lnTo>
                  <a:lnTo>
                    <a:pt x="810767" y="96011"/>
                  </a:lnTo>
                  <a:lnTo>
                    <a:pt x="824484" y="105155"/>
                  </a:lnTo>
                  <a:lnTo>
                    <a:pt x="835151" y="115824"/>
                  </a:lnTo>
                  <a:lnTo>
                    <a:pt x="847344" y="124967"/>
                  </a:lnTo>
                  <a:lnTo>
                    <a:pt x="865632" y="146303"/>
                  </a:lnTo>
                  <a:lnTo>
                    <a:pt x="874776" y="158495"/>
                  </a:lnTo>
                  <a:lnTo>
                    <a:pt x="877388" y="163067"/>
                  </a:lnTo>
                  <a:lnTo>
                    <a:pt x="865632" y="163067"/>
                  </a:lnTo>
                  <a:lnTo>
                    <a:pt x="865632" y="164591"/>
                  </a:lnTo>
                  <a:close/>
                </a:path>
                <a:path w="902335" h="486410">
                  <a:moveTo>
                    <a:pt x="36576" y="164591"/>
                  </a:moveTo>
                  <a:lnTo>
                    <a:pt x="36576" y="163067"/>
                  </a:lnTo>
                  <a:lnTo>
                    <a:pt x="37664" y="163067"/>
                  </a:lnTo>
                  <a:lnTo>
                    <a:pt x="36576" y="164591"/>
                  </a:lnTo>
                  <a:close/>
                </a:path>
                <a:path w="902335" h="486410">
                  <a:moveTo>
                    <a:pt x="871728" y="175259"/>
                  </a:moveTo>
                  <a:lnTo>
                    <a:pt x="865632" y="163067"/>
                  </a:lnTo>
                  <a:lnTo>
                    <a:pt x="877388" y="163067"/>
                  </a:lnTo>
                  <a:lnTo>
                    <a:pt x="880872" y="169163"/>
                  </a:lnTo>
                  <a:lnTo>
                    <a:pt x="883158" y="173735"/>
                  </a:lnTo>
                  <a:lnTo>
                    <a:pt x="871728" y="173735"/>
                  </a:lnTo>
                  <a:lnTo>
                    <a:pt x="871728" y="175259"/>
                  </a:lnTo>
                  <a:close/>
                </a:path>
                <a:path w="902335" h="486410">
                  <a:moveTo>
                    <a:pt x="30480" y="175259"/>
                  </a:moveTo>
                  <a:lnTo>
                    <a:pt x="30480" y="173735"/>
                  </a:lnTo>
                  <a:lnTo>
                    <a:pt x="31242" y="173735"/>
                  </a:lnTo>
                  <a:lnTo>
                    <a:pt x="30480" y="175259"/>
                  </a:lnTo>
                  <a:close/>
                </a:path>
                <a:path w="902335" h="486410">
                  <a:moveTo>
                    <a:pt x="886967" y="208787"/>
                  </a:moveTo>
                  <a:lnTo>
                    <a:pt x="882396" y="196595"/>
                  </a:lnTo>
                  <a:lnTo>
                    <a:pt x="877824" y="185927"/>
                  </a:lnTo>
                  <a:lnTo>
                    <a:pt x="871728" y="173735"/>
                  </a:lnTo>
                  <a:lnTo>
                    <a:pt x="883158" y="173735"/>
                  </a:lnTo>
                  <a:lnTo>
                    <a:pt x="893064" y="193547"/>
                  </a:lnTo>
                  <a:lnTo>
                    <a:pt x="896112" y="204216"/>
                  </a:lnTo>
                  <a:lnTo>
                    <a:pt x="896789" y="207263"/>
                  </a:lnTo>
                  <a:lnTo>
                    <a:pt x="886967" y="207263"/>
                  </a:lnTo>
                  <a:lnTo>
                    <a:pt x="886967" y="208787"/>
                  </a:lnTo>
                  <a:close/>
                </a:path>
                <a:path w="902335" h="486410">
                  <a:moveTo>
                    <a:pt x="15240" y="208787"/>
                  </a:moveTo>
                  <a:lnTo>
                    <a:pt x="15240" y="207263"/>
                  </a:lnTo>
                  <a:lnTo>
                    <a:pt x="15811" y="207263"/>
                  </a:lnTo>
                  <a:lnTo>
                    <a:pt x="15240" y="208787"/>
                  </a:lnTo>
                  <a:close/>
                </a:path>
                <a:path w="902335" h="486410">
                  <a:moveTo>
                    <a:pt x="891540" y="231647"/>
                  </a:moveTo>
                  <a:lnTo>
                    <a:pt x="890016" y="219455"/>
                  </a:lnTo>
                  <a:lnTo>
                    <a:pt x="886967" y="207263"/>
                  </a:lnTo>
                  <a:lnTo>
                    <a:pt x="896789" y="207263"/>
                  </a:lnTo>
                  <a:lnTo>
                    <a:pt x="899160" y="217932"/>
                  </a:lnTo>
                  <a:lnTo>
                    <a:pt x="900684" y="230124"/>
                  </a:lnTo>
                  <a:lnTo>
                    <a:pt x="891540" y="230124"/>
                  </a:lnTo>
                  <a:lnTo>
                    <a:pt x="891540" y="231647"/>
                  </a:lnTo>
                  <a:close/>
                </a:path>
                <a:path w="902335" h="486410">
                  <a:moveTo>
                    <a:pt x="10668" y="231647"/>
                  </a:moveTo>
                  <a:lnTo>
                    <a:pt x="10668" y="230124"/>
                  </a:lnTo>
                  <a:lnTo>
                    <a:pt x="10858" y="230124"/>
                  </a:lnTo>
                  <a:lnTo>
                    <a:pt x="10668" y="231647"/>
                  </a:lnTo>
                  <a:close/>
                </a:path>
                <a:path w="902335" h="486410">
                  <a:moveTo>
                    <a:pt x="899350" y="266700"/>
                  </a:moveTo>
                  <a:lnTo>
                    <a:pt x="890016" y="266700"/>
                  </a:lnTo>
                  <a:lnTo>
                    <a:pt x="891540" y="254508"/>
                  </a:lnTo>
                  <a:lnTo>
                    <a:pt x="891540" y="230124"/>
                  </a:lnTo>
                  <a:lnTo>
                    <a:pt x="900684" y="230124"/>
                  </a:lnTo>
                  <a:lnTo>
                    <a:pt x="902208" y="242316"/>
                  </a:lnTo>
                  <a:lnTo>
                    <a:pt x="900684" y="256032"/>
                  </a:lnTo>
                  <a:lnTo>
                    <a:pt x="899350" y="266700"/>
                  </a:lnTo>
                  <a:close/>
                </a:path>
                <a:path w="902335" h="486410">
                  <a:moveTo>
                    <a:pt x="12573" y="266700"/>
                  </a:moveTo>
                  <a:lnTo>
                    <a:pt x="12192" y="266700"/>
                  </a:lnTo>
                  <a:lnTo>
                    <a:pt x="12192" y="265175"/>
                  </a:lnTo>
                  <a:lnTo>
                    <a:pt x="12573" y="266700"/>
                  </a:lnTo>
                  <a:close/>
                </a:path>
                <a:path w="902335" h="486410">
                  <a:moveTo>
                    <a:pt x="893826" y="289559"/>
                  </a:moveTo>
                  <a:lnTo>
                    <a:pt x="882396" y="289559"/>
                  </a:lnTo>
                  <a:lnTo>
                    <a:pt x="886967" y="277367"/>
                  </a:lnTo>
                  <a:lnTo>
                    <a:pt x="890016" y="265175"/>
                  </a:lnTo>
                  <a:lnTo>
                    <a:pt x="890016" y="266700"/>
                  </a:lnTo>
                  <a:lnTo>
                    <a:pt x="899350" y="266700"/>
                  </a:lnTo>
                  <a:lnTo>
                    <a:pt x="899160" y="268224"/>
                  </a:lnTo>
                  <a:lnTo>
                    <a:pt x="893826" y="289559"/>
                  </a:lnTo>
                  <a:close/>
                </a:path>
                <a:path w="902335" h="486410">
                  <a:moveTo>
                    <a:pt x="20383" y="289559"/>
                  </a:moveTo>
                  <a:lnTo>
                    <a:pt x="19812" y="289559"/>
                  </a:lnTo>
                  <a:lnTo>
                    <a:pt x="19812" y="288035"/>
                  </a:lnTo>
                  <a:lnTo>
                    <a:pt x="20383" y="289559"/>
                  </a:lnTo>
                  <a:close/>
                </a:path>
                <a:path w="902335" h="486410">
                  <a:moveTo>
                    <a:pt x="861713" y="342900"/>
                  </a:moveTo>
                  <a:lnTo>
                    <a:pt x="848867" y="342900"/>
                  </a:lnTo>
                  <a:lnTo>
                    <a:pt x="858012" y="332232"/>
                  </a:lnTo>
                  <a:lnTo>
                    <a:pt x="865632" y="321563"/>
                  </a:lnTo>
                  <a:lnTo>
                    <a:pt x="877824" y="300227"/>
                  </a:lnTo>
                  <a:lnTo>
                    <a:pt x="882396" y="288035"/>
                  </a:lnTo>
                  <a:lnTo>
                    <a:pt x="882396" y="289559"/>
                  </a:lnTo>
                  <a:lnTo>
                    <a:pt x="893826" y="289559"/>
                  </a:lnTo>
                  <a:lnTo>
                    <a:pt x="893064" y="292608"/>
                  </a:lnTo>
                  <a:lnTo>
                    <a:pt x="886967" y="304800"/>
                  </a:lnTo>
                  <a:lnTo>
                    <a:pt x="880872" y="315467"/>
                  </a:lnTo>
                  <a:lnTo>
                    <a:pt x="874776" y="327659"/>
                  </a:lnTo>
                  <a:lnTo>
                    <a:pt x="861713" y="342900"/>
                  </a:lnTo>
                  <a:close/>
                </a:path>
                <a:path w="902335" h="486410">
                  <a:moveTo>
                    <a:pt x="54646" y="342900"/>
                  </a:moveTo>
                  <a:lnTo>
                    <a:pt x="53340" y="342900"/>
                  </a:lnTo>
                  <a:lnTo>
                    <a:pt x="53340" y="341375"/>
                  </a:lnTo>
                  <a:lnTo>
                    <a:pt x="54646" y="342900"/>
                  </a:lnTo>
                  <a:close/>
                </a:path>
                <a:path w="902335" h="486410">
                  <a:moveTo>
                    <a:pt x="843860" y="362711"/>
                  </a:moveTo>
                  <a:lnTo>
                    <a:pt x="829056" y="362711"/>
                  </a:lnTo>
                  <a:lnTo>
                    <a:pt x="839724" y="352043"/>
                  </a:lnTo>
                  <a:lnTo>
                    <a:pt x="848867" y="341375"/>
                  </a:lnTo>
                  <a:lnTo>
                    <a:pt x="848867" y="342900"/>
                  </a:lnTo>
                  <a:lnTo>
                    <a:pt x="861713" y="342900"/>
                  </a:lnTo>
                  <a:lnTo>
                    <a:pt x="847344" y="359663"/>
                  </a:lnTo>
                  <a:lnTo>
                    <a:pt x="843860" y="362711"/>
                  </a:lnTo>
                  <a:close/>
                </a:path>
                <a:path w="902335" h="486410">
                  <a:moveTo>
                    <a:pt x="74893" y="362711"/>
                  </a:moveTo>
                  <a:lnTo>
                    <a:pt x="73152" y="362711"/>
                  </a:lnTo>
                  <a:lnTo>
                    <a:pt x="73152" y="361187"/>
                  </a:lnTo>
                  <a:lnTo>
                    <a:pt x="74893" y="362711"/>
                  </a:lnTo>
                  <a:close/>
                </a:path>
                <a:path w="902335" h="486410">
                  <a:moveTo>
                    <a:pt x="808482" y="390143"/>
                  </a:moveTo>
                  <a:lnTo>
                    <a:pt x="792480" y="390143"/>
                  </a:lnTo>
                  <a:lnTo>
                    <a:pt x="816864" y="371855"/>
                  </a:lnTo>
                  <a:lnTo>
                    <a:pt x="829056" y="361187"/>
                  </a:lnTo>
                  <a:lnTo>
                    <a:pt x="829056" y="362711"/>
                  </a:lnTo>
                  <a:lnTo>
                    <a:pt x="843860" y="362711"/>
                  </a:lnTo>
                  <a:lnTo>
                    <a:pt x="835151" y="370332"/>
                  </a:lnTo>
                  <a:lnTo>
                    <a:pt x="824484" y="379475"/>
                  </a:lnTo>
                  <a:lnTo>
                    <a:pt x="808482" y="390143"/>
                  </a:lnTo>
                  <a:close/>
                </a:path>
                <a:path w="902335" h="486410">
                  <a:moveTo>
                    <a:pt x="112014" y="390143"/>
                  </a:moveTo>
                  <a:lnTo>
                    <a:pt x="109728" y="390143"/>
                  </a:lnTo>
                  <a:lnTo>
                    <a:pt x="109728" y="388619"/>
                  </a:lnTo>
                  <a:lnTo>
                    <a:pt x="112014" y="390143"/>
                  </a:lnTo>
                  <a:close/>
                </a:path>
                <a:path w="902335" h="486410">
                  <a:moveTo>
                    <a:pt x="583692" y="475487"/>
                  </a:moveTo>
                  <a:lnTo>
                    <a:pt x="473964" y="475487"/>
                  </a:lnTo>
                  <a:lnTo>
                    <a:pt x="541019" y="470916"/>
                  </a:lnTo>
                  <a:lnTo>
                    <a:pt x="539496" y="470916"/>
                  </a:lnTo>
                  <a:lnTo>
                    <a:pt x="582167" y="464819"/>
                  </a:lnTo>
                  <a:lnTo>
                    <a:pt x="623316" y="457200"/>
                  </a:lnTo>
                  <a:lnTo>
                    <a:pt x="662940" y="446532"/>
                  </a:lnTo>
                  <a:lnTo>
                    <a:pt x="661416" y="446532"/>
                  </a:lnTo>
                  <a:lnTo>
                    <a:pt x="681228" y="440435"/>
                  </a:lnTo>
                  <a:lnTo>
                    <a:pt x="679703" y="440435"/>
                  </a:lnTo>
                  <a:lnTo>
                    <a:pt x="716280" y="428243"/>
                  </a:lnTo>
                  <a:lnTo>
                    <a:pt x="733044" y="420624"/>
                  </a:lnTo>
                  <a:lnTo>
                    <a:pt x="748284" y="414527"/>
                  </a:lnTo>
                  <a:lnTo>
                    <a:pt x="763524" y="405383"/>
                  </a:lnTo>
                  <a:lnTo>
                    <a:pt x="778764" y="397763"/>
                  </a:lnTo>
                  <a:lnTo>
                    <a:pt x="792480" y="388619"/>
                  </a:lnTo>
                  <a:lnTo>
                    <a:pt x="792480" y="390143"/>
                  </a:lnTo>
                  <a:lnTo>
                    <a:pt x="808482" y="390143"/>
                  </a:lnTo>
                  <a:lnTo>
                    <a:pt x="783335" y="406908"/>
                  </a:lnTo>
                  <a:lnTo>
                    <a:pt x="768096" y="414527"/>
                  </a:lnTo>
                  <a:lnTo>
                    <a:pt x="752856" y="423671"/>
                  </a:lnTo>
                  <a:lnTo>
                    <a:pt x="736092" y="431292"/>
                  </a:lnTo>
                  <a:lnTo>
                    <a:pt x="719328" y="437387"/>
                  </a:lnTo>
                  <a:lnTo>
                    <a:pt x="702564" y="445008"/>
                  </a:lnTo>
                  <a:lnTo>
                    <a:pt x="684276" y="451103"/>
                  </a:lnTo>
                  <a:lnTo>
                    <a:pt x="664464" y="457200"/>
                  </a:lnTo>
                  <a:lnTo>
                    <a:pt x="626364" y="466343"/>
                  </a:lnTo>
                  <a:lnTo>
                    <a:pt x="583692" y="475487"/>
                  </a:lnTo>
                  <a:close/>
                </a:path>
                <a:path w="902335" h="486410">
                  <a:moveTo>
                    <a:pt x="451103" y="486155"/>
                  </a:moveTo>
                  <a:lnTo>
                    <a:pt x="428244" y="484632"/>
                  </a:lnTo>
                  <a:lnTo>
                    <a:pt x="473964" y="484632"/>
                  </a:lnTo>
                  <a:lnTo>
                    <a:pt x="451103" y="486155"/>
                  </a:lnTo>
                  <a:close/>
                </a:path>
              </a:pathLst>
            </a:custGeom>
            <a:solidFill>
              <a:srgbClr val="2D3656"/>
            </a:solidFill>
          </p:spPr>
          <p:txBody>
            <a:bodyPr wrap="square" lIns="0" tIns="0" rIns="0" bIns="0" rtlCol="0"/>
            <a:lstStyle/>
            <a:p>
              <a:endParaRPr sz="1588"/>
            </a:p>
          </p:txBody>
        </p:sp>
      </p:grpSp>
      <p:sp>
        <p:nvSpPr>
          <p:cNvPr id="23" name="object 23"/>
          <p:cNvSpPr txBox="1"/>
          <p:nvPr/>
        </p:nvSpPr>
        <p:spPr>
          <a:xfrm>
            <a:off x="4325463" y="3542808"/>
            <a:ext cx="337857" cy="279526"/>
          </a:xfrm>
          <a:prstGeom prst="rect">
            <a:avLst/>
          </a:prstGeom>
        </p:spPr>
        <p:txBody>
          <a:bodyPr vert="horz" wrap="square" lIns="0" tIns="14568" rIns="0" bIns="0" rtlCol="0">
            <a:spAutoFit/>
          </a:bodyPr>
          <a:lstStyle/>
          <a:p>
            <a:pPr marL="11206">
              <a:spcBef>
                <a:spcPts val="115"/>
              </a:spcBef>
            </a:pPr>
            <a:r>
              <a:rPr sz="1721" b="1" spc="141" dirty="0">
                <a:solidFill>
                  <a:srgbClr val="FFFFFF"/>
                </a:solidFill>
                <a:latin typeface="Tahoma"/>
                <a:cs typeface="Tahoma"/>
              </a:rPr>
              <a:t>O</a:t>
            </a:r>
            <a:r>
              <a:rPr sz="1721" b="1" spc="-238" dirty="0">
                <a:solidFill>
                  <a:srgbClr val="FFFFFF"/>
                </a:solidFill>
                <a:latin typeface="Tahoma"/>
                <a:cs typeface="Tahoma"/>
              </a:rPr>
              <a:t>R</a:t>
            </a:r>
            <a:endParaRPr sz="1721">
              <a:latin typeface="Tahoma"/>
              <a:cs typeface="Tahoma"/>
            </a:endParaRPr>
          </a:p>
        </p:txBody>
      </p:sp>
      <p:grpSp>
        <p:nvGrpSpPr>
          <p:cNvPr id="24" name="object 24"/>
          <p:cNvGrpSpPr/>
          <p:nvPr/>
        </p:nvGrpSpPr>
        <p:grpSpPr>
          <a:xfrm>
            <a:off x="1265367" y="2799677"/>
            <a:ext cx="6562165" cy="2940984"/>
            <a:chOff x="1281683" y="3172967"/>
            <a:chExt cx="7437120" cy="3333115"/>
          </a:xfrm>
        </p:grpSpPr>
        <p:sp>
          <p:nvSpPr>
            <p:cNvPr id="25" name="object 25"/>
            <p:cNvSpPr/>
            <p:nvPr/>
          </p:nvSpPr>
          <p:spPr>
            <a:xfrm>
              <a:off x="1286243" y="3172967"/>
              <a:ext cx="7428230" cy="3328670"/>
            </a:xfrm>
            <a:custGeom>
              <a:avLst/>
              <a:gdLst/>
              <a:ahLst/>
              <a:cxnLst/>
              <a:rect l="l" t="t" r="r" b="b"/>
              <a:pathLst>
                <a:path w="7428230" h="3328670">
                  <a:moveTo>
                    <a:pt x="3209556" y="1007376"/>
                  </a:moveTo>
                  <a:lnTo>
                    <a:pt x="2275078" y="1007376"/>
                  </a:lnTo>
                  <a:lnTo>
                    <a:pt x="2327148" y="976896"/>
                  </a:lnTo>
                  <a:lnTo>
                    <a:pt x="2328672" y="975372"/>
                  </a:lnTo>
                  <a:lnTo>
                    <a:pt x="2328672" y="972324"/>
                  </a:lnTo>
                  <a:lnTo>
                    <a:pt x="2327148" y="970800"/>
                  </a:lnTo>
                  <a:lnTo>
                    <a:pt x="2325624" y="970800"/>
                  </a:lnTo>
                  <a:lnTo>
                    <a:pt x="2324100" y="972324"/>
                  </a:lnTo>
                  <a:lnTo>
                    <a:pt x="2263813" y="1007376"/>
                  </a:lnTo>
                  <a:lnTo>
                    <a:pt x="2263140" y="1007376"/>
                  </a:lnTo>
                  <a:lnTo>
                    <a:pt x="2263140" y="1007757"/>
                  </a:lnTo>
                  <a:lnTo>
                    <a:pt x="2258580" y="1010424"/>
                  </a:lnTo>
                  <a:lnTo>
                    <a:pt x="2263140" y="1013180"/>
                  </a:lnTo>
                  <a:lnTo>
                    <a:pt x="2263140" y="1013472"/>
                  </a:lnTo>
                  <a:lnTo>
                    <a:pt x="2263610" y="1013472"/>
                  </a:lnTo>
                  <a:lnTo>
                    <a:pt x="2324100" y="1050048"/>
                  </a:lnTo>
                  <a:lnTo>
                    <a:pt x="2327148" y="1050048"/>
                  </a:lnTo>
                  <a:lnTo>
                    <a:pt x="2328672" y="1048524"/>
                  </a:lnTo>
                  <a:lnTo>
                    <a:pt x="2328672" y="1045476"/>
                  </a:lnTo>
                  <a:lnTo>
                    <a:pt x="2327148" y="1045476"/>
                  </a:lnTo>
                  <a:lnTo>
                    <a:pt x="2272474" y="1013472"/>
                  </a:lnTo>
                  <a:lnTo>
                    <a:pt x="3209556" y="1013472"/>
                  </a:lnTo>
                  <a:lnTo>
                    <a:pt x="3209556" y="1007376"/>
                  </a:lnTo>
                  <a:close/>
                </a:path>
                <a:path w="7428230" h="3328670">
                  <a:moveTo>
                    <a:pt x="3657600" y="2075103"/>
                  </a:moveTo>
                  <a:lnTo>
                    <a:pt x="3657257" y="2075700"/>
                  </a:lnTo>
                  <a:lnTo>
                    <a:pt x="3657600" y="2075700"/>
                  </a:lnTo>
                  <a:lnTo>
                    <a:pt x="3657600" y="2075103"/>
                  </a:lnTo>
                  <a:close/>
                </a:path>
                <a:path w="7428230" h="3328670">
                  <a:moveTo>
                    <a:pt x="3694176" y="2010168"/>
                  </a:moveTo>
                  <a:lnTo>
                    <a:pt x="3692652" y="2010168"/>
                  </a:lnTo>
                  <a:lnTo>
                    <a:pt x="3691128" y="2008644"/>
                  </a:lnTo>
                  <a:lnTo>
                    <a:pt x="3689604" y="2010168"/>
                  </a:lnTo>
                  <a:lnTo>
                    <a:pt x="3657600" y="2063927"/>
                  </a:lnTo>
                  <a:lnTo>
                    <a:pt x="3657600" y="1248168"/>
                  </a:lnTo>
                  <a:lnTo>
                    <a:pt x="3651504" y="1248168"/>
                  </a:lnTo>
                  <a:lnTo>
                    <a:pt x="3651504" y="2066175"/>
                  </a:lnTo>
                  <a:lnTo>
                    <a:pt x="3619500" y="2010168"/>
                  </a:lnTo>
                  <a:lnTo>
                    <a:pt x="3617976" y="2008644"/>
                  </a:lnTo>
                  <a:lnTo>
                    <a:pt x="3616452" y="2010168"/>
                  </a:lnTo>
                  <a:lnTo>
                    <a:pt x="3614928" y="2010168"/>
                  </a:lnTo>
                  <a:lnTo>
                    <a:pt x="3614928" y="2013216"/>
                  </a:lnTo>
                  <a:lnTo>
                    <a:pt x="3651504" y="2075103"/>
                  </a:lnTo>
                  <a:lnTo>
                    <a:pt x="3651504" y="2075700"/>
                  </a:lnTo>
                  <a:lnTo>
                    <a:pt x="3651847" y="2075700"/>
                  </a:lnTo>
                  <a:lnTo>
                    <a:pt x="3654552" y="2080272"/>
                  </a:lnTo>
                  <a:lnTo>
                    <a:pt x="3657600" y="2075103"/>
                  </a:lnTo>
                  <a:lnTo>
                    <a:pt x="3694176" y="2013216"/>
                  </a:lnTo>
                  <a:lnTo>
                    <a:pt x="3694176" y="2010168"/>
                  </a:lnTo>
                  <a:close/>
                </a:path>
                <a:path w="7428230" h="3328670">
                  <a:moveTo>
                    <a:pt x="3694176" y="67056"/>
                  </a:moveTo>
                  <a:lnTo>
                    <a:pt x="3658158" y="6096"/>
                  </a:lnTo>
                  <a:lnTo>
                    <a:pt x="3657600" y="5156"/>
                  </a:lnTo>
                  <a:lnTo>
                    <a:pt x="3657600" y="7620"/>
                  </a:lnTo>
                  <a:lnTo>
                    <a:pt x="3657600" y="11455"/>
                  </a:lnTo>
                  <a:lnTo>
                    <a:pt x="3653840" y="11455"/>
                  </a:lnTo>
                  <a:lnTo>
                    <a:pt x="3651504" y="7620"/>
                  </a:lnTo>
                  <a:lnTo>
                    <a:pt x="3656076" y="7620"/>
                  </a:lnTo>
                  <a:lnTo>
                    <a:pt x="3657600" y="7620"/>
                  </a:lnTo>
                  <a:lnTo>
                    <a:pt x="3657600" y="5156"/>
                  </a:lnTo>
                  <a:lnTo>
                    <a:pt x="3654552" y="0"/>
                  </a:lnTo>
                  <a:lnTo>
                    <a:pt x="3614928" y="67056"/>
                  </a:lnTo>
                  <a:lnTo>
                    <a:pt x="3614928" y="70104"/>
                  </a:lnTo>
                  <a:lnTo>
                    <a:pt x="3616452" y="70104"/>
                  </a:lnTo>
                  <a:lnTo>
                    <a:pt x="3617976" y="71628"/>
                  </a:lnTo>
                  <a:lnTo>
                    <a:pt x="3619500" y="71628"/>
                  </a:lnTo>
                  <a:lnTo>
                    <a:pt x="3619500" y="70104"/>
                  </a:lnTo>
                  <a:lnTo>
                    <a:pt x="3651504" y="15430"/>
                  </a:lnTo>
                  <a:lnTo>
                    <a:pt x="3651504" y="772668"/>
                  </a:lnTo>
                  <a:lnTo>
                    <a:pt x="3657600" y="772668"/>
                  </a:lnTo>
                  <a:lnTo>
                    <a:pt x="3657600" y="17627"/>
                  </a:lnTo>
                  <a:lnTo>
                    <a:pt x="3689604" y="70104"/>
                  </a:lnTo>
                  <a:lnTo>
                    <a:pt x="3689604" y="71628"/>
                  </a:lnTo>
                  <a:lnTo>
                    <a:pt x="3691128" y="71628"/>
                  </a:lnTo>
                  <a:lnTo>
                    <a:pt x="3692652" y="70104"/>
                  </a:lnTo>
                  <a:lnTo>
                    <a:pt x="3694176" y="70104"/>
                  </a:lnTo>
                  <a:lnTo>
                    <a:pt x="3694176" y="67056"/>
                  </a:lnTo>
                  <a:close/>
                </a:path>
                <a:path w="7428230" h="3328670">
                  <a:moveTo>
                    <a:pt x="5109984" y="1010424"/>
                  </a:moveTo>
                  <a:lnTo>
                    <a:pt x="5105412" y="1007821"/>
                  </a:lnTo>
                  <a:lnTo>
                    <a:pt x="5105412" y="1007376"/>
                  </a:lnTo>
                  <a:lnTo>
                    <a:pt x="5104625" y="1007376"/>
                  </a:lnTo>
                  <a:lnTo>
                    <a:pt x="5042928" y="972324"/>
                  </a:lnTo>
                  <a:lnTo>
                    <a:pt x="5042928" y="970800"/>
                  </a:lnTo>
                  <a:lnTo>
                    <a:pt x="5041404" y="970800"/>
                  </a:lnTo>
                  <a:lnTo>
                    <a:pt x="5039880" y="972324"/>
                  </a:lnTo>
                  <a:lnTo>
                    <a:pt x="5039880" y="975372"/>
                  </a:lnTo>
                  <a:lnTo>
                    <a:pt x="5041404" y="976896"/>
                  </a:lnTo>
                  <a:lnTo>
                    <a:pt x="5093462" y="1007376"/>
                  </a:lnTo>
                  <a:lnTo>
                    <a:pt x="4099572" y="1007376"/>
                  </a:lnTo>
                  <a:lnTo>
                    <a:pt x="4099572" y="1013472"/>
                  </a:lnTo>
                  <a:lnTo>
                    <a:pt x="5096065" y="1013472"/>
                  </a:lnTo>
                  <a:lnTo>
                    <a:pt x="5041404" y="1045476"/>
                  </a:lnTo>
                  <a:lnTo>
                    <a:pt x="5039880" y="1045476"/>
                  </a:lnTo>
                  <a:lnTo>
                    <a:pt x="5039880" y="1048524"/>
                  </a:lnTo>
                  <a:lnTo>
                    <a:pt x="5041404" y="1050048"/>
                  </a:lnTo>
                  <a:lnTo>
                    <a:pt x="5042928" y="1050048"/>
                  </a:lnTo>
                  <a:lnTo>
                    <a:pt x="5104816" y="1013472"/>
                  </a:lnTo>
                  <a:lnTo>
                    <a:pt x="5105412" y="1013472"/>
                  </a:lnTo>
                  <a:lnTo>
                    <a:pt x="5105412" y="1013117"/>
                  </a:lnTo>
                  <a:lnTo>
                    <a:pt x="5109984" y="1010424"/>
                  </a:lnTo>
                  <a:close/>
                </a:path>
                <a:path w="7428230" h="3328670">
                  <a:moveTo>
                    <a:pt x="7427989" y="2932188"/>
                  </a:moveTo>
                  <a:lnTo>
                    <a:pt x="7421816" y="2901150"/>
                  </a:lnTo>
                  <a:lnTo>
                    <a:pt x="7404925" y="2875991"/>
                  </a:lnTo>
                  <a:lnTo>
                    <a:pt x="7379767" y="2859100"/>
                  </a:lnTo>
                  <a:lnTo>
                    <a:pt x="7348741" y="2852940"/>
                  </a:lnTo>
                  <a:lnTo>
                    <a:pt x="79248" y="2852940"/>
                  </a:lnTo>
                  <a:lnTo>
                    <a:pt x="48221" y="2859100"/>
                  </a:lnTo>
                  <a:lnTo>
                    <a:pt x="23050" y="2875991"/>
                  </a:lnTo>
                  <a:lnTo>
                    <a:pt x="6172" y="2901150"/>
                  </a:lnTo>
                  <a:lnTo>
                    <a:pt x="0" y="2932188"/>
                  </a:lnTo>
                  <a:lnTo>
                    <a:pt x="0" y="3249180"/>
                  </a:lnTo>
                  <a:lnTo>
                    <a:pt x="6172" y="3280206"/>
                  </a:lnTo>
                  <a:lnTo>
                    <a:pt x="23050" y="3305378"/>
                  </a:lnTo>
                  <a:lnTo>
                    <a:pt x="48221" y="3322256"/>
                  </a:lnTo>
                  <a:lnTo>
                    <a:pt x="79248" y="3328428"/>
                  </a:lnTo>
                  <a:lnTo>
                    <a:pt x="7348741" y="3328428"/>
                  </a:lnTo>
                  <a:lnTo>
                    <a:pt x="7379767" y="3322256"/>
                  </a:lnTo>
                  <a:lnTo>
                    <a:pt x="7404925" y="3305378"/>
                  </a:lnTo>
                  <a:lnTo>
                    <a:pt x="7421816" y="3280206"/>
                  </a:lnTo>
                  <a:lnTo>
                    <a:pt x="7427989" y="3249180"/>
                  </a:lnTo>
                  <a:lnTo>
                    <a:pt x="7427989" y="2932188"/>
                  </a:lnTo>
                  <a:close/>
                </a:path>
              </a:pathLst>
            </a:custGeom>
            <a:solidFill>
              <a:srgbClr val="414D77"/>
            </a:solidFill>
          </p:spPr>
          <p:txBody>
            <a:bodyPr wrap="square" lIns="0" tIns="0" rIns="0" bIns="0" rtlCol="0"/>
            <a:lstStyle/>
            <a:p>
              <a:endParaRPr sz="1588"/>
            </a:p>
          </p:txBody>
        </p:sp>
        <p:sp>
          <p:nvSpPr>
            <p:cNvPr id="26" name="object 26"/>
            <p:cNvSpPr/>
            <p:nvPr/>
          </p:nvSpPr>
          <p:spPr>
            <a:xfrm>
              <a:off x="1281683" y="6019800"/>
              <a:ext cx="7437120" cy="486409"/>
            </a:xfrm>
            <a:custGeom>
              <a:avLst/>
              <a:gdLst/>
              <a:ahLst/>
              <a:cxnLst/>
              <a:rect l="l" t="t" r="r" b="b"/>
              <a:pathLst>
                <a:path w="7437120" h="486409">
                  <a:moveTo>
                    <a:pt x="7362444" y="486156"/>
                  </a:moveTo>
                  <a:lnTo>
                    <a:pt x="74676" y="486156"/>
                  </a:lnTo>
                  <a:lnTo>
                    <a:pt x="59436" y="483107"/>
                  </a:lnTo>
                  <a:lnTo>
                    <a:pt x="18288" y="455676"/>
                  </a:lnTo>
                  <a:lnTo>
                    <a:pt x="1524" y="419100"/>
                  </a:lnTo>
                  <a:lnTo>
                    <a:pt x="0" y="409956"/>
                  </a:lnTo>
                  <a:lnTo>
                    <a:pt x="0" y="76200"/>
                  </a:lnTo>
                  <a:lnTo>
                    <a:pt x="1524" y="68580"/>
                  </a:lnTo>
                  <a:lnTo>
                    <a:pt x="3048" y="59436"/>
                  </a:lnTo>
                  <a:lnTo>
                    <a:pt x="30480" y="19812"/>
                  </a:lnTo>
                  <a:lnTo>
                    <a:pt x="74676" y="1524"/>
                  </a:lnTo>
                  <a:lnTo>
                    <a:pt x="83820" y="0"/>
                  </a:lnTo>
                  <a:lnTo>
                    <a:pt x="7353300" y="0"/>
                  </a:lnTo>
                  <a:lnTo>
                    <a:pt x="7362444" y="1524"/>
                  </a:lnTo>
                  <a:lnTo>
                    <a:pt x="7377684" y="4572"/>
                  </a:lnTo>
                  <a:lnTo>
                    <a:pt x="7386828" y="7620"/>
                  </a:lnTo>
                  <a:lnTo>
                    <a:pt x="7392923" y="10668"/>
                  </a:lnTo>
                  <a:lnTo>
                    <a:pt x="83820" y="10668"/>
                  </a:lnTo>
                  <a:lnTo>
                    <a:pt x="76200" y="12192"/>
                  </a:lnTo>
                  <a:lnTo>
                    <a:pt x="68580" y="12192"/>
                  </a:lnTo>
                  <a:lnTo>
                    <a:pt x="64770" y="13716"/>
                  </a:lnTo>
                  <a:lnTo>
                    <a:pt x="62484" y="13716"/>
                  </a:lnTo>
                  <a:lnTo>
                    <a:pt x="54864" y="16764"/>
                  </a:lnTo>
                  <a:lnTo>
                    <a:pt x="48768" y="19812"/>
                  </a:lnTo>
                  <a:lnTo>
                    <a:pt x="44704" y="22860"/>
                  </a:lnTo>
                  <a:lnTo>
                    <a:pt x="42672" y="22860"/>
                  </a:lnTo>
                  <a:lnTo>
                    <a:pt x="36576" y="27432"/>
                  </a:lnTo>
                  <a:lnTo>
                    <a:pt x="33147" y="32004"/>
                  </a:lnTo>
                  <a:lnTo>
                    <a:pt x="32004" y="32004"/>
                  </a:lnTo>
                  <a:lnTo>
                    <a:pt x="25908" y="38100"/>
                  </a:lnTo>
                  <a:lnTo>
                    <a:pt x="27432" y="38100"/>
                  </a:lnTo>
                  <a:lnTo>
                    <a:pt x="18288" y="50292"/>
                  </a:lnTo>
                  <a:lnTo>
                    <a:pt x="15240" y="56388"/>
                  </a:lnTo>
                  <a:lnTo>
                    <a:pt x="14020" y="62484"/>
                  </a:lnTo>
                  <a:lnTo>
                    <a:pt x="13716" y="62484"/>
                  </a:lnTo>
                  <a:lnTo>
                    <a:pt x="10668" y="70104"/>
                  </a:lnTo>
                  <a:lnTo>
                    <a:pt x="12192" y="70104"/>
                  </a:lnTo>
                  <a:lnTo>
                    <a:pt x="9144" y="85344"/>
                  </a:lnTo>
                  <a:lnTo>
                    <a:pt x="9144" y="402336"/>
                  </a:lnTo>
                  <a:lnTo>
                    <a:pt x="11887" y="416052"/>
                  </a:lnTo>
                  <a:lnTo>
                    <a:pt x="10668" y="416052"/>
                  </a:lnTo>
                  <a:lnTo>
                    <a:pt x="13716" y="423672"/>
                  </a:lnTo>
                  <a:lnTo>
                    <a:pt x="15240" y="431292"/>
                  </a:lnTo>
                  <a:lnTo>
                    <a:pt x="18288" y="437388"/>
                  </a:lnTo>
                  <a:lnTo>
                    <a:pt x="27432" y="449580"/>
                  </a:lnTo>
                  <a:lnTo>
                    <a:pt x="25908" y="449580"/>
                  </a:lnTo>
                  <a:lnTo>
                    <a:pt x="32004" y="454152"/>
                  </a:lnTo>
                  <a:lnTo>
                    <a:pt x="36576" y="458724"/>
                  </a:lnTo>
                  <a:lnTo>
                    <a:pt x="48768" y="467868"/>
                  </a:lnTo>
                  <a:lnTo>
                    <a:pt x="50800" y="467868"/>
                  </a:lnTo>
                  <a:lnTo>
                    <a:pt x="54864" y="470916"/>
                  </a:lnTo>
                  <a:lnTo>
                    <a:pt x="62484" y="472440"/>
                  </a:lnTo>
                  <a:lnTo>
                    <a:pt x="60960" y="472440"/>
                  </a:lnTo>
                  <a:lnTo>
                    <a:pt x="76200" y="475488"/>
                  </a:lnTo>
                  <a:lnTo>
                    <a:pt x="7395464" y="475488"/>
                  </a:lnTo>
                  <a:lnTo>
                    <a:pt x="7392923" y="477012"/>
                  </a:lnTo>
                  <a:lnTo>
                    <a:pt x="7386828" y="480060"/>
                  </a:lnTo>
                  <a:lnTo>
                    <a:pt x="7377684" y="483107"/>
                  </a:lnTo>
                  <a:lnTo>
                    <a:pt x="7362444" y="486156"/>
                  </a:lnTo>
                  <a:close/>
                </a:path>
                <a:path w="7437120" h="486409">
                  <a:moveTo>
                    <a:pt x="7376160" y="15240"/>
                  </a:moveTo>
                  <a:lnTo>
                    <a:pt x="7368539" y="12192"/>
                  </a:lnTo>
                  <a:lnTo>
                    <a:pt x="7360920" y="12192"/>
                  </a:lnTo>
                  <a:lnTo>
                    <a:pt x="7353300" y="10668"/>
                  </a:lnTo>
                  <a:lnTo>
                    <a:pt x="7392923" y="10668"/>
                  </a:lnTo>
                  <a:lnTo>
                    <a:pt x="7398004" y="13716"/>
                  </a:lnTo>
                  <a:lnTo>
                    <a:pt x="7374636" y="13716"/>
                  </a:lnTo>
                  <a:lnTo>
                    <a:pt x="7376160" y="15240"/>
                  </a:lnTo>
                  <a:close/>
                </a:path>
                <a:path w="7437120" h="486409">
                  <a:moveTo>
                    <a:pt x="60960" y="15240"/>
                  </a:moveTo>
                  <a:lnTo>
                    <a:pt x="62484" y="13716"/>
                  </a:lnTo>
                  <a:lnTo>
                    <a:pt x="64770" y="13716"/>
                  </a:lnTo>
                  <a:lnTo>
                    <a:pt x="60960" y="15240"/>
                  </a:lnTo>
                  <a:close/>
                </a:path>
                <a:path w="7437120" h="486409">
                  <a:moveTo>
                    <a:pt x="7394448" y="24384"/>
                  </a:moveTo>
                  <a:lnTo>
                    <a:pt x="7388352" y="19812"/>
                  </a:lnTo>
                  <a:lnTo>
                    <a:pt x="7382256" y="16764"/>
                  </a:lnTo>
                  <a:lnTo>
                    <a:pt x="7374636" y="13716"/>
                  </a:lnTo>
                  <a:lnTo>
                    <a:pt x="7398004" y="13716"/>
                  </a:lnTo>
                  <a:lnTo>
                    <a:pt x="7400544" y="15240"/>
                  </a:lnTo>
                  <a:lnTo>
                    <a:pt x="7406639" y="19812"/>
                  </a:lnTo>
                  <a:lnTo>
                    <a:pt x="7409688" y="22860"/>
                  </a:lnTo>
                  <a:lnTo>
                    <a:pt x="7394448" y="22860"/>
                  </a:lnTo>
                  <a:lnTo>
                    <a:pt x="7394448" y="24384"/>
                  </a:lnTo>
                  <a:close/>
                </a:path>
                <a:path w="7437120" h="486409">
                  <a:moveTo>
                    <a:pt x="42672" y="24384"/>
                  </a:moveTo>
                  <a:lnTo>
                    <a:pt x="42672" y="22860"/>
                  </a:lnTo>
                  <a:lnTo>
                    <a:pt x="44704" y="22860"/>
                  </a:lnTo>
                  <a:lnTo>
                    <a:pt x="42672" y="24384"/>
                  </a:lnTo>
                  <a:close/>
                </a:path>
                <a:path w="7437120" h="486409">
                  <a:moveTo>
                    <a:pt x="7405116" y="33528"/>
                  </a:moveTo>
                  <a:lnTo>
                    <a:pt x="7400544" y="27432"/>
                  </a:lnTo>
                  <a:lnTo>
                    <a:pt x="7394448" y="22860"/>
                  </a:lnTo>
                  <a:lnTo>
                    <a:pt x="7409688" y="22860"/>
                  </a:lnTo>
                  <a:lnTo>
                    <a:pt x="7418832" y="32004"/>
                  </a:lnTo>
                  <a:lnTo>
                    <a:pt x="7405116" y="32004"/>
                  </a:lnTo>
                  <a:lnTo>
                    <a:pt x="7405116" y="33528"/>
                  </a:lnTo>
                  <a:close/>
                </a:path>
                <a:path w="7437120" h="486409">
                  <a:moveTo>
                    <a:pt x="32004" y="33528"/>
                  </a:moveTo>
                  <a:lnTo>
                    <a:pt x="32004" y="32004"/>
                  </a:lnTo>
                  <a:lnTo>
                    <a:pt x="33147" y="32004"/>
                  </a:lnTo>
                  <a:lnTo>
                    <a:pt x="32004" y="33528"/>
                  </a:lnTo>
                  <a:close/>
                </a:path>
                <a:path w="7437120" h="486409">
                  <a:moveTo>
                    <a:pt x="7423404" y="64008"/>
                  </a:moveTo>
                  <a:lnTo>
                    <a:pt x="7421880" y="56388"/>
                  </a:lnTo>
                  <a:lnTo>
                    <a:pt x="7418832" y="50292"/>
                  </a:lnTo>
                  <a:lnTo>
                    <a:pt x="7405116" y="32004"/>
                  </a:lnTo>
                  <a:lnTo>
                    <a:pt x="7418832" y="32004"/>
                  </a:lnTo>
                  <a:lnTo>
                    <a:pt x="7427976" y="44196"/>
                  </a:lnTo>
                  <a:lnTo>
                    <a:pt x="7434072" y="59436"/>
                  </a:lnTo>
                  <a:lnTo>
                    <a:pt x="7434580" y="62484"/>
                  </a:lnTo>
                  <a:lnTo>
                    <a:pt x="7423404" y="62484"/>
                  </a:lnTo>
                  <a:lnTo>
                    <a:pt x="7423404" y="64008"/>
                  </a:lnTo>
                  <a:close/>
                </a:path>
                <a:path w="7437120" h="486409">
                  <a:moveTo>
                    <a:pt x="13716" y="64008"/>
                  </a:moveTo>
                  <a:lnTo>
                    <a:pt x="13716" y="62484"/>
                  </a:lnTo>
                  <a:lnTo>
                    <a:pt x="14020" y="62484"/>
                  </a:lnTo>
                  <a:lnTo>
                    <a:pt x="13716" y="64008"/>
                  </a:lnTo>
                  <a:close/>
                </a:path>
                <a:path w="7437120" h="486409">
                  <a:moveTo>
                    <a:pt x="7424928" y="417576"/>
                  </a:moveTo>
                  <a:lnTo>
                    <a:pt x="7426452" y="409956"/>
                  </a:lnTo>
                  <a:lnTo>
                    <a:pt x="7426452" y="77724"/>
                  </a:lnTo>
                  <a:lnTo>
                    <a:pt x="7424928" y="70104"/>
                  </a:lnTo>
                  <a:lnTo>
                    <a:pt x="7426452" y="70104"/>
                  </a:lnTo>
                  <a:lnTo>
                    <a:pt x="7423404" y="62484"/>
                  </a:lnTo>
                  <a:lnTo>
                    <a:pt x="7434580" y="62484"/>
                  </a:lnTo>
                  <a:lnTo>
                    <a:pt x="7435596" y="68580"/>
                  </a:lnTo>
                  <a:lnTo>
                    <a:pt x="7437120" y="76200"/>
                  </a:lnTo>
                  <a:lnTo>
                    <a:pt x="7437120" y="409956"/>
                  </a:lnTo>
                  <a:lnTo>
                    <a:pt x="7436104" y="416052"/>
                  </a:lnTo>
                  <a:lnTo>
                    <a:pt x="7426452" y="416052"/>
                  </a:lnTo>
                  <a:lnTo>
                    <a:pt x="7424928" y="417576"/>
                  </a:lnTo>
                  <a:close/>
                </a:path>
                <a:path w="7437120" h="486409">
                  <a:moveTo>
                    <a:pt x="12192" y="417576"/>
                  </a:moveTo>
                  <a:lnTo>
                    <a:pt x="10668" y="416052"/>
                  </a:lnTo>
                  <a:lnTo>
                    <a:pt x="11887" y="416052"/>
                  </a:lnTo>
                  <a:lnTo>
                    <a:pt x="12192" y="417576"/>
                  </a:lnTo>
                  <a:close/>
                </a:path>
                <a:path w="7437120" h="486409">
                  <a:moveTo>
                    <a:pt x="7406639" y="467868"/>
                  </a:moveTo>
                  <a:lnTo>
                    <a:pt x="7388352" y="467868"/>
                  </a:lnTo>
                  <a:lnTo>
                    <a:pt x="7400544" y="458724"/>
                  </a:lnTo>
                  <a:lnTo>
                    <a:pt x="7409688" y="449580"/>
                  </a:lnTo>
                  <a:lnTo>
                    <a:pt x="7418832" y="437388"/>
                  </a:lnTo>
                  <a:lnTo>
                    <a:pt x="7421880" y="431292"/>
                  </a:lnTo>
                  <a:lnTo>
                    <a:pt x="7423404" y="423672"/>
                  </a:lnTo>
                  <a:lnTo>
                    <a:pt x="7426452" y="416052"/>
                  </a:lnTo>
                  <a:lnTo>
                    <a:pt x="7436104" y="416052"/>
                  </a:lnTo>
                  <a:lnTo>
                    <a:pt x="7435596" y="419100"/>
                  </a:lnTo>
                  <a:lnTo>
                    <a:pt x="7434072" y="426720"/>
                  </a:lnTo>
                  <a:lnTo>
                    <a:pt x="7427976" y="441960"/>
                  </a:lnTo>
                  <a:lnTo>
                    <a:pt x="7423404" y="449580"/>
                  </a:lnTo>
                  <a:lnTo>
                    <a:pt x="7418832" y="455676"/>
                  </a:lnTo>
                  <a:lnTo>
                    <a:pt x="7406639" y="467868"/>
                  </a:lnTo>
                  <a:close/>
                </a:path>
                <a:path w="7437120" h="486409">
                  <a:moveTo>
                    <a:pt x="50800" y="467868"/>
                  </a:moveTo>
                  <a:lnTo>
                    <a:pt x="48768" y="467868"/>
                  </a:lnTo>
                  <a:lnTo>
                    <a:pt x="48768" y="466344"/>
                  </a:lnTo>
                  <a:lnTo>
                    <a:pt x="50800" y="467868"/>
                  </a:lnTo>
                  <a:close/>
                </a:path>
                <a:path w="7437120" h="486409">
                  <a:moveTo>
                    <a:pt x="7395464" y="475488"/>
                  </a:moveTo>
                  <a:lnTo>
                    <a:pt x="7360920" y="475488"/>
                  </a:lnTo>
                  <a:lnTo>
                    <a:pt x="7376160" y="472440"/>
                  </a:lnTo>
                  <a:lnTo>
                    <a:pt x="7374636" y="472440"/>
                  </a:lnTo>
                  <a:lnTo>
                    <a:pt x="7382256" y="470916"/>
                  </a:lnTo>
                  <a:lnTo>
                    <a:pt x="7388352" y="466344"/>
                  </a:lnTo>
                  <a:lnTo>
                    <a:pt x="7388352" y="467868"/>
                  </a:lnTo>
                  <a:lnTo>
                    <a:pt x="7406639" y="467868"/>
                  </a:lnTo>
                  <a:lnTo>
                    <a:pt x="7400544" y="472440"/>
                  </a:lnTo>
                  <a:lnTo>
                    <a:pt x="7395464" y="475488"/>
                  </a:lnTo>
                  <a:close/>
                </a:path>
              </a:pathLst>
            </a:custGeom>
            <a:solidFill>
              <a:srgbClr val="2D3656"/>
            </a:solidFill>
          </p:spPr>
          <p:txBody>
            <a:bodyPr wrap="square" lIns="0" tIns="0" rIns="0" bIns="0" rtlCol="0"/>
            <a:lstStyle/>
            <a:p>
              <a:endParaRPr sz="1588"/>
            </a:p>
          </p:txBody>
        </p:sp>
      </p:grpSp>
      <p:sp>
        <p:nvSpPr>
          <p:cNvPr id="27" name="object 27"/>
          <p:cNvSpPr txBox="1"/>
          <p:nvPr/>
        </p:nvSpPr>
        <p:spPr>
          <a:xfrm>
            <a:off x="1455870" y="4695194"/>
            <a:ext cx="6181165" cy="938168"/>
          </a:xfrm>
          <a:prstGeom prst="rect">
            <a:avLst/>
          </a:prstGeom>
        </p:spPr>
        <p:txBody>
          <a:bodyPr vert="horz" wrap="square" lIns="0" tIns="14568" rIns="0" bIns="0" rtlCol="0">
            <a:spAutoFit/>
          </a:bodyPr>
          <a:lstStyle/>
          <a:p>
            <a:pPr marR="46507" algn="ctr">
              <a:spcBef>
                <a:spcPts val="115"/>
              </a:spcBef>
            </a:pPr>
            <a:r>
              <a:rPr sz="1721" spc="-154" dirty="0">
                <a:solidFill>
                  <a:srgbClr val="FFFFFF"/>
                </a:solidFill>
                <a:latin typeface="Verdana"/>
                <a:cs typeface="Verdana"/>
              </a:rPr>
              <a:t>F</a:t>
            </a:r>
            <a:r>
              <a:rPr sz="1721" spc="106" dirty="0">
                <a:solidFill>
                  <a:srgbClr val="FFFFFF"/>
                </a:solidFill>
                <a:latin typeface="Verdana"/>
                <a:cs typeface="Verdana"/>
              </a:rPr>
              <a:t>o</a:t>
            </a:r>
            <a:r>
              <a:rPr sz="1721" spc="-212" dirty="0">
                <a:solidFill>
                  <a:srgbClr val="FFFFFF"/>
                </a:solidFill>
                <a:latin typeface="Verdana"/>
                <a:cs typeface="Verdana"/>
              </a:rPr>
              <a:t>r</a:t>
            </a:r>
            <a:r>
              <a:rPr sz="1721" spc="-119" dirty="0">
                <a:solidFill>
                  <a:srgbClr val="FFFFFF"/>
                </a:solidFill>
                <a:latin typeface="Verdana"/>
                <a:cs typeface="Verdana"/>
              </a:rPr>
              <a:t> </a:t>
            </a:r>
            <a:r>
              <a:rPr lang="en-GB" sz="1721" spc="-119" dirty="0">
                <a:solidFill>
                  <a:srgbClr val="FFFFFF"/>
                </a:solidFill>
                <a:latin typeface="Verdana"/>
                <a:cs typeface="Verdana"/>
              </a:rPr>
              <a:t> </a:t>
            </a:r>
            <a:r>
              <a:rPr sz="1721" spc="159" dirty="0">
                <a:solidFill>
                  <a:srgbClr val="FFFFFF"/>
                </a:solidFill>
                <a:latin typeface="Verdana"/>
                <a:cs typeface="Verdana"/>
              </a:rPr>
              <a:t>a</a:t>
            </a:r>
            <a:r>
              <a:rPr sz="1721" spc="-124" dirty="0">
                <a:solidFill>
                  <a:srgbClr val="FFFFFF"/>
                </a:solidFill>
                <a:latin typeface="Verdana"/>
                <a:cs typeface="Verdana"/>
              </a:rPr>
              <a:t> </a:t>
            </a:r>
            <a:r>
              <a:rPr sz="1721" spc="238" dirty="0">
                <a:solidFill>
                  <a:srgbClr val="FFFFFF"/>
                </a:solidFill>
                <a:latin typeface="Verdana"/>
                <a:cs typeface="Verdana"/>
              </a:rPr>
              <a:t>c</a:t>
            </a:r>
            <a:r>
              <a:rPr sz="1721" spc="88" dirty="0">
                <a:solidFill>
                  <a:srgbClr val="FFFFFF"/>
                </a:solidFill>
                <a:latin typeface="Verdana"/>
                <a:cs typeface="Verdana"/>
              </a:rPr>
              <a:t>o</a:t>
            </a:r>
            <a:r>
              <a:rPr sz="1721" spc="-26" dirty="0">
                <a:solidFill>
                  <a:srgbClr val="FFFFFF"/>
                </a:solidFill>
                <a:latin typeface="Verdana"/>
                <a:cs typeface="Verdana"/>
              </a:rPr>
              <a:t>n</a:t>
            </a:r>
            <a:r>
              <a:rPr sz="1721" spc="-221" dirty="0">
                <a:solidFill>
                  <a:srgbClr val="FFFFFF"/>
                </a:solidFill>
                <a:latin typeface="Verdana"/>
                <a:cs typeface="Verdana"/>
              </a:rPr>
              <a:t>s</a:t>
            </a:r>
            <a:r>
              <a:rPr sz="1721" spc="-128" dirty="0">
                <a:solidFill>
                  <a:srgbClr val="FFFFFF"/>
                </a:solidFill>
                <a:latin typeface="Verdana"/>
                <a:cs typeface="Verdana"/>
              </a:rPr>
              <a:t>i</a:t>
            </a:r>
            <a:r>
              <a:rPr sz="1721" spc="128" dirty="0">
                <a:solidFill>
                  <a:srgbClr val="FFFFFF"/>
                </a:solidFill>
                <a:latin typeface="Verdana"/>
                <a:cs typeface="Verdana"/>
              </a:rPr>
              <a:t>d</a:t>
            </a:r>
            <a:r>
              <a:rPr sz="1721" spc="110" dirty="0">
                <a:solidFill>
                  <a:srgbClr val="FFFFFF"/>
                </a:solidFill>
                <a:latin typeface="Verdana"/>
                <a:cs typeface="Verdana"/>
              </a:rPr>
              <a:t>e</a:t>
            </a:r>
            <a:r>
              <a:rPr sz="1721" spc="-216" dirty="0">
                <a:solidFill>
                  <a:srgbClr val="FFFFFF"/>
                </a:solidFill>
                <a:latin typeface="Verdana"/>
                <a:cs typeface="Verdana"/>
              </a:rPr>
              <a:t>r</a:t>
            </a:r>
            <a:r>
              <a:rPr sz="1721" spc="150" dirty="0">
                <a:solidFill>
                  <a:srgbClr val="FFFFFF"/>
                </a:solidFill>
                <a:latin typeface="Verdana"/>
                <a:cs typeface="Verdana"/>
              </a:rPr>
              <a:t>a</a:t>
            </a:r>
            <a:r>
              <a:rPr sz="1721" spc="-71" dirty="0">
                <a:solidFill>
                  <a:srgbClr val="FFFFFF"/>
                </a:solidFill>
                <a:latin typeface="Verdana"/>
                <a:cs typeface="Verdana"/>
              </a:rPr>
              <a:t>t</a:t>
            </a:r>
            <a:r>
              <a:rPr sz="1721" spc="-128" dirty="0">
                <a:solidFill>
                  <a:srgbClr val="FFFFFF"/>
                </a:solidFill>
                <a:latin typeface="Verdana"/>
                <a:cs typeface="Verdana"/>
              </a:rPr>
              <a:t>i</a:t>
            </a:r>
            <a:r>
              <a:rPr sz="1721" spc="88" dirty="0">
                <a:solidFill>
                  <a:srgbClr val="FFFFFF"/>
                </a:solidFill>
                <a:latin typeface="Verdana"/>
                <a:cs typeface="Verdana"/>
              </a:rPr>
              <a:t>o</a:t>
            </a:r>
            <a:r>
              <a:rPr sz="1721" spc="-26" dirty="0">
                <a:solidFill>
                  <a:srgbClr val="FFFFFF"/>
                </a:solidFill>
                <a:latin typeface="Verdana"/>
                <a:cs typeface="Verdana"/>
              </a:rPr>
              <a:t>n</a:t>
            </a:r>
            <a:endParaRPr sz="1721" dirty="0">
              <a:latin typeface="Verdana"/>
              <a:cs typeface="Verdana"/>
            </a:endParaRPr>
          </a:p>
          <a:p>
            <a:pPr>
              <a:spcBef>
                <a:spcPts val="40"/>
              </a:spcBef>
            </a:pPr>
            <a:endParaRPr sz="2824" dirty="0">
              <a:latin typeface="Verdana"/>
              <a:cs typeface="Verdana"/>
            </a:endParaRPr>
          </a:p>
          <a:p>
            <a:pPr algn="ctr">
              <a:lnSpc>
                <a:spcPct val="100000"/>
              </a:lnSpc>
            </a:pPr>
            <a:r>
              <a:rPr sz="1456" spc="-49" dirty="0">
                <a:solidFill>
                  <a:srgbClr val="FFFFFF"/>
                </a:solidFill>
                <a:latin typeface="Verdana"/>
                <a:cs typeface="Verdana"/>
              </a:rPr>
              <a:t>Irrespective</a:t>
            </a:r>
            <a:r>
              <a:rPr sz="1456" spc="-150" dirty="0">
                <a:solidFill>
                  <a:srgbClr val="FFFFFF"/>
                </a:solidFill>
                <a:latin typeface="Verdana"/>
                <a:cs typeface="Verdana"/>
              </a:rPr>
              <a:t> </a:t>
            </a:r>
            <a:r>
              <a:rPr sz="1456" spc="4" dirty="0">
                <a:solidFill>
                  <a:srgbClr val="FFFFFF"/>
                </a:solidFill>
                <a:latin typeface="Verdana"/>
                <a:cs typeface="Verdana"/>
              </a:rPr>
              <a:t>of</a:t>
            </a:r>
            <a:r>
              <a:rPr sz="1456" spc="-106" dirty="0">
                <a:solidFill>
                  <a:srgbClr val="FFFFFF"/>
                </a:solidFill>
                <a:latin typeface="Verdana"/>
                <a:cs typeface="Verdana"/>
              </a:rPr>
              <a:t> </a:t>
            </a:r>
            <a:r>
              <a:rPr sz="1456" spc="-9" dirty="0">
                <a:solidFill>
                  <a:srgbClr val="FFFFFF"/>
                </a:solidFill>
                <a:latin typeface="Verdana"/>
                <a:cs typeface="Verdana"/>
              </a:rPr>
              <a:t>the</a:t>
            </a:r>
            <a:r>
              <a:rPr sz="1456" spc="-119" dirty="0">
                <a:solidFill>
                  <a:srgbClr val="FFFFFF"/>
                </a:solidFill>
                <a:latin typeface="Verdana"/>
                <a:cs typeface="Verdana"/>
              </a:rPr>
              <a:t> </a:t>
            </a:r>
            <a:r>
              <a:rPr sz="1456" spc="-22" dirty="0">
                <a:solidFill>
                  <a:srgbClr val="FFFFFF"/>
                </a:solidFill>
                <a:latin typeface="Verdana"/>
                <a:cs typeface="Verdana"/>
              </a:rPr>
              <a:t>nature</a:t>
            </a:r>
            <a:r>
              <a:rPr sz="1456" spc="-128" dirty="0">
                <a:solidFill>
                  <a:srgbClr val="FFFFFF"/>
                </a:solidFill>
                <a:latin typeface="Verdana"/>
                <a:cs typeface="Verdana"/>
              </a:rPr>
              <a:t> </a:t>
            </a:r>
            <a:r>
              <a:rPr sz="1456" spc="4" dirty="0">
                <a:solidFill>
                  <a:srgbClr val="FFFFFF"/>
                </a:solidFill>
                <a:latin typeface="Verdana"/>
                <a:cs typeface="Verdana"/>
              </a:rPr>
              <a:t>of</a:t>
            </a:r>
            <a:r>
              <a:rPr sz="1456" spc="-110" dirty="0">
                <a:solidFill>
                  <a:srgbClr val="FFFFFF"/>
                </a:solidFill>
                <a:latin typeface="Verdana"/>
                <a:cs typeface="Verdana"/>
              </a:rPr>
              <a:t> </a:t>
            </a:r>
            <a:r>
              <a:rPr sz="1456" spc="18" dirty="0">
                <a:solidFill>
                  <a:srgbClr val="FFFFFF"/>
                </a:solidFill>
                <a:latin typeface="Verdana"/>
                <a:cs typeface="Verdana"/>
              </a:rPr>
              <a:t>application</a:t>
            </a:r>
            <a:r>
              <a:rPr sz="1456" spc="-146" dirty="0">
                <a:solidFill>
                  <a:srgbClr val="FFFFFF"/>
                </a:solidFill>
                <a:latin typeface="Verdana"/>
                <a:cs typeface="Verdana"/>
              </a:rPr>
              <a:t> </a:t>
            </a:r>
            <a:r>
              <a:rPr sz="1456" spc="4" dirty="0">
                <a:solidFill>
                  <a:srgbClr val="FFFFFF"/>
                </a:solidFill>
                <a:latin typeface="Verdana"/>
                <a:cs typeface="Verdana"/>
              </a:rPr>
              <a:t>of</a:t>
            </a:r>
            <a:r>
              <a:rPr sz="1456" spc="-110" dirty="0">
                <a:solidFill>
                  <a:srgbClr val="FFFFFF"/>
                </a:solidFill>
                <a:latin typeface="Verdana"/>
                <a:cs typeface="Verdana"/>
              </a:rPr>
              <a:t> </a:t>
            </a:r>
            <a:r>
              <a:rPr sz="1456" spc="22" dirty="0">
                <a:solidFill>
                  <a:srgbClr val="FFFFFF"/>
                </a:solidFill>
                <a:latin typeface="Verdana"/>
                <a:cs typeface="Verdana"/>
              </a:rPr>
              <a:t>income</a:t>
            </a:r>
            <a:r>
              <a:rPr sz="1456" spc="-115" dirty="0">
                <a:solidFill>
                  <a:srgbClr val="FFFFFF"/>
                </a:solidFill>
                <a:latin typeface="Verdana"/>
                <a:cs typeface="Verdana"/>
              </a:rPr>
              <a:t> </a:t>
            </a:r>
            <a:r>
              <a:rPr sz="1456" spc="-53" dirty="0">
                <a:solidFill>
                  <a:srgbClr val="FFFFFF"/>
                </a:solidFill>
                <a:latin typeface="Verdana"/>
                <a:cs typeface="Verdana"/>
              </a:rPr>
              <a:t>from</a:t>
            </a:r>
            <a:r>
              <a:rPr sz="1456" spc="-128" dirty="0">
                <a:solidFill>
                  <a:srgbClr val="FFFFFF"/>
                </a:solidFill>
                <a:latin typeface="Verdana"/>
                <a:cs typeface="Verdana"/>
              </a:rPr>
              <a:t> </a:t>
            </a:r>
            <a:r>
              <a:rPr sz="1456" spc="-18" dirty="0">
                <a:solidFill>
                  <a:srgbClr val="FFFFFF"/>
                </a:solidFill>
                <a:latin typeface="Verdana"/>
                <a:cs typeface="Verdana"/>
              </a:rPr>
              <a:t>such</a:t>
            </a:r>
            <a:r>
              <a:rPr sz="1456" spc="-132" dirty="0">
                <a:solidFill>
                  <a:srgbClr val="FFFFFF"/>
                </a:solidFill>
                <a:latin typeface="Verdana"/>
                <a:cs typeface="Verdana"/>
              </a:rPr>
              <a:t> </a:t>
            </a:r>
            <a:r>
              <a:rPr sz="1456" spc="-26" dirty="0">
                <a:solidFill>
                  <a:srgbClr val="FFFFFF"/>
                </a:solidFill>
                <a:latin typeface="Verdana"/>
                <a:cs typeface="Verdana"/>
              </a:rPr>
              <a:t>activity</a:t>
            </a:r>
            <a:endParaRPr sz="1456" dirty="0">
              <a:latin typeface="Verdana"/>
              <a:cs typeface="Verdana"/>
            </a:endParaRPr>
          </a:p>
        </p:txBody>
      </p:sp>
      <p:sp>
        <p:nvSpPr>
          <p:cNvPr id="28" name="object 28"/>
          <p:cNvSpPr txBox="1">
            <a:spLocks noGrp="1"/>
          </p:cNvSpPr>
          <p:nvPr>
            <p:ph type="ftr" sz="quarter" idx="5"/>
          </p:nvPr>
        </p:nvSpPr>
        <p:spPr>
          <a:xfrm>
            <a:off x="9304966" y="6402522"/>
            <a:ext cx="295275" cy="180975"/>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rgbClr val="364B80"/>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a:spcBef>
                <a:spcPts val="88"/>
              </a:spcBef>
            </a:pPr>
            <a:r>
              <a:rPr lang="en-IN" spc="105"/>
              <a:t>C</a:t>
            </a:r>
            <a:r>
              <a:rPr lang="en-IN" spc="-25"/>
              <a:t>N</a:t>
            </a:r>
            <a:r>
              <a:rPr lang="en-IN" spc="-105"/>
              <a:t>K</a:t>
            </a:r>
            <a:endParaRPr spc="-93" dirty="0"/>
          </a:p>
        </p:txBody>
      </p:sp>
      <p:sp>
        <p:nvSpPr>
          <p:cNvPr id="29" name="object 29"/>
          <p:cNvSpPr txBox="1"/>
          <p:nvPr/>
        </p:nvSpPr>
        <p:spPr>
          <a:xfrm>
            <a:off x="467944" y="5634503"/>
            <a:ext cx="243728" cy="186661"/>
          </a:xfrm>
          <a:prstGeom prst="rect">
            <a:avLst/>
          </a:prstGeom>
        </p:spPr>
        <p:txBody>
          <a:bodyPr vert="horz" wrap="square" lIns="0" tIns="50426" rIns="0" bIns="0" rtlCol="0">
            <a:spAutoFit/>
          </a:bodyPr>
          <a:lstStyle/>
          <a:p>
            <a:pPr marL="33619">
              <a:spcBef>
                <a:spcPts val="397"/>
              </a:spcBef>
            </a:pPr>
            <a:fld id="{81D60167-4931-47E6-BA6A-407CBD079E47}" type="slidenum">
              <a:rPr sz="882" spc="-75" dirty="0">
                <a:solidFill>
                  <a:srgbClr val="364B80"/>
                </a:solidFill>
                <a:latin typeface="Verdana"/>
                <a:cs typeface="Verdana"/>
              </a:rPr>
              <a:pPr marL="33619">
                <a:spcBef>
                  <a:spcPts val="397"/>
                </a:spcBef>
              </a:pPr>
              <a:t>5</a:t>
            </a:fld>
            <a:endParaRPr sz="882">
              <a:latin typeface="Verdana"/>
              <a:cs typeface="Verdana"/>
            </a:endParaRPr>
          </a:p>
        </p:txBody>
      </p:sp>
    </p:spTree>
  </p:cSld>
  <p:clrMapOvr>
    <a:masterClrMapping/>
  </p:clrMapOvr>
  <p:transition>
    <p:sndAc>
      <p:stSnd>
        <p:snd r:embed="rId2" name="bell sound ppt.wav"/>
      </p:stSnd>
    </p:sndAc>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380" y="2348880"/>
            <a:ext cx="8686800" cy="2133600"/>
          </a:xfrm>
        </p:spPr>
        <p:txBody>
          <a:bodyPr>
            <a:normAutofit fontScale="90000"/>
          </a:bodyPr>
          <a:lstStyle/>
          <a:p>
            <a:pPr algn="ctr"/>
            <a:r>
              <a:rPr lang="en-US" sz="8000" b="1" dirty="0">
                <a:ln w="12700">
                  <a:solidFill>
                    <a:schemeClr val="accent1">
                      <a:lumMod val="50000"/>
                    </a:schemeClr>
                  </a:solidFill>
                  <a:prstDash val="solid"/>
                </a:ln>
                <a:effectLst>
                  <a:outerShdw blurRad="41275" dist="20320" dir="1800000" algn="tl" rotWithShape="0">
                    <a:srgbClr val="000000">
                      <a:alpha val="40000"/>
                    </a:srgbClr>
                  </a:outerShdw>
                </a:effectLst>
                <a:latin typeface="Bookman Old Style" pitchFamily="18" charset="0"/>
              </a:rPr>
              <a:t>QUESTIONS?</a:t>
            </a:r>
            <a:br>
              <a:rPr lang="en-US" sz="8000" b="1" dirty="0">
                <a:ln w="12700">
                  <a:solidFill>
                    <a:schemeClr val="accent1">
                      <a:lumMod val="50000"/>
                    </a:schemeClr>
                  </a:solidFill>
                  <a:prstDash val="solid"/>
                </a:ln>
                <a:effectLst>
                  <a:outerShdw blurRad="41275" dist="20320" dir="1800000" algn="tl" rotWithShape="0">
                    <a:srgbClr val="000000">
                      <a:alpha val="40000"/>
                    </a:srgbClr>
                  </a:outerShdw>
                </a:effectLst>
                <a:latin typeface="Bookman Old Style" pitchFamily="18" charset="0"/>
              </a:rPr>
            </a:br>
            <a:br>
              <a:rPr lang="en-US" sz="8000" b="1" dirty="0">
                <a:ln w="12700">
                  <a:solidFill>
                    <a:schemeClr val="accent1">
                      <a:lumMod val="50000"/>
                    </a:schemeClr>
                  </a:solidFill>
                  <a:prstDash val="solid"/>
                </a:ln>
                <a:effectLst>
                  <a:outerShdw blurRad="41275" dist="20320" dir="1800000" algn="tl" rotWithShape="0">
                    <a:srgbClr val="000000">
                      <a:alpha val="40000"/>
                    </a:srgbClr>
                  </a:outerShdw>
                </a:effectLst>
                <a:latin typeface="Bookman Old Style" pitchFamily="18" charset="0"/>
              </a:rPr>
            </a:br>
            <a:r>
              <a:rPr lang="en-US" sz="4900" b="1" dirty="0">
                <a:ln w="12700">
                  <a:solidFill>
                    <a:schemeClr val="accent1">
                      <a:lumMod val="50000"/>
                    </a:schemeClr>
                  </a:solidFill>
                  <a:prstDash val="solid"/>
                </a:ln>
                <a:effectLst>
                  <a:outerShdw blurRad="41275" dist="20320" dir="1800000" algn="tl" rotWithShape="0">
                    <a:srgbClr val="000000">
                      <a:alpha val="40000"/>
                    </a:srgbClr>
                  </a:outerShdw>
                </a:effectLst>
                <a:latin typeface="Bookman Old Style" pitchFamily="18" charset="0"/>
              </a:rPr>
              <a:t>ISSUES</a:t>
            </a:r>
            <a:br>
              <a:rPr lang="en-US" sz="5400" b="1" dirty="0">
                <a:ln w="12700">
                  <a:solidFill>
                    <a:schemeClr val="tx2">
                      <a:satMod val="155000"/>
                    </a:schemeClr>
                  </a:solidFill>
                  <a:prstDash val="solid"/>
                </a:ln>
                <a:effectLst>
                  <a:glow rad="228600">
                    <a:schemeClr val="accent4">
                      <a:satMod val="175000"/>
                      <a:alpha val="40000"/>
                    </a:schemeClr>
                  </a:glow>
                  <a:outerShdw blurRad="41275" dist="20320" dir="1800000" algn="tl" rotWithShape="0">
                    <a:srgbClr val="000000">
                      <a:alpha val="40000"/>
                    </a:srgbClr>
                  </a:outerShdw>
                </a:effectLst>
                <a:latin typeface="Bookman Old Style" pitchFamily="18" charset="0"/>
              </a:rPr>
            </a:br>
            <a:br>
              <a:rPr lang="en-IN" sz="1100" dirty="0"/>
            </a:br>
            <a:endParaRPr lang="en-IN" sz="1100" dirty="0"/>
          </a:p>
        </p:txBody>
      </p:sp>
      <p:sp>
        <p:nvSpPr>
          <p:cNvPr id="4" name="Footer Placeholder 3"/>
          <p:cNvSpPr>
            <a:spLocks noGrp="1"/>
          </p:cNvSpPr>
          <p:nvPr>
            <p:ph type="ftr" sz="quarter" idx="11"/>
          </p:nvPr>
        </p:nvSpPr>
        <p:spPr>
          <a:xfrm>
            <a:off x="2339752" y="6537697"/>
            <a:ext cx="4260056" cy="300831"/>
          </a:xfrm>
        </p:spPr>
        <p:txBody>
          <a:bodyPr/>
          <a:lstStyle/>
          <a:p>
            <a:r>
              <a:rPr lang="en-US" sz="1200" b="1" dirty="0"/>
              <a:t>CA P. J. Johney BSc FCA</a:t>
            </a:r>
          </a:p>
          <a:p>
            <a:endParaRPr lang="en-US" sz="1200" b="1" dirty="0"/>
          </a:p>
        </p:txBody>
      </p:sp>
    </p:spTree>
    <p:extLst>
      <p:ext uri="{BB962C8B-B14F-4D97-AF65-F5344CB8AC3E}">
        <p14:creationId xmlns:p14="http://schemas.microsoft.com/office/powerpoint/2010/main" val="1543835533"/>
      </p:ext>
    </p:extLst>
  </p:cSld>
  <p:clrMapOvr>
    <a:masterClrMapping/>
  </p:clrMapOvr>
  <p:transition>
    <p:sndAc>
      <p:stSnd>
        <p:snd r:embed="rId3" name="bell sound ppt.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EA6BE-C60B-46B1-8DBD-38DCB059BC32}"/>
              </a:ext>
            </a:extLst>
          </p:cNvPr>
          <p:cNvSpPr>
            <a:spLocks noGrp="1"/>
          </p:cNvSpPr>
          <p:nvPr>
            <p:ph type="title"/>
          </p:nvPr>
        </p:nvSpPr>
        <p:spPr/>
        <p:txBody>
          <a:bodyPr/>
          <a:lstStyle/>
          <a:p>
            <a:r>
              <a:rPr lang="en-GB" dirty="0"/>
              <a:t>ISSUES / SUGGESTIONS</a:t>
            </a:r>
            <a:endParaRPr lang="en-IN" dirty="0"/>
          </a:p>
        </p:txBody>
      </p:sp>
      <p:sp>
        <p:nvSpPr>
          <p:cNvPr id="3" name="Content Placeholder 2">
            <a:extLst>
              <a:ext uri="{FF2B5EF4-FFF2-40B4-BE49-F238E27FC236}">
                <a16:creationId xmlns:a16="http://schemas.microsoft.com/office/drawing/2014/main" id="{55D7B357-CB2E-482A-B229-AC769C714329}"/>
              </a:ext>
            </a:extLst>
          </p:cNvPr>
          <p:cNvSpPr>
            <a:spLocks noGrp="1"/>
          </p:cNvSpPr>
          <p:nvPr>
            <p:ph idx="1"/>
          </p:nvPr>
        </p:nvSpPr>
        <p:spPr/>
        <p:txBody>
          <a:bodyPr>
            <a:normAutofit fontScale="92500" lnSpcReduction="10000"/>
          </a:bodyPr>
          <a:lstStyle/>
          <a:p>
            <a:pPr marL="0" indent="0">
              <a:buNone/>
            </a:pPr>
            <a:r>
              <a:rPr lang="en-GB" dirty="0"/>
              <a:t>1.AWARENESS</a:t>
            </a:r>
          </a:p>
          <a:p>
            <a:pPr marL="0" indent="0">
              <a:buNone/>
            </a:pPr>
            <a:r>
              <a:rPr lang="en-GB" dirty="0"/>
              <a:t>2. REPEATED RENEWAL-EVERY 5 YEARS.</a:t>
            </a:r>
          </a:p>
          <a:p>
            <a:pPr marL="0" indent="0">
              <a:buNone/>
            </a:pPr>
            <a:r>
              <a:rPr lang="en-GB" dirty="0"/>
              <a:t>3. TIME LIMIT FOR RENEWAL-3 MONTHS-30-6-2021.</a:t>
            </a:r>
          </a:p>
          <a:p>
            <a:pPr marL="0" indent="0">
              <a:buNone/>
            </a:pPr>
            <a:r>
              <a:rPr lang="en-GB" dirty="0"/>
              <a:t>4. URN-COMMINICATION TO  ALL AUTHORITIES.</a:t>
            </a:r>
          </a:p>
          <a:p>
            <a:pPr marL="0" indent="0">
              <a:buNone/>
            </a:pPr>
            <a:r>
              <a:rPr lang="en-GB" dirty="0"/>
              <a:t>5. PROVISIONAL APPROVAL- APPLICATION IN FORM 10 AB WITHIN 6 MONTHS BEFORE EXPIRY OF PROVISIONAL APPROVAL.</a:t>
            </a:r>
          </a:p>
          <a:p>
            <a:pPr marL="0" indent="0">
              <a:buNone/>
            </a:pPr>
            <a:r>
              <a:rPr lang="en-GB" dirty="0"/>
              <a:t>6. PAN OF BOARD MEMBERS AND THEIR ITR </a:t>
            </a:r>
          </a:p>
          <a:p>
            <a:endParaRPr lang="en-IN" dirty="0"/>
          </a:p>
        </p:txBody>
      </p:sp>
      <p:sp>
        <p:nvSpPr>
          <p:cNvPr id="4" name="Footer Placeholder 3">
            <a:extLst>
              <a:ext uri="{FF2B5EF4-FFF2-40B4-BE49-F238E27FC236}">
                <a16:creationId xmlns:a16="http://schemas.microsoft.com/office/drawing/2014/main" id="{5EFF92A5-3693-43B1-98FA-9BB267F4EBFF}"/>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6B2328C7-0D54-4DB6-BDCD-41C386C82798}"/>
              </a:ext>
            </a:extLst>
          </p:cNvPr>
          <p:cNvSpPr>
            <a:spLocks noGrp="1"/>
          </p:cNvSpPr>
          <p:nvPr>
            <p:ph type="sldNum" sz="quarter" idx="12"/>
          </p:nvPr>
        </p:nvSpPr>
        <p:spPr/>
        <p:txBody>
          <a:bodyPr/>
          <a:lstStyle/>
          <a:p>
            <a:fld id="{27CAFB24-C27C-4A95-A65A-B5BC303352B8}" type="slidenum">
              <a:rPr lang="en-US" smtClean="0"/>
              <a:pPr/>
              <a:t>51</a:t>
            </a:fld>
            <a:endParaRPr lang="en-US"/>
          </a:p>
        </p:txBody>
      </p:sp>
    </p:spTree>
    <p:extLst>
      <p:ext uri="{BB962C8B-B14F-4D97-AF65-F5344CB8AC3E}">
        <p14:creationId xmlns:p14="http://schemas.microsoft.com/office/powerpoint/2010/main" val="1829284906"/>
      </p:ext>
    </p:extLst>
  </p:cSld>
  <p:clrMapOvr>
    <a:masterClrMapping/>
  </p:clrMapOvr>
  <p:transition>
    <p:sndAc>
      <p:stSnd>
        <p:snd r:embed="rId2" name="bell sound ppt.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E675-8B84-41DD-9959-91FEDA6D0891}"/>
              </a:ext>
            </a:extLst>
          </p:cNvPr>
          <p:cNvSpPr>
            <a:spLocks noGrp="1"/>
          </p:cNvSpPr>
          <p:nvPr>
            <p:ph type="title"/>
          </p:nvPr>
        </p:nvSpPr>
        <p:spPr/>
        <p:txBody>
          <a:bodyPr/>
          <a:lstStyle/>
          <a:p>
            <a:r>
              <a:rPr lang="en-GB" dirty="0"/>
              <a:t>ISSUES / SUGGESTIONS</a:t>
            </a:r>
            <a:endParaRPr lang="en-IN" dirty="0"/>
          </a:p>
        </p:txBody>
      </p:sp>
      <p:sp>
        <p:nvSpPr>
          <p:cNvPr id="3" name="Content Placeholder 2">
            <a:extLst>
              <a:ext uri="{FF2B5EF4-FFF2-40B4-BE49-F238E27FC236}">
                <a16:creationId xmlns:a16="http://schemas.microsoft.com/office/drawing/2014/main" id="{F35A5E4B-6E1F-4E2F-A7D6-C3D7D72D2BA5}"/>
              </a:ext>
            </a:extLst>
          </p:cNvPr>
          <p:cNvSpPr>
            <a:spLocks noGrp="1"/>
          </p:cNvSpPr>
          <p:nvPr>
            <p:ph idx="1"/>
          </p:nvPr>
        </p:nvSpPr>
        <p:spPr/>
        <p:txBody>
          <a:bodyPr>
            <a:normAutofit fontScale="92500"/>
          </a:bodyPr>
          <a:lstStyle/>
          <a:p>
            <a:pPr marL="0" indent="0">
              <a:buNone/>
            </a:pPr>
            <a:r>
              <a:rPr lang="en-GB" dirty="0"/>
              <a:t>7.ASSETS AND LIABILITIES AS ON THE DATE OF APPLICATION</a:t>
            </a:r>
          </a:p>
          <a:p>
            <a:pPr marL="0" indent="0">
              <a:buNone/>
            </a:pPr>
            <a:r>
              <a:rPr lang="en-GB" dirty="0"/>
              <a:t>8. OTHER INCOME FOR  FY 2020-21.</a:t>
            </a:r>
          </a:p>
          <a:p>
            <a:pPr marL="0" indent="0">
              <a:buNone/>
            </a:pPr>
            <a:r>
              <a:rPr lang="en-GB" dirty="0"/>
              <a:t>9. FILING OF ITR OF EARLIER YEARS.</a:t>
            </a:r>
          </a:p>
          <a:p>
            <a:pPr marL="0" indent="0">
              <a:buNone/>
            </a:pPr>
            <a:r>
              <a:rPr lang="en-GB" dirty="0"/>
              <a:t>10. APPLICANT CREATED OTHERWISE THAN BY AN INSTRUMENT- CERTIFIED COPY .</a:t>
            </a:r>
          </a:p>
          <a:p>
            <a:pPr marL="0" indent="0">
              <a:buNone/>
            </a:pPr>
            <a:r>
              <a:rPr lang="en-GB" dirty="0"/>
              <a:t>11. EARLIER YEAR’S ACCOUNTS AND ITR </a:t>
            </a:r>
          </a:p>
          <a:p>
            <a:pPr marL="0" indent="0">
              <a:buNone/>
            </a:pPr>
            <a:r>
              <a:rPr lang="en-GB" dirty="0"/>
              <a:t>12. BUSINESS INCOME - ITR, 44AB AUDIT REPORT</a:t>
            </a:r>
          </a:p>
          <a:p>
            <a:endParaRPr lang="en-IN" dirty="0"/>
          </a:p>
        </p:txBody>
      </p:sp>
      <p:sp>
        <p:nvSpPr>
          <p:cNvPr id="4" name="Footer Placeholder 3">
            <a:extLst>
              <a:ext uri="{FF2B5EF4-FFF2-40B4-BE49-F238E27FC236}">
                <a16:creationId xmlns:a16="http://schemas.microsoft.com/office/drawing/2014/main" id="{C68F1001-0836-4D1C-A71B-3F155487365C}"/>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A27A2950-E810-42B7-9BC6-F19D7DBF1897}"/>
              </a:ext>
            </a:extLst>
          </p:cNvPr>
          <p:cNvSpPr>
            <a:spLocks noGrp="1"/>
          </p:cNvSpPr>
          <p:nvPr>
            <p:ph type="sldNum" sz="quarter" idx="12"/>
          </p:nvPr>
        </p:nvSpPr>
        <p:spPr/>
        <p:txBody>
          <a:bodyPr/>
          <a:lstStyle/>
          <a:p>
            <a:fld id="{27CAFB24-C27C-4A95-A65A-B5BC303352B8}" type="slidenum">
              <a:rPr lang="en-US" smtClean="0"/>
              <a:pPr/>
              <a:t>52</a:t>
            </a:fld>
            <a:endParaRPr lang="en-US"/>
          </a:p>
        </p:txBody>
      </p:sp>
    </p:spTree>
    <p:extLst>
      <p:ext uri="{BB962C8B-B14F-4D97-AF65-F5344CB8AC3E}">
        <p14:creationId xmlns:p14="http://schemas.microsoft.com/office/powerpoint/2010/main" val="1179431043"/>
      </p:ext>
    </p:extLst>
  </p:cSld>
  <p:clrMapOvr>
    <a:masterClrMapping/>
  </p:clrMapOvr>
  <p:transition>
    <p:sndAc>
      <p:stSnd>
        <p:snd r:embed="rId2" name="bell sound ppt.wav"/>
      </p:stSnd>
    </p:sndAc>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56C9-C2ED-468F-B281-C3A4A146D1C3}"/>
              </a:ext>
            </a:extLst>
          </p:cNvPr>
          <p:cNvSpPr>
            <a:spLocks noGrp="1"/>
          </p:cNvSpPr>
          <p:nvPr>
            <p:ph type="title"/>
          </p:nvPr>
        </p:nvSpPr>
        <p:spPr/>
        <p:txBody>
          <a:bodyPr/>
          <a:lstStyle/>
          <a:p>
            <a:r>
              <a:rPr lang="en-GB" dirty="0"/>
              <a:t>ISSUES / SUGGESTIONS</a:t>
            </a:r>
            <a:endParaRPr lang="en-IN" u="sng" dirty="0"/>
          </a:p>
        </p:txBody>
      </p:sp>
      <p:sp>
        <p:nvSpPr>
          <p:cNvPr id="3" name="Content Placeholder 2">
            <a:extLst>
              <a:ext uri="{FF2B5EF4-FFF2-40B4-BE49-F238E27FC236}">
                <a16:creationId xmlns:a16="http://schemas.microsoft.com/office/drawing/2014/main" id="{22C3D196-011B-4AC5-8A85-DCEB2550CA2C}"/>
              </a:ext>
            </a:extLst>
          </p:cNvPr>
          <p:cNvSpPr>
            <a:spLocks noGrp="1"/>
          </p:cNvSpPr>
          <p:nvPr>
            <p:ph idx="1"/>
          </p:nvPr>
        </p:nvSpPr>
        <p:spPr/>
        <p:txBody>
          <a:bodyPr>
            <a:normAutofit/>
          </a:bodyPr>
          <a:lstStyle/>
          <a:p>
            <a:r>
              <a:rPr lang="en-GB" dirty="0"/>
              <a:t>13.JURISDICTION</a:t>
            </a:r>
          </a:p>
          <a:p>
            <a:r>
              <a:rPr lang="en-IN" dirty="0"/>
              <a:t>14. NON COMPLIANCE OF ANY OTHER LAW</a:t>
            </a:r>
          </a:p>
          <a:p>
            <a:r>
              <a:rPr lang="en-IN" dirty="0"/>
              <a:t>15. OPPURTUNITY OF BEING HEARD UNDER COVID 19 SCENARIO AND OTHER SITUATIONS.</a:t>
            </a:r>
          </a:p>
          <a:p>
            <a:r>
              <a:rPr lang="en-IN" dirty="0"/>
              <a:t>16.INCOMPLETE/WRONG DATA-A REASON FOR CANCELLATION/REJECTION.</a:t>
            </a:r>
          </a:p>
        </p:txBody>
      </p:sp>
      <p:sp>
        <p:nvSpPr>
          <p:cNvPr id="4" name="Footer Placeholder 3">
            <a:extLst>
              <a:ext uri="{FF2B5EF4-FFF2-40B4-BE49-F238E27FC236}">
                <a16:creationId xmlns:a16="http://schemas.microsoft.com/office/drawing/2014/main" id="{497A6087-7B88-49B7-8B2F-FE6EE8550792}"/>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2D57DB40-F5EE-4DC2-89FD-14E3FF659848}"/>
              </a:ext>
            </a:extLst>
          </p:cNvPr>
          <p:cNvSpPr>
            <a:spLocks noGrp="1"/>
          </p:cNvSpPr>
          <p:nvPr>
            <p:ph type="sldNum" sz="quarter" idx="12"/>
          </p:nvPr>
        </p:nvSpPr>
        <p:spPr/>
        <p:txBody>
          <a:bodyPr/>
          <a:lstStyle/>
          <a:p>
            <a:fld id="{27CAFB24-C27C-4A95-A65A-B5BC303352B8}" type="slidenum">
              <a:rPr lang="en-US" smtClean="0"/>
              <a:pPr/>
              <a:t>53</a:t>
            </a:fld>
            <a:endParaRPr lang="en-US"/>
          </a:p>
        </p:txBody>
      </p:sp>
    </p:spTree>
    <p:extLst>
      <p:ext uri="{BB962C8B-B14F-4D97-AF65-F5344CB8AC3E}">
        <p14:creationId xmlns:p14="http://schemas.microsoft.com/office/powerpoint/2010/main" val="444962029"/>
      </p:ext>
    </p:extLst>
  </p:cSld>
  <p:clrMapOvr>
    <a:masterClrMapping/>
  </p:clrMapOvr>
  <p:transition>
    <p:sndAc>
      <p:stSnd>
        <p:snd r:embed="rId2" name="bell sound ppt.wav"/>
      </p:st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77845-885E-4D98-8564-986DDC21C6BE}"/>
              </a:ext>
            </a:extLst>
          </p:cNvPr>
          <p:cNvSpPr>
            <a:spLocks noGrp="1"/>
          </p:cNvSpPr>
          <p:nvPr>
            <p:ph type="title"/>
          </p:nvPr>
        </p:nvSpPr>
        <p:spPr/>
        <p:txBody>
          <a:bodyPr>
            <a:normAutofit fontScale="90000"/>
          </a:bodyPr>
          <a:lstStyle/>
          <a:p>
            <a:r>
              <a:rPr lang="en-GB" dirty="0"/>
              <a:t>ISSUES / SUGGESTIONS</a:t>
            </a:r>
            <a:br>
              <a:rPr lang="en-GB" dirty="0"/>
            </a:br>
            <a:endParaRPr lang="en-IN" dirty="0"/>
          </a:p>
        </p:txBody>
      </p:sp>
      <p:sp>
        <p:nvSpPr>
          <p:cNvPr id="3" name="Content Placeholder 2">
            <a:extLst>
              <a:ext uri="{FF2B5EF4-FFF2-40B4-BE49-F238E27FC236}">
                <a16:creationId xmlns:a16="http://schemas.microsoft.com/office/drawing/2014/main" id="{418E3AC7-8EE5-4E8D-BAE3-FB397F07D5F3}"/>
              </a:ext>
            </a:extLst>
          </p:cNvPr>
          <p:cNvSpPr>
            <a:spLocks noGrp="1"/>
          </p:cNvSpPr>
          <p:nvPr>
            <p:ph idx="1"/>
          </p:nvPr>
        </p:nvSpPr>
        <p:spPr/>
        <p:txBody>
          <a:bodyPr>
            <a:normAutofit/>
          </a:bodyPr>
          <a:lstStyle/>
          <a:p>
            <a:r>
              <a:rPr lang="en-IN" dirty="0"/>
              <a:t>17. PHYSICAL VERIFICATION OF REGISTERED OFFICE.</a:t>
            </a:r>
          </a:p>
          <a:p>
            <a:r>
              <a:rPr lang="en-IN" dirty="0"/>
              <a:t>18. ADDRESS PROOF</a:t>
            </a:r>
          </a:p>
          <a:p>
            <a:r>
              <a:rPr lang="en-IN" dirty="0"/>
              <a:t>19 .PHOTOGRAPH OF BUILDING </a:t>
            </a:r>
          </a:p>
          <a:p>
            <a:r>
              <a:rPr lang="en-IN" dirty="0"/>
              <a:t>20. NO OBJECTION CERTIFICATE/CONSENT</a:t>
            </a:r>
          </a:p>
          <a:p>
            <a:r>
              <a:rPr lang="en-IN" dirty="0"/>
              <a:t>21. LEASE DEED/ RENT AGREEMENT</a:t>
            </a:r>
          </a:p>
          <a:p>
            <a:r>
              <a:rPr lang="en-IN" dirty="0"/>
              <a:t>22. VARIOUS DECLARATIONS.</a:t>
            </a:r>
          </a:p>
          <a:p>
            <a:endParaRPr lang="en-IN" dirty="0"/>
          </a:p>
        </p:txBody>
      </p:sp>
      <p:sp>
        <p:nvSpPr>
          <p:cNvPr id="4" name="Footer Placeholder 3">
            <a:extLst>
              <a:ext uri="{FF2B5EF4-FFF2-40B4-BE49-F238E27FC236}">
                <a16:creationId xmlns:a16="http://schemas.microsoft.com/office/drawing/2014/main" id="{C77D1813-5258-42B9-AFFD-329F61F8C7CA}"/>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74BE7272-FD20-466F-B406-D509768F79B8}"/>
              </a:ext>
            </a:extLst>
          </p:cNvPr>
          <p:cNvSpPr>
            <a:spLocks noGrp="1"/>
          </p:cNvSpPr>
          <p:nvPr>
            <p:ph type="sldNum" sz="quarter" idx="12"/>
          </p:nvPr>
        </p:nvSpPr>
        <p:spPr/>
        <p:txBody>
          <a:bodyPr/>
          <a:lstStyle/>
          <a:p>
            <a:fld id="{27CAFB24-C27C-4A95-A65A-B5BC303352B8}" type="slidenum">
              <a:rPr lang="en-US" smtClean="0"/>
              <a:pPr/>
              <a:t>54</a:t>
            </a:fld>
            <a:endParaRPr lang="en-US"/>
          </a:p>
        </p:txBody>
      </p:sp>
    </p:spTree>
    <p:extLst>
      <p:ext uri="{BB962C8B-B14F-4D97-AF65-F5344CB8AC3E}">
        <p14:creationId xmlns:p14="http://schemas.microsoft.com/office/powerpoint/2010/main" val="1931315273"/>
      </p:ext>
    </p:extLst>
  </p:cSld>
  <p:clrMapOvr>
    <a:masterClrMapping/>
  </p:clrMapOvr>
  <p:transition>
    <p:sndAc>
      <p:stSnd>
        <p:snd r:embed="rId2" name="bell sound ppt.wav"/>
      </p:st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F8B8-F862-42BC-9D24-E6E712FE5D02}"/>
              </a:ext>
            </a:extLst>
          </p:cNvPr>
          <p:cNvSpPr>
            <a:spLocks noGrp="1"/>
          </p:cNvSpPr>
          <p:nvPr>
            <p:ph type="title"/>
          </p:nvPr>
        </p:nvSpPr>
        <p:spPr/>
        <p:txBody>
          <a:bodyPr/>
          <a:lstStyle/>
          <a:p>
            <a:r>
              <a:rPr lang="en-GB" dirty="0"/>
              <a:t>ISSUES / SUGGESTIONS</a:t>
            </a:r>
            <a:endParaRPr lang="en-IN" dirty="0"/>
          </a:p>
        </p:txBody>
      </p:sp>
      <p:sp>
        <p:nvSpPr>
          <p:cNvPr id="3" name="Content Placeholder 2">
            <a:extLst>
              <a:ext uri="{FF2B5EF4-FFF2-40B4-BE49-F238E27FC236}">
                <a16:creationId xmlns:a16="http://schemas.microsoft.com/office/drawing/2014/main" id="{73876C6C-D920-42D2-8DBB-AA7D63ABE069}"/>
              </a:ext>
            </a:extLst>
          </p:cNvPr>
          <p:cNvSpPr>
            <a:spLocks noGrp="1"/>
          </p:cNvSpPr>
          <p:nvPr>
            <p:ph idx="1"/>
          </p:nvPr>
        </p:nvSpPr>
        <p:spPr/>
        <p:txBody>
          <a:bodyPr>
            <a:normAutofit fontScale="85000" lnSpcReduction="20000"/>
          </a:bodyPr>
          <a:lstStyle/>
          <a:p>
            <a:r>
              <a:rPr lang="en-IN" dirty="0"/>
              <a:t>23. MANDATORY CLAUSES IN THE DOCUMENT</a:t>
            </a:r>
          </a:p>
          <a:p>
            <a:r>
              <a:rPr lang="en-IN" dirty="0"/>
              <a:t>24.COVERING LETTER</a:t>
            </a:r>
          </a:p>
          <a:p>
            <a:r>
              <a:rPr lang="en-IN" dirty="0"/>
              <a:t>25. TIMELY RESPONSE TO NOTICES</a:t>
            </a:r>
          </a:p>
          <a:p>
            <a:r>
              <a:rPr lang="en-IN" dirty="0"/>
              <a:t>26. COMMUNICATION OF NOTICES/ORDERS THROUGH INCOME TAX PORTAL.</a:t>
            </a:r>
          </a:p>
          <a:p>
            <a:r>
              <a:rPr lang="en-IN" dirty="0"/>
              <a:t>27. LINKING OF PAN AND AADHAR CARD WITH MOBILE NUMBER.</a:t>
            </a:r>
          </a:p>
          <a:p>
            <a:r>
              <a:rPr lang="en-IN" dirty="0"/>
              <a:t>28. NOTES ON ACTIVITIES,MINUTES BOOK.</a:t>
            </a:r>
          </a:p>
          <a:p>
            <a:r>
              <a:rPr lang="en-IN" dirty="0"/>
              <a:t>29. VERIFICATION OF ORGINAL DEED/CERTIFICATE</a:t>
            </a:r>
          </a:p>
          <a:p>
            <a:r>
              <a:rPr lang="en-IN" dirty="0"/>
              <a:t>30. INSTITUTIONS CREATED WITHOUT ANY REGISTRATION.</a:t>
            </a:r>
          </a:p>
        </p:txBody>
      </p:sp>
      <p:sp>
        <p:nvSpPr>
          <p:cNvPr id="4" name="Footer Placeholder 3">
            <a:extLst>
              <a:ext uri="{FF2B5EF4-FFF2-40B4-BE49-F238E27FC236}">
                <a16:creationId xmlns:a16="http://schemas.microsoft.com/office/drawing/2014/main" id="{E3E01288-E265-4D76-A68C-A6CD13DEAF66}"/>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B8DCFB68-F49B-4656-A985-2518FBEAFDEC}"/>
              </a:ext>
            </a:extLst>
          </p:cNvPr>
          <p:cNvSpPr>
            <a:spLocks noGrp="1"/>
          </p:cNvSpPr>
          <p:nvPr>
            <p:ph type="sldNum" sz="quarter" idx="12"/>
          </p:nvPr>
        </p:nvSpPr>
        <p:spPr/>
        <p:txBody>
          <a:bodyPr/>
          <a:lstStyle/>
          <a:p>
            <a:fld id="{27CAFB24-C27C-4A95-A65A-B5BC303352B8}" type="slidenum">
              <a:rPr lang="en-US" smtClean="0"/>
              <a:pPr/>
              <a:t>55</a:t>
            </a:fld>
            <a:endParaRPr lang="en-US"/>
          </a:p>
        </p:txBody>
      </p:sp>
    </p:spTree>
    <p:extLst>
      <p:ext uri="{BB962C8B-B14F-4D97-AF65-F5344CB8AC3E}">
        <p14:creationId xmlns:p14="http://schemas.microsoft.com/office/powerpoint/2010/main" val="1451260249"/>
      </p:ext>
    </p:extLst>
  </p:cSld>
  <p:clrMapOvr>
    <a:masterClrMapping/>
  </p:clrMapOvr>
  <p:transition>
    <p:sndAc>
      <p:stSnd>
        <p:snd r:embed="rId2" name="bell sound ppt.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5C20C9-01F0-4A9D-AC64-1B6D6243B795}"/>
              </a:ext>
            </a:extLst>
          </p:cNvPr>
          <p:cNvSpPr>
            <a:spLocks noGrp="1"/>
          </p:cNvSpPr>
          <p:nvPr>
            <p:ph type="ctrTitle"/>
          </p:nvPr>
        </p:nvSpPr>
        <p:spPr/>
        <p:txBody>
          <a:bodyPr>
            <a:normAutofit/>
          </a:bodyPr>
          <a:lstStyle/>
          <a:p>
            <a:r>
              <a:rPr lang="en-GB" sz="6000" dirty="0"/>
              <a:t>FCRA RENEWAL</a:t>
            </a:r>
            <a:endParaRPr lang="en-IN" sz="6000" dirty="0"/>
          </a:p>
        </p:txBody>
      </p:sp>
      <p:sp>
        <p:nvSpPr>
          <p:cNvPr id="7" name="Subtitle 6">
            <a:extLst>
              <a:ext uri="{FF2B5EF4-FFF2-40B4-BE49-F238E27FC236}">
                <a16:creationId xmlns:a16="http://schemas.microsoft.com/office/drawing/2014/main" id="{1076C614-1DB4-4F5D-8A1A-5FD777218258}"/>
              </a:ext>
            </a:extLst>
          </p:cNvPr>
          <p:cNvSpPr>
            <a:spLocks noGrp="1"/>
          </p:cNvSpPr>
          <p:nvPr>
            <p:ph type="subTitle" idx="1"/>
          </p:nvPr>
        </p:nvSpPr>
        <p:spPr/>
        <p:txBody>
          <a:bodyPr/>
          <a:lstStyle/>
          <a:p>
            <a:endParaRPr lang="en-IN"/>
          </a:p>
        </p:txBody>
      </p:sp>
      <p:sp>
        <p:nvSpPr>
          <p:cNvPr id="4" name="Footer Placeholder 3">
            <a:extLst>
              <a:ext uri="{FF2B5EF4-FFF2-40B4-BE49-F238E27FC236}">
                <a16:creationId xmlns:a16="http://schemas.microsoft.com/office/drawing/2014/main" id="{374C3ADB-DDDC-4100-AADB-AE61FA6E702C}"/>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8AE02A4B-EABE-4FA3-BFB8-752CF3F5C291}"/>
              </a:ext>
            </a:extLst>
          </p:cNvPr>
          <p:cNvSpPr>
            <a:spLocks noGrp="1"/>
          </p:cNvSpPr>
          <p:nvPr>
            <p:ph type="sldNum" sz="quarter" idx="12"/>
          </p:nvPr>
        </p:nvSpPr>
        <p:spPr/>
        <p:txBody>
          <a:bodyPr/>
          <a:lstStyle/>
          <a:p>
            <a:fld id="{27CAFB24-C27C-4A95-A65A-B5BC303352B8}" type="slidenum">
              <a:rPr lang="en-US" smtClean="0"/>
              <a:pPr/>
              <a:t>56</a:t>
            </a:fld>
            <a:endParaRPr lang="en-US"/>
          </a:p>
        </p:txBody>
      </p:sp>
    </p:spTree>
    <p:extLst>
      <p:ext uri="{BB962C8B-B14F-4D97-AF65-F5344CB8AC3E}">
        <p14:creationId xmlns:p14="http://schemas.microsoft.com/office/powerpoint/2010/main" val="3624036749"/>
      </p:ext>
    </p:extLst>
  </p:cSld>
  <p:clrMapOvr>
    <a:masterClrMapping/>
  </p:clrMapOvr>
  <p:transition>
    <p:sndAc>
      <p:stSnd>
        <p:snd r:embed="rId2" name="bell sound ppt.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B0302-8D5A-44E9-ACAF-AADD9D7C429D}"/>
              </a:ext>
            </a:extLst>
          </p:cNvPr>
          <p:cNvSpPr>
            <a:spLocks noGrp="1"/>
          </p:cNvSpPr>
          <p:nvPr>
            <p:ph type="title"/>
          </p:nvPr>
        </p:nvSpPr>
        <p:spPr/>
        <p:txBody>
          <a:bodyPr>
            <a:normAutofit fontScale="90000"/>
          </a:bodyPr>
          <a:lstStyle/>
          <a:p>
            <a:r>
              <a:rPr lang="en-IN" dirty="0">
                <a:latin typeface="Poppins"/>
              </a:rPr>
              <a:t>FCRA 2010</a:t>
            </a:r>
            <a:br>
              <a:rPr lang="en-IN" b="0" i="0" dirty="0">
                <a:solidFill>
                  <a:srgbClr val="333333"/>
                </a:solidFill>
                <a:effectLst/>
                <a:latin typeface="Poppins"/>
              </a:rPr>
            </a:br>
            <a:endParaRPr lang="en-IN" dirty="0"/>
          </a:p>
        </p:txBody>
      </p:sp>
      <p:sp>
        <p:nvSpPr>
          <p:cNvPr id="3" name="Content Placeholder 2">
            <a:extLst>
              <a:ext uri="{FF2B5EF4-FFF2-40B4-BE49-F238E27FC236}">
                <a16:creationId xmlns:a16="http://schemas.microsoft.com/office/drawing/2014/main" id="{AE9579F5-97F5-423F-A7E4-D4EF92164205}"/>
              </a:ext>
            </a:extLst>
          </p:cNvPr>
          <p:cNvSpPr>
            <a:spLocks noGrp="1"/>
          </p:cNvSpPr>
          <p:nvPr>
            <p:ph idx="1"/>
          </p:nvPr>
        </p:nvSpPr>
        <p:spPr/>
        <p:txBody>
          <a:bodyPr>
            <a:normAutofit fontScale="92500" lnSpcReduction="20000"/>
          </a:bodyPr>
          <a:lstStyle/>
          <a:p>
            <a:pPr algn="just">
              <a:buFont typeface="Arial" panose="020B0604020202020204" pitchFamily="34" charset="0"/>
              <a:buChar char="•"/>
            </a:pPr>
            <a:r>
              <a:rPr lang="en-GB" b="0" i="0" dirty="0">
                <a:effectLst/>
                <a:latin typeface="Poppins"/>
              </a:rPr>
              <a:t>validity of the registration certificate for a period of 5 years. It may be noted that in the old law FCRA registration was virtually permanent in nature unless it was revoked. FCRA 2010 provides for renewal of registration of organizations after every 5 years.</a:t>
            </a:r>
          </a:p>
          <a:p>
            <a:pPr algn="just">
              <a:buFont typeface="Arial" panose="020B0604020202020204" pitchFamily="34" charset="0"/>
              <a:buChar char="•"/>
            </a:pPr>
            <a:endParaRPr lang="en-GB" b="0" i="0" dirty="0">
              <a:effectLst/>
              <a:latin typeface="Poppins"/>
            </a:endParaRPr>
          </a:p>
          <a:p>
            <a:pPr algn="just">
              <a:buFont typeface="Arial" panose="020B0604020202020204" pitchFamily="34" charset="0"/>
              <a:buChar char="•"/>
            </a:pPr>
            <a:r>
              <a:rPr lang="en-GB" b="0" i="0" dirty="0">
                <a:effectLst/>
                <a:latin typeface="Poppins"/>
              </a:rPr>
              <a:t>Association which desire to renew their registration certificate may apply online in Form </a:t>
            </a:r>
            <a:r>
              <a:rPr lang="en-GB" b="0" i="0" u="sng" dirty="0">
                <a:effectLst/>
                <a:latin typeface="Poppins"/>
                <a:hlinkClick r:id="rId3">
                  <a:extLst>
                    <a:ext uri="{A12FA001-AC4F-418D-AE19-62706E023703}">
                      <ahyp:hlinkClr xmlns:ahyp="http://schemas.microsoft.com/office/drawing/2018/hyperlinkcolor" val="tx"/>
                    </a:ext>
                  </a:extLst>
                </a:hlinkClick>
              </a:rPr>
              <a:t>FC-3C</a:t>
            </a:r>
            <a:r>
              <a:rPr lang="en-GB" b="0" i="0" dirty="0">
                <a:effectLst/>
                <a:latin typeface="Poppins"/>
              </a:rPr>
              <a:t> six months before the expiry of their existing registration.</a:t>
            </a:r>
          </a:p>
          <a:p>
            <a:pPr algn="just">
              <a:buFont typeface="Arial" panose="020B0604020202020204" pitchFamily="34" charset="0"/>
              <a:buChar char="•"/>
            </a:pPr>
            <a:endParaRPr lang="en-GB" b="0" i="0" dirty="0">
              <a:effectLst/>
              <a:latin typeface="Poppins"/>
            </a:endParaRPr>
          </a:p>
          <a:p>
            <a:endParaRPr lang="en-IN" dirty="0"/>
          </a:p>
        </p:txBody>
      </p:sp>
      <p:sp>
        <p:nvSpPr>
          <p:cNvPr id="4" name="Footer Placeholder 3">
            <a:extLst>
              <a:ext uri="{FF2B5EF4-FFF2-40B4-BE49-F238E27FC236}">
                <a16:creationId xmlns:a16="http://schemas.microsoft.com/office/drawing/2014/main" id="{FE1162B7-BCD5-4374-89B1-E5A6159DF40E}"/>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03CF2344-B3C2-472E-8348-E5BB119058FC}"/>
              </a:ext>
            </a:extLst>
          </p:cNvPr>
          <p:cNvSpPr>
            <a:spLocks noGrp="1"/>
          </p:cNvSpPr>
          <p:nvPr>
            <p:ph type="sldNum" sz="quarter" idx="12"/>
          </p:nvPr>
        </p:nvSpPr>
        <p:spPr/>
        <p:txBody>
          <a:bodyPr/>
          <a:lstStyle/>
          <a:p>
            <a:fld id="{27CAFB24-C27C-4A95-A65A-B5BC303352B8}" type="slidenum">
              <a:rPr lang="en-US" smtClean="0"/>
              <a:pPr/>
              <a:t>57</a:t>
            </a:fld>
            <a:endParaRPr lang="en-US"/>
          </a:p>
        </p:txBody>
      </p:sp>
    </p:spTree>
    <p:extLst>
      <p:ext uri="{BB962C8B-B14F-4D97-AF65-F5344CB8AC3E}">
        <p14:creationId xmlns:p14="http://schemas.microsoft.com/office/powerpoint/2010/main" val="917197055"/>
      </p:ext>
    </p:extLst>
  </p:cSld>
  <p:clrMapOvr>
    <a:masterClrMapping/>
  </p:clrMapOvr>
  <p:transition>
    <p:sndAc>
      <p:stSnd>
        <p:snd r:embed="rId2" name="bell sound ppt.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999A5-5F76-4AB7-B7A5-4603055EEE32}"/>
              </a:ext>
            </a:extLst>
          </p:cNvPr>
          <p:cNvSpPr>
            <a:spLocks noGrp="1"/>
          </p:cNvSpPr>
          <p:nvPr>
            <p:ph type="title"/>
          </p:nvPr>
        </p:nvSpPr>
        <p:spPr/>
        <p:txBody>
          <a:bodyPr/>
          <a:lstStyle/>
          <a:p>
            <a:r>
              <a:rPr lang="en-IN" dirty="0">
                <a:latin typeface="Poppins"/>
              </a:rPr>
              <a:t>FCRA 2010</a:t>
            </a:r>
            <a:endParaRPr lang="en-IN" dirty="0"/>
          </a:p>
        </p:txBody>
      </p:sp>
      <p:sp>
        <p:nvSpPr>
          <p:cNvPr id="3" name="Content Placeholder 2">
            <a:extLst>
              <a:ext uri="{FF2B5EF4-FFF2-40B4-BE49-F238E27FC236}">
                <a16:creationId xmlns:a16="http://schemas.microsoft.com/office/drawing/2014/main" id="{1CAFF3D1-9A0B-44E6-9245-346610AC87A7}"/>
              </a:ext>
            </a:extLst>
          </p:cNvPr>
          <p:cNvSpPr>
            <a:spLocks noGrp="1"/>
          </p:cNvSpPr>
          <p:nvPr>
            <p:ph idx="1"/>
          </p:nvPr>
        </p:nvSpPr>
        <p:spPr/>
        <p:txBody>
          <a:bodyPr/>
          <a:lstStyle/>
          <a:p>
            <a:pPr algn="just"/>
            <a:r>
              <a:rPr lang="en-GB" b="0" i="0" dirty="0">
                <a:effectLst/>
                <a:latin typeface="Poppins"/>
              </a:rPr>
              <a:t>The existing registration under FCRA, 2010, will cease from the date of completion of the period of five years from the date of grant of registration and will not be eligible for receiving of foreign contribution </a:t>
            </a:r>
            <a:r>
              <a:rPr lang="en-GB" dirty="0">
                <a:latin typeface="Poppins"/>
              </a:rPr>
              <a:t>.</a:t>
            </a:r>
          </a:p>
          <a:p>
            <a:pPr algn="just"/>
            <a:endParaRPr lang="en-GB" b="0" i="0" dirty="0">
              <a:effectLst/>
              <a:latin typeface="Poppins"/>
            </a:endParaRPr>
          </a:p>
          <a:p>
            <a:pPr algn="just"/>
            <a:r>
              <a:rPr lang="en-GB" b="0" i="0" dirty="0">
                <a:effectLst/>
                <a:latin typeface="Poppins"/>
              </a:rPr>
              <a:t>In such a case, the association has to apply afresh for grant of registration.</a:t>
            </a:r>
          </a:p>
          <a:p>
            <a:endParaRPr lang="en-IN" dirty="0"/>
          </a:p>
        </p:txBody>
      </p:sp>
      <p:sp>
        <p:nvSpPr>
          <p:cNvPr id="4" name="Footer Placeholder 3">
            <a:extLst>
              <a:ext uri="{FF2B5EF4-FFF2-40B4-BE49-F238E27FC236}">
                <a16:creationId xmlns:a16="http://schemas.microsoft.com/office/drawing/2014/main" id="{C261A864-6333-4D4E-9823-C75EFCA09A0A}"/>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506C58BC-2D8A-45BC-B266-F5C676CCAAF3}"/>
              </a:ext>
            </a:extLst>
          </p:cNvPr>
          <p:cNvSpPr>
            <a:spLocks noGrp="1"/>
          </p:cNvSpPr>
          <p:nvPr>
            <p:ph type="sldNum" sz="quarter" idx="12"/>
          </p:nvPr>
        </p:nvSpPr>
        <p:spPr/>
        <p:txBody>
          <a:bodyPr/>
          <a:lstStyle/>
          <a:p>
            <a:fld id="{27CAFB24-C27C-4A95-A65A-B5BC303352B8}" type="slidenum">
              <a:rPr lang="en-US" smtClean="0"/>
              <a:pPr/>
              <a:t>58</a:t>
            </a:fld>
            <a:endParaRPr lang="en-US"/>
          </a:p>
        </p:txBody>
      </p:sp>
    </p:spTree>
    <p:extLst>
      <p:ext uri="{BB962C8B-B14F-4D97-AF65-F5344CB8AC3E}">
        <p14:creationId xmlns:p14="http://schemas.microsoft.com/office/powerpoint/2010/main" val="4253045801"/>
      </p:ext>
    </p:extLst>
  </p:cSld>
  <p:clrMapOvr>
    <a:masterClrMapping/>
  </p:clrMapOvr>
  <p:transition>
    <p:sndAc>
      <p:stSnd>
        <p:snd r:embed="rId2" name="bell sound ppt.wav"/>
      </p:st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9B031-760E-40C1-9045-F89E6580F553}"/>
              </a:ext>
            </a:extLst>
          </p:cNvPr>
          <p:cNvSpPr>
            <a:spLocks noGrp="1"/>
          </p:cNvSpPr>
          <p:nvPr>
            <p:ph type="title"/>
          </p:nvPr>
        </p:nvSpPr>
        <p:spPr/>
        <p:txBody>
          <a:bodyPr>
            <a:normAutofit fontScale="90000"/>
          </a:bodyPr>
          <a:lstStyle/>
          <a:p>
            <a:r>
              <a:rPr lang="en-GB" b="0" i="0" dirty="0">
                <a:effectLst/>
                <a:latin typeface="Poppins"/>
              </a:rPr>
              <a:t>FCRA Amendment Act, 2020</a:t>
            </a:r>
            <a:br>
              <a:rPr lang="en-GB" b="0" i="0" dirty="0">
                <a:effectLst/>
                <a:latin typeface="Poppins"/>
              </a:rPr>
            </a:br>
            <a:r>
              <a:rPr lang="en-GB" b="0" i="0" dirty="0">
                <a:effectLst/>
                <a:latin typeface="Poppins"/>
              </a:rPr>
              <a:t>a. Inquiry</a:t>
            </a:r>
            <a:br>
              <a:rPr lang="en-GB" b="0" i="0" dirty="0">
                <a:solidFill>
                  <a:srgbClr val="333333"/>
                </a:solidFill>
                <a:effectLst/>
                <a:latin typeface="Poppins"/>
              </a:rPr>
            </a:br>
            <a:endParaRPr lang="en-IN" dirty="0"/>
          </a:p>
        </p:txBody>
      </p:sp>
      <p:sp>
        <p:nvSpPr>
          <p:cNvPr id="3" name="Content Placeholder 2">
            <a:extLst>
              <a:ext uri="{FF2B5EF4-FFF2-40B4-BE49-F238E27FC236}">
                <a16:creationId xmlns:a16="http://schemas.microsoft.com/office/drawing/2014/main" id="{B27321B0-6D2B-464F-95E1-0AA8FC3D8100}"/>
              </a:ext>
            </a:extLst>
          </p:cNvPr>
          <p:cNvSpPr>
            <a:spLocks noGrp="1"/>
          </p:cNvSpPr>
          <p:nvPr>
            <p:ph idx="1"/>
          </p:nvPr>
        </p:nvSpPr>
        <p:spPr/>
        <p:txBody>
          <a:bodyPr>
            <a:noAutofit/>
          </a:bodyPr>
          <a:lstStyle/>
          <a:p>
            <a:pPr algn="just"/>
            <a:r>
              <a:rPr lang="en-GB" sz="2500" b="0" i="0" dirty="0">
                <a:effectLst/>
                <a:latin typeface="Poppins"/>
              </a:rPr>
              <a:t>The FCRA Amendment Act, 2020 dated 29th September 2020, specifies that the central government is empowered to make inquiries and satisfy itself with respect to compliance of Section 12(4) prior to FCRA renewal. </a:t>
            </a:r>
          </a:p>
          <a:p>
            <a:pPr algn="just"/>
            <a:endParaRPr lang="en-GB" sz="2500" b="0" i="0" dirty="0">
              <a:effectLst/>
              <a:latin typeface="Poppins"/>
            </a:endParaRPr>
          </a:p>
          <a:p>
            <a:pPr algn="just"/>
            <a:r>
              <a:rPr lang="en-GB" sz="2500" b="0" i="0" dirty="0">
                <a:effectLst/>
                <a:latin typeface="Poppins"/>
              </a:rPr>
              <a:t>Section 12(4) is the provision under which verification at that time of granting registration is made. In other words, the government may also make similar inquiries before granting renewal of FCRA registration. Hence, by the proposed amendment renewal process has become similar </a:t>
            </a:r>
            <a:r>
              <a:rPr lang="en-GB" sz="2800" b="0" i="0" dirty="0">
                <a:effectLst/>
                <a:latin typeface="Poppins"/>
              </a:rPr>
              <a:t>with that of process of registration or Prior permission.</a:t>
            </a:r>
            <a:endParaRPr lang="en-IN" sz="2800" dirty="0"/>
          </a:p>
        </p:txBody>
      </p:sp>
      <p:sp>
        <p:nvSpPr>
          <p:cNvPr id="4" name="Footer Placeholder 3">
            <a:extLst>
              <a:ext uri="{FF2B5EF4-FFF2-40B4-BE49-F238E27FC236}">
                <a16:creationId xmlns:a16="http://schemas.microsoft.com/office/drawing/2014/main" id="{F26ADF40-5D4B-478F-A5C5-CD450C4D2CD2}"/>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67F59E4F-8ED8-45C7-81E7-F4645F6DABC1}"/>
              </a:ext>
            </a:extLst>
          </p:cNvPr>
          <p:cNvSpPr>
            <a:spLocks noGrp="1"/>
          </p:cNvSpPr>
          <p:nvPr>
            <p:ph type="sldNum" sz="quarter" idx="12"/>
          </p:nvPr>
        </p:nvSpPr>
        <p:spPr/>
        <p:txBody>
          <a:bodyPr/>
          <a:lstStyle/>
          <a:p>
            <a:fld id="{27CAFB24-C27C-4A95-A65A-B5BC303352B8}" type="slidenum">
              <a:rPr lang="en-US" smtClean="0"/>
              <a:pPr/>
              <a:t>59</a:t>
            </a:fld>
            <a:endParaRPr lang="en-US"/>
          </a:p>
        </p:txBody>
      </p:sp>
    </p:spTree>
    <p:extLst>
      <p:ext uri="{BB962C8B-B14F-4D97-AF65-F5344CB8AC3E}">
        <p14:creationId xmlns:p14="http://schemas.microsoft.com/office/powerpoint/2010/main" val="887387819"/>
      </p:ext>
    </p:extLst>
  </p:cSld>
  <p:clrMapOvr>
    <a:masterClrMapping/>
  </p:clrMapOvr>
  <p:transition>
    <p:sndAc>
      <p:stSnd>
        <p:snd r:embed="rId2" name="bell sound ppt.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33956" y="1142737"/>
            <a:ext cx="5568763" cy="414703"/>
          </a:xfrm>
          <a:prstGeom prst="rect">
            <a:avLst/>
          </a:prstGeom>
        </p:spPr>
        <p:txBody>
          <a:bodyPr vert="horz" wrap="square" lIns="0" tIns="14007" rIns="0" bIns="0" rtlCol="0" anchor="ctr">
            <a:spAutoFit/>
          </a:bodyPr>
          <a:lstStyle/>
          <a:p>
            <a:pPr marL="11206">
              <a:spcBef>
                <a:spcPts val="110"/>
              </a:spcBef>
            </a:pPr>
            <a:r>
              <a:rPr sz="2603" spc="-75" dirty="0"/>
              <a:t>Exclusion</a:t>
            </a:r>
            <a:r>
              <a:rPr sz="2603" spc="-66" dirty="0"/>
              <a:t> </a:t>
            </a:r>
            <a:r>
              <a:rPr sz="2603" spc="-22" dirty="0"/>
              <a:t>-</a:t>
            </a:r>
            <a:r>
              <a:rPr sz="2603" spc="-40" dirty="0"/>
              <a:t> </a:t>
            </a:r>
            <a:r>
              <a:rPr sz="2603" spc="-110" dirty="0"/>
              <a:t>Proviso</a:t>
            </a:r>
            <a:r>
              <a:rPr sz="2603" spc="-66" dirty="0"/>
              <a:t> </a:t>
            </a:r>
            <a:r>
              <a:rPr sz="2603" spc="-110" dirty="0"/>
              <a:t>to</a:t>
            </a:r>
            <a:r>
              <a:rPr sz="2603" spc="-35" dirty="0"/>
              <a:t> </a:t>
            </a:r>
            <a:r>
              <a:rPr sz="2603" spc="-49" dirty="0"/>
              <a:t>Section</a:t>
            </a:r>
            <a:r>
              <a:rPr sz="2603" spc="-66" dirty="0"/>
              <a:t> </a:t>
            </a:r>
            <a:r>
              <a:rPr sz="2603" spc="-190" dirty="0"/>
              <a:t>2(15)</a:t>
            </a:r>
            <a:endParaRPr sz="2603" dirty="0"/>
          </a:p>
        </p:txBody>
      </p:sp>
      <p:pic>
        <p:nvPicPr>
          <p:cNvPr id="4" name="object 4"/>
          <p:cNvPicPr/>
          <p:nvPr/>
        </p:nvPicPr>
        <p:blipFill>
          <a:blip r:embed="rId3" cstate="print"/>
          <a:stretch>
            <a:fillRect/>
          </a:stretch>
        </p:blipFill>
        <p:spPr>
          <a:xfrm>
            <a:off x="3814931" y="2093706"/>
            <a:ext cx="4749500" cy="2667000"/>
          </a:xfrm>
          <a:prstGeom prst="rect">
            <a:avLst/>
          </a:prstGeom>
        </p:spPr>
      </p:pic>
      <p:sp>
        <p:nvSpPr>
          <p:cNvPr id="5" name="object 5"/>
          <p:cNvSpPr txBox="1"/>
          <p:nvPr/>
        </p:nvSpPr>
        <p:spPr>
          <a:xfrm>
            <a:off x="6463474" y="2449577"/>
            <a:ext cx="1553135" cy="1903794"/>
          </a:xfrm>
          <a:prstGeom prst="rect">
            <a:avLst/>
          </a:prstGeom>
        </p:spPr>
        <p:txBody>
          <a:bodyPr vert="horz" wrap="square" lIns="0" tIns="34738" rIns="0" bIns="0" rtlCol="0">
            <a:spAutoFit/>
          </a:bodyPr>
          <a:lstStyle/>
          <a:p>
            <a:pPr marL="87411" marR="85730" algn="ctr">
              <a:lnSpc>
                <a:spcPct val="90800"/>
              </a:lnSpc>
              <a:spcBef>
                <a:spcPts val="274"/>
              </a:spcBef>
            </a:pPr>
            <a:r>
              <a:rPr sz="1588" spc="44" dirty="0">
                <a:solidFill>
                  <a:srgbClr val="364B80"/>
                </a:solidFill>
                <a:latin typeface="Verdana"/>
                <a:cs typeface="Verdana"/>
              </a:rPr>
              <a:t>aggregate </a:t>
            </a:r>
            <a:r>
              <a:rPr sz="1588" spc="49" dirty="0">
                <a:solidFill>
                  <a:srgbClr val="364B80"/>
                </a:solidFill>
                <a:latin typeface="Verdana"/>
                <a:cs typeface="Verdana"/>
              </a:rPr>
              <a:t> </a:t>
            </a:r>
            <a:r>
              <a:rPr sz="1588" spc="-202" dirty="0">
                <a:solidFill>
                  <a:srgbClr val="364B80"/>
                </a:solidFill>
                <a:latin typeface="Verdana"/>
                <a:cs typeface="Verdana"/>
              </a:rPr>
              <a:t>r</a:t>
            </a:r>
            <a:r>
              <a:rPr sz="1588" spc="93" dirty="0">
                <a:solidFill>
                  <a:srgbClr val="364B80"/>
                </a:solidFill>
                <a:latin typeface="Verdana"/>
                <a:cs typeface="Verdana"/>
              </a:rPr>
              <a:t>e</a:t>
            </a:r>
            <a:r>
              <a:rPr sz="1588" spc="207" dirty="0">
                <a:solidFill>
                  <a:srgbClr val="364B80"/>
                </a:solidFill>
                <a:latin typeface="Verdana"/>
                <a:cs typeface="Verdana"/>
              </a:rPr>
              <a:t>c</a:t>
            </a:r>
            <a:r>
              <a:rPr sz="1588" spc="93" dirty="0">
                <a:solidFill>
                  <a:srgbClr val="364B80"/>
                </a:solidFill>
                <a:latin typeface="Verdana"/>
                <a:cs typeface="Verdana"/>
              </a:rPr>
              <a:t>e</a:t>
            </a:r>
            <a:r>
              <a:rPr sz="1588" spc="-124" dirty="0">
                <a:solidFill>
                  <a:srgbClr val="364B80"/>
                </a:solidFill>
                <a:latin typeface="Verdana"/>
                <a:cs typeface="Verdana"/>
              </a:rPr>
              <a:t>i</a:t>
            </a:r>
            <a:r>
              <a:rPr sz="1588" spc="93" dirty="0">
                <a:solidFill>
                  <a:srgbClr val="364B80"/>
                </a:solidFill>
                <a:latin typeface="Verdana"/>
                <a:cs typeface="Verdana"/>
              </a:rPr>
              <a:t>p</a:t>
            </a:r>
            <a:r>
              <a:rPr sz="1588" spc="-71" dirty="0">
                <a:solidFill>
                  <a:srgbClr val="364B80"/>
                </a:solidFill>
                <a:latin typeface="Verdana"/>
                <a:cs typeface="Verdana"/>
              </a:rPr>
              <a:t>t</a:t>
            </a:r>
            <a:r>
              <a:rPr sz="1588" spc="-207" dirty="0">
                <a:solidFill>
                  <a:srgbClr val="364B80"/>
                </a:solidFill>
                <a:latin typeface="Verdana"/>
                <a:cs typeface="Verdana"/>
              </a:rPr>
              <a:t>s</a:t>
            </a:r>
            <a:r>
              <a:rPr sz="1588" spc="-128" dirty="0">
                <a:solidFill>
                  <a:srgbClr val="364B80"/>
                </a:solidFill>
                <a:latin typeface="Verdana"/>
                <a:cs typeface="Verdana"/>
              </a:rPr>
              <a:t> </a:t>
            </a:r>
            <a:r>
              <a:rPr sz="1588" spc="-66" dirty="0">
                <a:solidFill>
                  <a:srgbClr val="364B80"/>
                </a:solidFill>
                <a:latin typeface="Verdana"/>
                <a:cs typeface="Verdana"/>
              </a:rPr>
              <a:t>f</a:t>
            </a:r>
            <a:r>
              <a:rPr sz="1588" spc="-202" dirty="0">
                <a:solidFill>
                  <a:srgbClr val="364B80"/>
                </a:solidFill>
                <a:latin typeface="Verdana"/>
                <a:cs typeface="Verdana"/>
              </a:rPr>
              <a:t>r</a:t>
            </a:r>
            <a:r>
              <a:rPr sz="1588" spc="71" dirty="0">
                <a:solidFill>
                  <a:srgbClr val="364B80"/>
                </a:solidFill>
                <a:latin typeface="Verdana"/>
                <a:cs typeface="Verdana"/>
              </a:rPr>
              <a:t>o</a:t>
            </a:r>
            <a:r>
              <a:rPr sz="1588" spc="-26" dirty="0">
                <a:solidFill>
                  <a:srgbClr val="364B80"/>
                </a:solidFill>
                <a:latin typeface="Verdana"/>
                <a:cs typeface="Verdana"/>
              </a:rPr>
              <a:t>m  </a:t>
            </a:r>
            <a:r>
              <a:rPr sz="1588" spc="-207" dirty="0">
                <a:solidFill>
                  <a:srgbClr val="364B80"/>
                </a:solidFill>
                <a:latin typeface="Verdana"/>
                <a:cs typeface="Verdana"/>
              </a:rPr>
              <a:t>s</a:t>
            </a:r>
            <a:r>
              <a:rPr sz="1588" spc="-35" dirty="0">
                <a:solidFill>
                  <a:srgbClr val="364B80"/>
                </a:solidFill>
                <a:latin typeface="Verdana"/>
                <a:cs typeface="Verdana"/>
              </a:rPr>
              <a:t>u</a:t>
            </a:r>
            <a:r>
              <a:rPr sz="1588" spc="207" dirty="0">
                <a:solidFill>
                  <a:srgbClr val="364B80"/>
                </a:solidFill>
                <a:latin typeface="Verdana"/>
                <a:cs typeface="Verdana"/>
              </a:rPr>
              <a:t>c</a:t>
            </a:r>
            <a:r>
              <a:rPr sz="1588" spc="-31" dirty="0">
                <a:solidFill>
                  <a:srgbClr val="364B80"/>
                </a:solidFill>
                <a:latin typeface="Verdana"/>
                <a:cs typeface="Verdana"/>
              </a:rPr>
              <a:t>h</a:t>
            </a:r>
            <a:r>
              <a:rPr sz="1588" spc="-128" dirty="0">
                <a:solidFill>
                  <a:srgbClr val="364B80"/>
                </a:solidFill>
                <a:latin typeface="Verdana"/>
                <a:cs typeface="Verdana"/>
              </a:rPr>
              <a:t> </a:t>
            </a:r>
            <a:r>
              <a:rPr sz="1588" spc="128" dirty="0">
                <a:solidFill>
                  <a:srgbClr val="364B80"/>
                </a:solidFill>
                <a:latin typeface="Verdana"/>
                <a:cs typeface="Verdana"/>
              </a:rPr>
              <a:t>a</a:t>
            </a:r>
            <a:r>
              <a:rPr sz="1588" spc="207" dirty="0">
                <a:solidFill>
                  <a:srgbClr val="364B80"/>
                </a:solidFill>
                <a:latin typeface="Verdana"/>
                <a:cs typeface="Verdana"/>
              </a:rPr>
              <a:t>c</a:t>
            </a:r>
            <a:r>
              <a:rPr sz="1588" spc="-71" dirty="0">
                <a:solidFill>
                  <a:srgbClr val="364B80"/>
                </a:solidFill>
                <a:latin typeface="Verdana"/>
                <a:cs typeface="Verdana"/>
              </a:rPr>
              <a:t>t</a:t>
            </a:r>
            <a:r>
              <a:rPr sz="1588" spc="-124" dirty="0">
                <a:solidFill>
                  <a:srgbClr val="364B80"/>
                </a:solidFill>
                <a:latin typeface="Verdana"/>
                <a:cs typeface="Verdana"/>
              </a:rPr>
              <a:t>i</a:t>
            </a:r>
            <a:r>
              <a:rPr sz="1588" spc="-49" dirty="0">
                <a:solidFill>
                  <a:srgbClr val="364B80"/>
                </a:solidFill>
                <a:latin typeface="Verdana"/>
                <a:cs typeface="Verdana"/>
              </a:rPr>
              <a:t>v</a:t>
            </a:r>
            <a:r>
              <a:rPr sz="1588" spc="-106" dirty="0">
                <a:solidFill>
                  <a:srgbClr val="364B80"/>
                </a:solidFill>
                <a:latin typeface="Verdana"/>
                <a:cs typeface="Verdana"/>
              </a:rPr>
              <a:t>i</a:t>
            </a:r>
            <a:r>
              <a:rPr sz="1588" spc="-88" dirty="0">
                <a:solidFill>
                  <a:srgbClr val="364B80"/>
                </a:solidFill>
                <a:latin typeface="Verdana"/>
                <a:cs typeface="Verdana"/>
              </a:rPr>
              <a:t>t</a:t>
            </a:r>
            <a:r>
              <a:rPr sz="1588" spc="-124" dirty="0">
                <a:solidFill>
                  <a:srgbClr val="364B80"/>
                </a:solidFill>
                <a:latin typeface="Verdana"/>
                <a:cs typeface="Verdana"/>
              </a:rPr>
              <a:t>i</a:t>
            </a:r>
            <a:r>
              <a:rPr sz="1588" spc="93" dirty="0">
                <a:solidFill>
                  <a:srgbClr val="364B80"/>
                </a:solidFill>
                <a:latin typeface="Verdana"/>
                <a:cs typeface="Verdana"/>
              </a:rPr>
              <a:t>e</a:t>
            </a:r>
            <a:r>
              <a:rPr sz="1588" spc="-207" dirty="0">
                <a:solidFill>
                  <a:srgbClr val="364B80"/>
                </a:solidFill>
                <a:latin typeface="Verdana"/>
                <a:cs typeface="Verdana"/>
              </a:rPr>
              <a:t>s</a:t>
            </a:r>
            <a:endParaRPr sz="1588">
              <a:latin typeface="Verdana"/>
              <a:cs typeface="Verdana"/>
            </a:endParaRPr>
          </a:p>
          <a:p>
            <a:pPr marL="11206" marR="4483" indent="54912" algn="ctr">
              <a:lnSpc>
                <a:spcPct val="90800"/>
              </a:lnSpc>
              <a:spcBef>
                <a:spcPts val="662"/>
              </a:spcBef>
            </a:pPr>
            <a:r>
              <a:rPr sz="1588" spc="93" dirty="0">
                <a:solidFill>
                  <a:srgbClr val="364B80"/>
                </a:solidFill>
                <a:latin typeface="Verdana"/>
                <a:cs typeface="Verdana"/>
              </a:rPr>
              <a:t>d</a:t>
            </a:r>
            <a:r>
              <a:rPr sz="1588" spc="79" dirty="0">
                <a:solidFill>
                  <a:srgbClr val="364B80"/>
                </a:solidFill>
                <a:latin typeface="Verdana"/>
                <a:cs typeface="Verdana"/>
              </a:rPr>
              <a:t>o</a:t>
            </a:r>
            <a:r>
              <a:rPr sz="1588" spc="-106" dirty="0">
                <a:solidFill>
                  <a:srgbClr val="364B80"/>
                </a:solidFill>
                <a:latin typeface="Verdana"/>
                <a:cs typeface="Verdana"/>
              </a:rPr>
              <a:t> </a:t>
            </a:r>
            <a:r>
              <a:rPr sz="1588" spc="-31" dirty="0">
                <a:solidFill>
                  <a:srgbClr val="364B80"/>
                </a:solidFill>
                <a:latin typeface="Verdana"/>
                <a:cs typeface="Verdana"/>
              </a:rPr>
              <a:t>n</a:t>
            </a:r>
            <a:r>
              <a:rPr sz="1588" spc="84" dirty="0">
                <a:solidFill>
                  <a:srgbClr val="364B80"/>
                </a:solidFill>
                <a:latin typeface="Verdana"/>
                <a:cs typeface="Verdana"/>
              </a:rPr>
              <a:t>o</a:t>
            </a:r>
            <a:r>
              <a:rPr sz="1588" spc="-88" dirty="0">
                <a:solidFill>
                  <a:srgbClr val="364B80"/>
                </a:solidFill>
                <a:latin typeface="Verdana"/>
                <a:cs typeface="Verdana"/>
              </a:rPr>
              <a:t>t</a:t>
            </a:r>
            <a:r>
              <a:rPr sz="1588" spc="-128" dirty="0">
                <a:solidFill>
                  <a:srgbClr val="364B80"/>
                </a:solidFill>
                <a:latin typeface="Verdana"/>
                <a:cs typeface="Verdana"/>
              </a:rPr>
              <a:t> </a:t>
            </a:r>
            <a:r>
              <a:rPr sz="1588" spc="93" dirty="0">
                <a:solidFill>
                  <a:srgbClr val="364B80"/>
                </a:solidFill>
                <a:latin typeface="Verdana"/>
                <a:cs typeface="Verdana"/>
              </a:rPr>
              <a:t>e</a:t>
            </a:r>
            <a:r>
              <a:rPr sz="1588" spc="-176" dirty="0">
                <a:solidFill>
                  <a:srgbClr val="364B80"/>
                </a:solidFill>
                <a:latin typeface="Verdana"/>
                <a:cs typeface="Verdana"/>
              </a:rPr>
              <a:t>x</a:t>
            </a:r>
            <a:r>
              <a:rPr sz="1588" spc="207" dirty="0">
                <a:solidFill>
                  <a:srgbClr val="364B80"/>
                </a:solidFill>
                <a:latin typeface="Verdana"/>
                <a:cs typeface="Verdana"/>
              </a:rPr>
              <a:t>c</a:t>
            </a:r>
            <a:r>
              <a:rPr sz="1588" spc="93" dirty="0">
                <a:solidFill>
                  <a:srgbClr val="364B80"/>
                </a:solidFill>
                <a:latin typeface="Verdana"/>
                <a:cs typeface="Verdana"/>
              </a:rPr>
              <a:t>ee</a:t>
            </a:r>
            <a:r>
              <a:rPr sz="1588" spc="75" dirty="0">
                <a:solidFill>
                  <a:srgbClr val="364B80"/>
                </a:solidFill>
                <a:latin typeface="Verdana"/>
                <a:cs typeface="Verdana"/>
              </a:rPr>
              <a:t>d  </a:t>
            </a:r>
            <a:r>
              <a:rPr sz="1588" spc="-119" dirty="0">
                <a:solidFill>
                  <a:srgbClr val="364B80"/>
                </a:solidFill>
                <a:latin typeface="Verdana"/>
                <a:cs typeface="Verdana"/>
              </a:rPr>
              <a:t>2</a:t>
            </a:r>
            <a:r>
              <a:rPr sz="1588" spc="-137" dirty="0">
                <a:solidFill>
                  <a:srgbClr val="364B80"/>
                </a:solidFill>
                <a:latin typeface="Verdana"/>
                <a:cs typeface="Verdana"/>
              </a:rPr>
              <a:t>0</a:t>
            </a:r>
            <a:r>
              <a:rPr sz="1588" spc="-472" dirty="0">
                <a:solidFill>
                  <a:srgbClr val="364B80"/>
                </a:solidFill>
                <a:latin typeface="Verdana"/>
                <a:cs typeface="Verdana"/>
              </a:rPr>
              <a:t>%</a:t>
            </a:r>
            <a:r>
              <a:rPr sz="1588" spc="-106" dirty="0">
                <a:solidFill>
                  <a:srgbClr val="364B80"/>
                </a:solidFill>
                <a:latin typeface="Verdana"/>
                <a:cs typeface="Verdana"/>
              </a:rPr>
              <a:t> </a:t>
            </a:r>
            <a:r>
              <a:rPr sz="1588" spc="71" dirty="0">
                <a:solidFill>
                  <a:srgbClr val="364B80"/>
                </a:solidFill>
                <a:latin typeface="Verdana"/>
                <a:cs typeface="Verdana"/>
              </a:rPr>
              <a:t>o</a:t>
            </a:r>
            <a:r>
              <a:rPr sz="1588" spc="-57" dirty="0">
                <a:solidFill>
                  <a:srgbClr val="364B80"/>
                </a:solidFill>
                <a:latin typeface="Verdana"/>
                <a:cs typeface="Verdana"/>
              </a:rPr>
              <a:t>f</a:t>
            </a:r>
            <a:r>
              <a:rPr sz="1588" spc="-101" dirty="0">
                <a:solidFill>
                  <a:srgbClr val="364B80"/>
                </a:solidFill>
                <a:latin typeface="Verdana"/>
                <a:cs typeface="Verdana"/>
              </a:rPr>
              <a:t> </a:t>
            </a:r>
            <a:r>
              <a:rPr sz="1588" spc="-88" dirty="0">
                <a:solidFill>
                  <a:srgbClr val="364B80"/>
                </a:solidFill>
                <a:latin typeface="Verdana"/>
                <a:cs typeface="Verdana"/>
              </a:rPr>
              <a:t>t</a:t>
            </a:r>
            <a:r>
              <a:rPr sz="1588" spc="-31" dirty="0">
                <a:solidFill>
                  <a:srgbClr val="364B80"/>
                </a:solidFill>
                <a:latin typeface="Verdana"/>
                <a:cs typeface="Verdana"/>
              </a:rPr>
              <a:t>h</a:t>
            </a:r>
            <a:r>
              <a:rPr sz="1588" spc="93" dirty="0">
                <a:solidFill>
                  <a:srgbClr val="364B80"/>
                </a:solidFill>
                <a:latin typeface="Verdana"/>
                <a:cs typeface="Verdana"/>
              </a:rPr>
              <a:t>e</a:t>
            </a:r>
            <a:r>
              <a:rPr sz="1588" spc="-128" dirty="0">
                <a:solidFill>
                  <a:srgbClr val="364B80"/>
                </a:solidFill>
                <a:latin typeface="Verdana"/>
                <a:cs typeface="Verdana"/>
              </a:rPr>
              <a:t> </a:t>
            </a:r>
            <a:r>
              <a:rPr sz="1588" spc="-71" dirty="0">
                <a:solidFill>
                  <a:srgbClr val="364B80"/>
                </a:solidFill>
                <a:latin typeface="Verdana"/>
                <a:cs typeface="Verdana"/>
              </a:rPr>
              <a:t>t</a:t>
            </a:r>
            <a:r>
              <a:rPr sz="1588" spc="71" dirty="0">
                <a:solidFill>
                  <a:srgbClr val="364B80"/>
                </a:solidFill>
                <a:latin typeface="Verdana"/>
                <a:cs typeface="Verdana"/>
              </a:rPr>
              <a:t>o</a:t>
            </a:r>
            <a:r>
              <a:rPr sz="1588" spc="-71" dirty="0">
                <a:solidFill>
                  <a:srgbClr val="364B80"/>
                </a:solidFill>
                <a:latin typeface="Verdana"/>
                <a:cs typeface="Verdana"/>
              </a:rPr>
              <a:t>t</a:t>
            </a:r>
            <a:r>
              <a:rPr sz="1588" spc="128" dirty="0">
                <a:solidFill>
                  <a:srgbClr val="364B80"/>
                </a:solidFill>
                <a:latin typeface="Verdana"/>
                <a:cs typeface="Verdana"/>
              </a:rPr>
              <a:t>a</a:t>
            </a:r>
            <a:r>
              <a:rPr sz="1588" spc="-141" dirty="0">
                <a:solidFill>
                  <a:srgbClr val="364B80"/>
                </a:solidFill>
                <a:latin typeface="Verdana"/>
                <a:cs typeface="Verdana"/>
              </a:rPr>
              <a:t>l  </a:t>
            </a:r>
            <a:r>
              <a:rPr sz="1588" spc="-202" dirty="0">
                <a:solidFill>
                  <a:srgbClr val="364B80"/>
                </a:solidFill>
                <a:latin typeface="Verdana"/>
                <a:cs typeface="Verdana"/>
              </a:rPr>
              <a:t>r</a:t>
            </a:r>
            <a:r>
              <a:rPr sz="1588" spc="93" dirty="0">
                <a:solidFill>
                  <a:srgbClr val="364B80"/>
                </a:solidFill>
                <a:latin typeface="Verdana"/>
                <a:cs typeface="Verdana"/>
              </a:rPr>
              <a:t>e</a:t>
            </a:r>
            <a:r>
              <a:rPr sz="1588" spc="207" dirty="0">
                <a:solidFill>
                  <a:srgbClr val="364B80"/>
                </a:solidFill>
                <a:latin typeface="Verdana"/>
                <a:cs typeface="Verdana"/>
              </a:rPr>
              <a:t>c</a:t>
            </a:r>
            <a:r>
              <a:rPr sz="1588" spc="93" dirty="0">
                <a:solidFill>
                  <a:srgbClr val="364B80"/>
                </a:solidFill>
                <a:latin typeface="Verdana"/>
                <a:cs typeface="Verdana"/>
              </a:rPr>
              <a:t>e</a:t>
            </a:r>
            <a:r>
              <a:rPr sz="1588" spc="-124" dirty="0">
                <a:solidFill>
                  <a:srgbClr val="364B80"/>
                </a:solidFill>
                <a:latin typeface="Verdana"/>
                <a:cs typeface="Verdana"/>
              </a:rPr>
              <a:t>i</a:t>
            </a:r>
            <a:r>
              <a:rPr sz="1588" spc="93" dirty="0">
                <a:solidFill>
                  <a:srgbClr val="364B80"/>
                </a:solidFill>
                <a:latin typeface="Verdana"/>
                <a:cs typeface="Verdana"/>
              </a:rPr>
              <a:t>p</a:t>
            </a:r>
            <a:r>
              <a:rPr sz="1588" spc="-71" dirty="0">
                <a:solidFill>
                  <a:srgbClr val="364B80"/>
                </a:solidFill>
                <a:latin typeface="Verdana"/>
                <a:cs typeface="Verdana"/>
              </a:rPr>
              <a:t>t</a:t>
            </a:r>
            <a:r>
              <a:rPr sz="1588" spc="-207" dirty="0">
                <a:solidFill>
                  <a:srgbClr val="364B80"/>
                </a:solidFill>
                <a:latin typeface="Verdana"/>
                <a:cs typeface="Verdana"/>
              </a:rPr>
              <a:t>s</a:t>
            </a:r>
            <a:r>
              <a:rPr sz="1588" spc="-137" dirty="0">
                <a:solidFill>
                  <a:srgbClr val="364B80"/>
                </a:solidFill>
                <a:latin typeface="Verdana"/>
                <a:cs typeface="Verdana"/>
              </a:rPr>
              <a:t>,</a:t>
            </a:r>
            <a:r>
              <a:rPr sz="1588" spc="-124" dirty="0">
                <a:solidFill>
                  <a:srgbClr val="364B80"/>
                </a:solidFill>
                <a:latin typeface="Verdana"/>
                <a:cs typeface="Verdana"/>
              </a:rPr>
              <a:t> </a:t>
            </a:r>
            <a:r>
              <a:rPr sz="1588" spc="71" dirty="0">
                <a:solidFill>
                  <a:srgbClr val="364B80"/>
                </a:solidFill>
                <a:latin typeface="Verdana"/>
                <a:cs typeface="Verdana"/>
              </a:rPr>
              <a:t>o</a:t>
            </a:r>
            <a:r>
              <a:rPr sz="1588" spc="-57" dirty="0">
                <a:solidFill>
                  <a:srgbClr val="364B80"/>
                </a:solidFill>
                <a:latin typeface="Verdana"/>
                <a:cs typeface="Verdana"/>
              </a:rPr>
              <a:t>f</a:t>
            </a:r>
            <a:r>
              <a:rPr sz="1588" spc="-119" dirty="0">
                <a:solidFill>
                  <a:srgbClr val="364B80"/>
                </a:solidFill>
                <a:latin typeface="Verdana"/>
                <a:cs typeface="Verdana"/>
              </a:rPr>
              <a:t> </a:t>
            </a:r>
            <a:r>
              <a:rPr sz="1588" spc="-71" dirty="0">
                <a:solidFill>
                  <a:srgbClr val="364B80"/>
                </a:solidFill>
                <a:latin typeface="Verdana"/>
                <a:cs typeface="Verdana"/>
              </a:rPr>
              <a:t>t</a:t>
            </a:r>
            <a:r>
              <a:rPr sz="1588" spc="-31" dirty="0">
                <a:solidFill>
                  <a:srgbClr val="364B80"/>
                </a:solidFill>
                <a:latin typeface="Verdana"/>
                <a:cs typeface="Verdana"/>
              </a:rPr>
              <a:t>h</a:t>
            </a:r>
            <a:r>
              <a:rPr sz="1588" spc="66" dirty="0">
                <a:solidFill>
                  <a:srgbClr val="364B80"/>
                </a:solidFill>
                <a:latin typeface="Verdana"/>
                <a:cs typeface="Verdana"/>
              </a:rPr>
              <a:t>e  </a:t>
            </a:r>
            <a:r>
              <a:rPr sz="1588" spc="-88" dirty="0">
                <a:solidFill>
                  <a:srgbClr val="364B80"/>
                </a:solidFill>
                <a:latin typeface="Verdana"/>
                <a:cs typeface="Verdana"/>
              </a:rPr>
              <a:t>t</a:t>
            </a:r>
            <a:r>
              <a:rPr sz="1588" spc="-202" dirty="0">
                <a:solidFill>
                  <a:srgbClr val="364B80"/>
                </a:solidFill>
                <a:latin typeface="Verdana"/>
                <a:cs typeface="Verdana"/>
              </a:rPr>
              <a:t>r</a:t>
            </a:r>
            <a:r>
              <a:rPr sz="1588" spc="-35" dirty="0">
                <a:solidFill>
                  <a:srgbClr val="364B80"/>
                </a:solidFill>
                <a:latin typeface="Verdana"/>
                <a:cs typeface="Verdana"/>
              </a:rPr>
              <a:t>u</a:t>
            </a:r>
            <a:r>
              <a:rPr sz="1588" spc="-207" dirty="0">
                <a:solidFill>
                  <a:srgbClr val="364B80"/>
                </a:solidFill>
                <a:latin typeface="Verdana"/>
                <a:cs typeface="Verdana"/>
              </a:rPr>
              <a:t>s</a:t>
            </a:r>
            <a:r>
              <a:rPr sz="1588" spc="-88" dirty="0">
                <a:solidFill>
                  <a:srgbClr val="364B80"/>
                </a:solidFill>
                <a:latin typeface="Verdana"/>
                <a:cs typeface="Verdana"/>
              </a:rPr>
              <a:t>t</a:t>
            </a:r>
            <a:r>
              <a:rPr sz="1588" spc="-110" dirty="0">
                <a:solidFill>
                  <a:srgbClr val="364B80"/>
                </a:solidFill>
                <a:latin typeface="Verdana"/>
                <a:cs typeface="Verdana"/>
              </a:rPr>
              <a:t> </a:t>
            </a:r>
            <a:r>
              <a:rPr sz="1588" spc="71" dirty="0">
                <a:solidFill>
                  <a:srgbClr val="364B80"/>
                </a:solidFill>
                <a:latin typeface="Verdana"/>
                <a:cs typeface="Verdana"/>
              </a:rPr>
              <a:t>o</a:t>
            </a:r>
            <a:r>
              <a:rPr sz="1588" spc="-57" dirty="0">
                <a:solidFill>
                  <a:srgbClr val="364B80"/>
                </a:solidFill>
                <a:latin typeface="Verdana"/>
                <a:cs typeface="Verdana"/>
              </a:rPr>
              <a:t>f</a:t>
            </a:r>
            <a:r>
              <a:rPr sz="1588" spc="-119" dirty="0">
                <a:solidFill>
                  <a:srgbClr val="364B80"/>
                </a:solidFill>
                <a:latin typeface="Verdana"/>
                <a:cs typeface="Verdana"/>
              </a:rPr>
              <a:t> </a:t>
            </a:r>
            <a:r>
              <a:rPr sz="1588" spc="-71" dirty="0">
                <a:solidFill>
                  <a:srgbClr val="364B80"/>
                </a:solidFill>
                <a:latin typeface="Verdana"/>
                <a:cs typeface="Verdana"/>
              </a:rPr>
              <a:t>t</a:t>
            </a:r>
            <a:r>
              <a:rPr sz="1588" spc="-31" dirty="0">
                <a:solidFill>
                  <a:srgbClr val="364B80"/>
                </a:solidFill>
                <a:latin typeface="Verdana"/>
                <a:cs typeface="Verdana"/>
              </a:rPr>
              <a:t>h</a:t>
            </a:r>
            <a:r>
              <a:rPr sz="1588" spc="128" dirty="0">
                <a:solidFill>
                  <a:srgbClr val="364B80"/>
                </a:solidFill>
                <a:latin typeface="Verdana"/>
                <a:cs typeface="Verdana"/>
              </a:rPr>
              <a:t>a</a:t>
            </a:r>
            <a:r>
              <a:rPr sz="1588" spc="-79" dirty="0">
                <a:solidFill>
                  <a:srgbClr val="364B80"/>
                </a:solidFill>
                <a:latin typeface="Verdana"/>
                <a:cs typeface="Verdana"/>
              </a:rPr>
              <a:t>t  </a:t>
            </a:r>
            <a:r>
              <a:rPr sz="1588" spc="93" dirty="0">
                <a:solidFill>
                  <a:srgbClr val="364B80"/>
                </a:solidFill>
                <a:latin typeface="Verdana"/>
                <a:cs typeface="Verdana"/>
              </a:rPr>
              <a:t>p</a:t>
            </a:r>
            <a:r>
              <a:rPr sz="1588" spc="-202" dirty="0">
                <a:solidFill>
                  <a:srgbClr val="364B80"/>
                </a:solidFill>
                <a:latin typeface="Verdana"/>
                <a:cs typeface="Verdana"/>
              </a:rPr>
              <a:t>r</a:t>
            </a:r>
            <a:r>
              <a:rPr sz="1588" spc="93" dirty="0">
                <a:solidFill>
                  <a:srgbClr val="364B80"/>
                </a:solidFill>
                <a:latin typeface="Verdana"/>
                <a:cs typeface="Verdana"/>
              </a:rPr>
              <a:t>e</a:t>
            </a:r>
            <a:r>
              <a:rPr sz="1588" spc="-49" dirty="0">
                <a:solidFill>
                  <a:srgbClr val="364B80"/>
                </a:solidFill>
                <a:latin typeface="Verdana"/>
                <a:cs typeface="Verdana"/>
              </a:rPr>
              <a:t>v</a:t>
            </a:r>
            <a:r>
              <a:rPr sz="1588" spc="-106" dirty="0">
                <a:solidFill>
                  <a:srgbClr val="364B80"/>
                </a:solidFill>
                <a:latin typeface="Verdana"/>
                <a:cs typeface="Verdana"/>
              </a:rPr>
              <a:t>i</a:t>
            </a:r>
            <a:r>
              <a:rPr sz="1588" spc="71" dirty="0">
                <a:solidFill>
                  <a:srgbClr val="364B80"/>
                </a:solidFill>
                <a:latin typeface="Verdana"/>
                <a:cs typeface="Verdana"/>
              </a:rPr>
              <a:t>o</a:t>
            </a:r>
            <a:r>
              <a:rPr sz="1588" spc="-35" dirty="0">
                <a:solidFill>
                  <a:srgbClr val="364B80"/>
                </a:solidFill>
                <a:latin typeface="Verdana"/>
                <a:cs typeface="Verdana"/>
              </a:rPr>
              <a:t>u</a:t>
            </a:r>
            <a:r>
              <a:rPr sz="1588" spc="-207" dirty="0">
                <a:solidFill>
                  <a:srgbClr val="364B80"/>
                </a:solidFill>
                <a:latin typeface="Verdana"/>
                <a:cs typeface="Verdana"/>
              </a:rPr>
              <a:t>s</a:t>
            </a:r>
            <a:r>
              <a:rPr sz="1588" spc="-128" dirty="0">
                <a:solidFill>
                  <a:srgbClr val="364B80"/>
                </a:solidFill>
                <a:latin typeface="Verdana"/>
                <a:cs typeface="Verdana"/>
              </a:rPr>
              <a:t> </a:t>
            </a:r>
            <a:r>
              <a:rPr sz="1588" spc="-97" dirty="0">
                <a:solidFill>
                  <a:srgbClr val="364B80"/>
                </a:solidFill>
                <a:latin typeface="Verdana"/>
                <a:cs typeface="Verdana"/>
              </a:rPr>
              <a:t>y</a:t>
            </a:r>
            <a:r>
              <a:rPr sz="1588" spc="93" dirty="0">
                <a:solidFill>
                  <a:srgbClr val="364B80"/>
                </a:solidFill>
                <a:latin typeface="Verdana"/>
                <a:cs typeface="Verdana"/>
              </a:rPr>
              <a:t>e</a:t>
            </a:r>
            <a:r>
              <a:rPr sz="1588" spc="128" dirty="0">
                <a:solidFill>
                  <a:srgbClr val="364B80"/>
                </a:solidFill>
                <a:latin typeface="Verdana"/>
                <a:cs typeface="Verdana"/>
              </a:rPr>
              <a:t>a</a:t>
            </a:r>
            <a:r>
              <a:rPr sz="1588" spc="-199" dirty="0">
                <a:solidFill>
                  <a:srgbClr val="364B80"/>
                </a:solidFill>
                <a:latin typeface="Verdana"/>
                <a:cs typeface="Verdana"/>
              </a:rPr>
              <a:t>r</a:t>
            </a:r>
            <a:endParaRPr sz="1588">
              <a:latin typeface="Verdana"/>
              <a:cs typeface="Verdana"/>
            </a:endParaRPr>
          </a:p>
        </p:txBody>
      </p:sp>
      <p:sp>
        <p:nvSpPr>
          <p:cNvPr id="6" name="object 6"/>
          <p:cNvSpPr txBox="1"/>
          <p:nvPr/>
        </p:nvSpPr>
        <p:spPr>
          <a:xfrm>
            <a:off x="4520516" y="3166343"/>
            <a:ext cx="302559" cy="459451"/>
          </a:xfrm>
          <a:prstGeom prst="rect">
            <a:avLst/>
          </a:prstGeom>
        </p:spPr>
        <p:txBody>
          <a:bodyPr vert="horz" wrap="square" lIns="0" tIns="11206" rIns="0" bIns="0" rtlCol="0">
            <a:spAutoFit/>
          </a:bodyPr>
          <a:lstStyle/>
          <a:p>
            <a:pPr marL="11206">
              <a:spcBef>
                <a:spcPts val="88"/>
              </a:spcBef>
            </a:pPr>
            <a:r>
              <a:rPr sz="2912" spc="84" dirty="0">
                <a:solidFill>
                  <a:srgbClr val="364B80"/>
                </a:solidFill>
                <a:latin typeface="Verdana"/>
                <a:cs typeface="Verdana"/>
              </a:rPr>
              <a:t>&amp;</a:t>
            </a:r>
            <a:endParaRPr sz="2912">
              <a:latin typeface="Verdana"/>
              <a:cs typeface="Verdana"/>
            </a:endParaRPr>
          </a:p>
        </p:txBody>
      </p:sp>
      <p:pic>
        <p:nvPicPr>
          <p:cNvPr id="7" name="object 7"/>
          <p:cNvPicPr/>
          <p:nvPr/>
        </p:nvPicPr>
        <p:blipFill>
          <a:blip r:embed="rId4" cstate="print"/>
          <a:stretch>
            <a:fillRect/>
          </a:stretch>
        </p:blipFill>
        <p:spPr>
          <a:xfrm>
            <a:off x="510987" y="2072191"/>
            <a:ext cx="3274359" cy="2711824"/>
          </a:xfrm>
          <a:prstGeom prst="rect">
            <a:avLst/>
          </a:prstGeom>
        </p:spPr>
      </p:pic>
      <p:sp>
        <p:nvSpPr>
          <p:cNvPr id="8" name="object 8"/>
          <p:cNvSpPr txBox="1"/>
          <p:nvPr/>
        </p:nvSpPr>
        <p:spPr>
          <a:xfrm>
            <a:off x="965007" y="2358165"/>
            <a:ext cx="1771090" cy="2126163"/>
          </a:xfrm>
          <a:prstGeom prst="rect">
            <a:avLst/>
          </a:prstGeom>
        </p:spPr>
        <p:txBody>
          <a:bodyPr vert="horz" wrap="square" lIns="0" tIns="34738" rIns="0" bIns="0" rtlCol="0">
            <a:spAutoFit/>
          </a:bodyPr>
          <a:lstStyle/>
          <a:p>
            <a:pPr marL="11206" marR="4483" indent="-1681" algn="ctr">
              <a:lnSpc>
                <a:spcPct val="90800"/>
              </a:lnSpc>
              <a:spcBef>
                <a:spcPts val="274"/>
              </a:spcBef>
            </a:pPr>
            <a:r>
              <a:rPr sz="1588" spc="-207" dirty="0">
                <a:solidFill>
                  <a:srgbClr val="364B80"/>
                </a:solidFill>
                <a:latin typeface="Verdana"/>
                <a:cs typeface="Verdana"/>
              </a:rPr>
              <a:t>s</a:t>
            </a:r>
            <a:r>
              <a:rPr sz="1588" spc="-35" dirty="0">
                <a:solidFill>
                  <a:srgbClr val="364B80"/>
                </a:solidFill>
                <a:latin typeface="Verdana"/>
                <a:cs typeface="Verdana"/>
              </a:rPr>
              <a:t>u</a:t>
            </a:r>
            <a:r>
              <a:rPr sz="1588" spc="207" dirty="0">
                <a:solidFill>
                  <a:srgbClr val="364B80"/>
                </a:solidFill>
                <a:latin typeface="Verdana"/>
                <a:cs typeface="Verdana"/>
              </a:rPr>
              <a:t>c</a:t>
            </a:r>
            <a:r>
              <a:rPr sz="1588" spc="-31" dirty="0">
                <a:solidFill>
                  <a:srgbClr val="364B80"/>
                </a:solidFill>
                <a:latin typeface="Verdana"/>
                <a:cs typeface="Verdana"/>
              </a:rPr>
              <a:t>h</a:t>
            </a:r>
            <a:r>
              <a:rPr sz="1588" spc="-128" dirty="0">
                <a:solidFill>
                  <a:srgbClr val="364B80"/>
                </a:solidFill>
                <a:latin typeface="Verdana"/>
                <a:cs typeface="Verdana"/>
              </a:rPr>
              <a:t> </a:t>
            </a:r>
            <a:r>
              <a:rPr sz="1588" spc="128" dirty="0">
                <a:solidFill>
                  <a:srgbClr val="364B80"/>
                </a:solidFill>
                <a:latin typeface="Verdana"/>
                <a:cs typeface="Verdana"/>
              </a:rPr>
              <a:t>a</a:t>
            </a:r>
            <a:r>
              <a:rPr sz="1588" spc="207" dirty="0">
                <a:solidFill>
                  <a:srgbClr val="364B80"/>
                </a:solidFill>
                <a:latin typeface="Verdana"/>
                <a:cs typeface="Verdana"/>
              </a:rPr>
              <a:t>c</a:t>
            </a:r>
            <a:r>
              <a:rPr sz="1588" spc="-71" dirty="0">
                <a:solidFill>
                  <a:srgbClr val="364B80"/>
                </a:solidFill>
                <a:latin typeface="Verdana"/>
                <a:cs typeface="Verdana"/>
              </a:rPr>
              <a:t>t</a:t>
            </a:r>
            <a:r>
              <a:rPr sz="1588" spc="-124" dirty="0">
                <a:solidFill>
                  <a:srgbClr val="364B80"/>
                </a:solidFill>
                <a:latin typeface="Verdana"/>
                <a:cs typeface="Verdana"/>
              </a:rPr>
              <a:t>i</a:t>
            </a:r>
            <a:r>
              <a:rPr sz="1588" spc="-49" dirty="0">
                <a:solidFill>
                  <a:srgbClr val="364B80"/>
                </a:solidFill>
                <a:latin typeface="Verdana"/>
                <a:cs typeface="Verdana"/>
              </a:rPr>
              <a:t>v</a:t>
            </a:r>
            <a:r>
              <a:rPr sz="1588" spc="-106" dirty="0">
                <a:solidFill>
                  <a:srgbClr val="364B80"/>
                </a:solidFill>
                <a:latin typeface="Verdana"/>
                <a:cs typeface="Verdana"/>
              </a:rPr>
              <a:t>i</a:t>
            </a:r>
            <a:r>
              <a:rPr sz="1588" spc="-88" dirty="0">
                <a:solidFill>
                  <a:srgbClr val="364B80"/>
                </a:solidFill>
                <a:latin typeface="Verdana"/>
                <a:cs typeface="Verdana"/>
              </a:rPr>
              <a:t>t</a:t>
            </a:r>
            <a:r>
              <a:rPr sz="1588" spc="-84" dirty="0">
                <a:solidFill>
                  <a:srgbClr val="364B80"/>
                </a:solidFill>
                <a:latin typeface="Verdana"/>
                <a:cs typeface="Verdana"/>
              </a:rPr>
              <a:t>y</a:t>
            </a:r>
            <a:r>
              <a:rPr sz="1588" spc="-137" dirty="0">
                <a:solidFill>
                  <a:srgbClr val="364B80"/>
                </a:solidFill>
                <a:latin typeface="Verdana"/>
                <a:cs typeface="Verdana"/>
              </a:rPr>
              <a:t> </a:t>
            </a:r>
            <a:r>
              <a:rPr sz="1588" spc="-124" dirty="0">
                <a:solidFill>
                  <a:srgbClr val="364B80"/>
                </a:solidFill>
                <a:latin typeface="Verdana"/>
                <a:cs typeface="Verdana"/>
              </a:rPr>
              <a:t>i</a:t>
            </a:r>
            <a:r>
              <a:rPr sz="1588" spc="-163" dirty="0">
                <a:solidFill>
                  <a:srgbClr val="364B80"/>
                </a:solidFill>
                <a:latin typeface="Verdana"/>
                <a:cs typeface="Verdana"/>
              </a:rPr>
              <a:t>s  </a:t>
            </a:r>
            <a:r>
              <a:rPr sz="1588" spc="-35" dirty="0">
                <a:solidFill>
                  <a:srgbClr val="364B80"/>
                </a:solidFill>
                <a:latin typeface="Verdana"/>
                <a:cs typeface="Verdana"/>
              </a:rPr>
              <a:t>u</a:t>
            </a:r>
            <a:r>
              <a:rPr sz="1588" spc="-31" dirty="0">
                <a:solidFill>
                  <a:srgbClr val="364B80"/>
                </a:solidFill>
                <a:latin typeface="Verdana"/>
                <a:cs typeface="Verdana"/>
              </a:rPr>
              <a:t>n</a:t>
            </a:r>
            <a:r>
              <a:rPr sz="1588" spc="93" dirty="0">
                <a:solidFill>
                  <a:srgbClr val="364B80"/>
                </a:solidFill>
                <a:latin typeface="Verdana"/>
                <a:cs typeface="Verdana"/>
              </a:rPr>
              <a:t>de</a:t>
            </a:r>
            <a:r>
              <a:rPr sz="1588" spc="-202" dirty="0">
                <a:solidFill>
                  <a:srgbClr val="364B80"/>
                </a:solidFill>
                <a:latin typeface="Verdana"/>
                <a:cs typeface="Verdana"/>
              </a:rPr>
              <a:t>r</a:t>
            </a:r>
            <a:r>
              <a:rPr sz="1588" spc="-88" dirty="0">
                <a:solidFill>
                  <a:srgbClr val="364B80"/>
                </a:solidFill>
                <a:latin typeface="Verdana"/>
                <a:cs typeface="Verdana"/>
              </a:rPr>
              <a:t>t</a:t>
            </a:r>
            <a:r>
              <a:rPr sz="1588" spc="128" dirty="0">
                <a:solidFill>
                  <a:srgbClr val="364B80"/>
                </a:solidFill>
                <a:latin typeface="Verdana"/>
                <a:cs typeface="Verdana"/>
              </a:rPr>
              <a:t>a</a:t>
            </a:r>
            <a:r>
              <a:rPr sz="1588" spc="-132" dirty="0">
                <a:solidFill>
                  <a:srgbClr val="364B80"/>
                </a:solidFill>
                <a:latin typeface="Verdana"/>
                <a:cs typeface="Verdana"/>
              </a:rPr>
              <a:t>k</a:t>
            </a:r>
            <a:r>
              <a:rPr sz="1588" spc="93" dirty="0">
                <a:solidFill>
                  <a:srgbClr val="364B80"/>
                </a:solidFill>
                <a:latin typeface="Verdana"/>
                <a:cs typeface="Verdana"/>
              </a:rPr>
              <a:t>e</a:t>
            </a:r>
            <a:r>
              <a:rPr sz="1588" spc="-31" dirty="0">
                <a:solidFill>
                  <a:srgbClr val="364B80"/>
                </a:solidFill>
                <a:latin typeface="Verdana"/>
                <a:cs typeface="Verdana"/>
              </a:rPr>
              <a:t>n</a:t>
            </a:r>
            <a:r>
              <a:rPr sz="1588" spc="-115" dirty="0">
                <a:solidFill>
                  <a:srgbClr val="364B80"/>
                </a:solidFill>
                <a:latin typeface="Verdana"/>
                <a:cs typeface="Verdana"/>
              </a:rPr>
              <a:t> </a:t>
            </a:r>
            <a:r>
              <a:rPr sz="1588" spc="-106" dirty="0">
                <a:solidFill>
                  <a:srgbClr val="364B80"/>
                </a:solidFill>
                <a:latin typeface="Verdana"/>
                <a:cs typeface="Verdana"/>
              </a:rPr>
              <a:t>i</a:t>
            </a:r>
            <a:r>
              <a:rPr sz="1588" spc="-31" dirty="0">
                <a:solidFill>
                  <a:srgbClr val="364B80"/>
                </a:solidFill>
                <a:latin typeface="Verdana"/>
                <a:cs typeface="Verdana"/>
              </a:rPr>
              <a:t>n</a:t>
            </a:r>
            <a:r>
              <a:rPr sz="1588" spc="-128" dirty="0">
                <a:solidFill>
                  <a:srgbClr val="364B80"/>
                </a:solidFill>
                <a:latin typeface="Verdana"/>
                <a:cs typeface="Verdana"/>
              </a:rPr>
              <a:t> </a:t>
            </a:r>
            <a:r>
              <a:rPr sz="1588" spc="-88" dirty="0">
                <a:solidFill>
                  <a:srgbClr val="364B80"/>
                </a:solidFill>
                <a:latin typeface="Verdana"/>
                <a:cs typeface="Verdana"/>
              </a:rPr>
              <a:t>t</a:t>
            </a:r>
            <a:r>
              <a:rPr sz="1588" spc="-31" dirty="0">
                <a:solidFill>
                  <a:srgbClr val="364B80"/>
                </a:solidFill>
                <a:latin typeface="Verdana"/>
                <a:cs typeface="Verdana"/>
              </a:rPr>
              <a:t>h</a:t>
            </a:r>
            <a:r>
              <a:rPr sz="1588" spc="66" dirty="0">
                <a:solidFill>
                  <a:srgbClr val="364B80"/>
                </a:solidFill>
                <a:latin typeface="Verdana"/>
                <a:cs typeface="Verdana"/>
              </a:rPr>
              <a:t>e  </a:t>
            </a:r>
            <a:r>
              <a:rPr sz="1588" spc="-13" dirty="0">
                <a:solidFill>
                  <a:srgbClr val="364B80"/>
                </a:solidFill>
                <a:latin typeface="Verdana"/>
                <a:cs typeface="Verdana"/>
              </a:rPr>
              <a:t>course</a:t>
            </a:r>
            <a:r>
              <a:rPr sz="1588" spc="-119" dirty="0">
                <a:solidFill>
                  <a:srgbClr val="364B80"/>
                </a:solidFill>
                <a:latin typeface="Verdana"/>
                <a:cs typeface="Verdana"/>
              </a:rPr>
              <a:t> </a:t>
            </a:r>
            <a:r>
              <a:rPr sz="1588" spc="13" dirty="0">
                <a:solidFill>
                  <a:srgbClr val="364B80"/>
                </a:solidFill>
                <a:latin typeface="Verdana"/>
                <a:cs typeface="Verdana"/>
              </a:rPr>
              <a:t>of</a:t>
            </a:r>
            <a:endParaRPr sz="1588" dirty="0">
              <a:latin typeface="Verdana"/>
              <a:cs typeface="Verdana"/>
            </a:endParaRPr>
          </a:p>
          <a:p>
            <a:pPr marL="40343" marR="34180" indent="56593" algn="ctr">
              <a:lnSpc>
                <a:spcPct val="90800"/>
              </a:lnSpc>
              <a:spcBef>
                <a:spcPts val="662"/>
              </a:spcBef>
            </a:pPr>
            <a:r>
              <a:rPr sz="1588" spc="128" dirty="0">
                <a:solidFill>
                  <a:srgbClr val="364B80"/>
                </a:solidFill>
                <a:latin typeface="Verdana"/>
                <a:cs typeface="Verdana"/>
              </a:rPr>
              <a:t>a</a:t>
            </a:r>
            <a:r>
              <a:rPr sz="1588" spc="207" dirty="0">
                <a:solidFill>
                  <a:srgbClr val="364B80"/>
                </a:solidFill>
                <a:latin typeface="Verdana"/>
                <a:cs typeface="Verdana"/>
              </a:rPr>
              <a:t>c</a:t>
            </a:r>
            <a:r>
              <a:rPr sz="1588" spc="-71" dirty="0">
                <a:solidFill>
                  <a:srgbClr val="364B80"/>
                </a:solidFill>
                <a:latin typeface="Verdana"/>
                <a:cs typeface="Verdana"/>
              </a:rPr>
              <a:t>t</a:t>
            </a:r>
            <a:r>
              <a:rPr sz="1588" spc="-49" dirty="0">
                <a:solidFill>
                  <a:srgbClr val="364B80"/>
                </a:solidFill>
                <a:latin typeface="Verdana"/>
                <a:cs typeface="Verdana"/>
              </a:rPr>
              <a:t>u</a:t>
            </a:r>
            <a:r>
              <a:rPr sz="1588" spc="146" dirty="0">
                <a:solidFill>
                  <a:srgbClr val="364B80"/>
                </a:solidFill>
                <a:latin typeface="Verdana"/>
                <a:cs typeface="Verdana"/>
              </a:rPr>
              <a:t>a</a:t>
            </a:r>
            <a:r>
              <a:rPr sz="1588" spc="-119" dirty="0">
                <a:solidFill>
                  <a:srgbClr val="364B80"/>
                </a:solidFill>
                <a:latin typeface="Verdana"/>
                <a:cs typeface="Verdana"/>
              </a:rPr>
              <a:t>l</a:t>
            </a:r>
            <a:r>
              <a:rPr sz="1588" spc="-128" dirty="0">
                <a:solidFill>
                  <a:srgbClr val="364B80"/>
                </a:solidFill>
                <a:latin typeface="Verdana"/>
                <a:cs typeface="Verdana"/>
              </a:rPr>
              <a:t> </a:t>
            </a:r>
            <a:r>
              <a:rPr sz="1588" spc="207" dirty="0">
                <a:solidFill>
                  <a:srgbClr val="364B80"/>
                </a:solidFill>
                <a:latin typeface="Verdana"/>
                <a:cs typeface="Verdana"/>
              </a:rPr>
              <a:t>c</a:t>
            </a:r>
            <a:r>
              <a:rPr sz="1588" spc="128" dirty="0">
                <a:solidFill>
                  <a:srgbClr val="364B80"/>
                </a:solidFill>
                <a:latin typeface="Verdana"/>
                <a:cs typeface="Verdana"/>
              </a:rPr>
              <a:t>a</a:t>
            </a:r>
            <a:r>
              <a:rPr sz="1588" spc="-202" dirty="0">
                <a:solidFill>
                  <a:srgbClr val="364B80"/>
                </a:solidFill>
                <a:latin typeface="Verdana"/>
                <a:cs typeface="Verdana"/>
              </a:rPr>
              <a:t>rr</a:t>
            </a:r>
            <a:r>
              <a:rPr sz="1588" spc="-97" dirty="0">
                <a:solidFill>
                  <a:srgbClr val="364B80"/>
                </a:solidFill>
                <a:latin typeface="Verdana"/>
                <a:cs typeface="Verdana"/>
              </a:rPr>
              <a:t>y</a:t>
            </a:r>
            <a:r>
              <a:rPr sz="1588" spc="-106" dirty="0">
                <a:solidFill>
                  <a:srgbClr val="364B80"/>
                </a:solidFill>
                <a:latin typeface="Verdana"/>
                <a:cs typeface="Verdana"/>
              </a:rPr>
              <a:t>i</a:t>
            </a:r>
            <a:r>
              <a:rPr sz="1588" spc="-31" dirty="0">
                <a:solidFill>
                  <a:srgbClr val="364B80"/>
                </a:solidFill>
                <a:latin typeface="Verdana"/>
                <a:cs typeface="Verdana"/>
              </a:rPr>
              <a:t>n</a:t>
            </a:r>
            <a:r>
              <a:rPr sz="1588" spc="57" dirty="0">
                <a:solidFill>
                  <a:srgbClr val="364B80"/>
                </a:solidFill>
                <a:latin typeface="Verdana"/>
                <a:cs typeface="Verdana"/>
              </a:rPr>
              <a:t>g  </a:t>
            </a:r>
            <a:r>
              <a:rPr sz="1588" spc="84" dirty="0">
                <a:solidFill>
                  <a:srgbClr val="364B80"/>
                </a:solidFill>
                <a:latin typeface="Verdana"/>
                <a:cs typeface="Verdana"/>
              </a:rPr>
              <a:t>o</a:t>
            </a:r>
            <a:r>
              <a:rPr sz="1588" spc="-35" dirty="0">
                <a:solidFill>
                  <a:srgbClr val="364B80"/>
                </a:solidFill>
                <a:latin typeface="Verdana"/>
                <a:cs typeface="Verdana"/>
              </a:rPr>
              <a:t>u</a:t>
            </a:r>
            <a:r>
              <a:rPr sz="1588" spc="-88" dirty="0">
                <a:solidFill>
                  <a:srgbClr val="364B80"/>
                </a:solidFill>
                <a:latin typeface="Verdana"/>
                <a:cs typeface="Verdana"/>
              </a:rPr>
              <a:t>t</a:t>
            </a:r>
            <a:r>
              <a:rPr sz="1588" spc="-128" dirty="0">
                <a:solidFill>
                  <a:srgbClr val="364B80"/>
                </a:solidFill>
                <a:latin typeface="Verdana"/>
                <a:cs typeface="Verdana"/>
              </a:rPr>
              <a:t> </a:t>
            </a:r>
            <a:r>
              <a:rPr sz="1588" spc="84" dirty="0">
                <a:solidFill>
                  <a:srgbClr val="364B80"/>
                </a:solidFill>
                <a:latin typeface="Verdana"/>
                <a:cs typeface="Verdana"/>
              </a:rPr>
              <a:t>o</a:t>
            </a:r>
            <a:r>
              <a:rPr sz="1588" spc="-57" dirty="0">
                <a:solidFill>
                  <a:srgbClr val="364B80"/>
                </a:solidFill>
                <a:latin typeface="Verdana"/>
                <a:cs typeface="Verdana"/>
              </a:rPr>
              <a:t>f</a:t>
            </a:r>
            <a:r>
              <a:rPr sz="1588" spc="-119" dirty="0">
                <a:solidFill>
                  <a:srgbClr val="364B80"/>
                </a:solidFill>
                <a:latin typeface="Verdana"/>
                <a:cs typeface="Verdana"/>
              </a:rPr>
              <a:t> </a:t>
            </a:r>
            <a:r>
              <a:rPr sz="1588" spc="-207" dirty="0">
                <a:solidFill>
                  <a:srgbClr val="364B80"/>
                </a:solidFill>
                <a:latin typeface="Verdana"/>
                <a:cs typeface="Verdana"/>
              </a:rPr>
              <a:t>s</a:t>
            </a:r>
            <a:r>
              <a:rPr sz="1588" spc="-35" dirty="0">
                <a:solidFill>
                  <a:srgbClr val="364B80"/>
                </a:solidFill>
                <a:latin typeface="Verdana"/>
                <a:cs typeface="Verdana"/>
              </a:rPr>
              <a:t>u</a:t>
            </a:r>
            <a:r>
              <a:rPr sz="1588" spc="207" dirty="0">
                <a:solidFill>
                  <a:srgbClr val="364B80"/>
                </a:solidFill>
                <a:latin typeface="Verdana"/>
                <a:cs typeface="Verdana"/>
              </a:rPr>
              <a:t>c</a:t>
            </a:r>
            <a:r>
              <a:rPr sz="1588" spc="-22" dirty="0">
                <a:solidFill>
                  <a:srgbClr val="364B80"/>
                </a:solidFill>
                <a:latin typeface="Verdana"/>
                <a:cs typeface="Verdana"/>
              </a:rPr>
              <a:t>h  </a:t>
            </a:r>
            <a:r>
              <a:rPr sz="1588" spc="128" dirty="0">
                <a:solidFill>
                  <a:srgbClr val="364B80"/>
                </a:solidFill>
                <a:latin typeface="Verdana"/>
                <a:cs typeface="Verdana"/>
              </a:rPr>
              <a:t>a</a:t>
            </a:r>
            <a:r>
              <a:rPr sz="1588" spc="93" dirty="0">
                <a:solidFill>
                  <a:srgbClr val="364B80"/>
                </a:solidFill>
                <a:latin typeface="Verdana"/>
                <a:cs typeface="Verdana"/>
              </a:rPr>
              <a:t>d</a:t>
            </a:r>
            <a:r>
              <a:rPr sz="1588" spc="-35" dirty="0">
                <a:solidFill>
                  <a:srgbClr val="364B80"/>
                </a:solidFill>
                <a:latin typeface="Verdana"/>
                <a:cs typeface="Verdana"/>
              </a:rPr>
              <a:t>v</a:t>
            </a:r>
            <a:r>
              <a:rPr sz="1588" spc="128" dirty="0">
                <a:solidFill>
                  <a:srgbClr val="364B80"/>
                </a:solidFill>
                <a:latin typeface="Verdana"/>
                <a:cs typeface="Verdana"/>
              </a:rPr>
              <a:t>a</a:t>
            </a:r>
            <a:r>
              <a:rPr sz="1588" spc="-31" dirty="0">
                <a:solidFill>
                  <a:srgbClr val="364B80"/>
                </a:solidFill>
                <a:latin typeface="Verdana"/>
                <a:cs typeface="Verdana"/>
              </a:rPr>
              <a:t>n</a:t>
            </a:r>
            <a:r>
              <a:rPr sz="1588" spc="207" dirty="0">
                <a:solidFill>
                  <a:srgbClr val="364B80"/>
                </a:solidFill>
                <a:latin typeface="Verdana"/>
                <a:cs typeface="Verdana"/>
              </a:rPr>
              <a:t>c</a:t>
            </a:r>
            <a:r>
              <a:rPr sz="1588" spc="93" dirty="0">
                <a:solidFill>
                  <a:srgbClr val="364B80"/>
                </a:solidFill>
                <a:latin typeface="Verdana"/>
                <a:cs typeface="Verdana"/>
              </a:rPr>
              <a:t>e</a:t>
            </a:r>
            <a:r>
              <a:rPr sz="1588" spc="-49" dirty="0">
                <a:solidFill>
                  <a:srgbClr val="364B80"/>
                </a:solidFill>
                <a:latin typeface="Verdana"/>
                <a:cs typeface="Verdana"/>
              </a:rPr>
              <a:t>m</a:t>
            </a:r>
            <a:r>
              <a:rPr sz="1588" spc="93" dirty="0">
                <a:solidFill>
                  <a:srgbClr val="364B80"/>
                </a:solidFill>
                <a:latin typeface="Verdana"/>
                <a:cs typeface="Verdana"/>
              </a:rPr>
              <a:t>e</a:t>
            </a:r>
            <a:r>
              <a:rPr sz="1588" spc="-31" dirty="0">
                <a:solidFill>
                  <a:srgbClr val="364B80"/>
                </a:solidFill>
                <a:latin typeface="Verdana"/>
                <a:cs typeface="Verdana"/>
              </a:rPr>
              <a:t>n</a:t>
            </a:r>
            <a:r>
              <a:rPr sz="1588" spc="-88" dirty="0">
                <a:solidFill>
                  <a:srgbClr val="364B80"/>
                </a:solidFill>
                <a:latin typeface="Verdana"/>
                <a:cs typeface="Verdana"/>
              </a:rPr>
              <a:t>t</a:t>
            </a:r>
            <a:r>
              <a:rPr sz="1588" spc="-110" dirty="0">
                <a:solidFill>
                  <a:srgbClr val="364B80"/>
                </a:solidFill>
                <a:latin typeface="Verdana"/>
                <a:cs typeface="Verdana"/>
              </a:rPr>
              <a:t> </a:t>
            </a:r>
            <a:r>
              <a:rPr sz="1588" spc="71" dirty="0">
                <a:solidFill>
                  <a:srgbClr val="364B80"/>
                </a:solidFill>
                <a:latin typeface="Verdana"/>
                <a:cs typeface="Verdana"/>
              </a:rPr>
              <a:t>o</a:t>
            </a:r>
            <a:r>
              <a:rPr sz="1588" spc="-57" dirty="0">
                <a:solidFill>
                  <a:srgbClr val="364B80"/>
                </a:solidFill>
                <a:latin typeface="Verdana"/>
                <a:cs typeface="Verdana"/>
              </a:rPr>
              <a:t>f  </a:t>
            </a:r>
            <a:r>
              <a:rPr sz="1588" spc="128" dirty="0">
                <a:solidFill>
                  <a:srgbClr val="364B80"/>
                </a:solidFill>
                <a:latin typeface="Verdana"/>
                <a:cs typeface="Verdana"/>
              </a:rPr>
              <a:t>a</a:t>
            </a:r>
            <a:r>
              <a:rPr sz="1588" spc="-31" dirty="0">
                <a:solidFill>
                  <a:srgbClr val="364B80"/>
                </a:solidFill>
                <a:latin typeface="Verdana"/>
                <a:cs typeface="Verdana"/>
              </a:rPr>
              <a:t>n</a:t>
            </a:r>
            <a:r>
              <a:rPr sz="1588" spc="-84" dirty="0">
                <a:solidFill>
                  <a:srgbClr val="364B80"/>
                </a:solidFill>
                <a:latin typeface="Verdana"/>
                <a:cs typeface="Verdana"/>
              </a:rPr>
              <a:t>y</a:t>
            </a:r>
            <a:r>
              <a:rPr sz="1588" spc="-106" dirty="0">
                <a:solidFill>
                  <a:srgbClr val="364B80"/>
                </a:solidFill>
                <a:latin typeface="Verdana"/>
                <a:cs typeface="Verdana"/>
              </a:rPr>
              <a:t> </a:t>
            </a:r>
            <a:r>
              <a:rPr sz="1588" spc="71" dirty="0">
                <a:solidFill>
                  <a:srgbClr val="364B80"/>
                </a:solidFill>
                <a:latin typeface="Verdana"/>
                <a:cs typeface="Verdana"/>
              </a:rPr>
              <a:t>o</a:t>
            </a:r>
            <a:r>
              <a:rPr sz="1588" spc="-71" dirty="0">
                <a:solidFill>
                  <a:srgbClr val="364B80"/>
                </a:solidFill>
                <a:latin typeface="Verdana"/>
                <a:cs typeface="Verdana"/>
              </a:rPr>
              <a:t>t</a:t>
            </a:r>
            <a:r>
              <a:rPr sz="1588" spc="-31" dirty="0">
                <a:solidFill>
                  <a:srgbClr val="364B80"/>
                </a:solidFill>
                <a:latin typeface="Verdana"/>
                <a:cs typeface="Verdana"/>
              </a:rPr>
              <a:t>h</a:t>
            </a:r>
            <a:r>
              <a:rPr sz="1588" spc="75" dirty="0">
                <a:solidFill>
                  <a:srgbClr val="364B80"/>
                </a:solidFill>
                <a:latin typeface="Verdana"/>
                <a:cs typeface="Verdana"/>
              </a:rPr>
              <a:t>e</a:t>
            </a:r>
            <a:r>
              <a:rPr sz="1588" spc="-199" dirty="0">
                <a:solidFill>
                  <a:srgbClr val="364B80"/>
                </a:solidFill>
                <a:latin typeface="Verdana"/>
                <a:cs typeface="Verdana"/>
              </a:rPr>
              <a:t>r</a:t>
            </a:r>
            <a:r>
              <a:rPr sz="1588" spc="-115" dirty="0">
                <a:solidFill>
                  <a:srgbClr val="364B80"/>
                </a:solidFill>
                <a:latin typeface="Verdana"/>
                <a:cs typeface="Verdana"/>
              </a:rPr>
              <a:t> </a:t>
            </a:r>
            <a:r>
              <a:rPr sz="1588" spc="84" dirty="0">
                <a:solidFill>
                  <a:srgbClr val="364B80"/>
                </a:solidFill>
                <a:latin typeface="Verdana"/>
                <a:cs typeface="Verdana"/>
              </a:rPr>
              <a:t>o</a:t>
            </a:r>
            <a:r>
              <a:rPr sz="1588" spc="93" dirty="0">
                <a:solidFill>
                  <a:srgbClr val="364B80"/>
                </a:solidFill>
                <a:latin typeface="Verdana"/>
                <a:cs typeface="Verdana"/>
              </a:rPr>
              <a:t>b</a:t>
            </a:r>
            <a:r>
              <a:rPr sz="1588" spc="-234" dirty="0">
                <a:solidFill>
                  <a:srgbClr val="364B80"/>
                </a:solidFill>
                <a:latin typeface="Verdana"/>
                <a:cs typeface="Verdana"/>
              </a:rPr>
              <a:t>j</a:t>
            </a:r>
            <a:r>
              <a:rPr sz="1588" spc="93" dirty="0">
                <a:solidFill>
                  <a:srgbClr val="364B80"/>
                </a:solidFill>
                <a:latin typeface="Verdana"/>
                <a:cs typeface="Verdana"/>
              </a:rPr>
              <a:t>e</a:t>
            </a:r>
            <a:r>
              <a:rPr sz="1588" spc="207" dirty="0">
                <a:solidFill>
                  <a:srgbClr val="364B80"/>
                </a:solidFill>
                <a:latin typeface="Verdana"/>
                <a:cs typeface="Verdana"/>
              </a:rPr>
              <a:t>c</a:t>
            </a:r>
            <a:r>
              <a:rPr sz="1588" spc="-79" dirty="0">
                <a:solidFill>
                  <a:srgbClr val="364B80"/>
                </a:solidFill>
                <a:latin typeface="Verdana"/>
                <a:cs typeface="Verdana"/>
              </a:rPr>
              <a:t>t  </a:t>
            </a:r>
            <a:r>
              <a:rPr sz="1588" spc="84" dirty="0">
                <a:solidFill>
                  <a:srgbClr val="364B80"/>
                </a:solidFill>
                <a:latin typeface="Verdana"/>
                <a:cs typeface="Verdana"/>
              </a:rPr>
              <a:t>o</a:t>
            </a:r>
            <a:r>
              <a:rPr sz="1588" spc="-57" dirty="0">
                <a:solidFill>
                  <a:srgbClr val="364B80"/>
                </a:solidFill>
                <a:latin typeface="Verdana"/>
                <a:cs typeface="Verdana"/>
              </a:rPr>
              <a:t>f</a:t>
            </a:r>
            <a:r>
              <a:rPr sz="1588" spc="-119" dirty="0">
                <a:solidFill>
                  <a:srgbClr val="364B80"/>
                </a:solidFill>
                <a:latin typeface="Verdana"/>
                <a:cs typeface="Verdana"/>
              </a:rPr>
              <a:t> </a:t>
            </a:r>
            <a:r>
              <a:rPr sz="1588" spc="75" dirty="0">
                <a:solidFill>
                  <a:srgbClr val="364B80"/>
                </a:solidFill>
                <a:latin typeface="Verdana"/>
                <a:cs typeface="Verdana"/>
              </a:rPr>
              <a:t>g</a:t>
            </a:r>
            <a:r>
              <a:rPr sz="1588" spc="93" dirty="0">
                <a:solidFill>
                  <a:srgbClr val="364B80"/>
                </a:solidFill>
                <a:latin typeface="Verdana"/>
                <a:cs typeface="Verdana"/>
              </a:rPr>
              <a:t>e</a:t>
            </a:r>
            <a:r>
              <a:rPr sz="1588" spc="-31" dirty="0">
                <a:solidFill>
                  <a:srgbClr val="364B80"/>
                </a:solidFill>
                <a:latin typeface="Verdana"/>
                <a:cs typeface="Verdana"/>
              </a:rPr>
              <a:t>n</a:t>
            </a:r>
            <a:r>
              <a:rPr sz="1588" spc="93" dirty="0">
                <a:solidFill>
                  <a:srgbClr val="364B80"/>
                </a:solidFill>
                <a:latin typeface="Verdana"/>
                <a:cs typeface="Verdana"/>
              </a:rPr>
              <a:t>e</a:t>
            </a:r>
            <a:r>
              <a:rPr sz="1588" spc="-202" dirty="0">
                <a:solidFill>
                  <a:srgbClr val="364B80"/>
                </a:solidFill>
                <a:latin typeface="Verdana"/>
                <a:cs typeface="Verdana"/>
              </a:rPr>
              <a:t>r</a:t>
            </a:r>
            <a:r>
              <a:rPr sz="1588" spc="128" dirty="0">
                <a:solidFill>
                  <a:srgbClr val="364B80"/>
                </a:solidFill>
                <a:latin typeface="Verdana"/>
                <a:cs typeface="Verdana"/>
              </a:rPr>
              <a:t>a</a:t>
            </a:r>
            <a:r>
              <a:rPr sz="1588" spc="-119" dirty="0">
                <a:solidFill>
                  <a:srgbClr val="364B80"/>
                </a:solidFill>
                <a:latin typeface="Verdana"/>
                <a:cs typeface="Verdana"/>
              </a:rPr>
              <a:t>l</a:t>
            </a:r>
            <a:r>
              <a:rPr sz="1588" spc="-128" dirty="0">
                <a:solidFill>
                  <a:srgbClr val="364B80"/>
                </a:solidFill>
                <a:latin typeface="Verdana"/>
                <a:cs typeface="Verdana"/>
              </a:rPr>
              <a:t> </a:t>
            </a:r>
            <a:r>
              <a:rPr sz="1588" spc="106" dirty="0">
                <a:solidFill>
                  <a:srgbClr val="364B80"/>
                </a:solidFill>
                <a:latin typeface="Verdana"/>
                <a:cs typeface="Verdana"/>
              </a:rPr>
              <a:t>p</a:t>
            </a:r>
            <a:r>
              <a:rPr sz="1588" spc="-35" dirty="0">
                <a:solidFill>
                  <a:srgbClr val="364B80"/>
                </a:solidFill>
                <a:latin typeface="Verdana"/>
                <a:cs typeface="Verdana"/>
              </a:rPr>
              <a:t>u</a:t>
            </a:r>
            <a:r>
              <a:rPr sz="1588" spc="93" dirty="0">
                <a:solidFill>
                  <a:srgbClr val="364B80"/>
                </a:solidFill>
                <a:latin typeface="Verdana"/>
                <a:cs typeface="Verdana"/>
              </a:rPr>
              <a:t>b</a:t>
            </a:r>
            <a:r>
              <a:rPr sz="1588" spc="-124" dirty="0">
                <a:solidFill>
                  <a:srgbClr val="364B80"/>
                </a:solidFill>
                <a:latin typeface="Verdana"/>
                <a:cs typeface="Verdana"/>
              </a:rPr>
              <a:t>l</a:t>
            </a:r>
            <a:r>
              <a:rPr sz="1588" spc="-106" dirty="0">
                <a:solidFill>
                  <a:srgbClr val="364B80"/>
                </a:solidFill>
                <a:latin typeface="Verdana"/>
                <a:cs typeface="Verdana"/>
              </a:rPr>
              <a:t>i</a:t>
            </a:r>
            <a:r>
              <a:rPr sz="1588" spc="159" dirty="0">
                <a:solidFill>
                  <a:srgbClr val="364B80"/>
                </a:solidFill>
                <a:latin typeface="Verdana"/>
                <a:cs typeface="Verdana"/>
              </a:rPr>
              <a:t>c  </a:t>
            </a:r>
            <a:r>
              <a:rPr sz="1588" spc="-88" dirty="0">
                <a:solidFill>
                  <a:srgbClr val="364B80"/>
                </a:solidFill>
                <a:latin typeface="Verdana"/>
                <a:cs typeface="Verdana"/>
              </a:rPr>
              <a:t>utility</a:t>
            </a:r>
            <a:endParaRPr sz="1588" dirty="0">
              <a:latin typeface="Verdana"/>
              <a:cs typeface="Verdana"/>
            </a:endParaRPr>
          </a:p>
        </p:txBody>
      </p:sp>
      <p:sp>
        <p:nvSpPr>
          <p:cNvPr id="9" name="object 9"/>
          <p:cNvSpPr txBox="1">
            <a:spLocks noGrp="1"/>
          </p:cNvSpPr>
          <p:nvPr>
            <p:ph type="ftr" sz="quarter" idx="5"/>
          </p:nvPr>
        </p:nvSpPr>
        <p:spPr>
          <a:xfrm>
            <a:off x="9304966" y="6402522"/>
            <a:ext cx="295275" cy="180975"/>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rgbClr val="364B80"/>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06">
              <a:spcBef>
                <a:spcPts val="88"/>
              </a:spcBef>
            </a:pPr>
            <a:r>
              <a:rPr lang="en-IN" spc="105"/>
              <a:t>C</a:t>
            </a:r>
            <a:r>
              <a:rPr lang="en-IN" spc="-25"/>
              <a:t>N</a:t>
            </a:r>
            <a:r>
              <a:rPr lang="en-IN" spc="-105"/>
              <a:t>K</a:t>
            </a:r>
            <a:endParaRPr spc="-93" dirty="0"/>
          </a:p>
        </p:txBody>
      </p:sp>
      <p:sp>
        <p:nvSpPr>
          <p:cNvPr id="10" name="object 10"/>
          <p:cNvSpPr txBox="1"/>
          <p:nvPr/>
        </p:nvSpPr>
        <p:spPr>
          <a:xfrm>
            <a:off x="467944" y="5634503"/>
            <a:ext cx="243728" cy="186661"/>
          </a:xfrm>
          <a:prstGeom prst="rect">
            <a:avLst/>
          </a:prstGeom>
        </p:spPr>
        <p:txBody>
          <a:bodyPr vert="horz" wrap="square" lIns="0" tIns="50426" rIns="0" bIns="0" rtlCol="0">
            <a:spAutoFit/>
          </a:bodyPr>
          <a:lstStyle/>
          <a:p>
            <a:pPr marL="33619">
              <a:spcBef>
                <a:spcPts val="397"/>
              </a:spcBef>
            </a:pPr>
            <a:fld id="{81D60167-4931-47E6-BA6A-407CBD079E47}" type="slidenum">
              <a:rPr sz="882" spc="-75" dirty="0">
                <a:solidFill>
                  <a:srgbClr val="364B80"/>
                </a:solidFill>
                <a:latin typeface="Verdana"/>
                <a:cs typeface="Verdana"/>
              </a:rPr>
              <a:pPr marL="33619">
                <a:spcBef>
                  <a:spcPts val="397"/>
                </a:spcBef>
              </a:pPr>
              <a:t>6</a:t>
            </a:fld>
            <a:endParaRPr sz="882">
              <a:latin typeface="Verdana"/>
              <a:cs typeface="Verdana"/>
            </a:endParaRPr>
          </a:p>
        </p:txBody>
      </p:sp>
    </p:spTree>
  </p:cSld>
  <p:clrMapOvr>
    <a:masterClrMapping/>
  </p:clrMapOvr>
  <p:transition>
    <p:sndAc>
      <p:stSnd>
        <p:snd r:embed="rId2" name="bell sound ppt.wav"/>
      </p:stSnd>
    </p:sndAc>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IN" dirty="0"/>
            </a:br>
            <a:br>
              <a:rPr lang="en-IN" dirty="0"/>
            </a:br>
            <a:r>
              <a:rPr lang="en-IN" dirty="0"/>
              <a:t>b. Delayed Application for Renewal</a:t>
            </a:r>
            <a:br>
              <a:rPr lang="en-IN" dirty="0"/>
            </a:br>
            <a:br>
              <a:rPr lang="en-IN" dirty="0"/>
            </a:br>
            <a:endParaRPr lang="en-IN" dirty="0"/>
          </a:p>
        </p:txBody>
      </p:sp>
      <p:sp>
        <p:nvSpPr>
          <p:cNvPr id="3" name="Content Placeholder 2"/>
          <p:cNvSpPr>
            <a:spLocks noGrp="1"/>
          </p:cNvSpPr>
          <p:nvPr>
            <p:ph idx="1"/>
          </p:nvPr>
        </p:nvSpPr>
        <p:spPr/>
        <p:txBody>
          <a:bodyPr>
            <a:normAutofit fontScale="92500" lnSpcReduction="20000"/>
          </a:bodyPr>
          <a:lstStyle/>
          <a:p>
            <a:pPr algn="just"/>
            <a:r>
              <a:rPr lang="en-US" dirty="0"/>
              <a:t>I</a:t>
            </a:r>
            <a:r>
              <a:rPr lang="en-IN" dirty="0"/>
              <a:t>n case an NGO fails to apply for renewal within the due date, its registration shall become invalid. </a:t>
            </a:r>
          </a:p>
          <a:p>
            <a:pPr algn="just"/>
            <a:endParaRPr lang="en-IN" dirty="0"/>
          </a:p>
          <a:p>
            <a:pPr algn="just"/>
            <a:r>
              <a:rPr lang="en-IN" dirty="0"/>
              <a:t>The department may condone the delay if satisfactory reasons for not submitting the renewal application are provided.</a:t>
            </a:r>
          </a:p>
          <a:p>
            <a:pPr algn="just"/>
            <a:endParaRPr lang="en-IN" dirty="0"/>
          </a:p>
          <a:p>
            <a:pPr algn="just"/>
            <a:r>
              <a:rPr lang="en-IN" dirty="0"/>
              <a:t> A delayed application for renewal can be filed up to 1 year from the date of the expiry of the FCRA Certificate</a:t>
            </a:r>
          </a:p>
          <a:p>
            <a:pPr>
              <a:buNone/>
            </a:pPr>
            <a:endParaRPr lang="en-IN" dirty="0"/>
          </a:p>
        </p:txBody>
      </p:sp>
      <p:sp>
        <p:nvSpPr>
          <p:cNvPr id="4" name="Footer Placeholder 3"/>
          <p:cNvSpPr>
            <a:spLocks noGrp="1"/>
          </p:cNvSpPr>
          <p:nvPr>
            <p:ph type="ftr" sz="quarter" idx="11"/>
          </p:nvPr>
        </p:nvSpPr>
        <p:spPr/>
        <p:txBody>
          <a:bodyPr/>
          <a:lstStyle/>
          <a:p>
            <a:r>
              <a:rPr lang="en-US"/>
              <a:t>CA P J JOHNEY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pPr/>
              <a:t>60</a:t>
            </a:fld>
            <a:endParaRPr lang="en-US"/>
          </a:p>
        </p:txBody>
      </p:sp>
    </p:spTree>
  </p:cSld>
  <p:clrMapOvr>
    <a:masterClrMapping/>
  </p:clrMapOvr>
  <p:transition>
    <p:sndAc>
      <p:stSnd>
        <p:snd r:embed="rId2" name="bell sound ppt.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A82D-ED69-4AAD-8294-688BF173F2D1}"/>
              </a:ext>
            </a:extLst>
          </p:cNvPr>
          <p:cNvSpPr>
            <a:spLocks noGrp="1"/>
          </p:cNvSpPr>
          <p:nvPr>
            <p:ph type="title"/>
          </p:nvPr>
        </p:nvSpPr>
        <p:spPr/>
        <p:txBody>
          <a:bodyPr/>
          <a:lstStyle/>
          <a:p>
            <a:r>
              <a:rPr lang="en-GB" dirty="0"/>
              <a:t>c. Fees</a:t>
            </a:r>
            <a:endParaRPr lang="en-IN" dirty="0"/>
          </a:p>
        </p:txBody>
      </p:sp>
      <p:sp>
        <p:nvSpPr>
          <p:cNvPr id="3" name="Content Placeholder 2">
            <a:extLst>
              <a:ext uri="{FF2B5EF4-FFF2-40B4-BE49-F238E27FC236}">
                <a16:creationId xmlns:a16="http://schemas.microsoft.com/office/drawing/2014/main" id="{26DCFA67-2C10-4E0F-B0F9-3A309A449C92}"/>
              </a:ext>
            </a:extLst>
          </p:cNvPr>
          <p:cNvSpPr>
            <a:spLocks noGrp="1"/>
          </p:cNvSpPr>
          <p:nvPr>
            <p:ph idx="1"/>
          </p:nvPr>
        </p:nvSpPr>
        <p:spPr/>
        <p:txBody>
          <a:bodyPr/>
          <a:lstStyle/>
          <a:p>
            <a:pPr algn="just"/>
            <a:r>
              <a:rPr lang="en-IN" dirty="0"/>
              <a:t>Rule 12(6) of FC(R) Rules 2011 provides that in case no application for renewal of registration is received or such application is not accompanied by the requisite fee, the validity of the certificate of registration of such person shall be deemed to have ceased from the date of completion of the period of five years from the date of the grant of registration.</a:t>
            </a:r>
          </a:p>
          <a:p>
            <a:endParaRPr lang="en-IN" dirty="0"/>
          </a:p>
        </p:txBody>
      </p:sp>
      <p:sp>
        <p:nvSpPr>
          <p:cNvPr id="4" name="Footer Placeholder 3">
            <a:extLst>
              <a:ext uri="{FF2B5EF4-FFF2-40B4-BE49-F238E27FC236}">
                <a16:creationId xmlns:a16="http://schemas.microsoft.com/office/drawing/2014/main" id="{D55604AD-C4A7-4B99-9A1C-72704624D6AE}"/>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92381CA8-823B-4728-B215-25787DA21B67}"/>
              </a:ext>
            </a:extLst>
          </p:cNvPr>
          <p:cNvSpPr>
            <a:spLocks noGrp="1"/>
          </p:cNvSpPr>
          <p:nvPr>
            <p:ph type="sldNum" sz="quarter" idx="12"/>
          </p:nvPr>
        </p:nvSpPr>
        <p:spPr/>
        <p:txBody>
          <a:bodyPr/>
          <a:lstStyle/>
          <a:p>
            <a:fld id="{27CAFB24-C27C-4A95-A65A-B5BC303352B8}" type="slidenum">
              <a:rPr lang="en-US" smtClean="0"/>
              <a:pPr/>
              <a:t>61</a:t>
            </a:fld>
            <a:endParaRPr lang="en-US"/>
          </a:p>
        </p:txBody>
      </p:sp>
    </p:spTree>
    <p:extLst>
      <p:ext uri="{BB962C8B-B14F-4D97-AF65-F5344CB8AC3E}">
        <p14:creationId xmlns:p14="http://schemas.microsoft.com/office/powerpoint/2010/main" val="627563112"/>
      </p:ext>
    </p:extLst>
  </p:cSld>
  <p:clrMapOvr>
    <a:masterClrMapping/>
  </p:clrMapOvr>
  <p:transition>
    <p:sndAc>
      <p:stSnd>
        <p:snd r:embed="rId2" name="bell sound ppt.wav"/>
      </p:st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 Fees</a:t>
            </a:r>
            <a:endParaRPr lang="en-IN" dirty="0"/>
          </a:p>
        </p:txBody>
      </p:sp>
      <p:sp>
        <p:nvSpPr>
          <p:cNvPr id="3" name="Content Placeholder 2"/>
          <p:cNvSpPr>
            <a:spLocks noGrp="1"/>
          </p:cNvSpPr>
          <p:nvPr>
            <p:ph idx="1"/>
          </p:nvPr>
        </p:nvSpPr>
        <p:spPr/>
        <p:txBody>
          <a:bodyPr>
            <a:normAutofit/>
          </a:bodyPr>
          <a:lstStyle/>
          <a:p>
            <a:r>
              <a:rPr lang="en-IN" dirty="0"/>
              <a:t> For example, if no application is received or is not accompanied by the renewal fee, the validity of the registration certificate issued on the 1st November, 2016 shall be deemed to have lapsed with effect from the close of the day on 31st October, 2021.</a:t>
            </a:r>
          </a:p>
        </p:txBody>
      </p:sp>
      <p:sp>
        <p:nvSpPr>
          <p:cNvPr id="4" name="Footer Placeholder 3"/>
          <p:cNvSpPr>
            <a:spLocks noGrp="1"/>
          </p:cNvSpPr>
          <p:nvPr>
            <p:ph type="ftr" sz="quarter" idx="11"/>
          </p:nvPr>
        </p:nvSpPr>
        <p:spPr/>
        <p:txBody>
          <a:bodyPr/>
          <a:lstStyle/>
          <a:p>
            <a:r>
              <a:rPr lang="en-US"/>
              <a:t>CA P J JOHNEY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pPr/>
              <a:t>62</a:t>
            </a:fld>
            <a:endParaRPr lang="en-US"/>
          </a:p>
        </p:txBody>
      </p:sp>
    </p:spTree>
  </p:cSld>
  <p:clrMapOvr>
    <a:masterClrMapping/>
  </p:clrMapOvr>
  <p:transition>
    <p:sndAc>
      <p:stSnd>
        <p:snd r:embed="rId2" name="bell sound ppt.wav"/>
      </p:stSnd>
    </p:sndAc>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0441-FFE1-4C7D-8534-C0D062722E64}"/>
              </a:ext>
            </a:extLst>
          </p:cNvPr>
          <p:cNvSpPr>
            <a:spLocks noGrp="1"/>
          </p:cNvSpPr>
          <p:nvPr>
            <p:ph type="title"/>
          </p:nvPr>
        </p:nvSpPr>
        <p:spPr/>
        <p:txBody>
          <a:bodyPr/>
          <a:lstStyle/>
          <a:p>
            <a:r>
              <a:rPr lang="en-GB" dirty="0"/>
              <a:t>c. Fees</a:t>
            </a:r>
            <a:endParaRPr lang="en-IN" dirty="0"/>
          </a:p>
        </p:txBody>
      </p:sp>
      <p:sp>
        <p:nvSpPr>
          <p:cNvPr id="3" name="Content Placeholder 2">
            <a:extLst>
              <a:ext uri="{FF2B5EF4-FFF2-40B4-BE49-F238E27FC236}">
                <a16:creationId xmlns:a16="http://schemas.microsoft.com/office/drawing/2014/main" id="{08909CC6-041C-4969-9283-B1D59A36BA58}"/>
              </a:ext>
            </a:extLst>
          </p:cNvPr>
          <p:cNvSpPr>
            <a:spLocks noGrp="1"/>
          </p:cNvSpPr>
          <p:nvPr>
            <p:ph idx="1"/>
          </p:nvPr>
        </p:nvSpPr>
        <p:spPr/>
        <p:txBody>
          <a:bodyPr/>
          <a:lstStyle/>
          <a:p>
            <a:r>
              <a:rPr lang="en-IN" dirty="0"/>
              <a:t>An application made for the renewal of the registration shall be accompanied by a fee of Rs. 1500 (Fifteen hundred only). However, a delayed renewal application shall be accompanied by a fee of Rs. 5000(Five thousand only).</a:t>
            </a:r>
          </a:p>
          <a:p>
            <a:endParaRPr lang="en-IN" dirty="0"/>
          </a:p>
        </p:txBody>
      </p:sp>
      <p:sp>
        <p:nvSpPr>
          <p:cNvPr id="4" name="Footer Placeholder 3">
            <a:extLst>
              <a:ext uri="{FF2B5EF4-FFF2-40B4-BE49-F238E27FC236}">
                <a16:creationId xmlns:a16="http://schemas.microsoft.com/office/drawing/2014/main" id="{E7B9AE77-F804-4D37-A249-2B4EC79713A6}"/>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C73F088C-1017-450B-8143-F1C362D989F3}"/>
              </a:ext>
            </a:extLst>
          </p:cNvPr>
          <p:cNvSpPr>
            <a:spLocks noGrp="1"/>
          </p:cNvSpPr>
          <p:nvPr>
            <p:ph type="sldNum" sz="quarter" idx="12"/>
          </p:nvPr>
        </p:nvSpPr>
        <p:spPr/>
        <p:txBody>
          <a:bodyPr/>
          <a:lstStyle/>
          <a:p>
            <a:fld id="{27CAFB24-C27C-4A95-A65A-B5BC303352B8}" type="slidenum">
              <a:rPr lang="en-US" smtClean="0"/>
              <a:pPr/>
              <a:t>63</a:t>
            </a:fld>
            <a:endParaRPr lang="en-US"/>
          </a:p>
        </p:txBody>
      </p:sp>
    </p:spTree>
    <p:extLst>
      <p:ext uri="{BB962C8B-B14F-4D97-AF65-F5344CB8AC3E}">
        <p14:creationId xmlns:p14="http://schemas.microsoft.com/office/powerpoint/2010/main" val="1999865467"/>
      </p:ext>
    </p:extLst>
  </p:cSld>
  <p:clrMapOvr>
    <a:masterClrMapping/>
  </p:clrMapOvr>
  <p:transition>
    <p:sndAc>
      <p:stSnd>
        <p:snd r:embed="rId2" name="bell sound ppt.wav"/>
      </p:stSnd>
    </p:sndAc>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IN" dirty="0"/>
            </a:br>
            <a:r>
              <a:rPr lang="en-IN" dirty="0"/>
              <a:t>Documents required for the renewal of the FCRA Registration</a:t>
            </a:r>
            <a:br>
              <a:rPr lang="en-IN" dirty="0"/>
            </a:br>
            <a:endParaRPr lang="en-IN" dirty="0"/>
          </a:p>
        </p:txBody>
      </p:sp>
      <p:sp>
        <p:nvSpPr>
          <p:cNvPr id="3" name="Content Placeholder 2"/>
          <p:cNvSpPr>
            <a:spLocks noGrp="1"/>
          </p:cNvSpPr>
          <p:nvPr>
            <p:ph idx="1"/>
          </p:nvPr>
        </p:nvSpPr>
        <p:spPr/>
        <p:txBody>
          <a:bodyPr>
            <a:normAutofit lnSpcReduction="10000"/>
          </a:bodyPr>
          <a:lstStyle/>
          <a:p>
            <a:pPr>
              <a:buNone/>
            </a:pPr>
            <a:endParaRPr lang="en-IN" dirty="0"/>
          </a:p>
          <a:p>
            <a:pPr marL="514350" indent="-514350">
              <a:buFont typeface="+mj-lt"/>
              <a:buAutoNum type="arabicPeriod"/>
            </a:pPr>
            <a:r>
              <a:rPr lang="en-IN" sz="3400" dirty="0"/>
              <a:t>Image of signature of Chief Functionary</a:t>
            </a:r>
          </a:p>
          <a:p>
            <a:pPr marL="514350" indent="-514350">
              <a:buFont typeface="+mj-lt"/>
              <a:buAutoNum type="arabicPeriod"/>
            </a:pPr>
            <a:endParaRPr lang="en-IN" sz="3400" dirty="0"/>
          </a:p>
          <a:p>
            <a:pPr marL="514350" indent="-514350">
              <a:buFont typeface="+mj-lt"/>
              <a:buAutoNum type="arabicPeriod"/>
            </a:pPr>
            <a:r>
              <a:rPr lang="en-IN" sz="3400" dirty="0"/>
              <a:t>Image of seal of the Association.</a:t>
            </a:r>
          </a:p>
          <a:p>
            <a:pPr marL="514350" indent="-514350">
              <a:buFont typeface="+mj-lt"/>
              <a:buAutoNum type="arabicPeriod"/>
            </a:pPr>
            <a:endParaRPr lang="en-IN" sz="3400" dirty="0"/>
          </a:p>
          <a:p>
            <a:pPr marL="514350" indent="-514350">
              <a:buFont typeface="+mj-lt"/>
              <a:buAutoNum type="arabicPeriod"/>
            </a:pPr>
            <a:r>
              <a:rPr lang="en-IN" sz="3400" dirty="0"/>
              <a:t>Registration certificate of the Association</a:t>
            </a:r>
          </a:p>
          <a:p>
            <a:pPr marL="0" indent="0">
              <a:buNone/>
            </a:pPr>
            <a:endParaRPr lang="en-IN" sz="3400" dirty="0"/>
          </a:p>
          <a:p>
            <a:pPr marL="514350" indent="-514350">
              <a:buFont typeface="+mj-lt"/>
              <a:buAutoNum type="arabicPeriod" startAt="4"/>
            </a:pPr>
            <a:r>
              <a:rPr lang="en-IN" sz="3400" dirty="0"/>
              <a:t>Memorandum of Association/ Trust Deed.</a:t>
            </a:r>
          </a:p>
          <a:p>
            <a:endParaRPr lang="en-IN" dirty="0"/>
          </a:p>
        </p:txBody>
      </p:sp>
      <p:sp>
        <p:nvSpPr>
          <p:cNvPr id="4" name="Footer Placeholder 3"/>
          <p:cNvSpPr>
            <a:spLocks noGrp="1"/>
          </p:cNvSpPr>
          <p:nvPr>
            <p:ph type="ftr" sz="quarter" idx="11"/>
          </p:nvPr>
        </p:nvSpPr>
        <p:spPr/>
        <p:txBody>
          <a:bodyPr/>
          <a:lstStyle/>
          <a:p>
            <a:r>
              <a:rPr lang="en-US"/>
              <a:t>CA P J JOHNEY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pPr/>
              <a:t>64</a:t>
            </a:fld>
            <a:endParaRPr lang="en-US"/>
          </a:p>
        </p:txBody>
      </p:sp>
    </p:spTree>
  </p:cSld>
  <p:clrMapOvr>
    <a:masterClrMapping/>
  </p:clrMapOvr>
  <p:transition>
    <p:sndAc>
      <p:stSnd>
        <p:snd r:embed="rId2" name="bell sound ppt.wav"/>
      </p:stSnd>
    </p:sndAc>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FCEF-4E69-4A38-8A43-DA78D8DCCF29}"/>
              </a:ext>
            </a:extLst>
          </p:cNvPr>
          <p:cNvSpPr>
            <a:spLocks noGrp="1"/>
          </p:cNvSpPr>
          <p:nvPr>
            <p:ph type="title"/>
          </p:nvPr>
        </p:nvSpPr>
        <p:spPr/>
        <p:txBody>
          <a:bodyPr>
            <a:normAutofit fontScale="90000"/>
          </a:bodyPr>
          <a:lstStyle/>
          <a:p>
            <a:r>
              <a:rPr lang="en-IN" dirty="0"/>
              <a:t>Documents required for the renewal of the FCRA Registration</a:t>
            </a:r>
          </a:p>
        </p:txBody>
      </p:sp>
      <p:sp>
        <p:nvSpPr>
          <p:cNvPr id="3" name="Content Placeholder 2">
            <a:extLst>
              <a:ext uri="{FF2B5EF4-FFF2-40B4-BE49-F238E27FC236}">
                <a16:creationId xmlns:a16="http://schemas.microsoft.com/office/drawing/2014/main" id="{D01001CA-5437-43B1-94C7-EC85673E2159}"/>
              </a:ext>
            </a:extLst>
          </p:cNvPr>
          <p:cNvSpPr>
            <a:spLocks noGrp="1"/>
          </p:cNvSpPr>
          <p:nvPr>
            <p:ph idx="1"/>
          </p:nvPr>
        </p:nvSpPr>
        <p:spPr/>
        <p:txBody>
          <a:bodyPr>
            <a:normAutofit fontScale="92500" lnSpcReduction="20000"/>
          </a:bodyPr>
          <a:lstStyle/>
          <a:p>
            <a:pPr marL="514350" indent="-514350">
              <a:buFont typeface="+mj-lt"/>
              <a:buAutoNum type="arabicPeriod" startAt="5"/>
            </a:pPr>
            <a:r>
              <a:rPr lang="en-IN" sz="3200" dirty="0"/>
              <a:t>FCRA Registration Certificate of Association issued by MHA.</a:t>
            </a:r>
          </a:p>
          <a:p>
            <a:pPr marL="514350" indent="-514350">
              <a:buFont typeface="+mj-lt"/>
              <a:buAutoNum type="arabicPeriod" startAt="5"/>
            </a:pPr>
            <a:endParaRPr lang="en-IN" sz="3200" dirty="0"/>
          </a:p>
          <a:p>
            <a:pPr marL="514350" indent="-514350">
              <a:buFont typeface="+mj-lt"/>
              <a:buAutoNum type="arabicPeriod" startAt="5"/>
            </a:pPr>
            <a:r>
              <a:rPr lang="en-IN" sz="3200" dirty="0"/>
              <a:t>Associations has to upload affidavit of each key functionary</a:t>
            </a:r>
          </a:p>
          <a:p>
            <a:pPr marL="0" indent="0">
              <a:buNone/>
            </a:pPr>
            <a:endParaRPr lang="en-IN" sz="3200" dirty="0"/>
          </a:p>
          <a:p>
            <a:pPr marL="514350" indent="-514350">
              <a:buFont typeface="+mj-lt"/>
              <a:buAutoNum type="arabicPeriod" startAt="7"/>
            </a:pPr>
            <a:r>
              <a:rPr lang="en-IN" sz="3200" dirty="0"/>
              <a:t>Details of each key functionary including Aadhar of the Board members in case of Indian members and copy of passport or overseas  citizen card (OCI) in case of foreign members.</a:t>
            </a:r>
          </a:p>
          <a:p>
            <a:endParaRPr lang="en-IN" dirty="0"/>
          </a:p>
        </p:txBody>
      </p:sp>
      <p:sp>
        <p:nvSpPr>
          <p:cNvPr id="4" name="Footer Placeholder 3">
            <a:extLst>
              <a:ext uri="{FF2B5EF4-FFF2-40B4-BE49-F238E27FC236}">
                <a16:creationId xmlns:a16="http://schemas.microsoft.com/office/drawing/2014/main" id="{FD8E9407-05F2-4019-96FD-C4465C821ED7}"/>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EDC0DF04-2175-4431-9335-06AA5E071AC6}"/>
              </a:ext>
            </a:extLst>
          </p:cNvPr>
          <p:cNvSpPr>
            <a:spLocks noGrp="1"/>
          </p:cNvSpPr>
          <p:nvPr>
            <p:ph type="sldNum" sz="quarter" idx="12"/>
          </p:nvPr>
        </p:nvSpPr>
        <p:spPr/>
        <p:txBody>
          <a:bodyPr/>
          <a:lstStyle/>
          <a:p>
            <a:fld id="{27CAFB24-C27C-4A95-A65A-B5BC303352B8}" type="slidenum">
              <a:rPr lang="en-US" smtClean="0"/>
              <a:pPr/>
              <a:t>65</a:t>
            </a:fld>
            <a:endParaRPr lang="en-US"/>
          </a:p>
        </p:txBody>
      </p:sp>
    </p:spTree>
    <p:extLst>
      <p:ext uri="{BB962C8B-B14F-4D97-AF65-F5344CB8AC3E}">
        <p14:creationId xmlns:p14="http://schemas.microsoft.com/office/powerpoint/2010/main" val="823754130"/>
      </p:ext>
    </p:extLst>
  </p:cSld>
  <p:clrMapOvr>
    <a:masterClrMapping/>
  </p:clrMapOvr>
  <p:transition>
    <p:sndAc>
      <p:stSnd>
        <p:snd r:embed="rId2" name="bell sound ppt.wav"/>
      </p:stSnd>
    </p:sndAc>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380" y="2348880"/>
            <a:ext cx="8686800" cy="2133600"/>
          </a:xfrm>
        </p:spPr>
        <p:txBody>
          <a:bodyPr>
            <a:normAutofit fontScale="90000"/>
          </a:bodyPr>
          <a:lstStyle/>
          <a:p>
            <a:pPr algn="ctr"/>
            <a:r>
              <a:rPr lang="en-US" sz="8000" b="1" dirty="0">
                <a:ln w="12700">
                  <a:solidFill>
                    <a:schemeClr val="accent1">
                      <a:lumMod val="50000"/>
                    </a:schemeClr>
                  </a:solidFill>
                  <a:prstDash val="solid"/>
                </a:ln>
                <a:effectLst>
                  <a:outerShdw blurRad="41275" dist="20320" dir="1800000" algn="tl" rotWithShape="0">
                    <a:srgbClr val="000000">
                      <a:alpha val="40000"/>
                    </a:srgbClr>
                  </a:outerShdw>
                </a:effectLst>
                <a:latin typeface="Bookman Old Style" pitchFamily="18" charset="0"/>
              </a:rPr>
              <a:t>QUESTIONS?</a:t>
            </a:r>
            <a:br>
              <a:rPr lang="en-US" sz="8000" b="1" dirty="0">
                <a:ln w="12700">
                  <a:solidFill>
                    <a:schemeClr val="accent1">
                      <a:lumMod val="50000"/>
                    </a:schemeClr>
                  </a:solidFill>
                  <a:prstDash val="solid"/>
                </a:ln>
                <a:effectLst>
                  <a:outerShdw blurRad="41275" dist="20320" dir="1800000" algn="tl" rotWithShape="0">
                    <a:srgbClr val="000000">
                      <a:alpha val="40000"/>
                    </a:srgbClr>
                  </a:outerShdw>
                </a:effectLst>
                <a:latin typeface="Bookman Old Style" pitchFamily="18" charset="0"/>
              </a:rPr>
            </a:br>
            <a:br>
              <a:rPr lang="en-US" sz="8000" b="1" dirty="0">
                <a:ln w="12700">
                  <a:solidFill>
                    <a:schemeClr val="accent1">
                      <a:lumMod val="50000"/>
                    </a:schemeClr>
                  </a:solidFill>
                  <a:prstDash val="solid"/>
                </a:ln>
                <a:effectLst>
                  <a:outerShdw blurRad="41275" dist="20320" dir="1800000" algn="tl" rotWithShape="0">
                    <a:srgbClr val="000000">
                      <a:alpha val="40000"/>
                    </a:srgbClr>
                  </a:outerShdw>
                </a:effectLst>
                <a:latin typeface="Bookman Old Style" pitchFamily="18" charset="0"/>
              </a:rPr>
            </a:br>
            <a:br>
              <a:rPr lang="en-US" sz="5400" b="1" dirty="0">
                <a:ln w="12700">
                  <a:solidFill>
                    <a:schemeClr val="tx2">
                      <a:satMod val="155000"/>
                    </a:schemeClr>
                  </a:solidFill>
                  <a:prstDash val="solid"/>
                </a:ln>
                <a:effectLst>
                  <a:glow rad="228600">
                    <a:schemeClr val="accent4">
                      <a:satMod val="175000"/>
                      <a:alpha val="40000"/>
                    </a:schemeClr>
                  </a:glow>
                  <a:outerShdw blurRad="41275" dist="20320" dir="1800000" algn="tl" rotWithShape="0">
                    <a:srgbClr val="000000">
                      <a:alpha val="40000"/>
                    </a:srgbClr>
                  </a:outerShdw>
                </a:effectLst>
                <a:latin typeface="Bookman Old Style" pitchFamily="18" charset="0"/>
              </a:rPr>
            </a:br>
            <a:br>
              <a:rPr lang="en-IN" sz="1100" dirty="0"/>
            </a:br>
            <a:endParaRPr lang="en-IN" sz="1100" dirty="0"/>
          </a:p>
        </p:txBody>
      </p:sp>
      <p:sp>
        <p:nvSpPr>
          <p:cNvPr id="4" name="Footer Placeholder 3"/>
          <p:cNvSpPr>
            <a:spLocks noGrp="1"/>
          </p:cNvSpPr>
          <p:nvPr>
            <p:ph type="ftr" sz="quarter" idx="11"/>
          </p:nvPr>
        </p:nvSpPr>
        <p:spPr>
          <a:xfrm>
            <a:off x="2339752" y="6537697"/>
            <a:ext cx="4260056" cy="300831"/>
          </a:xfrm>
        </p:spPr>
        <p:txBody>
          <a:bodyPr/>
          <a:lstStyle/>
          <a:p>
            <a:r>
              <a:rPr lang="en-US" sz="1200" b="1" dirty="0"/>
              <a:t>CA P. J. Johney BSc FCA</a:t>
            </a:r>
          </a:p>
          <a:p>
            <a:endParaRPr lang="en-US" sz="1200" b="1" dirty="0"/>
          </a:p>
        </p:txBody>
      </p:sp>
    </p:spTree>
    <p:extLst>
      <p:ext uri="{BB962C8B-B14F-4D97-AF65-F5344CB8AC3E}">
        <p14:creationId xmlns:p14="http://schemas.microsoft.com/office/powerpoint/2010/main" val="2999831541"/>
      </p:ext>
    </p:extLst>
  </p:cSld>
  <p:clrMapOvr>
    <a:masterClrMapping/>
  </p:clrMapOvr>
  <p:transition>
    <p:sndAc>
      <p:stSnd>
        <p:snd r:embed="rId3" name="bell sound ppt.wav"/>
      </p:stSnd>
    </p:sndAc>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316E38-CC60-4CA8-A01F-94138AD24780}"/>
              </a:ext>
            </a:extLst>
          </p:cNvPr>
          <p:cNvSpPr>
            <a:spLocks noGrp="1"/>
          </p:cNvSpPr>
          <p:nvPr>
            <p:ph type="ctrTitle"/>
          </p:nvPr>
        </p:nvSpPr>
        <p:spPr/>
        <p:txBody>
          <a:bodyPr>
            <a:normAutofit fontScale="90000"/>
          </a:bodyPr>
          <a:lstStyle/>
          <a:p>
            <a:r>
              <a:rPr lang="en-GB" sz="6000" dirty="0"/>
              <a:t>CSR REGISTRATION</a:t>
            </a:r>
            <a:br>
              <a:rPr lang="en-GB" sz="6000" dirty="0"/>
            </a:br>
            <a:r>
              <a:rPr lang="en-GB" sz="6000" dirty="0"/>
              <a:t>(CORPORATE SOCIAL RESPONSIBILITY)</a:t>
            </a:r>
            <a:br>
              <a:rPr lang="en-GB" dirty="0"/>
            </a:br>
            <a:endParaRPr lang="en-IN" dirty="0"/>
          </a:p>
        </p:txBody>
      </p:sp>
      <p:sp>
        <p:nvSpPr>
          <p:cNvPr id="4" name="Footer Placeholder 3">
            <a:extLst>
              <a:ext uri="{FF2B5EF4-FFF2-40B4-BE49-F238E27FC236}">
                <a16:creationId xmlns:a16="http://schemas.microsoft.com/office/drawing/2014/main" id="{EB537CDC-548B-4438-804E-43434C55616D}"/>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0E146E7B-609B-41A5-966E-01F3DF2F40E0}"/>
              </a:ext>
            </a:extLst>
          </p:cNvPr>
          <p:cNvSpPr>
            <a:spLocks noGrp="1"/>
          </p:cNvSpPr>
          <p:nvPr>
            <p:ph type="sldNum" sz="quarter" idx="12"/>
          </p:nvPr>
        </p:nvSpPr>
        <p:spPr/>
        <p:txBody>
          <a:bodyPr/>
          <a:lstStyle/>
          <a:p>
            <a:fld id="{27CAFB24-C27C-4A95-A65A-B5BC303352B8}" type="slidenum">
              <a:rPr lang="en-US" smtClean="0"/>
              <a:pPr/>
              <a:t>67</a:t>
            </a:fld>
            <a:endParaRPr lang="en-US"/>
          </a:p>
        </p:txBody>
      </p:sp>
    </p:spTree>
    <p:extLst>
      <p:ext uri="{BB962C8B-B14F-4D97-AF65-F5344CB8AC3E}">
        <p14:creationId xmlns:p14="http://schemas.microsoft.com/office/powerpoint/2010/main" val="2872535633"/>
      </p:ext>
    </p:extLst>
  </p:cSld>
  <p:clrMapOvr>
    <a:masterClrMapping/>
  </p:clrMapOvr>
  <p:transition>
    <p:sndAc>
      <p:stSnd>
        <p:snd r:embed="rId2" name="bell sound ppt.wav"/>
      </p:stSnd>
    </p:sndAc>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91B2E-2505-46E4-A501-C8AB8C826432}"/>
              </a:ext>
            </a:extLst>
          </p:cNvPr>
          <p:cNvSpPr>
            <a:spLocks noGrp="1"/>
          </p:cNvSpPr>
          <p:nvPr>
            <p:ph type="title"/>
          </p:nvPr>
        </p:nvSpPr>
        <p:spPr/>
        <p:txBody>
          <a:bodyPr/>
          <a:lstStyle/>
          <a:p>
            <a:r>
              <a:rPr lang="en-GB" dirty="0"/>
              <a:t>What is CSR ?</a:t>
            </a:r>
            <a:endParaRPr lang="en-IN" dirty="0"/>
          </a:p>
        </p:txBody>
      </p:sp>
      <p:sp>
        <p:nvSpPr>
          <p:cNvPr id="3" name="Content Placeholder 2">
            <a:extLst>
              <a:ext uri="{FF2B5EF4-FFF2-40B4-BE49-F238E27FC236}">
                <a16:creationId xmlns:a16="http://schemas.microsoft.com/office/drawing/2014/main" id="{377BCB63-24F6-4BDF-AC5E-30D7BDBFF1FF}"/>
              </a:ext>
            </a:extLst>
          </p:cNvPr>
          <p:cNvSpPr>
            <a:spLocks noGrp="1"/>
          </p:cNvSpPr>
          <p:nvPr>
            <p:ph idx="1"/>
          </p:nvPr>
        </p:nvSpPr>
        <p:spPr/>
        <p:txBody>
          <a:bodyPr>
            <a:normAutofit lnSpcReduction="10000"/>
          </a:bodyPr>
          <a:lstStyle/>
          <a:p>
            <a:pPr marL="457200" marR="0" algn="just">
              <a:spcBef>
                <a:spcPts val="0"/>
              </a:spcBef>
              <a:spcAft>
                <a:spcPts val="0"/>
              </a:spcAft>
            </a:pPr>
            <a:r>
              <a:rPr lang="en-GB" dirty="0"/>
              <a:t>As per Section  135(1) ,</a:t>
            </a:r>
          </a:p>
          <a:p>
            <a:pPr marL="457200" marR="0" algn="just">
              <a:spcBef>
                <a:spcPts val="0"/>
              </a:spcBef>
              <a:spcAft>
                <a:spcPts val="0"/>
              </a:spcAft>
            </a:pPr>
            <a:endParaRPr lang="en-GB" dirty="0"/>
          </a:p>
          <a:p>
            <a:pPr marL="457200" marR="0" algn="just">
              <a:spcBef>
                <a:spcPts val="0"/>
              </a:spcBef>
              <a:spcAft>
                <a:spcPts val="0"/>
              </a:spcAft>
            </a:pPr>
            <a:r>
              <a:rPr lang="en-GB" sz="1800" b="0" i="0" dirty="0">
                <a:solidFill>
                  <a:srgbClr val="000000"/>
                </a:solidFill>
                <a:effectLst/>
                <a:latin typeface="Times New Roman" panose="02020603050405020304" pitchFamily="18" charset="0"/>
              </a:rPr>
              <a:t> </a:t>
            </a:r>
            <a:r>
              <a:rPr lang="en-GB" dirty="0"/>
              <a:t>Every company having net worth Of Rs 500 crore or more, or turnover of Rs 1,000 crore or more or a net profit of Rs 5 crore or more during any financial year shall constitute a Corporate Social Responsibility Committee of the Board consisting of three or more directors, out of which at least one director shall be an independent director.</a:t>
            </a:r>
          </a:p>
          <a:p>
            <a:endParaRPr lang="en-IN" dirty="0"/>
          </a:p>
        </p:txBody>
      </p:sp>
      <p:sp>
        <p:nvSpPr>
          <p:cNvPr id="4" name="Footer Placeholder 3">
            <a:extLst>
              <a:ext uri="{FF2B5EF4-FFF2-40B4-BE49-F238E27FC236}">
                <a16:creationId xmlns:a16="http://schemas.microsoft.com/office/drawing/2014/main" id="{04CEB9DE-519A-4B8B-98FC-B0CE3AC5C530}"/>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BAFAF9A5-4AB3-4EDB-A868-856D293BD242}"/>
              </a:ext>
            </a:extLst>
          </p:cNvPr>
          <p:cNvSpPr>
            <a:spLocks noGrp="1"/>
          </p:cNvSpPr>
          <p:nvPr>
            <p:ph type="sldNum" sz="quarter" idx="12"/>
          </p:nvPr>
        </p:nvSpPr>
        <p:spPr/>
        <p:txBody>
          <a:bodyPr/>
          <a:lstStyle/>
          <a:p>
            <a:fld id="{27CAFB24-C27C-4A95-A65A-B5BC303352B8}" type="slidenum">
              <a:rPr lang="en-US" smtClean="0"/>
              <a:pPr/>
              <a:t>68</a:t>
            </a:fld>
            <a:endParaRPr lang="en-US"/>
          </a:p>
        </p:txBody>
      </p:sp>
    </p:spTree>
    <p:extLst>
      <p:ext uri="{BB962C8B-B14F-4D97-AF65-F5344CB8AC3E}">
        <p14:creationId xmlns:p14="http://schemas.microsoft.com/office/powerpoint/2010/main" val="146566654"/>
      </p:ext>
    </p:extLst>
  </p:cSld>
  <p:clrMapOvr>
    <a:masterClrMapping/>
  </p:clrMapOvr>
  <p:transition>
    <p:sndAc>
      <p:stSnd>
        <p:snd r:embed="rId2" name="bell sound ppt.wav"/>
      </p:stSnd>
    </p:sndAc>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DB01B-0675-484C-9C7B-5B5913128EF1}"/>
              </a:ext>
            </a:extLst>
          </p:cNvPr>
          <p:cNvSpPr>
            <a:spLocks noGrp="1"/>
          </p:cNvSpPr>
          <p:nvPr>
            <p:ph type="title"/>
          </p:nvPr>
        </p:nvSpPr>
        <p:spPr/>
        <p:txBody>
          <a:bodyPr/>
          <a:lstStyle/>
          <a:p>
            <a:r>
              <a:rPr lang="en-GB" dirty="0"/>
              <a:t>What is CSR ?</a:t>
            </a:r>
            <a:endParaRPr lang="en-IN" dirty="0"/>
          </a:p>
        </p:txBody>
      </p:sp>
      <p:sp>
        <p:nvSpPr>
          <p:cNvPr id="3" name="Content Placeholder 2">
            <a:extLst>
              <a:ext uri="{FF2B5EF4-FFF2-40B4-BE49-F238E27FC236}">
                <a16:creationId xmlns:a16="http://schemas.microsoft.com/office/drawing/2014/main" id="{B48B1383-C9C1-4413-B51A-03CD32A44234}"/>
              </a:ext>
            </a:extLst>
          </p:cNvPr>
          <p:cNvSpPr>
            <a:spLocks noGrp="1"/>
          </p:cNvSpPr>
          <p:nvPr>
            <p:ph idx="1"/>
          </p:nvPr>
        </p:nvSpPr>
        <p:spPr/>
        <p:txBody>
          <a:bodyPr>
            <a:normAutofit/>
          </a:bodyPr>
          <a:lstStyle/>
          <a:p>
            <a:pPr marL="457200" marR="0" algn="just">
              <a:spcBef>
                <a:spcPts val="0"/>
              </a:spcBef>
              <a:spcAft>
                <a:spcPts val="0"/>
              </a:spcAft>
            </a:pPr>
            <a:r>
              <a:rPr lang="en-GB" dirty="0"/>
              <a:t>As per 135(5) , </a:t>
            </a:r>
          </a:p>
          <a:p>
            <a:pPr marL="457200" marR="0" algn="just">
              <a:spcBef>
                <a:spcPts val="0"/>
              </a:spcBef>
              <a:spcAft>
                <a:spcPts val="0"/>
              </a:spcAft>
            </a:pPr>
            <a:r>
              <a:rPr lang="en-GB" dirty="0"/>
              <a:t>The Board of every company referred to in sub-section (1), shall ensure that the company spends, in every financial year, at least 2 % of the average net profits of the company made during the three immediately preceding financial years, in pursuance of its Corporate Social Responsibility Policy.</a:t>
            </a:r>
          </a:p>
          <a:p>
            <a:endParaRPr lang="en-IN" dirty="0"/>
          </a:p>
        </p:txBody>
      </p:sp>
      <p:sp>
        <p:nvSpPr>
          <p:cNvPr id="4" name="Footer Placeholder 3">
            <a:extLst>
              <a:ext uri="{FF2B5EF4-FFF2-40B4-BE49-F238E27FC236}">
                <a16:creationId xmlns:a16="http://schemas.microsoft.com/office/drawing/2014/main" id="{86A2A370-8AAD-4462-A357-84CCFB516B28}"/>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8BBA8EC5-44D2-49DA-BEF0-76DAFFE60992}"/>
              </a:ext>
            </a:extLst>
          </p:cNvPr>
          <p:cNvSpPr>
            <a:spLocks noGrp="1"/>
          </p:cNvSpPr>
          <p:nvPr>
            <p:ph type="sldNum" sz="quarter" idx="12"/>
          </p:nvPr>
        </p:nvSpPr>
        <p:spPr/>
        <p:txBody>
          <a:bodyPr/>
          <a:lstStyle/>
          <a:p>
            <a:fld id="{27CAFB24-C27C-4A95-A65A-B5BC303352B8}" type="slidenum">
              <a:rPr lang="en-US" smtClean="0"/>
              <a:pPr/>
              <a:t>69</a:t>
            </a:fld>
            <a:endParaRPr lang="en-US"/>
          </a:p>
        </p:txBody>
      </p:sp>
    </p:spTree>
    <p:extLst>
      <p:ext uri="{BB962C8B-B14F-4D97-AF65-F5344CB8AC3E}">
        <p14:creationId xmlns:p14="http://schemas.microsoft.com/office/powerpoint/2010/main" val="909379335"/>
      </p:ext>
    </p:extLst>
  </p:cSld>
  <p:clrMapOvr>
    <a:masterClrMapping/>
  </p:clrMapOvr>
  <p:transition>
    <p:sndAc>
      <p:stSnd>
        <p:snd r:embed="rId2" name="bell sound ppt.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sz="4400" b="1" u="sng" dirty="0"/>
              <a:t>Renewal of registration under section 10(23C) ,12AB, and 80G</a:t>
            </a:r>
            <a:br>
              <a:rPr lang="en-US" dirty="0"/>
            </a:br>
            <a:endParaRPr lang="en-IN" dirty="0"/>
          </a:p>
        </p:txBody>
      </p:sp>
      <p:sp>
        <p:nvSpPr>
          <p:cNvPr id="7" name="Subtitle 6"/>
          <p:cNvSpPr>
            <a:spLocks noGrp="1"/>
          </p:cNvSpPr>
          <p:nvPr>
            <p:ph type="subTitle" idx="1"/>
          </p:nvPr>
        </p:nvSpPr>
        <p:spPr/>
        <p:txBody>
          <a:bodyPr>
            <a:normAutofit fontScale="62500" lnSpcReduction="20000"/>
          </a:bodyPr>
          <a:lstStyle/>
          <a:p>
            <a:pPr algn="l"/>
            <a:r>
              <a:rPr lang="en-GB" dirty="0"/>
              <a:t>Section </a:t>
            </a:r>
            <a:r>
              <a:rPr lang="en-GB" sz="3100" dirty="0"/>
              <a:t>12-Income of trusts or institutions from contributions</a:t>
            </a:r>
          </a:p>
          <a:p>
            <a:pPr algn="l"/>
            <a:r>
              <a:rPr lang="en-GB" dirty="0"/>
              <a:t>Section 12A-</a:t>
            </a:r>
            <a:r>
              <a:rPr lang="en-GB" sz="3000" dirty="0"/>
              <a:t>Conditions for applicability of sections 11 and 12.</a:t>
            </a:r>
          </a:p>
          <a:p>
            <a:pPr algn="l"/>
            <a:r>
              <a:rPr lang="en-GB" dirty="0"/>
              <a:t>Section 12AA-</a:t>
            </a:r>
            <a:r>
              <a:rPr lang="en-IN" sz="3000" dirty="0"/>
              <a:t>Procedure for registration.</a:t>
            </a:r>
          </a:p>
          <a:p>
            <a:pPr algn="l"/>
            <a:r>
              <a:rPr lang="en-GB" dirty="0"/>
              <a:t>Section 12AB-</a:t>
            </a:r>
            <a:r>
              <a:rPr lang="en-IN" sz="3000" dirty="0"/>
              <a:t>Procedure for fresh registration.</a:t>
            </a:r>
            <a:endParaRPr lang="en-GB" sz="3000" dirty="0"/>
          </a:p>
          <a:p>
            <a:pPr algn="l"/>
            <a:endParaRPr lang="en-IN" dirty="0"/>
          </a:p>
          <a:p>
            <a:pPr algn="l"/>
            <a:endParaRPr lang="en-IN" dirty="0"/>
          </a:p>
          <a:p>
            <a:pPr algn="l"/>
            <a:endParaRPr lang="en-IN" dirty="0"/>
          </a:p>
        </p:txBody>
      </p:sp>
      <p:sp>
        <p:nvSpPr>
          <p:cNvPr id="4" name="Footer Placeholder 3"/>
          <p:cNvSpPr>
            <a:spLocks noGrp="1"/>
          </p:cNvSpPr>
          <p:nvPr>
            <p:ph type="ftr" sz="quarter" idx="11"/>
          </p:nvPr>
        </p:nvSpPr>
        <p:spPr/>
        <p:txBody>
          <a:bodyPr/>
          <a:lstStyle/>
          <a:p>
            <a:r>
              <a:rPr lang="en-US"/>
              <a:t>CA P J JOHNEY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pPr/>
              <a:t>7</a:t>
            </a:fld>
            <a:endParaRPr lang="en-US"/>
          </a:p>
        </p:txBody>
      </p:sp>
    </p:spTree>
  </p:cSld>
  <p:clrMapOvr>
    <a:masterClrMapping/>
  </p:clrMapOvr>
  <p:transition>
    <p:sndAc>
      <p:stSnd>
        <p:snd r:embed="rId2" name="bell sound ppt.wav"/>
      </p:stSnd>
    </p:sndAc>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E3DFD-10BA-432C-A648-EC6D62485B83}"/>
              </a:ext>
            </a:extLst>
          </p:cNvPr>
          <p:cNvSpPr>
            <a:spLocks noGrp="1"/>
          </p:cNvSpPr>
          <p:nvPr>
            <p:ph type="title"/>
          </p:nvPr>
        </p:nvSpPr>
        <p:spPr>
          <a:xfrm>
            <a:off x="539552" y="457200"/>
            <a:ext cx="8229600" cy="1143000"/>
          </a:xfrm>
        </p:spPr>
        <p:txBody>
          <a:bodyPr>
            <a:normAutofit fontScale="90000"/>
          </a:bodyPr>
          <a:lstStyle/>
          <a:p>
            <a:r>
              <a:rPr lang="en-GB" b="1" i="0" dirty="0">
                <a:effectLst/>
                <a:latin typeface="Arial" panose="020B0604020202020204" pitchFamily="34" charset="0"/>
              </a:rPr>
              <a:t>Entities for undertaking CSR Activities</a:t>
            </a:r>
            <a:br>
              <a:rPr lang="en-GB" b="0" i="0" dirty="0">
                <a:effectLst/>
                <a:latin typeface="Arial" panose="020B0604020202020204" pitchFamily="34" charset="0"/>
              </a:rPr>
            </a:br>
            <a:endParaRPr lang="en-IN" dirty="0"/>
          </a:p>
        </p:txBody>
      </p:sp>
      <p:sp>
        <p:nvSpPr>
          <p:cNvPr id="3" name="Content Placeholder 2">
            <a:extLst>
              <a:ext uri="{FF2B5EF4-FFF2-40B4-BE49-F238E27FC236}">
                <a16:creationId xmlns:a16="http://schemas.microsoft.com/office/drawing/2014/main" id="{5D2ABE2A-B5D4-44DF-995F-279D8CD627EB}"/>
              </a:ext>
            </a:extLst>
          </p:cNvPr>
          <p:cNvSpPr>
            <a:spLocks noGrp="1"/>
          </p:cNvSpPr>
          <p:nvPr>
            <p:ph idx="1"/>
          </p:nvPr>
        </p:nvSpPr>
        <p:spPr/>
        <p:txBody>
          <a:bodyPr>
            <a:normAutofit/>
          </a:bodyPr>
          <a:lstStyle/>
          <a:p>
            <a:pPr marL="514350" indent="-514350" algn="just">
              <a:buFont typeface="+mj-lt"/>
              <a:buAutoNum type="arabicPeriod"/>
            </a:pPr>
            <a:r>
              <a:rPr lang="en-GB" b="0" i="0" dirty="0">
                <a:effectLst/>
                <a:latin typeface="Arial" panose="020B0604020202020204" pitchFamily="34" charset="0"/>
              </a:rPr>
              <a:t>Company established under Section 8 of the Companies Act, 2013 with Section 12A and Section 80G registrations under the Income Tax Act, 1961.</a:t>
            </a:r>
          </a:p>
          <a:p>
            <a:pPr marL="514350" indent="-514350" algn="just">
              <a:buFont typeface="+mj-lt"/>
              <a:buAutoNum type="arabicPeriod"/>
            </a:pPr>
            <a:r>
              <a:rPr lang="en-GB" b="0" i="0" dirty="0">
                <a:effectLst/>
                <a:latin typeface="Arial" panose="020B0604020202020204" pitchFamily="34" charset="0"/>
              </a:rPr>
              <a:t>Registered Public Trust with Section 12A and Section 80G registrations under the Income Tax Act, 1961.</a:t>
            </a:r>
          </a:p>
          <a:p>
            <a:pPr marL="514350" indent="-514350" algn="just">
              <a:buFont typeface="+mj-lt"/>
              <a:buAutoNum type="arabicPeriod"/>
            </a:pPr>
            <a:endParaRPr lang="en-GB" b="0" i="0" dirty="0">
              <a:effectLst/>
              <a:latin typeface="Arial" panose="020B0604020202020204" pitchFamily="34" charset="0"/>
            </a:endParaRPr>
          </a:p>
          <a:p>
            <a:endParaRPr lang="en-IN" dirty="0"/>
          </a:p>
          <a:p>
            <a:endParaRPr lang="en-IN" dirty="0"/>
          </a:p>
        </p:txBody>
      </p:sp>
      <p:sp>
        <p:nvSpPr>
          <p:cNvPr id="4" name="Footer Placeholder 3">
            <a:extLst>
              <a:ext uri="{FF2B5EF4-FFF2-40B4-BE49-F238E27FC236}">
                <a16:creationId xmlns:a16="http://schemas.microsoft.com/office/drawing/2014/main" id="{2618D641-B582-4177-BCC0-6D15EBD882C1}"/>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39993591-F7CC-4390-AB74-108B8718906A}"/>
              </a:ext>
            </a:extLst>
          </p:cNvPr>
          <p:cNvSpPr>
            <a:spLocks noGrp="1"/>
          </p:cNvSpPr>
          <p:nvPr>
            <p:ph type="sldNum" sz="quarter" idx="12"/>
          </p:nvPr>
        </p:nvSpPr>
        <p:spPr/>
        <p:txBody>
          <a:bodyPr/>
          <a:lstStyle/>
          <a:p>
            <a:fld id="{27CAFB24-C27C-4A95-A65A-B5BC303352B8}" type="slidenum">
              <a:rPr lang="en-US" smtClean="0"/>
              <a:pPr/>
              <a:t>70</a:t>
            </a:fld>
            <a:endParaRPr lang="en-US"/>
          </a:p>
        </p:txBody>
      </p:sp>
    </p:spTree>
    <p:extLst>
      <p:ext uri="{BB962C8B-B14F-4D97-AF65-F5344CB8AC3E}">
        <p14:creationId xmlns:p14="http://schemas.microsoft.com/office/powerpoint/2010/main" val="280867228"/>
      </p:ext>
    </p:extLst>
  </p:cSld>
  <p:clrMapOvr>
    <a:masterClrMapping/>
  </p:clrMapOvr>
  <p:transition>
    <p:sndAc>
      <p:stSnd>
        <p:snd r:embed="rId2" name="bell sound ppt.wav"/>
      </p:stSnd>
    </p:sndAc>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DF4C8-2B24-490B-AB7A-0C0388714D78}"/>
              </a:ext>
            </a:extLst>
          </p:cNvPr>
          <p:cNvSpPr>
            <a:spLocks noGrp="1"/>
          </p:cNvSpPr>
          <p:nvPr>
            <p:ph type="title"/>
          </p:nvPr>
        </p:nvSpPr>
        <p:spPr/>
        <p:txBody>
          <a:bodyPr>
            <a:normAutofit fontScale="90000"/>
          </a:bodyPr>
          <a:lstStyle/>
          <a:p>
            <a:r>
              <a:rPr lang="en-GB" b="1" i="0" dirty="0">
                <a:effectLst/>
                <a:latin typeface="Arial" panose="020B0604020202020204" pitchFamily="34" charset="0"/>
              </a:rPr>
              <a:t>Entities for undertaking CSR Activities</a:t>
            </a:r>
            <a:endParaRPr lang="en-IN" dirty="0"/>
          </a:p>
        </p:txBody>
      </p:sp>
      <p:sp>
        <p:nvSpPr>
          <p:cNvPr id="3" name="Content Placeholder 2">
            <a:extLst>
              <a:ext uri="{FF2B5EF4-FFF2-40B4-BE49-F238E27FC236}">
                <a16:creationId xmlns:a16="http://schemas.microsoft.com/office/drawing/2014/main" id="{00612AC4-3ECC-4508-B73F-6E2D1E1168E6}"/>
              </a:ext>
            </a:extLst>
          </p:cNvPr>
          <p:cNvSpPr>
            <a:spLocks noGrp="1"/>
          </p:cNvSpPr>
          <p:nvPr>
            <p:ph idx="1"/>
          </p:nvPr>
        </p:nvSpPr>
        <p:spPr/>
        <p:txBody>
          <a:bodyPr>
            <a:normAutofit fontScale="85000" lnSpcReduction="20000"/>
          </a:bodyPr>
          <a:lstStyle/>
          <a:p>
            <a:pPr algn="just"/>
            <a:endParaRPr lang="en-GB" b="0" i="0" dirty="0">
              <a:effectLst/>
              <a:latin typeface="Arial" panose="020B0604020202020204" pitchFamily="34" charset="0"/>
            </a:endParaRPr>
          </a:p>
          <a:p>
            <a:pPr marL="514350" indent="-514350" algn="just">
              <a:buFont typeface="+mj-lt"/>
              <a:buAutoNum type="arabicPeriod" startAt="3"/>
            </a:pPr>
            <a:r>
              <a:rPr lang="en-GB" b="0" i="0" dirty="0">
                <a:effectLst/>
                <a:latin typeface="Arial" panose="020B0604020202020204" pitchFamily="34" charset="0"/>
              </a:rPr>
              <a:t>Registered Society with Section 12A and Section 80G registrations under the Income Tax Act, 1961.</a:t>
            </a:r>
          </a:p>
          <a:p>
            <a:pPr marL="514350" indent="-514350" algn="just">
              <a:buFont typeface="+mj-lt"/>
              <a:buAutoNum type="arabicPeriod" startAt="3"/>
            </a:pPr>
            <a:endParaRPr lang="en-GB" b="0" i="0" dirty="0">
              <a:effectLst/>
              <a:latin typeface="Arial" panose="020B0604020202020204" pitchFamily="34" charset="0"/>
            </a:endParaRPr>
          </a:p>
          <a:p>
            <a:pPr marL="514350" indent="-514350" algn="just">
              <a:buFont typeface="+mj-lt"/>
              <a:buAutoNum type="arabicPeriod" startAt="3"/>
            </a:pPr>
            <a:r>
              <a:rPr lang="en-GB" b="0" i="0" dirty="0">
                <a:effectLst/>
                <a:latin typeface="Arial" panose="020B0604020202020204" pitchFamily="34" charset="0"/>
              </a:rPr>
              <a:t>Company established under Section 8 of the Companies Act, 2013 or Registered Trust or Registered Society established by the Central Government or State Government.</a:t>
            </a:r>
          </a:p>
          <a:p>
            <a:pPr marL="514350" indent="-514350" algn="just">
              <a:buFont typeface="+mj-lt"/>
              <a:buAutoNum type="arabicPeriod" startAt="3"/>
            </a:pPr>
            <a:endParaRPr lang="en-GB" b="0" i="0" dirty="0">
              <a:effectLst/>
              <a:latin typeface="Arial" panose="020B0604020202020204" pitchFamily="34" charset="0"/>
            </a:endParaRPr>
          </a:p>
          <a:p>
            <a:pPr marL="514350" indent="-514350" algn="just">
              <a:buFont typeface="+mj-lt"/>
              <a:buAutoNum type="arabicPeriod" startAt="3"/>
            </a:pPr>
            <a:r>
              <a:rPr lang="en-GB" b="0" i="0" dirty="0">
                <a:effectLst/>
                <a:latin typeface="Arial" panose="020B0604020202020204" pitchFamily="34" charset="0"/>
              </a:rPr>
              <a:t>Entity established under an Act of Parliament or State Legislature.</a:t>
            </a:r>
          </a:p>
          <a:p>
            <a:endParaRPr lang="en-IN" dirty="0"/>
          </a:p>
        </p:txBody>
      </p:sp>
      <p:sp>
        <p:nvSpPr>
          <p:cNvPr id="4" name="Footer Placeholder 3">
            <a:extLst>
              <a:ext uri="{FF2B5EF4-FFF2-40B4-BE49-F238E27FC236}">
                <a16:creationId xmlns:a16="http://schemas.microsoft.com/office/drawing/2014/main" id="{2BA731E7-9B84-45A6-BB6B-969D7352199F}"/>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3AC8BDE3-0AF5-4AAE-983D-3215A6FCA85E}"/>
              </a:ext>
            </a:extLst>
          </p:cNvPr>
          <p:cNvSpPr>
            <a:spLocks noGrp="1"/>
          </p:cNvSpPr>
          <p:nvPr>
            <p:ph type="sldNum" sz="quarter" idx="12"/>
          </p:nvPr>
        </p:nvSpPr>
        <p:spPr/>
        <p:txBody>
          <a:bodyPr/>
          <a:lstStyle/>
          <a:p>
            <a:fld id="{27CAFB24-C27C-4A95-A65A-B5BC303352B8}" type="slidenum">
              <a:rPr lang="en-US" smtClean="0"/>
              <a:pPr/>
              <a:t>71</a:t>
            </a:fld>
            <a:endParaRPr lang="en-US"/>
          </a:p>
        </p:txBody>
      </p:sp>
    </p:spTree>
    <p:extLst>
      <p:ext uri="{BB962C8B-B14F-4D97-AF65-F5344CB8AC3E}">
        <p14:creationId xmlns:p14="http://schemas.microsoft.com/office/powerpoint/2010/main" val="4082929427"/>
      </p:ext>
    </p:extLst>
  </p:cSld>
  <p:clrMapOvr>
    <a:masterClrMapping/>
  </p:clrMapOvr>
  <p:transition>
    <p:sndAc>
      <p:stSnd>
        <p:snd r:embed="rId2" name="bell sound ppt.wav"/>
      </p:stSnd>
    </p:sndAc>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C5116-801E-4C40-90F7-792F03853BBC}"/>
              </a:ext>
            </a:extLst>
          </p:cNvPr>
          <p:cNvSpPr>
            <a:spLocks noGrp="1"/>
          </p:cNvSpPr>
          <p:nvPr>
            <p:ph type="title"/>
          </p:nvPr>
        </p:nvSpPr>
        <p:spPr/>
        <p:txBody>
          <a:bodyPr/>
          <a:lstStyle/>
          <a:p>
            <a:r>
              <a:rPr lang="en-IN" dirty="0"/>
              <a:t>CSR Compliances:</a:t>
            </a:r>
          </a:p>
        </p:txBody>
      </p:sp>
      <p:sp>
        <p:nvSpPr>
          <p:cNvPr id="3" name="Content Placeholder 2">
            <a:extLst>
              <a:ext uri="{FF2B5EF4-FFF2-40B4-BE49-F238E27FC236}">
                <a16:creationId xmlns:a16="http://schemas.microsoft.com/office/drawing/2014/main" id="{483779ED-BC6C-4989-9A8E-4DAF1E8294DF}"/>
              </a:ext>
            </a:extLst>
          </p:cNvPr>
          <p:cNvSpPr>
            <a:spLocks noGrp="1"/>
          </p:cNvSpPr>
          <p:nvPr>
            <p:ph idx="1"/>
          </p:nvPr>
        </p:nvSpPr>
        <p:spPr/>
        <p:txBody>
          <a:bodyPr>
            <a:normAutofit fontScale="92500" lnSpcReduction="20000"/>
          </a:bodyPr>
          <a:lstStyle/>
          <a:p>
            <a:r>
              <a:rPr lang="en-GB" dirty="0"/>
              <a:t>As per the notification G.S.R 40(E) dated 22-01-2021, </a:t>
            </a:r>
          </a:p>
          <a:p>
            <a:endParaRPr lang="en-GB" dirty="0"/>
          </a:p>
          <a:p>
            <a:r>
              <a:rPr lang="en-GB" dirty="0"/>
              <a:t>An unregistered trust will not be eligible for CSR Funding Mandatory Registration with MCA for Getting CSR Funding</a:t>
            </a:r>
          </a:p>
          <a:p>
            <a:pPr marL="0" indent="0">
              <a:buNone/>
            </a:pPr>
            <a:r>
              <a:rPr lang="en-GB" dirty="0"/>
              <a:t> </a:t>
            </a:r>
          </a:p>
          <a:p>
            <a:r>
              <a:rPr lang="en-GB" dirty="0"/>
              <a:t> All the trust accepting CSR funds from corporate entities should obtain ‘Unique CSR Registration No ’ from Ministry of Corporate Affairs. </a:t>
            </a:r>
          </a:p>
        </p:txBody>
      </p:sp>
      <p:sp>
        <p:nvSpPr>
          <p:cNvPr id="4" name="Footer Placeholder 3">
            <a:extLst>
              <a:ext uri="{FF2B5EF4-FFF2-40B4-BE49-F238E27FC236}">
                <a16:creationId xmlns:a16="http://schemas.microsoft.com/office/drawing/2014/main" id="{AAB1D2E5-7AEB-4D63-950A-CC13B10AE931}"/>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2B55DB6E-B709-4967-8212-AA81A58CC774}"/>
              </a:ext>
            </a:extLst>
          </p:cNvPr>
          <p:cNvSpPr>
            <a:spLocks noGrp="1"/>
          </p:cNvSpPr>
          <p:nvPr>
            <p:ph type="sldNum" sz="quarter" idx="12"/>
          </p:nvPr>
        </p:nvSpPr>
        <p:spPr/>
        <p:txBody>
          <a:bodyPr/>
          <a:lstStyle/>
          <a:p>
            <a:fld id="{27CAFB24-C27C-4A95-A65A-B5BC303352B8}" type="slidenum">
              <a:rPr lang="en-US" smtClean="0"/>
              <a:pPr/>
              <a:t>72</a:t>
            </a:fld>
            <a:endParaRPr lang="en-US"/>
          </a:p>
        </p:txBody>
      </p:sp>
    </p:spTree>
    <p:extLst>
      <p:ext uri="{BB962C8B-B14F-4D97-AF65-F5344CB8AC3E}">
        <p14:creationId xmlns:p14="http://schemas.microsoft.com/office/powerpoint/2010/main" val="711393069"/>
      </p:ext>
    </p:extLst>
  </p:cSld>
  <p:clrMapOvr>
    <a:masterClrMapping/>
  </p:clrMapOvr>
  <p:transition>
    <p:sndAc>
      <p:stSnd>
        <p:snd r:embed="rId2" name="bell sound ppt.wav"/>
      </p:stSnd>
    </p:sndAc>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C085A-61EA-4032-9676-627959E1B966}"/>
              </a:ext>
            </a:extLst>
          </p:cNvPr>
          <p:cNvSpPr>
            <a:spLocks noGrp="1"/>
          </p:cNvSpPr>
          <p:nvPr>
            <p:ph type="title"/>
          </p:nvPr>
        </p:nvSpPr>
        <p:spPr/>
        <p:txBody>
          <a:bodyPr/>
          <a:lstStyle/>
          <a:p>
            <a:r>
              <a:rPr lang="en-IN" dirty="0"/>
              <a:t>CSR Compliances:</a:t>
            </a:r>
          </a:p>
        </p:txBody>
      </p:sp>
      <p:sp>
        <p:nvSpPr>
          <p:cNvPr id="3" name="Content Placeholder 2">
            <a:extLst>
              <a:ext uri="{FF2B5EF4-FFF2-40B4-BE49-F238E27FC236}">
                <a16:creationId xmlns:a16="http://schemas.microsoft.com/office/drawing/2014/main" id="{77997CDC-FA7F-429F-B6AA-702D7F9621FC}"/>
              </a:ext>
            </a:extLst>
          </p:cNvPr>
          <p:cNvSpPr>
            <a:spLocks noGrp="1"/>
          </p:cNvSpPr>
          <p:nvPr>
            <p:ph idx="1"/>
          </p:nvPr>
        </p:nvSpPr>
        <p:spPr/>
        <p:txBody>
          <a:bodyPr>
            <a:normAutofit/>
          </a:bodyPr>
          <a:lstStyle/>
          <a:p>
            <a:pPr>
              <a:buNone/>
            </a:pPr>
            <a:r>
              <a:rPr lang="en-GB" dirty="0"/>
              <a:t>• Trusts are required to fill Form CSR – 01,for obtaining the Unique CSR Registration Number</a:t>
            </a:r>
          </a:p>
          <a:p>
            <a:pPr>
              <a:buNone/>
            </a:pPr>
            <a:r>
              <a:rPr lang="en-GB" dirty="0"/>
              <a:t> </a:t>
            </a:r>
          </a:p>
          <a:p>
            <a:pPr>
              <a:buNone/>
            </a:pPr>
            <a:r>
              <a:rPr lang="en-GB" dirty="0"/>
              <a:t>• Trusts are mandatorily required registration under the provisions of section 12A &amp; 80G (New Section – 12AB) of the income tax act. </a:t>
            </a:r>
          </a:p>
          <a:p>
            <a:pPr>
              <a:buNone/>
            </a:pPr>
            <a:endParaRPr lang="en-IN" dirty="0"/>
          </a:p>
        </p:txBody>
      </p:sp>
      <p:sp>
        <p:nvSpPr>
          <p:cNvPr id="4" name="Footer Placeholder 3">
            <a:extLst>
              <a:ext uri="{FF2B5EF4-FFF2-40B4-BE49-F238E27FC236}">
                <a16:creationId xmlns:a16="http://schemas.microsoft.com/office/drawing/2014/main" id="{D4B4D66F-C435-4C57-8BDC-E208ED2713AA}"/>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10E7BCA7-6580-44EC-AA4E-EF9321F8A6D0}"/>
              </a:ext>
            </a:extLst>
          </p:cNvPr>
          <p:cNvSpPr>
            <a:spLocks noGrp="1"/>
          </p:cNvSpPr>
          <p:nvPr>
            <p:ph type="sldNum" sz="quarter" idx="12"/>
          </p:nvPr>
        </p:nvSpPr>
        <p:spPr/>
        <p:txBody>
          <a:bodyPr/>
          <a:lstStyle/>
          <a:p>
            <a:fld id="{27CAFB24-C27C-4A95-A65A-B5BC303352B8}" type="slidenum">
              <a:rPr lang="en-US" smtClean="0"/>
              <a:pPr/>
              <a:t>73</a:t>
            </a:fld>
            <a:endParaRPr lang="en-US"/>
          </a:p>
        </p:txBody>
      </p:sp>
    </p:spTree>
    <p:extLst>
      <p:ext uri="{BB962C8B-B14F-4D97-AF65-F5344CB8AC3E}">
        <p14:creationId xmlns:p14="http://schemas.microsoft.com/office/powerpoint/2010/main" val="2299615265"/>
      </p:ext>
    </p:extLst>
  </p:cSld>
  <p:clrMapOvr>
    <a:masterClrMapping/>
  </p:clrMapOvr>
  <p:transition>
    <p:sndAc>
      <p:stSnd>
        <p:snd r:embed="rId2" name="bell sound ppt.wav"/>
      </p:stSnd>
    </p:sndAc>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A12B-0F54-4183-B218-0E6C692AE0FA}"/>
              </a:ext>
            </a:extLst>
          </p:cNvPr>
          <p:cNvSpPr>
            <a:spLocks noGrp="1"/>
          </p:cNvSpPr>
          <p:nvPr>
            <p:ph type="title"/>
          </p:nvPr>
        </p:nvSpPr>
        <p:spPr/>
        <p:txBody>
          <a:bodyPr>
            <a:normAutofit fontScale="90000"/>
          </a:bodyPr>
          <a:lstStyle/>
          <a:p>
            <a:r>
              <a:rPr lang="en-US" dirty="0"/>
              <a:t>Registration Process -CSR -01 FORM</a:t>
            </a:r>
            <a:endParaRPr lang="en-IN" dirty="0"/>
          </a:p>
        </p:txBody>
      </p:sp>
      <p:sp>
        <p:nvSpPr>
          <p:cNvPr id="4" name="Footer Placeholder 3">
            <a:extLst>
              <a:ext uri="{FF2B5EF4-FFF2-40B4-BE49-F238E27FC236}">
                <a16:creationId xmlns:a16="http://schemas.microsoft.com/office/drawing/2014/main" id="{70F82AE5-6C4D-44E0-84FA-CB62DA1230DA}"/>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A71F4FE9-6BAA-4371-AB2E-B765B7D5EA78}"/>
              </a:ext>
            </a:extLst>
          </p:cNvPr>
          <p:cNvSpPr>
            <a:spLocks noGrp="1"/>
          </p:cNvSpPr>
          <p:nvPr>
            <p:ph type="sldNum" sz="quarter" idx="12"/>
          </p:nvPr>
        </p:nvSpPr>
        <p:spPr/>
        <p:txBody>
          <a:bodyPr/>
          <a:lstStyle/>
          <a:p>
            <a:fld id="{27CAFB24-C27C-4A95-A65A-B5BC303352B8}" type="slidenum">
              <a:rPr lang="en-US" smtClean="0"/>
              <a:pPr/>
              <a:t>74</a:t>
            </a:fld>
            <a:endParaRPr lang="en-US"/>
          </a:p>
        </p:txBody>
      </p:sp>
      <p:pic>
        <p:nvPicPr>
          <p:cNvPr id="6" name="Content Placeholder 5"/>
          <p:cNvPicPr>
            <a:picLocks noGrp="1"/>
          </p:cNvPicPr>
          <p:nvPr>
            <p:ph idx="1"/>
          </p:nvPr>
        </p:nvPicPr>
        <p:blipFill rotWithShape="1">
          <a:blip r:embed="rId3"/>
          <a:srcRect l="11389" t="15067" r="20803" b="4735"/>
          <a:stretch/>
        </p:blipFill>
        <p:spPr bwMode="auto">
          <a:xfrm>
            <a:off x="2020843" y="1600200"/>
            <a:ext cx="5102313" cy="45259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4467721"/>
      </p:ext>
    </p:extLst>
  </p:cSld>
  <p:clrMapOvr>
    <a:masterClrMapping/>
  </p:clrMapOvr>
  <p:transition>
    <p:sndAc>
      <p:stSnd>
        <p:snd r:embed="rId2" name="bell sound ppt.wav"/>
      </p:stSnd>
    </p:sndAc>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Registration Process -CSR -01 FORM</a:t>
            </a:r>
            <a:endParaRPr lang="en-IN" dirty="0"/>
          </a:p>
        </p:txBody>
      </p:sp>
      <p:sp>
        <p:nvSpPr>
          <p:cNvPr id="4" name="Footer Placeholder 3"/>
          <p:cNvSpPr>
            <a:spLocks noGrp="1"/>
          </p:cNvSpPr>
          <p:nvPr>
            <p:ph type="ftr" sz="quarter" idx="11"/>
          </p:nvPr>
        </p:nvSpPr>
        <p:spPr/>
        <p:txBody>
          <a:bodyPr/>
          <a:lstStyle/>
          <a:p>
            <a:r>
              <a:rPr lang="en-US"/>
              <a:t>CA P J JOHNEY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pPr/>
              <a:t>75</a:t>
            </a:fld>
            <a:endParaRPr lang="en-US"/>
          </a:p>
        </p:txBody>
      </p:sp>
      <p:pic>
        <p:nvPicPr>
          <p:cNvPr id="6" name="Content Placeholder 5"/>
          <p:cNvPicPr>
            <a:picLocks noGrp="1"/>
          </p:cNvPicPr>
          <p:nvPr>
            <p:ph idx="1"/>
          </p:nvPr>
        </p:nvPicPr>
        <p:blipFill rotWithShape="1">
          <a:blip r:embed="rId3"/>
          <a:srcRect l="3360" t="12442" r="20414" b="3631"/>
          <a:stretch/>
        </p:blipFill>
        <p:spPr bwMode="auto">
          <a:xfrm>
            <a:off x="1831554" y="1600200"/>
            <a:ext cx="5480891" cy="45259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8105862"/>
      </p:ext>
    </p:extLst>
  </p:cSld>
  <p:clrMapOvr>
    <a:masterClrMapping/>
  </p:clrMapOvr>
  <p:transition>
    <p:sndAc>
      <p:stSnd>
        <p:snd r:embed="rId2" name="bell sound ppt.wav"/>
      </p:stSnd>
    </p:sndAc>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Registration Process -CSR -01 FORM</a:t>
            </a:r>
            <a:endParaRPr lang="en-IN" dirty="0"/>
          </a:p>
        </p:txBody>
      </p:sp>
      <p:sp>
        <p:nvSpPr>
          <p:cNvPr id="3" name="Content Placeholder 2"/>
          <p:cNvSpPr>
            <a:spLocks noGrp="1"/>
          </p:cNvSpPr>
          <p:nvPr>
            <p:ph idx="1"/>
          </p:nvPr>
        </p:nvSpPr>
        <p:spPr/>
        <p:txBody>
          <a:bodyPr/>
          <a:lstStyle/>
          <a:p>
            <a:endParaRPr lang="en-IN"/>
          </a:p>
        </p:txBody>
      </p:sp>
      <p:sp>
        <p:nvSpPr>
          <p:cNvPr id="4" name="Footer Placeholder 3"/>
          <p:cNvSpPr>
            <a:spLocks noGrp="1"/>
          </p:cNvSpPr>
          <p:nvPr>
            <p:ph type="ftr" sz="quarter" idx="11"/>
          </p:nvPr>
        </p:nvSpPr>
        <p:spPr/>
        <p:txBody>
          <a:bodyPr/>
          <a:lstStyle/>
          <a:p>
            <a:r>
              <a:rPr lang="en-US"/>
              <a:t>CA P J JOHNEY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pPr/>
              <a:t>76</a:t>
            </a:fld>
            <a:endParaRPr lang="en-US"/>
          </a:p>
        </p:txBody>
      </p:sp>
      <p:pic>
        <p:nvPicPr>
          <p:cNvPr id="6" name="Picture 5"/>
          <p:cNvPicPr/>
          <p:nvPr/>
        </p:nvPicPr>
        <p:blipFill rotWithShape="1">
          <a:blip r:embed="rId3"/>
          <a:srcRect l="9784" r="21133" b="3861"/>
          <a:stretch/>
        </p:blipFill>
        <p:spPr bwMode="auto">
          <a:xfrm>
            <a:off x="1428728" y="1571612"/>
            <a:ext cx="6000792" cy="47035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31303267"/>
      </p:ext>
    </p:extLst>
  </p:cSld>
  <p:clrMapOvr>
    <a:masterClrMapping/>
  </p:clrMapOvr>
  <p:transition>
    <p:sndAc>
      <p:stSnd>
        <p:snd r:embed="rId2" name="bell sound ppt.wav"/>
      </p:stSnd>
    </p:sndAc>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Registration Process -CSR -01 FORM</a:t>
            </a:r>
            <a:endParaRPr lang="en-IN" dirty="0"/>
          </a:p>
        </p:txBody>
      </p:sp>
      <p:sp>
        <p:nvSpPr>
          <p:cNvPr id="4" name="Footer Placeholder 3"/>
          <p:cNvSpPr>
            <a:spLocks noGrp="1"/>
          </p:cNvSpPr>
          <p:nvPr>
            <p:ph type="ftr" sz="quarter" idx="11"/>
          </p:nvPr>
        </p:nvSpPr>
        <p:spPr/>
        <p:txBody>
          <a:bodyPr/>
          <a:lstStyle/>
          <a:p>
            <a:r>
              <a:rPr lang="en-US"/>
              <a:t>CA P J JOHNEY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pPr/>
              <a:t>77</a:t>
            </a:fld>
            <a:endParaRPr lang="en-US"/>
          </a:p>
        </p:txBody>
      </p:sp>
      <p:pic>
        <p:nvPicPr>
          <p:cNvPr id="6" name="Content Placeholder 5"/>
          <p:cNvPicPr>
            <a:picLocks noGrp="1"/>
          </p:cNvPicPr>
          <p:nvPr>
            <p:ph idx="1"/>
          </p:nvPr>
        </p:nvPicPr>
        <p:blipFill rotWithShape="1">
          <a:blip r:embed="rId3"/>
          <a:srcRect l="8130" t="13046" r="21583" b="4215"/>
          <a:stretch/>
        </p:blipFill>
        <p:spPr bwMode="auto">
          <a:xfrm>
            <a:off x="1214414" y="1214422"/>
            <a:ext cx="6643734" cy="49117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5083041"/>
      </p:ext>
    </p:extLst>
  </p:cSld>
  <p:clrMapOvr>
    <a:masterClrMapping/>
  </p:clrMapOvr>
  <p:transition>
    <p:sndAc>
      <p:stSnd>
        <p:snd r:embed="rId2" name="bell sound ppt.wav"/>
      </p:stSnd>
    </p:sndAc>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Registration Process -CSR -01 FORM</a:t>
            </a:r>
            <a:endParaRPr lang="en-IN" dirty="0"/>
          </a:p>
        </p:txBody>
      </p:sp>
      <p:sp>
        <p:nvSpPr>
          <p:cNvPr id="3" name="Content Placeholder 2"/>
          <p:cNvSpPr>
            <a:spLocks noGrp="1"/>
          </p:cNvSpPr>
          <p:nvPr>
            <p:ph idx="1"/>
          </p:nvPr>
        </p:nvSpPr>
        <p:spPr/>
        <p:txBody>
          <a:bodyPr/>
          <a:lstStyle/>
          <a:p>
            <a:endParaRPr lang="en-IN" dirty="0"/>
          </a:p>
        </p:txBody>
      </p:sp>
      <p:sp>
        <p:nvSpPr>
          <p:cNvPr id="4" name="Footer Placeholder 3"/>
          <p:cNvSpPr>
            <a:spLocks noGrp="1"/>
          </p:cNvSpPr>
          <p:nvPr>
            <p:ph type="ftr" sz="quarter" idx="11"/>
          </p:nvPr>
        </p:nvSpPr>
        <p:spPr/>
        <p:txBody>
          <a:bodyPr/>
          <a:lstStyle/>
          <a:p>
            <a:r>
              <a:rPr lang="en-US"/>
              <a:t>CA P J JOHNEY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pPr/>
              <a:t>78</a:t>
            </a:fld>
            <a:endParaRPr lang="en-US"/>
          </a:p>
        </p:txBody>
      </p:sp>
      <p:pic>
        <p:nvPicPr>
          <p:cNvPr id="6" name="Picture 5"/>
          <p:cNvPicPr/>
          <p:nvPr/>
        </p:nvPicPr>
        <p:blipFill rotWithShape="1">
          <a:blip r:embed="rId3"/>
          <a:srcRect l="8879" t="12442" r="21142" b="4474"/>
          <a:stretch/>
        </p:blipFill>
        <p:spPr bwMode="auto">
          <a:xfrm>
            <a:off x="1000100" y="1643050"/>
            <a:ext cx="6929486" cy="42862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5469213"/>
      </p:ext>
    </p:extLst>
  </p:cSld>
  <p:clrMapOvr>
    <a:masterClrMapping/>
  </p:clrMapOvr>
  <p:transition>
    <p:sndAc>
      <p:stSnd>
        <p:snd r:embed="rId2" name="bell sound ppt.wav"/>
      </p:stSnd>
    </p:sndAc>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D7F7B-6669-4152-9AD2-D02D5D717F92}"/>
              </a:ext>
            </a:extLst>
          </p:cNvPr>
          <p:cNvSpPr>
            <a:spLocks noGrp="1"/>
          </p:cNvSpPr>
          <p:nvPr>
            <p:ph type="title"/>
          </p:nvPr>
        </p:nvSpPr>
        <p:spPr/>
        <p:txBody>
          <a:bodyPr>
            <a:normAutofit fontScale="90000"/>
          </a:bodyPr>
          <a:lstStyle/>
          <a:p>
            <a:r>
              <a:rPr lang="en-GB" dirty="0"/>
              <a:t>Documents required for filing Form CSR-1</a:t>
            </a:r>
            <a:endParaRPr lang="en-IN" dirty="0"/>
          </a:p>
        </p:txBody>
      </p:sp>
      <p:sp>
        <p:nvSpPr>
          <p:cNvPr id="3" name="Content Placeholder 2">
            <a:extLst>
              <a:ext uri="{FF2B5EF4-FFF2-40B4-BE49-F238E27FC236}">
                <a16:creationId xmlns:a16="http://schemas.microsoft.com/office/drawing/2014/main" id="{E9C11891-41CA-4709-A6BC-59FBEA72366F}"/>
              </a:ext>
            </a:extLst>
          </p:cNvPr>
          <p:cNvSpPr>
            <a:spLocks noGrp="1"/>
          </p:cNvSpPr>
          <p:nvPr>
            <p:ph idx="1"/>
          </p:nvPr>
        </p:nvSpPr>
        <p:spPr/>
        <p:txBody>
          <a:bodyPr>
            <a:normAutofit/>
          </a:bodyPr>
          <a:lstStyle/>
          <a:p>
            <a:pPr marL="0" indent="0" algn="just">
              <a:buNone/>
            </a:pPr>
            <a:r>
              <a:rPr lang="en-GB" sz="4000" dirty="0"/>
              <a:t>1. Copy of PAN Card of the NGO </a:t>
            </a:r>
          </a:p>
          <a:p>
            <a:pPr marL="0" indent="0" algn="just">
              <a:buNone/>
            </a:pPr>
            <a:r>
              <a:rPr lang="en-GB" sz="4000" dirty="0"/>
              <a:t>2. Mail ID and Mobile Number </a:t>
            </a:r>
          </a:p>
          <a:p>
            <a:pPr marL="0" indent="0" algn="just">
              <a:buNone/>
            </a:pPr>
            <a:r>
              <a:rPr lang="en-GB" sz="4000" dirty="0"/>
              <a:t>3. Details of Governing Body Members (Updated Change Report) </a:t>
            </a:r>
          </a:p>
          <a:p>
            <a:endParaRPr lang="en-IN" dirty="0"/>
          </a:p>
        </p:txBody>
      </p:sp>
      <p:sp>
        <p:nvSpPr>
          <p:cNvPr id="4" name="Footer Placeholder 3">
            <a:extLst>
              <a:ext uri="{FF2B5EF4-FFF2-40B4-BE49-F238E27FC236}">
                <a16:creationId xmlns:a16="http://schemas.microsoft.com/office/drawing/2014/main" id="{61ADB824-BC02-4F9B-8D16-D4FBB46A2D00}"/>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2C73E1FE-FB27-4CF6-99E1-CFBF7CB512C3}"/>
              </a:ext>
            </a:extLst>
          </p:cNvPr>
          <p:cNvSpPr>
            <a:spLocks noGrp="1"/>
          </p:cNvSpPr>
          <p:nvPr>
            <p:ph type="sldNum" sz="quarter" idx="12"/>
          </p:nvPr>
        </p:nvSpPr>
        <p:spPr/>
        <p:txBody>
          <a:bodyPr/>
          <a:lstStyle/>
          <a:p>
            <a:fld id="{27CAFB24-C27C-4A95-A65A-B5BC303352B8}" type="slidenum">
              <a:rPr lang="en-US" smtClean="0"/>
              <a:pPr/>
              <a:t>79</a:t>
            </a:fld>
            <a:endParaRPr lang="en-US"/>
          </a:p>
        </p:txBody>
      </p:sp>
    </p:spTree>
    <p:extLst>
      <p:ext uri="{BB962C8B-B14F-4D97-AF65-F5344CB8AC3E}">
        <p14:creationId xmlns:p14="http://schemas.microsoft.com/office/powerpoint/2010/main" val="3263444505"/>
      </p:ext>
    </p:extLst>
  </p:cSld>
  <p:clrMapOvr>
    <a:masterClrMapping/>
  </p:clrMapOvr>
  <p:transition>
    <p:sndAc>
      <p:stSnd>
        <p:snd r:embed="rId2" name="bell sound ppt.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Calibri"/>
              <a:buNone/>
            </a:pPr>
            <a:r>
              <a:rPr lang="en-US" sz="3600" b="1" u="sng" dirty="0"/>
              <a:t>Renewal of registration under section 10(23C) ,12AB, and 80G</a:t>
            </a:r>
            <a:endParaRPr sz="3600" dirty="0"/>
          </a:p>
        </p:txBody>
      </p:sp>
      <p:sp>
        <p:nvSpPr>
          <p:cNvPr id="307" name="Google Shape;307;p26"/>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20000"/>
          </a:bodyPr>
          <a:lstStyle/>
          <a:p>
            <a:pPr marL="342900" lvl="0" indent="-154940" algn="l" rtl="0">
              <a:lnSpc>
                <a:spcPct val="90000"/>
              </a:lnSpc>
              <a:spcBef>
                <a:spcPts val="0"/>
              </a:spcBef>
              <a:spcAft>
                <a:spcPts val="0"/>
              </a:spcAft>
              <a:buClr>
                <a:schemeClr val="lt1"/>
              </a:buClr>
              <a:buSzPts val="2960"/>
              <a:buNone/>
            </a:pPr>
            <a:endParaRPr sz="2960" dirty="0"/>
          </a:p>
          <a:p>
            <a:pPr marL="342900" lvl="0" indent="-342900" algn="l" rtl="0">
              <a:lnSpc>
                <a:spcPct val="90000"/>
              </a:lnSpc>
              <a:spcBef>
                <a:spcPts val="592"/>
              </a:spcBef>
              <a:spcAft>
                <a:spcPts val="0"/>
              </a:spcAft>
              <a:buClr>
                <a:schemeClr val="lt1"/>
              </a:buClr>
              <a:buSzPts val="2960"/>
              <a:buChar char="•"/>
            </a:pPr>
            <a:r>
              <a:rPr lang="en-US" sz="2960" dirty="0"/>
              <a:t>Earlier the registration under section 12AA, approval under section 10(23C) and 80G were given without any expiry period.</a:t>
            </a:r>
          </a:p>
          <a:p>
            <a:pPr marL="0" lvl="0" indent="0" algn="l" rtl="0">
              <a:lnSpc>
                <a:spcPct val="90000"/>
              </a:lnSpc>
              <a:spcBef>
                <a:spcPts val="592"/>
              </a:spcBef>
              <a:spcAft>
                <a:spcPts val="0"/>
              </a:spcAft>
              <a:buClr>
                <a:schemeClr val="lt1"/>
              </a:buClr>
              <a:buSzPts val="2960"/>
              <a:buNone/>
            </a:pPr>
            <a:endParaRPr sz="2960" dirty="0"/>
          </a:p>
          <a:p>
            <a:pPr marL="342900" lvl="0" indent="-342900" algn="l" rtl="0">
              <a:lnSpc>
                <a:spcPct val="90000"/>
              </a:lnSpc>
              <a:spcBef>
                <a:spcPts val="592"/>
              </a:spcBef>
              <a:spcAft>
                <a:spcPts val="0"/>
              </a:spcAft>
              <a:buClr>
                <a:schemeClr val="lt1"/>
              </a:buClr>
              <a:buSzPts val="2960"/>
              <a:buChar char="•"/>
            </a:pPr>
            <a:r>
              <a:rPr lang="en-US" sz="2960" dirty="0"/>
              <a:t>Now, these registration and approvals shall be given only for a limited time period of 5 years.</a:t>
            </a:r>
          </a:p>
          <a:p>
            <a:pPr marL="0" lvl="0" indent="0" algn="l" rtl="0">
              <a:lnSpc>
                <a:spcPct val="90000"/>
              </a:lnSpc>
              <a:spcBef>
                <a:spcPts val="592"/>
              </a:spcBef>
              <a:spcAft>
                <a:spcPts val="0"/>
              </a:spcAft>
              <a:buClr>
                <a:schemeClr val="lt1"/>
              </a:buClr>
              <a:buSzPts val="2960"/>
              <a:buNone/>
            </a:pPr>
            <a:endParaRPr sz="2960" dirty="0"/>
          </a:p>
          <a:p>
            <a:pPr marL="342900" lvl="0" indent="-342900" algn="l" rtl="0">
              <a:lnSpc>
                <a:spcPct val="90000"/>
              </a:lnSpc>
              <a:spcBef>
                <a:spcPts val="592"/>
              </a:spcBef>
              <a:spcAft>
                <a:spcPts val="0"/>
              </a:spcAft>
              <a:buClr>
                <a:schemeClr val="lt1"/>
              </a:buClr>
              <a:buSzPts val="2960"/>
              <a:buChar char="•"/>
            </a:pPr>
            <a:r>
              <a:rPr lang="en-US" sz="2960" dirty="0"/>
              <a:t>On expiry of every 5 years, the registration/ approval has to be re obtained.</a:t>
            </a:r>
          </a:p>
          <a:p>
            <a:pPr marL="0" lvl="0" indent="0" algn="l" rtl="0">
              <a:lnSpc>
                <a:spcPct val="90000"/>
              </a:lnSpc>
              <a:spcBef>
                <a:spcPts val="592"/>
              </a:spcBef>
              <a:spcAft>
                <a:spcPts val="0"/>
              </a:spcAft>
              <a:buClr>
                <a:schemeClr val="lt1"/>
              </a:buClr>
              <a:buSzPts val="2960"/>
              <a:buNone/>
            </a:pPr>
            <a:endParaRPr sz="2960" dirty="0"/>
          </a:p>
          <a:p>
            <a:pPr marL="342900" lvl="0" indent="-342900" algn="l" rtl="0">
              <a:lnSpc>
                <a:spcPct val="90000"/>
              </a:lnSpc>
              <a:spcBef>
                <a:spcPts val="592"/>
              </a:spcBef>
              <a:spcAft>
                <a:spcPts val="0"/>
              </a:spcAft>
              <a:buClr>
                <a:schemeClr val="lt1"/>
              </a:buClr>
              <a:buSzPts val="2960"/>
              <a:buChar char="•"/>
            </a:pPr>
            <a:r>
              <a:rPr lang="en-US" sz="2960" dirty="0"/>
              <a:t>This will keep a check on inactive registrations.</a:t>
            </a:r>
            <a:endParaRPr sz="2960" dirty="0"/>
          </a:p>
          <a:p>
            <a:pPr marL="342900" lvl="0" indent="-154940" algn="l" rtl="0">
              <a:lnSpc>
                <a:spcPct val="90000"/>
              </a:lnSpc>
              <a:spcBef>
                <a:spcPts val="592"/>
              </a:spcBef>
              <a:spcAft>
                <a:spcPts val="0"/>
              </a:spcAft>
              <a:buClr>
                <a:schemeClr val="lt1"/>
              </a:buClr>
              <a:buSzPts val="2960"/>
              <a:buNone/>
            </a:pPr>
            <a:endParaRPr sz="2960" dirty="0"/>
          </a:p>
          <a:p>
            <a:pPr marL="342900" lvl="0" indent="-154940" algn="l" rtl="0">
              <a:lnSpc>
                <a:spcPct val="90000"/>
              </a:lnSpc>
              <a:spcBef>
                <a:spcPts val="592"/>
              </a:spcBef>
              <a:spcAft>
                <a:spcPts val="0"/>
              </a:spcAft>
              <a:buClr>
                <a:schemeClr val="lt1"/>
              </a:buClr>
              <a:buSzPts val="2960"/>
              <a:buNone/>
            </a:pPr>
            <a:endParaRPr sz="2960" dirty="0"/>
          </a:p>
        </p:txBody>
      </p:sp>
      <p:sp>
        <p:nvSpPr>
          <p:cNvPr id="308" name="Google Shape;308;p26"/>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 P J JOHNEY B.Sc FCA</a:t>
            </a:r>
            <a:endParaRPr/>
          </a:p>
        </p:txBody>
      </p:sp>
      <p:sp>
        <p:nvSpPr>
          <p:cNvPr id="309" name="Google Shape;309;p2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Tree>
    <p:extLst>
      <p:ext uri="{BB962C8B-B14F-4D97-AF65-F5344CB8AC3E}">
        <p14:creationId xmlns:p14="http://schemas.microsoft.com/office/powerpoint/2010/main" val="67433529"/>
      </p:ext>
    </p:extLst>
  </p:cSld>
  <p:clrMapOvr>
    <a:masterClrMapping/>
  </p:clrMapOvr>
  <p:transition>
    <p:sndAc>
      <p:stSnd>
        <p:snd r:embed="rId3" name="bell sound ppt.wav"/>
      </p:stSnd>
    </p:sndAc>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7ACF-C342-46BC-B5D5-5380AFE0BCE0}"/>
              </a:ext>
            </a:extLst>
          </p:cNvPr>
          <p:cNvSpPr>
            <a:spLocks noGrp="1"/>
          </p:cNvSpPr>
          <p:nvPr>
            <p:ph type="title"/>
          </p:nvPr>
        </p:nvSpPr>
        <p:spPr/>
        <p:txBody>
          <a:bodyPr>
            <a:normAutofit fontScale="90000"/>
          </a:bodyPr>
          <a:lstStyle/>
          <a:p>
            <a:r>
              <a:rPr lang="en-GB" dirty="0"/>
              <a:t>Documents required for filing Form CSR-1</a:t>
            </a:r>
            <a:endParaRPr lang="en-IN" dirty="0"/>
          </a:p>
        </p:txBody>
      </p:sp>
      <p:sp>
        <p:nvSpPr>
          <p:cNvPr id="3" name="Content Placeholder 2">
            <a:extLst>
              <a:ext uri="{FF2B5EF4-FFF2-40B4-BE49-F238E27FC236}">
                <a16:creationId xmlns:a16="http://schemas.microsoft.com/office/drawing/2014/main" id="{CB14E801-8AB0-40CE-ADAC-C0DFD60A2436}"/>
              </a:ext>
            </a:extLst>
          </p:cNvPr>
          <p:cNvSpPr>
            <a:spLocks noGrp="1"/>
          </p:cNvSpPr>
          <p:nvPr>
            <p:ph idx="1"/>
          </p:nvPr>
        </p:nvSpPr>
        <p:spPr/>
        <p:txBody>
          <a:bodyPr/>
          <a:lstStyle/>
          <a:p>
            <a:pPr marL="0" indent="0" algn="just">
              <a:buNone/>
            </a:pPr>
            <a:r>
              <a:rPr lang="en-GB" sz="4000" dirty="0"/>
              <a:t>4. Copy of Registration Certificate </a:t>
            </a:r>
          </a:p>
          <a:p>
            <a:pPr marL="0" indent="0" algn="just">
              <a:buNone/>
            </a:pPr>
            <a:r>
              <a:rPr lang="en-GB" sz="4000" dirty="0"/>
              <a:t>5.Board Resolution Authorising The Representative For The Compliance</a:t>
            </a:r>
          </a:p>
          <a:p>
            <a:pPr marL="0" indent="0" algn="just">
              <a:buNone/>
            </a:pPr>
            <a:r>
              <a:rPr lang="en-GB" sz="4000" dirty="0"/>
              <a:t> 6. Digital Signature of the Authorised Person with his PAN Number.</a:t>
            </a:r>
          </a:p>
          <a:p>
            <a:endParaRPr lang="en-IN" dirty="0"/>
          </a:p>
        </p:txBody>
      </p:sp>
      <p:sp>
        <p:nvSpPr>
          <p:cNvPr id="4" name="Footer Placeholder 3">
            <a:extLst>
              <a:ext uri="{FF2B5EF4-FFF2-40B4-BE49-F238E27FC236}">
                <a16:creationId xmlns:a16="http://schemas.microsoft.com/office/drawing/2014/main" id="{A9B069FC-B11C-4C9B-A2F6-8E77C02B4000}"/>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D08A99E4-92A0-4202-9D26-389F27263375}"/>
              </a:ext>
            </a:extLst>
          </p:cNvPr>
          <p:cNvSpPr>
            <a:spLocks noGrp="1"/>
          </p:cNvSpPr>
          <p:nvPr>
            <p:ph type="sldNum" sz="quarter" idx="12"/>
          </p:nvPr>
        </p:nvSpPr>
        <p:spPr/>
        <p:txBody>
          <a:bodyPr/>
          <a:lstStyle/>
          <a:p>
            <a:fld id="{27CAFB24-C27C-4A95-A65A-B5BC303352B8}" type="slidenum">
              <a:rPr lang="en-US" smtClean="0"/>
              <a:pPr/>
              <a:t>80</a:t>
            </a:fld>
            <a:endParaRPr lang="en-US"/>
          </a:p>
        </p:txBody>
      </p:sp>
    </p:spTree>
    <p:extLst>
      <p:ext uri="{BB962C8B-B14F-4D97-AF65-F5344CB8AC3E}">
        <p14:creationId xmlns:p14="http://schemas.microsoft.com/office/powerpoint/2010/main" val="531311670"/>
      </p:ext>
    </p:extLst>
  </p:cSld>
  <p:clrMapOvr>
    <a:masterClrMapping/>
  </p:clrMapOvr>
  <p:transition>
    <p:sndAc>
      <p:stSnd>
        <p:snd r:embed="rId2" name="bell sound ppt.wav"/>
      </p:stSnd>
    </p:sndAc>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71614-0AA9-45DD-A84E-4F1A7AA3982D}"/>
              </a:ext>
            </a:extLst>
          </p:cNvPr>
          <p:cNvSpPr>
            <a:spLocks noGrp="1"/>
          </p:cNvSpPr>
          <p:nvPr>
            <p:ph type="title"/>
          </p:nvPr>
        </p:nvSpPr>
        <p:spPr/>
        <p:txBody>
          <a:bodyPr/>
          <a:lstStyle/>
          <a:p>
            <a:r>
              <a:rPr lang="en-GB" dirty="0"/>
              <a:t>DECLARATION</a:t>
            </a:r>
            <a:endParaRPr lang="en-IN" dirty="0"/>
          </a:p>
        </p:txBody>
      </p:sp>
      <p:sp>
        <p:nvSpPr>
          <p:cNvPr id="3" name="Content Placeholder 2">
            <a:extLst>
              <a:ext uri="{FF2B5EF4-FFF2-40B4-BE49-F238E27FC236}">
                <a16:creationId xmlns:a16="http://schemas.microsoft.com/office/drawing/2014/main" id="{EB908020-0CA2-4D46-B4F6-54834D18FC29}"/>
              </a:ext>
            </a:extLst>
          </p:cNvPr>
          <p:cNvSpPr>
            <a:spLocks noGrp="1"/>
          </p:cNvSpPr>
          <p:nvPr>
            <p:ph idx="1"/>
          </p:nvPr>
        </p:nvSpPr>
        <p:spPr>
          <a:xfrm>
            <a:off x="443195" y="1417638"/>
            <a:ext cx="8229600" cy="4525963"/>
          </a:xfrm>
        </p:spPr>
        <p:txBody>
          <a:bodyPr>
            <a:normAutofit/>
          </a:bodyPr>
          <a:lstStyle/>
          <a:p>
            <a:r>
              <a:rPr lang="en-GB" b="1" i="1" dirty="0">
                <a:effectLst/>
                <a:latin typeface="Arial" panose="020B0604020202020204" pitchFamily="34" charset="0"/>
              </a:rPr>
              <a:t>To be digitally signed by either:</a:t>
            </a:r>
          </a:p>
          <a:p>
            <a:pPr marL="514350" indent="-514350" algn="just">
              <a:buFont typeface="+mj-lt"/>
              <a:buAutoNum type="arabicPeriod"/>
            </a:pPr>
            <a:r>
              <a:rPr lang="en-GB" b="0" i="0" dirty="0">
                <a:effectLst/>
                <a:latin typeface="Arial" panose="020B0604020202020204" pitchFamily="34" charset="0"/>
              </a:rPr>
              <a:t>Designation</a:t>
            </a:r>
          </a:p>
          <a:p>
            <a:pPr marL="514350" indent="-514350" algn="just">
              <a:buFont typeface="+mj-lt"/>
              <a:buAutoNum type="arabicPeriod"/>
            </a:pPr>
            <a:r>
              <a:rPr lang="en-GB" b="0" i="0" dirty="0">
                <a:effectLst/>
                <a:latin typeface="Arial" panose="020B0604020202020204" pitchFamily="34" charset="0"/>
              </a:rPr>
              <a:t>DIN of the director; or DIN or PAN of the Trustee or CEO or Chairperson or Chief functionary</a:t>
            </a:r>
          </a:p>
          <a:p>
            <a:pPr marL="514350" indent="-514350" algn="just">
              <a:buFont typeface="+mj-lt"/>
              <a:buAutoNum type="arabicPeriod"/>
            </a:pPr>
            <a:r>
              <a:rPr lang="en-GB" b="0" i="0" dirty="0">
                <a:effectLst/>
                <a:latin typeface="Arial" panose="020B0604020202020204" pitchFamily="34" charset="0"/>
              </a:rPr>
              <a:t>-To be digitally signed by one director in case of Section 8 company</a:t>
            </a:r>
          </a:p>
          <a:p>
            <a:pPr marL="0" indent="0">
              <a:buNone/>
            </a:pPr>
            <a:endParaRPr lang="en-GB" b="1" i="1" dirty="0">
              <a:latin typeface="Arial" panose="020B0604020202020204" pitchFamily="34" charset="0"/>
            </a:endParaRPr>
          </a:p>
        </p:txBody>
      </p:sp>
      <p:sp>
        <p:nvSpPr>
          <p:cNvPr id="4" name="Footer Placeholder 3">
            <a:extLst>
              <a:ext uri="{FF2B5EF4-FFF2-40B4-BE49-F238E27FC236}">
                <a16:creationId xmlns:a16="http://schemas.microsoft.com/office/drawing/2014/main" id="{33CF9076-5FD8-4EFF-9744-FDA1A6A1A22E}"/>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27647D10-7AA4-4D59-9FFB-51F9DBDB95A6}"/>
              </a:ext>
            </a:extLst>
          </p:cNvPr>
          <p:cNvSpPr>
            <a:spLocks noGrp="1"/>
          </p:cNvSpPr>
          <p:nvPr>
            <p:ph type="sldNum" sz="quarter" idx="12"/>
          </p:nvPr>
        </p:nvSpPr>
        <p:spPr/>
        <p:txBody>
          <a:bodyPr/>
          <a:lstStyle/>
          <a:p>
            <a:fld id="{27CAFB24-C27C-4A95-A65A-B5BC303352B8}" type="slidenum">
              <a:rPr lang="en-US" smtClean="0"/>
              <a:pPr/>
              <a:t>81</a:t>
            </a:fld>
            <a:endParaRPr lang="en-US"/>
          </a:p>
        </p:txBody>
      </p:sp>
    </p:spTree>
    <p:extLst>
      <p:ext uri="{BB962C8B-B14F-4D97-AF65-F5344CB8AC3E}">
        <p14:creationId xmlns:p14="http://schemas.microsoft.com/office/powerpoint/2010/main" val="1135238941"/>
      </p:ext>
    </p:extLst>
  </p:cSld>
  <p:clrMapOvr>
    <a:masterClrMapping/>
  </p:clrMapOvr>
  <p:transition>
    <p:sndAc>
      <p:stSnd>
        <p:snd r:embed="rId2" name="bell sound ppt.wav"/>
      </p:stSnd>
    </p:sndAc>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D1379-968D-4C0D-A84A-D79F2EB381A2}"/>
              </a:ext>
            </a:extLst>
          </p:cNvPr>
          <p:cNvSpPr>
            <a:spLocks noGrp="1"/>
          </p:cNvSpPr>
          <p:nvPr>
            <p:ph type="title"/>
          </p:nvPr>
        </p:nvSpPr>
        <p:spPr/>
        <p:txBody>
          <a:bodyPr/>
          <a:lstStyle/>
          <a:p>
            <a:r>
              <a:rPr lang="en-GB" dirty="0"/>
              <a:t>DECLARATION</a:t>
            </a:r>
            <a:endParaRPr lang="en-IN" dirty="0"/>
          </a:p>
        </p:txBody>
      </p:sp>
      <p:sp>
        <p:nvSpPr>
          <p:cNvPr id="3" name="Content Placeholder 2">
            <a:extLst>
              <a:ext uri="{FF2B5EF4-FFF2-40B4-BE49-F238E27FC236}">
                <a16:creationId xmlns:a16="http://schemas.microsoft.com/office/drawing/2014/main" id="{83E2D39B-5B61-4331-94C9-D72116BBBC26}"/>
              </a:ext>
            </a:extLst>
          </p:cNvPr>
          <p:cNvSpPr>
            <a:spLocks noGrp="1"/>
          </p:cNvSpPr>
          <p:nvPr>
            <p:ph idx="1"/>
          </p:nvPr>
        </p:nvSpPr>
        <p:spPr/>
        <p:txBody>
          <a:bodyPr>
            <a:normAutofit lnSpcReduction="10000"/>
          </a:bodyPr>
          <a:lstStyle/>
          <a:p>
            <a:pPr algn="just"/>
            <a:r>
              <a:rPr lang="en-GB" b="0" i="0" dirty="0">
                <a:effectLst/>
                <a:latin typeface="Arial" panose="020B0604020202020204" pitchFamily="34" charset="0"/>
              </a:rPr>
              <a:t>-To be digitally signed by one of the Trustee/ CEO in case of Registered Public</a:t>
            </a:r>
          </a:p>
          <a:p>
            <a:pPr algn="just"/>
            <a:r>
              <a:rPr lang="en-GB" b="0" i="0" dirty="0">
                <a:effectLst/>
                <a:latin typeface="Arial" panose="020B0604020202020204" pitchFamily="34" charset="0"/>
              </a:rPr>
              <a:t>-To be digitally signed by Chairperson/ CEO/ Secretary in case of Registered Society</a:t>
            </a:r>
          </a:p>
          <a:p>
            <a:pPr algn="just"/>
            <a:r>
              <a:rPr lang="en-GB" b="0" i="0" dirty="0">
                <a:effectLst/>
                <a:latin typeface="Arial" panose="020B0604020202020204" pitchFamily="34" charset="0"/>
              </a:rPr>
              <a:t>-To be digitally signed by Authorized Representative in case of Entity established under an Act of Parliament or State Legislature.</a:t>
            </a:r>
          </a:p>
          <a:p>
            <a:endParaRPr lang="en-IN" dirty="0"/>
          </a:p>
        </p:txBody>
      </p:sp>
      <p:sp>
        <p:nvSpPr>
          <p:cNvPr id="4" name="Footer Placeholder 3">
            <a:extLst>
              <a:ext uri="{FF2B5EF4-FFF2-40B4-BE49-F238E27FC236}">
                <a16:creationId xmlns:a16="http://schemas.microsoft.com/office/drawing/2014/main" id="{757215CC-6FBF-4C8C-9AE3-15017300C097}"/>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41EB9C5A-F80D-4809-9C49-07A421D84888}"/>
              </a:ext>
            </a:extLst>
          </p:cNvPr>
          <p:cNvSpPr>
            <a:spLocks noGrp="1"/>
          </p:cNvSpPr>
          <p:nvPr>
            <p:ph type="sldNum" sz="quarter" idx="12"/>
          </p:nvPr>
        </p:nvSpPr>
        <p:spPr/>
        <p:txBody>
          <a:bodyPr/>
          <a:lstStyle/>
          <a:p>
            <a:fld id="{27CAFB24-C27C-4A95-A65A-B5BC303352B8}" type="slidenum">
              <a:rPr lang="en-US" smtClean="0"/>
              <a:pPr/>
              <a:t>82</a:t>
            </a:fld>
            <a:endParaRPr lang="en-US"/>
          </a:p>
        </p:txBody>
      </p:sp>
    </p:spTree>
    <p:extLst>
      <p:ext uri="{BB962C8B-B14F-4D97-AF65-F5344CB8AC3E}">
        <p14:creationId xmlns:p14="http://schemas.microsoft.com/office/powerpoint/2010/main" val="3897826568"/>
      </p:ext>
    </p:extLst>
  </p:cSld>
  <p:clrMapOvr>
    <a:masterClrMapping/>
  </p:clrMapOvr>
  <p:transition>
    <p:sndAc>
      <p:stSnd>
        <p:snd r:embed="rId2" name="bell sound ppt.wav"/>
      </p:stSnd>
    </p:sndAc>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86511-44CA-4C61-8A1E-7874F3250934}"/>
              </a:ext>
            </a:extLst>
          </p:cNvPr>
          <p:cNvSpPr>
            <a:spLocks noGrp="1"/>
          </p:cNvSpPr>
          <p:nvPr>
            <p:ph type="title"/>
          </p:nvPr>
        </p:nvSpPr>
        <p:spPr/>
        <p:txBody>
          <a:bodyPr>
            <a:normAutofit fontScale="90000"/>
          </a:bodyPr>
          <a:lstStyle/>
          <a:p>
            <a:r>
              <a:rPr lang="en-GB" dirty="0"/>
              <a:t>Certificate By Practicing Professional</a:t>
            </a:r>
            <a:endParaRPr lang="en-IN" dirty="0"/>
          </a:p>
        </p:txBody>
      </p:sp>
      <p:sp>
        <p:nvSpPr>
          <p:cNvPr id="3" name="Content Placeholder 2">
            <a:extLst>
              <a:ext uri="{FF2B5EF4-FFF2-40B4-BE49-F238E27FC236}">
                <a16:creationId xmlns:a16="http://schemas.microsoft.com/office/drawing/2014/main" id="{B156B650-2C0C-40CD-A0AE-C23491AE964D}"/>
              </a:ext>
            </a:extLst>
          </p:cNvPr>
          <p:cNvSpPr>
            <a:spLocks noGrp="1"/>
          </p:cNvSpPr>
          <p:nvPr>
            <p:ph idx="1"/>
          </p:nvPr>
        </p:nvSpPr>
        <p:spPr/>
        <p:txBody>
          <a:bodyPr/>
          <a:lstStyle/>
          <a:p>
            <a:pPr marL="0" indent="0">
              <a:buNone/>
            </a:pPr>
            <a:r>
              <a:rPr lang="en-GB" dirty="0"/>
              <a:t>(Chartered Accountant </a:t>
            </a:r>
            <a:r>
              <a:rPr lang="en-IN" dirty="0"/>
              <a:t>/Company secretary/Cost </a:t>
            </a:r>
            <a:r>
              <a:rPr lang="en-GB" dirty="0"/>
              <a:t>Accountant)</a:t>
            </a:r>
          </a:p>
          <a:p>
            <a:r>
              <a:rPr lang="en-GB" dirty="0"/>
              <a:t>Particulars in the form CSR-01 </a:t>
            </a:r>
          </a:p>
          <a:p>
            <a:r>
              <a:rPr lang="en-GB" dirty="0"/>
              <a:t> Maintenance of  proper records.</a:t>
            </a:r>
          </a:p>
        </p:txBody>
      </p:sp>
      <p:sp>
        <p:nvSpPr>
          <p:cNvPr id="4" name="Footer Placeholder 3">
            <a:extLst>
              <a:ext uri="{FF2B5EF4-FFF2-40B4-BE49-F238E27FC236}">
                <a16:creationId xmlns:a16="http://schemas.microsoft.com/office/drawing/2014/main" id="{50712430-BF5E-42AB-AFD4-2094D980DEA8}"/>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719092E2-143E-42CA-9FDD-39B967793676}"/>
              </a:ext>
            </a:extLst>
          </p:cNvPr>
          <p:cNvSpPr>
            <a:spLocks noGrp="1"/>
          </p:cNvSpPr>
          <p:nvPr>
            <p:ph type="sldNum" sz="quarter" idx="12"/>
          </p:nvPr>
        </p:nvSpPr>
        <p:spPr/>
        <p:txBody>
          <a:bodyPr/>
          <a:lstStyle/>
          <a:p>
            <a:fld id="{27CAFB24-C27C-4A95-A65A-B5BC303352B8}" type="slidenum">
              <a:rPr lang="en-US" smtClean="0"/>
              <a:pPr/>
              <a:t>83</a:t>
            </a:fld>
            <a:endParaRPr lang="en-US"/>
          </a:p>
        </p:txBody>
      </p:sp>
    </p:spTree>
    <p:extLst>
      <p:ext uri="{BB962C8B-B14F-4D97-AF65-F5344CB8AC3E}">
        <p14:creationId xmlns:p14="http://schemas.microsoft.com/office/powerpoint/2010/main" val="3270940861"/>
      </p:ext>
    </p:extLst>
  </p:cSld>
  <p:clrMapOvr>
    <a:masterClrMapping/>
  </p:clrMapOvr>
  <p:transition>
    <p:sndAc>
      <p:stSnd>
        <p:snd r:embed="rId2" name="bell sound ppt.wav"/>
      </p:stSnd>
    </p:sndAc>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380" y="2348880"/>
            <a:ext cx="8686800" cy="2133600"/>
          </a:xfrm>
        </p:spPr>
        <p:txBody>
          <a:bodyPr>
            <a:normAutofit fontScale="90000"/>
          </a:bodyPr>
          <a:lstStyle/>
          <a:p>
            <a:pPr algn="ctr"/>
            <a:r>
              <a:rPr lang="en-US" sz="8000" b="1" dirty="0">
                <a:ln w="12700">
                  <a:solidFill>
                    <a:schemeClr val="accent1">
                      <a:lumMod val="50000"/>
                    </a:schemeClr>
                  </a:solidFill>
                  <a:prstDash val="solid"/>
                </a:ln>
                <a:effectLst>
                  <a:outerShdw blurRad="41275" dist="20320" dir="1800000" algn="tl" rotWithShape="0">
                    <a:srgbClr val="000000">
                      <a:alpha val="40000"/>
                    </a:srgbClr>
                  </a:outerShdw>
                </a:effectLst>
                <a:latin typeface="Bookman Old Style" pitchFamily="18" charset="0"/>
              </a:rPr>
              <a:t>QUESTIONS?</a:t>
            </a:r>
            <a:br>
              <a:rPr lang="en-US" sz="8000" b="1" dirty="0">
                <a:ln w="12700">
                  <a:solidFill>
                    <a:schemeClr val="accent1">
                      <a:lumMod val="50000"/>
                    </a:schemeClr>
                  </a:solidFill>
                  <a:prstDash val="solid"/>
                </a:ln>
                <a:effectLst>
                  <a:outerShdw blurRad="41275" dist="20320" dir="1800000" algn="tl" rotWithShape="0">
                    <a:srgbClr val="000000">
                      <a:alpha val="40000"/>
                    </a:srgbClr>
                  </a:outerShdw>
                </a:effectLst>
                <a:latin typeface="Bookman Old Style" pitchFamily="18" charset="0"/>
              </a:rPr>
            </a:br>
            <a:br>
              <a:rPr lang="en-US" sz="8000" b="1" dirty="0">
                <a:ln w="12700">
                  <a:solidFill>
                    <a:schemeClr val="accent1">
                      <a:lumMod val="50000"/>
                    </a:schemeClr>
                  </a:solidFill>
                  <a:prstDash val="solid"/>
                </a:ln>
                <a:effectLst>
                  <a:outerShdw blurRad="41275" dist="20320" dir="1800000" algn="tl" rotWithShape="0">
                    <a:srgbClr val="000000">
                      <a:alpha val="40000"/>
                    </a:srgbClr>
                  </a:outerShdw>
                </a:effectLst>
                <a:latin typeface="Bookman Old Style" pitchFamily="18" charset="0"/>
              </a:rPr>
            </a:br>
            <a:br>
              <a:rPr lang="en-US" sz="5400" b="1" dirty="0">
                <a:ln w="12700">
                  <a:solidFill>
                    <a:schemeClr val="tx2">
                      <a:satMod val="155000"/>
                    </a:schemeClr>
                  </a:solidFill>
                  <a:prstDash val="solid"/>
                </a:ln>
                <a:effectLst>
                  <a:glow rad="228600">
                    <a:schemeClr val="accent4">
                      <a:satMod val="175000"/>
                      <a:alpha val="40000"/>
                    </a:schemeClr>
                  </a:glow>
                  <a:outerShdw blurRad="41275" dist="20320" dir="1800000" algn="tl" rotWithShape="0">
                    <a:srgbClr val="000000">
                      <a:alpha val="40000"/>
                    </a:srgbClr>
                  </a:outerShdw>
                </a:effectLst>
                <a:latin typeface="Bookman Old Style" pitchFamily="18" charset="0"/>
              </a:rPr>
            </a:br>
            <a:br>
              <a:rPr lang="en-IN" sz="1100" dirty="0"/>
            </a:br>
            <a:endParaRPr lang="en-IN" sz="1100" dirty="0"/>
          </a:p>
        </p:txBody>
      </p:sp>
      <p:sp>
        <p:nvSpPr>
          <p:cNvPr id="4" name="Footer Placeholder 3"/>
          <p:cNvSpPr>
            <a:spLocks noGrp="1"/>
          </p:cNvSpPr>
          <p:nvPr>
            <p:ph type="ftr" sz="quarter" idx="11"/>
          </p:nvPr>
        </p:nvSpPr>
        <p:spPr>
          <a:xfrm>
            <a:off x="2339752" y="6537697"/>
            <a:ext cx="4260056" cy="300831"/>
          </a:xfrm>
        </p:spPr>
        <p:txBody>
          <a:bodyPr/>
          <a:lstStyle/>
          <a:p>
            <a:r>
              <a:rPr lang="en-US" sz="1200" b="1" dirty="0"/>
              <a:t>CA P. J. Johney BSc FCA</a:t>
            </a:r>
          </a:p>
          <a:p>
            <a:endParaRPr lang="en-US" sz="1200" b="1" dirty="0"/>
          </a:p>
        </p:txBody>
      </p:sp>
    </p:spTree>
    <p:extLst>
      <p:ext uri="{BB962C8B-B14F-4D97-AF65-F5344CB8AC3E}">
        <p14:creationId xmlns:p14="http://schemas.microsoft.com/office/powerpoint/2010/main" val="1002561840"/>
      </p:ext>
    </p:extLst>
  </p:cSld>
  <p:clrMapOvr>
    <a:masterClrMapping/>
  </p:clrMapOvr>
  <p:transition>
    <p:sndAc>
      <p:stSnd>
        <p:snd r:embed="rId3" name="bell sound ppt.wav"/>
      </p:stSnd>
    </p:sndAc>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143248"/>
            <a:ext cx="8229600" cy="1143000"/>
          </a:xfrm>
        </p:spPr>
        <p:txBody>
          <a:bodyPr>
            <a:noAutofit/>
          </a:bodyPr>
          <a:lstStyle/>
          <a:p>
            <a:pPr lvl="0"/>
            <a:br>
              <a:rPr lang="en-US" sz="9600" b="1" dirty="0">
                <a:latin typeface="Corbel"/>
              </a:rPr>
            </a:br>
            <a:br>
              <a:rPr lang="en-US" sz="9600" b="1" dirty="0">
                <a:latin typeface="Corbel"/>
              </a:rPr>
            </a:br>
            <a:br>
              <a:rPr lang="en-US" sz="9600" b="1" dirty="0">
                <a:latin typeface="Corbel"/>
              </a:rPr>
            </a:br>
            <a:br>
              <a:rPr lang="en-US" sz="9600" b="1" dirty="0">
                <a:latin typeface="Corbel"/>
              </a:rPr>
            </a:br>
            <a:endParaRPr lang="en-US" sz="9600" dirty="0"/>
          </a:p>
        </p:txBody>
      </p:sp>
      <p:sp>
        <p:nvSpPr>
          <p:cNvPr id="5" name="Footer Placeholder 4"/>
          <p:cNvSpPr>
            <a:spLocks noGrp="1"/>
          </p:cNvSpPr>
          <p:nvPr>
            <p:ph type="ftr" sz="quarter" idx="11"/>
          </p:nvPr>
        </p:nvSpPr>
        <p:spPr>
          <a:xfrm>
            <a:off x="5125944" y="3429000"/>
            <a:ext cx="3907464" cy="1488278"/>
          </a:xfrm>
        </p:spPr>
        <p:txBody>
          <a:bodyPr/>
          <a:lstStyle/>
          <a:p>
            <a:r>
              <a:rPr lang="en-US" sz="3200" dirty="0">
                <a:solidFill>
                  <a:prstClr val="white"/>
                </a:solidFill>
              </a:rPr>
              <a:t>CA. P J JOHNEY </a:t>
            </a:r>
            <a:r>
              <a:rPr lang="en-US" sz="3200" dirty="0" err="1">
                <a:solidFill>
                  <a:prstClr val="white"/>
                </a:solidFill>
              </a:rPr>
              <a:t>BSc.FCA</a:t>
            </a:r>
            <a:endParaRPr lang="en-US" sz="3200" dirty="0">
              <a:solidFill>
                <a:prstClr val="white"/>
              </a:solidFill>
            </a:endParaRPr>
          </a:p>
          <a:p>
            <a:endParaRPr lang="en-US" sz="3200" dirty="0">
              <a:solidFill>
                <a:prstClr val="white"/>
              </a:solidFill>
            </a:endParaRPr>
          </a:p>
        </p:txBody>
      </p:sp>
      <p:sp>
        <p:nvSpPr>
          <p:cNvPr id="7" name="Slide Number Placeholder 6"/>
          <p:cNvSpPr>
            <a:spLocks noGrp="1"/>
          </p:cNvSpPr>
          <p:nvPr>
            <p:ph type="sldNum" sz="quarter" idx="12"/>
          </p:nvPr>
        </p:nvSpPr>
        <p:spPr/>
        <p:txBody>
          <a:bodyPr/>
          <a:lstStyle/>
          <a:p>
            <a:fld id="{27CAFB24-C27C-4A95-A65A-B5BC303352B8}" type="slidenum">
              <a:rPr lang="en-US" smtClean="0">
                <a:solidFill>
                  <a:prstClr val="white"/>
                </a:solidFill>
              </a:rPr>
              <a:pPr/>
              <a:t>85</a:t>
            </a:fld>
            <a:endParaRPr lang="en-US">
              <a:solidFill>
                <a:prstClr val="white"/>
              </a:solidFill>
            </a:endParaRPr>
          </a:p>
        </p:txBody>
      </p:sp>
      <p:sp>
        <p:nvSpPr>
          <p:cNvPr id="6" name="TextBox 5"/>
          <p:cNvSpPr txBox="1"/>
          <p:nvPr/>
        </p:nvSpPr>
        <p:spPr>
          <a:xfrm>
            <a:off x="-2340768" y="4749303"/>
            <a:ext cx="8215371" cy="461665"/>
          </a:xfrm>
          <a:prstGeom prst="rect">
            <a:avLst/>
          </a:prstGeom>
          <a:noFill/>
        </p:spPr>
        <p:txBody>
          <a:bodyPr wrap="square" rtlCol="0">
            <a:spAutoFit/>
          </a:bodyPr>
          <a:lstStyle/>
          <a:p>
            <a:pPr algn="ctr"/>
            <a:endParaRPr lang="en-US" sz="1200" b="1" dirty="0">
              <a:solidFill>
                <a:prstClr val="white"/>
              </a:solidFill>
            </a:endParaRPr>
          </a:p>
          <a:p>
            <a:pPr algn="ctr"/>
            <a:endParaRPr lang="en-US" sz="1200" dirty="0">
              <a:solidFill>
                <a:srgbClr val="FFFF00"/>
              </a:solidFill>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22700"/>
          <a:stretch/>
        </p:blipFill>
        <p:spPr>
          <a:xfrm rot="5400000">
            <a:off x="-913913" y="939447"/>
            <a:ext cx="6858000" cy="4979106"/>
          </a:xfrm>
          <a:prstGeom prst="rect">
            <a:avLst/>
          </a:prstGeom>
        </p:spPr>
      </p:pic>
      <p:sp>
        <p:nvSpPr>
          <p:cNvPr id="13" name="Rectangle 12"/>
          <p:cNvSpPr/>
          <p:nvPr/>
        </p:nvSpPr>
        <p:spPr>
          <a:xfrm>
            <a:off x="4979809" y="947932"/>
            <a:ext cx="4051109" cy="923330"/>
          </a:xfrm>
          <a:prstGeom prst="rect">
            <a:avLst/>
          </a:prstGeom>
          <a:noFill/>
        </p:spPr>
        <p:txBody>
          <a:bodyPr wrap="none" lIns="91440" tIns="45720" rIns="91440" bIns="45720">
            <a:spAutoFit/>
          </a:bodyPr>
          <a:lstStyle/>
          <a:p>
            <a:pPr algn="ctr"/>
            <a:r>
              <a:rPr lang="en-US" sz="5400" b="1" dirty="0">
                <a:ln w="6600">
                  <a:solidFill>
                    <a:srgbClr val="052E53"/>
                  </a:solidFill>
                  <a:prstDash val="solid"/>
                </a:ln>
                <a:solidFill>
                  <a:srgbClr val="FFFFFF"/>
                </a:solidFill>
                <a:effectLst>
                  <a:outerShdw dist="38100" dir="2700000" algn="tl" rotWithShape="0">
                    <a:srgbClr val="052E53"/>
                  </a:outerShdw>
                </a:effectLst>
              </a:rPr>
              <a:t>THANK YOU</a:t>
            </a:r>
          </a:p>
        </p:txBody>
      </p:sp>
    </p:spTree>
    <p:extLst>
      <p:ext uri="{BB962C8B-B14F-4D97-AF65-F5344CB8AC3E}">
        <p14:creationId xmlns:p14="http://schemas.microsoft.com/office/powerpoint/2010/main" val="483369809"/>
      </p:ext>
    </p:extLst>
  </p:cSld>
  <p:clrMapOvr>
    <a:masterClrMapping/>
  </p:clrMapOvr>
  <p:transition>
    <p:sndAc>
      <p:stSnd>
        <p:snd r:embed="rId2" name="bell sound ppt.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7"/>
          <p:cNvSpPr txBox="1">
            <a:spLocks noGrp="1"/>
          </p:cNvSpPr>
          <p:nvPr>
            <p:ph type="title"/>
          </p:nvPr>
        </p:nvSpPr>
        <p:spPr>
          <a:xfrm>
            <a:off x="457200" y="370504"/>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Calibri"/>
              <a:buNone/>
            </a:pPr>
            <a:r>
              <a:rPr lang="en-US" sz="3600" b="1" u="sng" dirty="0"/>
              <a:t>Renewal of registration under section 10(23C) ,12AB, and 80G</a:t>
            </a:r>
            <a:endParaRPr sz="3600" b="1" u="sng" dirty="0"/>
          </a:p>
        </p:txBody>
      </p:sp>
      <p:sp>
        <p:nvSpPr>
          <p:cNvPr id="315" name="Google Shape;315;p27"/>
          <p:cNvSpPr txBox="1">
            <a:spLocks noGrp="1"/>
          </p:cNvSpPr>
          <p:nvPr>
            <p:ph idx="1"/>
          </p:nvPr>
        </p:nvSpPr>
        <p:spPr>
          <a:xfrm>
            <a:off x="457200" y="1940348"/>
            <a:ext cx="8291264" cy="4781127"/>
          </a:xfrm>
          <a:prstGeom prst="rect">
            <a:avLst/>
          </a:prstGeom>
          <a:noFill/>
          <a:ln>
            <a:noFill/>
          </a:ln>
        </p:spPr>
        <p:txBody>
          <a:bodyPr spcFirstLastPara="1" wrap="square" lIns="91425" tIns="45700" rIns="91425" bIns="45700" anchor="t" anchorCtr="0">
            <a:normAutofit/>
          </a:bodyPr>
          <a:lstStyle/>
          <a:p>
            <a:pPr marL="342900" lvl="0" indent="-342900" algn="just" rtl="0">
              <a:lnSpc>
                <a:spcPct val="80000"/>
              </a:lnSpc>
              <a:spcBef>
                <a:spcPts val="560"/>
              </a:spcBef>
              <a:spcAft>
                <a:spcPts val="0"/>
              </a:spcAft>
              <a:buClr>
                <a:schemeClr val="lt1"/>
              </a:buClr>
              <a:buSzPts val="2800"/>
              <a:buChar char="•"/>
            </a:pPr>
            <a:r>
              <a:rPr lang="en-US" dirty="0"/>
              <a:t>The application for renewal of the approval/ registration will have to be given within the period of 3 months from the date of coming in to force of the amendment.</a:t>
            </a:r>
          </a:p>
          <a:p>
            <a:pPr marL="0" lvl="0" indent="0" algn="just" rtl="0">
              <a:lnSpc>
                <a:spcPct val="80000"/>
              </a:lnSpc>
              <a:spcBef>
                <a:spcPts val="560"/>
              </a:spcBef>
              <a:spcAft>
                <a:spcPts val="0"/>
              </a:spcAft>
              <a:buClr>
                <a:schemeClr val="lt1"/>
              </a:buClr>
              <a:buSzPts val="2800"/>
              <a:buNone/>
            </a:pPr>
            <a:endParaRPr sz="3600" dirty="0"/>
          </a:p>
          <a:p>
            <a:pPr marL="342900" lvl="0" indent="-342900" algn="just" rtl="0">
              <a:lnSpc>
                <a:spcPct val="80000"/>
              </a:lnSpc>
              <a:spcBef>
                <a:spcPts val="560"/>
              </a:spcBef>
              <a:spcAft>
                <a:spcPts val="0"/>
              </a:spcAft>
              <a:buClr>
                <a:schemeClr val="lt1"/>
              </a:buClr>
              <a:buSzPts val="2800"/>
              <a:buChar char="•"/>
            </a:pPr>
            <a:r>
              <a:rPr lang="en-US" dirty="0"/>
              <a:t>Due to the COVID-19 outbreak, the effective date of this provision has been deferred to </a:t>
            </a:r>
            <a:r>
              <a:rPr lang="en-US" b="1" u="sng" dirty="0"/>
              <a:t>1</a:t>
            </a:r>
            <a:r>
              <a:rPr lang="en-US" b="1" u="sng" baseline="30000" dirty="0"/>
              <a:t>st</a:t>
            </a:r>
            <a:r>
              <a:rPr lang="en-US" b="1" u="sng" dirty="0"/>
              <a:t> April 2021</a:t>
            </a:r>
            <a:r>
              <a:rPr lang="en-US" dirty="0"/>
              <a:t>.</a:t>
            </a:r>
            <a:endParaRPr dirty="0"/>
          </a:p>
          <a:p>
            <a:pPr marL="342900" lvl="0" indent="-200660" algn="l" rtl="0">
              <a:lnSpc>
                <a:spcPct val="80000"/>
              </a:lnSpc>
              <a:spcBef>
                <a:spcPts val="448"/>
              </a:spcBef>
              <a:spcAft>
                <a:spcPts val="0"/>
              </a:spcAft>
              <a:buClr>
                <a:schemeClr val="lt1"/>
              </a:buClr>
              <a:buSzPts val="2240"/>
              <a:buNone/>
            </a:pPr>
            <a:endParaRPr sz="2240" dirty="0"/>
          </a:p>
        </p:txBody>
      </p:sp>
      <p:sp>
        <p:nvSpPr>
          <p:cNvPr id="316" name="Google Shape;316;p27"/>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 P J JOHNEY B.Sc FCA</a:t>
            </a:r>
            <a:endParaRPr/>
          </a:p>
        </p:txBody>
      </p:sp>
      <p:sp>
        <p:nvSpPr>
          <p:cNvPr id="317" name="Google Shape;317;p2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spTree>
    <p:extLst>
      <p:ext uri="{BB962C8B-B14F-4D97-AF65-F5344CB8AC3E}">
        <p14:creationId xmlns:p14="http://schemas.microsoft.com/office/powerpoint/2010/main" val="3452620178"/>
      </p:ext>
    </p:extLst>
  </p:cSld>
  <p:clrMapOvr>
    <a:masterClrMapping/>
  </p:clrMapOvr>
  <p:transition>
    <p:sndAc>
      <p:stSnd>
        <p:snd r:embed="rId3" name="bell sound ppt.wav"/>
      </p:stSnd>
    </p:sndAc>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3899</TotalTime>
  <Words>5195</Words>
  <Application>Microsoft Office PowerPoint</Application>
  <PresentationFormat>On-screen Show (4:3)</PresentationFormat>
  <Paragraphs>577</Paragraphs>
  <Slides>85</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85</vt:i4>
      </vt:variant>
    </vt:vector>
  </HeadingPairs>
  <TitlesOfParts>
    <vt:vector size="95" baseType="lpstr">
      <vt:lpstr>Arial</vt:lpstr>
      <vt:lpstr>Arial MT</vt:lpstr>
      <vt:lpstr>Bookman Old Style</vt:lpstr>
      <vt:lpstr>Calibri</vt:lpstr>
      <vt:lpstr>Corbel</vt:lpstr>
      <vt:lpstr>Poppins</vt:lpstr>
      <vt:lpstr>Tahoma</vt:lpstr>
      <vt:lpstr>Times New Roman</vt:lpstr>
      <vt:lpstr>Verdana</vt:lpstr>
      <vt:lpstr>Office Theme</vt:lpstr>
      <vt:lpstr>PowerPoint Presentation</vt:lpstr>
      <vt:lpstr>AREAS COVERED </vt:lpstr>
      <vt:lpstr>Finance Act 2020</vt:lpstr>
      <vt:lpstr>        Charitable  Purpose – Section 2(15)</vt:lpstr>
      <vt:lpstr>         Proviso to Section 2(15)</vt:lpstr>
      <vt:lpstr>Exclusion - Proviso to Section 2(15)</vt:lpstr>
      <vt:lpstr>Renewal of registration under section 10(23C) ,12AB, and 80G </vt:lpstr>
      <vt:lpstr>Renewal of registration under section 10(23C) ,12AB, and 80G</vt:lpstr>
      <vt:lpstr>Renewal of registration under section 10(23C) ,12AB, and 80G</vt:lpstr>
      <vt:lpstr>Renewal of registration under section 10(23C) ,12AB, and 80G</vt:lpstr>
      <vt:lpstr>Renewal of registration under section 10(23C) ,12AB, and 80G</vt:lpstr>
      <vt:lpstr>Rationalising and digitalising the process of registration for Charitable Institute.</vt:lpstr>
      <vt:lpstr>New Registration </vt:lpstr>
      <vt:lpstr>New Registration</vt:lpstr>
      <vt:lpstr>RULES AND FORMS</vt:lpstr>
      <vt:lpstr>RULES AND FORMS  </vt:lpstr>
      <vt:lpstr>CHANGE IN EXISTING FORM 10A</vt:lpstr>
      <vt:lpstr>CHANGE IN EXISTING FORM 10A </vt:lpstr>
      <vt:lpstr>RULES AND FORMS  </vt:lpstr>
      <vt:lpstr>PowerPoint Presentation</vt:lpstr>
      <vt:lpstr>Form 10AB</vt:lpstr>
      <vt:lpstr>PowerPoint Presentation</vt:lpstr>
      <vt:lpstr>PowerPoint Presentation</vt:lpstr>
      <vt:lpstr>Issues In  10AB</vt:lpstr>
      <vt:lpstr>PowerPoint Presentation</vt:lpstr>
      <vt:lpstr>PowerPoint Presentation</vt:lpstr>
      <vt:lpstr>PowerPoint Presentation</vt:lpstr>
      <vt:lpstr>PowerPoint Presentation</vt:lpstr>
      <vt:lpstr>PowerPoint Presentation</vt:lpstr>
      <vt:lpstr>RULES AND FORMS</vt:lpstr>
      <vt:lpstr>RULES AND FORMS</vt:lpstr>
      <vt:lpstr>PowerPoint Presentation</vt:lpstr>
      <vt:lpstr>PowerPoint Presentation</vt:lpstr>
      <vt:lpstr>RULES AND FORMS</vt:lpstr>
      <vt:lpstr>Process of Registration  </vt:lpstr>
      <vt:lpstr>List Of Documents to be attached</vt:lpstr>
      <vt:lpstr>Various Statutes For Registration Of Instruments </vt:lpstr>
      <vt:lpstr>Various Statutes For Registration Of Instruments</vt:lpstr>
      <vt:lpstr>List Of Documents to be attached</vt:lpstr>
      <vt:lpstr>List Of Documents to be attached</vt:lpstr>
      <vt:lpstr>List Of Documents to be attached</vt:lpstr>
      <vt:lpstr>List Of Documents to be attached </vt:lpstr>
      <vt:lpstr>Process of Registration</vt:lpstr>
      <vt:lpstr>Process of Registration</vt:lpstr>
      <vt:lpstr>Process of Registration</vt:lpstr>
      <vt:lpstr>Process of Registration</vt:lpstr>
      <vt:lpstr>Process of Registration</vt:lpstr>
      <vt:lpstr>Process of Registration</vt:lpstr>
      <vt:lpstr>Process of Registration</vt:lpstr>
      <vt:lpstr>QUESTIONS?  ISSUES  </vt:lpstr>
      <vt:lpstr>ISSUES / SUGGESTIONS</vt:lpstr>
      <vt:lpstr>ISSUES / SUGGESTIONS</vt:lpstr>
      <vt:lpstr>ISSUES / SUGGESTIONS</vt:lpstr>
      <vt:lpstr>ISSUES / SUGGESTIONS </vt:lpstr>
      <vt:lpstr>ISSUES / SUGGESTIONS</vt:lpstr>
      <vt:lpstr>FCRA RENEWAL</vt:lpstr>
      <vt:lpstr>FCRA 2010 </vt:lpstr>
      <vt:lpstr>FCRA 2010</vt:lpstr>
      <vt:lpstr>FCRA Amendment Act, 2020 a. Inquiry </vt:lpstr>
      <vt:lpstr>  b. Delayed Application for Renewal  </vt:lpstr>
      <vt:lpstr>c. Fees</vt:lpstr>
      <vt:lpstr>c. Fees</vt:lpstr>
      <vt:lpstr>c. Fees</vt:lpstr>
      <vt:lpstr> Documents required for the renewal of the FCRA Registration </vt:lpstr>
      <vt:lpstr>Documents required for the renewal of the FCRA Registration</vt:lpstr>
      <vt:lpstr>QUESTIONS?    </vt:lpstr>
      <vt:lpstr>CSR REGISTRATION (CORPORATE SOCIAL RESPONSIBILITY) </vt:lpstr>
      <vt:lpstr>What is CSR ?</vt:lpstr>
      <vt:lpstr>What is CSR ?</vt:lpstr>
      <vt:lpstr>Entities for undertaking CSR Activities </vt:lpstr>
      <vt:lpstr>Entities for undertaking CSR Activities</vt:lpstr>
      <vt:lpstr>CSR Compliances:</vt:lpstr>
      <vt:lpstr>CSR Compliances:</vt:lpstr>
      <vt:lpstr>Registration Process -CSR -01 FORM</vt:lpstr>
      <vt:lpstr>Registration Process -CSR -01 FORM</vt:lpstr>
      <vt:lpstr>Registration Process -CSR -01 FORM</vt:lpstr>
      <vt:lpstr>Registration Process -CSR -01 FORM</vt:lpstr>
      <vt:lpstr>Registration Process -CSR -01 FORM</vt:lpstr>
      <vt:lpstr>Documents required for filing Form CSR-1</vt:lpstr>
      <vt:lpstr>Documents required for filing Form CSR-1</vt:lpstr>
      <vt:lpstr>DECLARATION</vt:lpstr>
      <vt:lpstr>DECLARATION</vt:lpstr>
      <vt:lpstr>Certificate By Practicing Professional</vt:lpstr>
      <vt:lpstr>QUESTIONS?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System 4</dc:creator>
  <cp:lastModifiedBy>6821</cp:lastModifiedBy>
  <cp:revision>280</cp:revision>
  <dcterms:created xsi:type="dcterms:W3CDTF">2019-08-19T04:43:02Z</dcterms:created>
  <dcterms:modified xsi:type="dcterms:W3CDTF">2021-04-20T07:57:15Z</dcterms:modified>
</cp:coreProperties>
</file>