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582" r:id="rId2"/>
    <p:sldId id="459" r:id="rId3"/>
    <p:sldId id="448" r:id="rId4"/>
    <p:sldId id="701" r:id="rId5"/>
    <p:sldId id="566" r:id="rId6"/>
    <p:sldId id="704" r:id="rId7"/>
    <p:sldId id="705" r:id="rId8"/>
    <p:sldId id="706" r:id="rId9"/>
    <p:sldId id="707" r:id="rId10"/>
    <p:sldId id="708" r:id="rId11"/>
    <p:sldId id="709" r:id="rId12"/>
    <p:sldId id="696" r:id="rId13"/>
    <p:sldId id="546" r:id="rId14"/>
    <p:sldId id="710" r:id="rId15"/>
    <p:sldId id="699" r:id="rId16"/>
    <p:sldId id="698" r:id="rId17"/>
    <p:sldId id="700" r:id="rId18"/>
    <p:sldId id="453" r:id="rId19"/>
    <p:sldId id="663" r:id="rId20"/>
    <p:sldId id="711" r:id="rId21"/>
    <p:sldId id="641" r:id="rId22"/>
    <p:sldId id="688" r:id="rId23"/>
    <p:sldId id="712" r:id="rId24"/>
    <p:sldId id="721" r:id="rId25"/>
    <p:sldId id="713" r:id="rId26"/>
    <p:sldId id="714" r:id="rId27"/>
    <p:sldId id="664" r:id="rId28"/>
    <p:sldId id="715" r:id="rId29"/>
    <p:sldId id="722" r:id="rId30"/>
    <p:sldId id="716" r:id="rId31"/>
    <p:sldId id="718" r:id="rId32"/>
    <p:sldId id="522" r:id="rId33"/>
    <p:sldId id="723" r:id="rId34"/>
    <p:sldId id="724" r:id="rId35"/>
    <p:sldId id="725" r:id="rId36"/>
    <p:sldId id="726" r:id="rId37"/>
    <p:sldId id="727" r:id="rId38"/>
    <p:sldId id="43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3" autoAdjust="0"/>
    <p:restoredTop sz="91741" autoAdjust="0"/>
  </p:normalViewPr>
  <p:slideViewPr>
    <p:cSldViewPr>
      <p:cViewPr>
        <p:scale>
          <a:sx n="75" d="100"/>
          <a:sy n="75" d="100"/>
        </p:scale>
        <p:origin x="1290" y="396"/>
      </p:cViewPr>
      <p:guideLst>
        <p:guide orient="horz" pos="2160"/>
        <p:guide pos="2880"/>
      </p:guideLst>
    </p:cSldViewPr>
  </p:slideViewPr>
  <p:outlineViewPr>
    <p:cViewPr>
      <p:scale>
        <a:sx n="33" d="100"/>
        <a:sy n="33" d="100"/>
      </p:scale>
      <p:origin x="0" y="-2896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255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AD590-D540-4857-9B84-E2FA1ABEA9EB}" type="datetimeFigureOut">
              <a:rPr lang="en-US" smtClean="0"/>
              <a:pPr/>
              <a:t>4/9/2021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6069F-7980-491A-B26B-D116F36EA60C}" type="slidenum">
              <a:rPr lang="en-US" smtClean="0"/>
              <a:pPr/>
              <a:t>‹#›</a:t>
            </a:fld>
            <a:endParaRPr lang="en-US"/>
          </a:p>
        </p:txBody>
      </p:sp>
    </p:spTree>
    <p:extLst>
      <p:ext uri="{BB962C8B-B14F-4D97-AF65-F5344CB8AC3E}">
        <p14:creationId xmlns:p14="http://schemas.microsoft.com/office/powerpoint/2010/main" val="419331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F7DFA8-8396-446A-AAA7-FA3877F6D97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78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328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18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4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6069F-7980-491A-B26B-D116F36EA60C}" type="slidenum">
              <a:rPr lang="en-US" smtClean="0"/>
              <a:pPr/>
              <a:t>32</a:t>
            </a:fld>
            <a:endParaRPr lang="en-US"/>
          </a:p>
        </p:txBody>
      </p:sp>
    </p:spTree>
    <p:extLst>
      <p:ext uri="{BB962C8B-B14F-4D97-AF65-F5344CB8AC3E}">
        <p14:creationId xmlns:p14="http://schemas.microsoft.com/office/powerpoint/2010/main" val="144957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6069F-7980-491A-B26B-D116F36EA60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6193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3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9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74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18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42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10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01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ABD286D-6A78-4B41-B773-113551CB34D6}" type="datetime1">
              <a:rPr lang="en-US" smtClean="0"/>
              <a:pPr/>
              <a:t>4/9/2021</a:t>
            </a:fld>
            <a:endParaRPr lang="en-US"/>
          </a:p>
        </p:txBody>
      </p:sp>
      <p:sp>
        <p:nvSpPr>
          <p:cNvPr id="5" name="Footer Placeholder 4"/>
          <p:cNvSpPr>
            <a:spLocks noGrp="1"/>
          </p:cNvSpPr>
          <p:nvPr>
            <p:ph type="ftr" sz="quarter" idx="11"/>
          </p:nvPr>
        </p:nvSpPr>
        <p:spPr/>
        <p:txBody>
          <a:bodyPr/>
          <a:lstStyle/>
          <a:p>
            <a:r>
              <a:rPr lang="en-US"/>
              <a:t>CA P J JOHNEY B.Sc FCA</a:t>
            </a:r>
            <a:endParaRPr lang="en-US" dirty="0"/>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9567C-EAD2-4762-BCC1-0F4671FAAB27}" type="datetime1">
              <a:rPr lang="en-US" smtClean="0"/>
              <a:pPr/>
              <a:t>4/9/2021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D5F1C-1DAD-434B-BEB3-E994A0004EC7}" type="datetime1">
              <a:rPr lang="en-US" smtClean="0"/>
              <a:pPr/>
              <a:t>4/9/2021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FAB4F-ABA4-4CF8-9B02-E7CFF13C1AAB}" type="datetime1">
              <a:rPr lang="en-US" smtClean="0"/>
              <a:pPr/>
              <a:t>4/9/2021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2F1A6-0A8B-4969-B6BE-839DB6B597B6}" type="datetime1">
              <a:rPr lang="en-US" smtClean="0"/>
              <a:pPr/>
              <a:t>4/9/2021</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573500-FC38-4D1B-8DB6-EBBF88AC1F78}" type="datetime1">
              <a:rPr lang="en-US" smtClean="0"/>
              <a:pPr/>
              <a:t>4/9/2021</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AC79C-D3EE-4CB7-B6A3-5BCE24AF0C20}" type="datetime1">
              <a:rPr lang="en-US" smtClean="0"/>
              <a:pPr/>
              <a:t>4/9/2021</a:t>
            </a:fld>
            <a:endParaRPr lang="en-US"/>
          </a:p>
        </p:txBody>
      </p:sp>
      <p:sp>
        <p:nvSpPr>
          <p:cNvPr id="8" name="Footer Placeholder 7"/>
          <p:cNvSpPr>
            <a:spLocks noGrp="1"/>
          </p:cNvSpPr>
          <p:nvPr>
            <p:ph type="ftr" sz="quarter" idx="11"/>
          </p:nvPr>
        </p:nvSpPr>
        <p:spPr/>
        <p:txBody>
          <a:bodyPr/>
          <a:lstStyle/>
          <a:p>
            <a:r>
              <a:rPr lang="en-US"/>
              <a:t>CA P J JOHNEY B.Sc FCA</a:t>
            </a:r>
          </a:p>
        </p:txBody>
      </p:sp>
      <p:sp>
        <p:nvSpPr>
          <p:cNvPr id="9" name="Slide Number Placeholder 8"/>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1A643-D6F4-4785-81A1-5342BE9F11CD}" type="datetime1">
              <a:rPr lang="en-US" smtClean="0"/>
              <a:pPr/>
              <a:t>4/9/2021</a:t>
            </a:fld>
            <a:endParaRPr lang="en-US"/>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3F416-F862-4793-9507-BF09295E3E36}" type="datetime1">
              <a:rPr lang="en-US" smtClean="0"/>
              <a:pPr/>
              <a:t>4/9/2021</a:t>
            </a:fld>
            <a:endParaRPr lang="en-US"/>
          </a:p>
        </p:txBody>
      </p:sp>
      <p:sp>
        <p:nvSpPr>
          <p:cNvPr id="3" name="Footer Placeholder 2"/>
          <p:cNvSpPr>
            <a:spLocks noGrp="1"/>
          </p:cNvSpPr>
          <p:nvPr>
            <p:ph type="ftr" sz="quarter" idx="11"/>
          </p:nvPr>
        </p:nvSpPr>
        <p:spPr/>
        <p:txBody>
          <a:bodyPr/>
          <a:lstStyle/>
          <a:p>
            <a:r>
              <a:rPr lang="en-US"/>
              <a:t>CA P J JOHNEY B.Sc FCA</a:t>
            </a:r>
          </a:p>
        </p:txBody>
      </p:sp>
      <p:sp>
        <p:nvSpPr>
          <p:cNvPr id="4" name="Slide Number Placeholder 3"/>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375823-6A68-4FF9-AE04-A289B0BE5180}" type="datetime1">
              <a:rPr lang="en-US" smtClean="0"/>
              <a:pPr/>
              <a:t>4/9/2021</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A0DA4-C8AC-45C6-A82F-90412FA4F1DB}" type="datetime1">
              <a:rPr lang="en-US" smtClean="0"/>
              <a:pPr/>
              <a:t>4/9/2021</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cSld>
  <p:clrMapOvr>
    <a:masterClrMapping/>
  </p:clrMapOvr>
  <p:transition>
    <p:sndAc>
      <p:stSnd>
        <p:snd r:embed="rId1" name="bell sound ppt.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DE677DF5-9BDA-477D-AA2E-631CA6F98A91}" type="datetime1">
              <a:rPr lang="en-US" smtClean="0"/>
              <a:pPr/>
              <a:t>4/9/2021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CA P J JOHNEY B.Sc FCA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7CAFB24-C27C-4A95-A65A-B5BC303352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bell sound ppt.wav"/>
      </p:stSnd>
    </p:sndAc>
  </p:transition>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735" y="244881"/>
            <a:ext cx="9036496" cy="5663089"/>
          </a:xfrm>
          <a:prstGeom prst="rect">
            <a:avLst/>
          </a:prstGeom>
          <a:noFill/>
        </p:spPr>
        <p:txBody>
          <a:bodyPr wrap="square" rtlCol="0">
            <a:spAutoFit/>
          </a:bodyPr>
          <a:lstStyle/>
          <a:p>
            <a:pPr lvl="0" algn="ctr"/>
            <a:endParaRPr lang="en-US" sz="2800" b="1" i="1" dirty="0">
              <a:solidFill>
                <a:prstClr val="white"/>
              </a:solidFill>
            </a:endParaRPr>
          </a:p>
          <a:p>
            <a:pPr lvl="0" algn="ctr"/>
            <a:endParaRPr lang="en-US" sz="2800" b="1" i="1" dirty="0">
              <a:solidFill>
                <a:prstClr val="white"/>
              </a:solidFill>
            </a:endParaRPr>
          </a:p>
          <a:p>
            <a:pPr lvl="0" algn="ctr"/>
            <a:endParaRPr lang="en-US" sz="2800" b="1" i="1" dirty="0">
              <a:solidFill>
                <a:prstClr val="white"/>
              </a:solidFill>
            </a:endParaRPr>
          </a:p>
          <a:p>
            <a:pPr lvl="0" algn="ctr"/>
            <a:endParaRPr lang="en-US" sz="2800" b="1" u="sng" dirty="0">
              <a:solidFill>
                <a:prstClr val="white"/>
              </a:solidFill>
            </a:endParaRPr>
          </a:p>
          <a:p>
            <a:pPr lvl="0" algn="ctr"/>
            <a:r>
              <a:rPr lang="en-US" sz="2600" b="1" u="sng" dirty="0">
                <a:solidFill>
                  <a:prstClr val="white"/>
                </a:solidFill>
              </a:rPr>
              <a:t>SEMINAR ON NEW REGISTRATION PROCEDURES OF CHARITABLE AND RELIGIOUS TRUSTS UNDER INCOME TAX ACT ON 10</a:t>
            </a:r>
            <a:r>
              <a:rPr lang="en-US" sz="2600" b="1" u="sng" baseline="30000" dirty="0">
                <a:solidFill>
                  <a:prstClr val="white"/>
                </a:solidFill>
              </a:rPr>
              <a:t>TH</a:t>
            </a:r>
            <a:r>
              <a:rPr lang="en-US" sz="2600" b="1" u="sng" dirty="0">
                <a:solidFill>
                  <a:prstClr val="white"/>
                </a:solidFill>
              </a:rPr>
              <a:t> APRIL 2021 </a:t>
            </a:r>
          </a:p>
          <a:p>
            <a:pPr algn="ctr"/>
            <a:endParaRPr lang="en-US" sz="4000" b="1" i="1" dirty="0">
              <a:solidFill>
                <a:prstClr val="white"/>
              </a:solidFill>
            </a:endParaRPr>
          </a:p>
          <a:p>
            <a:pPr algn="ctr"/>
            <a:endParaRPr lang="en-US" sz="4400" b="1" dirty="0">
              <a:solidFill>
                <a:prstClr val="white"/>
              </a:solidFill>
            </a:endParaRPr>
          </a:p>
          <a:p>
            <a:pPr algn="ctr"/>
            <a:endParaRPr lang="en-US" sz="4400" b="1" dirty="0">
              <a:solidFill>
                <a:prstClr val="white"/>
              </a:solidFill>
            </a:endParaRPr>
          </a:p>
          <a:p>
            <a:pPr algn="ctr"/>
            <a:endParaRPr lang="en-US" sz="4400" b="1" dirty="0">
              <a:solidFill>
                <a:prstClr val="white"/>
              </a:solidFill>
            </a:endParaRPr>
          </a:p>
        </p:txBody>
      </p:sp>
      <p:sp>
        <p:nvSpPr>
          <p:cNvPr id="7" name="TextBox 6"/>
          <p:cNvSpPr txBox="1"/>
          <p:nvPr/>
        </p:nvSpPr>
        <p:spPr>
          <a:xfrm>
            <a:off x="4637987" y="3861048"/>
            <a:ext cx="3745556" cy="3508653"/>
          </a:xfrm>
          <a:prstGeom prst="rect">
            <a:avLst/>
          </a:prstGeom>
          <a:noFill/>
        </p:spPr>
        <p:txBody>
          <a:bodyPr wrap="square" rtlCol="0">
            <a:spAutoFit/>
          </a:bodyPr>
          <a:lstStyle/>
          <a:p>
            <a:pPr algn="ctr"/>
            <a:r>
              <a:rPr lang="en-US" sz="2200" b="1" dirty="0">
                <a:solidFill>
                  <a:prstClr val="white"/>
                </a:solidFill>
              </a:rPr>
              <a:t>CA. P J JOHNEY, B.Sc., FCA, </a:t>
            </a:r>
          </a:p>
          <a:p>
            <a:pPr algn="ctr"/>
            <a:r>
              <a:rPr lang="en-US" sz="2200" b="1" dirty="0">
                <a:solidFill>
                  <a:prstClr val="white"/>
                </a:solidFill>
              </a:rPr>
              <a:t>JOHNEY &amp; Co. EDAPPALLY</a:t>
            </a:r>
          </a:p>
          <a:p>
            <a:pPr algn="ctr"/>
            <a:r>
              <a:rPr lang="en-US" sz="2200" b="1" dirty="0">
                <a:solidFill>
                  <a:prstClr val="white"/>
                </a:solidFill>
              </a:rPr>
              <a:t>Ph: 9388601505</a:t>
            </a:r>
          </a:p>
          <a:p>
            <a:pPr algn="ctr"/>
            <a:r>
              <a:rPr lang="en-US" sz="2200" b="1" dirty="0">
                <a:solidFill>
                  <a:prstClr val="white"/>
                </a:solidFill>
              </a:rPr>
              <a:t>Email: auditor.jandco@gmail.com</a:t>
            </a:r>
          </a:p>
          <a:p>
            <a:pPr algn="ctr"/>
            <a:r>
              <a:rPr lang="en-US" sz="2800" b="1" dirty="0">
                <a:solidFill>
                  <a:prstClr val="white"/>
                </a:solidFill>
              </a:rPr>
              <a:t> </a:t>
            </a:r>
          </a:p>
          <a:p>
            <a:pPr algn="ctr"/>
            <a:endParaRPr lang="en-US" sz="2800" b="1" dirty="0">
              <a:solidFill>
                <a:prstClr val="white"/>
              </a:solidFill>
            </a:endParaRPr>
          </a:p>
          <a:p>
            <a:pPr algn="ctr"/>
            <a:endParaRPr lang="en-US" sz="2800" b="1" dirty="0">
              <a:solidFill>
                <a:prstClr val="white"/>
              </a:solidFill>
            </a:endParaRPr>
          </a:p>
          <a:p>
            <a:endParaRPr lang="en-US" sz="2800" dirty="0">
              <a:solidFill>
                <a:prstClr val="black"/>
              </a:solidFill>
            </a:endParaRPr>
          </a:p>
        </p:txBody>
      </p:sp>
      <p:pic>
        <p:nvPicPr>
          <p:cNvPr id="5" name="Content Placeholder 3" descr="recent photo 14.01.2019.jpg"/>
          <p:cNvPicPr>
            <a:picLocks noChangeAspect="1"/>
          </p:cNvPicPr>
          <p:nvPr/>
        </p:nvPicPr>
        <p:blipFill>
          <a:blip r:embed="rId4" cstate="print"/>
          <a:srcRect l="10145" t="7463" r="2899" b="7462"/>
          <a:stretch>
            <a:fillRect/>
          </a:stretch>
        </p:blipFill>
        <p:spPr>
          <a:xfrm>
            <a:off x="591122" y="3429000"/>
            <a:ext cx="3404814" cy="2504678"/>
          </a:xfrm>
          <a:prstGeom prst="rect">
            <a:avLst/>
          </a:prstGeom>
          <a:ln>
            <a:noFill/>
          </a:ln>
          <a:effectLst/>
        </p:spPr>
      </p:pic>
      <p:sp>
        <p:nvSpPr>
          <p:cNvPr id="2" name="Footer Placeholder 1"/>
          <p:cNvSpPr>
            <a:spLocks noGrp="1"/>
          </p:cNvSpPr>
          <p:nvPr>
            <p:ph type="ftr" sz="quarter" idx="11"/>
          </p:nvPr>
        </p:nvSpPr>
        <p:spPr/>
        <p:txBody>
          <a:bodyPr/>
          <a:lstStyle/>
          <a:p>
            <a:r>
              <a:rPr lang="en-US" dirty="0">
                <a:solidFill>
                  <a:prstClr val="white"/>
                </a:solidFill>
              </a:rPr>
              <a:t>CA P J JOHNEY </a:t>
            </a:r>
            <a:r>
              <a:rPr lang="en-US" dirty="0" err="1">
                <a:solidFill>
                  <a:prstClr val="white"/>
                </a:solidFill>
              </a:rPr>
              <a:t>B.Sc</a:t>
            </a:r>
            <a:r>
              <a:rPr lang="en-US" dirty="0">
                <a:solidFill>
                  <a:prstClr val="white"/>
                </a:solidFill>
              </a:rPr>
              <a:t> FCA</a:t>
            </a:r>
          </a:p>
        </p:txBody>
      </p:sp>
      <p:sp>
        <p:nvSpPr>
          <p:cNvPr id="3" name="Slide Number Placeholder 2"/>
          <p:cNvSpPr>
            <a:spLocks noGrp="1"/>
          </p:cNvSpPr>
          <p:nvPr>
            <p:ph type="sldNum" sz="quarter" idx="12"/>
          </p:nvPr>
        </p:nvSpPr>
        <p:spPr/>
        <p:txBody>
          <a:bodyPr/>
          <a:lstStyle/>
          <a:p>
            <a:fld id="{27CAFB24-C27C-4A95-A65A-B5BC303352B8}" type="slidenum">
              <a:rPr lang="en-US" smtClean="0">
                <a:solidFill>
                  <a:prstClr val="white"/>
                </a:solidFill>
              </a:rPr>
              <a:pPr/>
              <a:t>1</a:t>
            </a:fld>
            <a:endParaRPr lang="en-US">
              <a:solidFill>
                <a:prstClr val="white"/>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4" y="723800"/>
            <a:ext cx="8097626" cy="790099"/>
          </a:xfrm>
          <a:prstGeom prst="rect">
            <a:avLst/>
          </a:prstGeom>
        </p:spPr>
      </p:pic>
    </p:spTree>
    <p:extLst>
      <p:ext uri="{BB962C8B-B14F-4D97-AF65-F5344CB8AC3E}">
        <p14:creationId xmlns:p14="http://schemas.microsoft.com/office/powerpoint/2010/main" val="2883189845"/>
      </p:ext>
    </p:extLst>
  </p:cSld>
  <p:clrMapOvr>
    <a:masterClrMapping/>
  </p:clrMapOvr>
  <p:transition>
    <p:sndAc>
      <p:stSnd>
        <p:snd r:embed="rId3" name="bell sound ppt.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457200" y="26064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959"/>
              <a:buFont typeface="Calibri"/>
              <a:buNone/>
            </a:pPr>
            <a:r>
              <a:rPr lang="en-US" sz="3959" b="1" u="sng" dirty="0"/>
              <a:t>New Applicants</a:t>
            </a:r>
            <a:endParaRPr sz="3959" dirty="0"/>
          </a:p>
        </p:txBody>
      </p:sp>
      <p:sp>
        <p:nvSpPr>
          <p:cNvPr id="347" name="Google Shape;347;p31"/>
          <p:cNvSpPr txBox="1">
            <a:spLocks noGrp="1"/>
          </p:cNvSpPr>
          <p:nvPr>
            <p:ph idx="1"/>
          </p:nvPr>
        </p:nvSpPr>
        <p:spPr>
          <a:xfrm>
            <a:off x="457200" y="143566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lt1"/>
              </a:buClr>
              <a:buSzPts val="2000"/>
              <a:buNone/>
            </a:pPr>
            <a:r>
              <a:rPr lang="en-US" sz="2800" dirty="0"/>
              <a:t>	The application for fresh registration/ approval (towards 12AB, 10(23C) and 80G) is to be made at least one month prior to the commencement of the previous year relevant to the assessment year from which said approval / registration is sought.</a:t>
            </a:r>
          </a:p>
          <a:p>
            <a:pPr marL="342900" lvl="0" indent="-342900" algn="just" rtl="0">
              <a:lnSpc>
                <a:spcPct val="80000"/>
              </a:lnSpc>
              <a:spcBef>
                <a:spcPts val="0"/>
              </a:spcBef>
              <a:spcAft>
                <a:spcPts val="0"/>
              </a:spcAft>
              <a:buClr>
                <a:schemeClr val="lt1"/>
              </a:buClr>
              <a:buSzPts val="2000"/>
              <a:buNone/>
            </a:pPr>
            <a:endParaRPr sz="2800" dirty="0"/>
          </a:p>
          <a:p>
            <a:pPr marL="0" lvl="0" indent="0" algn="just" rtl="0">
              <a:lnSpc>
                <a:spcPct val="80000"/>
              </a:lnSpc>
              <a:spcBef>
                <a:spcPts val="400"/>
              </a:spcBef>
              <a:spcAft>
                <a:spcPts val="0"/>
              </a:spcAft>
              <a:buClr>
                <a:schemeClr val="lt1"/>
              </a:buClr>
              <a:buSzPts val="2000"/>
              <a:buNone/>
            </a:pPr>
            <a:endParaRPr sz="2800" dirty="0"/>
          </a:p>
        </p:txBody>
      </p:sp>
      <p:sp>
        <p:nvSpPr>
          <p:cNvPr id="348" name="Google Shape;348;p31"/>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49" name="Google Shape;349;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extLst>
      <p:ext uri="{BB962C8B-B14F-4D97-AF65-F5344CB8AC3E}">
        <p14:creationId xmlns:p14="http://schemas.microsoft.com/office/powerpoint/2010/main" val="491277385"/>
      </p:ext>
    </p:extLst>
  </p:cSld>
  <p:clrMapOvr>
    <a:masterClrMapping/>
  </p:clrMapOvr>
  <p:transition>
    <p:sndAc>
      <p:stSnd>
        <p:snd r:embed="rId3" name="bell sound ppt.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9D209-E294-4DA0-A720-A6EDE2D49D88}"/>
              </a:ext>
            </a:extLst>
          </p:cNvPr>
          <p:cNvSpPr>
            <a:spLocks noGrp="1"/>
          </p:cNvSpPr>
          <p:nvPr>
            <p:ph type="title"/>
          </p:nvPr>
        </p:nvSpPr>
        <p:spPr>
          <a:xfrm>
            <a:off x="457200" y="1370012"/>
            <a:ext cx="8229600" cy="47625"/>
          </a:xfrm>
        </p:spPr>
        <p:txBody>
          <a:bodyPr>
            <a:normAutofit fontScale="90000"/>
          </a:bodyPr>
          <a:lstStyle/>
          <a:p>
            <a:r>
              <a:rPr lang="en-GB" dirty="0"/>
              <a:t>RULES AND FORMS</a:t>
            </a:r>
            <a:br>
              <a:rPr lang="en-GB" dirty="0"/>
            </a:br>
            <a:br>
              <a:rPr lang="en-GB" dirty="0"/>
            </a:br>
            <a:endParaRPr lang="en-IN" dirty="0"/>
          </a:p>
        </p:txBody>
      </p:sp>
      <p:sp>
        <p:nvSpPr>
          <p:cNvPr id="5" name="Content Placeholder 4">
            <a:extLst>
              <a:ext uri="{FF2B5EF4-FFF2-40B4-BE49-F238E27FC236}">
                <a16:creationId xmlns:a16="http://schemas.microsoft.com/office/drawing/2014/main" id="{A2929749-79B8-41D8-AA79-6EA914FD9592}"/>
              </a:ext>
            </a:extLst>
          </p:cNvPr>
          <p:cNvSpPr>
            <a:spLocks noGrp="1"/>
          </p:cNvSpPr>
          <p:nvPr>
            <p:ph idx="1"/>
          </p:nvPr>
        </p:nvSpPr>
        <p:spPr/>
        <p:txBody>
          <a:bodyPr>
            <a:normAutofit/>
          </a:bodyPr>
          <a:lstStyle/>
          <a:p>
            <a:pPr marL="0" indent="0" algn="ctr">
              <a:buNone/>
            </a:pPr>
            <a:r>
              <a:rPr lang="en-GB" b="1" dirty="0"/>
              <a:t>FORM NO. 10A</a:t>
            </a:r>
          </a:p>
          <a:p>
            <a:pPr marL="0" indent="0" algn="ctr">
              <a:buNone/>
            </a:pPr>
            <a:r>
              <a:rPr lang="en-GB" dirty="0"/>
              <a:t> </a:t>
            </a:r>
            <a:r>
              <a:rPr lang="en-GB" sz="2800" dirty="0"/>
              <a:t>( Rule 2C or 5CA or 11AA or 17A) </a:t>
            </a:r>
          </a:p>
          <a:p>
            <a:pPr marL="0" indent="0" algn="ctr">
              <a:buNone/>
            </a:pPr>
            <a:r>
              <a:rPr lang="en-GB" sz="2800" dirty="0"/>
              <a:t>Application for registration or provisional registration or intimation or approval or provisional approval </a:t>
            </a:r>
          </a:p>
          <a:p>
            <a:pPr marL="514350" indent="-514350">
              <a:buFont typeface="+mj-lt"/>
              <a:buAutoNum type="arabicPeriod"/>
            </a:pPr>
            <a:r>
              <a:rPr lang="en-GB" sz="2800" spc="-10" dirty="0">
                <a:latin typeface="Arial MT"/>
                <a:cs typeface="Arial MT"/>
              </a:rPr>
              <a:t>Trust</a:t>
            </a:r>
            <a:r>
              <a:rPr lang="en-GB" sz="2800" spc="5" dirty="0">
                <a:latin typeface="Arial MT"/>
                <a:cs typeface="Arial MT"/>
              </a:rPr>
              <a:t> </a:t>
            </a:r>
            <a:r>
              <a:rPr lang="en-GB" sz="2800" dirty="0">
                <a:latin typeface="Arial MT"/>
                <a:cs typeface="Arial MT"/>
              </a:rPr>
              <a:t>or</a:t>
            </a:r>
            <a:r>
              <a:rPr lang="en-GB" sz="2800" spc="-10" dirty="0">
                <a:latin typeface="Arial MT"/>
                <a:cs typeface="Arial MT"/>
              </a:rPr>
              <a:t> </a:t>
            </a:r>
            <a:r>
              <a:rPr lang="en-GB" sz="2800" dirty="0">
                <a:latin typeface="Arial MT"/>
                <a:cs typeface="Arial MT"/>
              </a:rPr>
              <a:t>Institution</a:t>
            </a:r>
            <a:r>
              <a:rPr lang="en-GB" sz="2800" spc="-25" dirty="0">
                <a:latin typeface="Arial MT"/>
                <a:cs typeface="Arial MT"/>
              </a:rPr>
              <a:t> </a:t>
            </a:r>
            <a:r>
              <a:rPr lang="en-GB" sz="2800" spc="-5" dirty="0">
                <a:latin typeface="Arial MT"/>
                <a:cs typeface="Arial MT"/>
              </a:rPr>
              <a:t>having</a:t>
            </a:r>
            <a:r>
              <a:rPr lang="en-GB" sz="2800" spc="-10" dirty="0">
                <a:latin typeface="Arial MT"/>
                <a:cs typeface="Arial MT"/>
              </a:rPr>
              <a:t> </a:t>
            </a:r>
            <a:r>
              <a:rPr lang="en-GB" sz="2800" spc="-5" dirty="0">
                <a:latin typeface="Arial MT"/>
                <a:cs typeface="Arial MT"/>
              </a:rPr>
              <a:t>existing</a:t>
            </a:r>
            <a:r>
              <a:rPr lang="en-GB" sz="2800" dirty="0">
                <a:latin typeface="Arial MT"/>
                <a:cs typeface="Arial MT"/>
              </a:rPr>
              <a:t> </a:t>
            </a:r>
            <a:r>
              <a:rPr lang="en-GB" sz="2800" spc="-5" dirty="0">
                <a:latin typeface="Arial MT"/>
                <a:cs typeface="Arial MT"/>
              </a:rPr>
              <a:t>registration</a:t>
            </a:r>
            <a:r>
              <a:rPr lang="en-GB" sz="2800" spc="-15" dirty="0">
                <a:latin typeface="Arial MT"/>
                <a:cs typeface="Arial MT"/>
              </a:rPr>
              <a:t> </a:t>
            </a:r>
            <a:r>
              <a:rPr lang="en-GB" sz="2800" dirty="0">
                <a:latin typeface="Arial MT"/>
                <a:cs typeface="Arial MT"/>
              </a:rPr>
              <a:t>u/s</a:t>
            </a:r>
            <a:r>
              <a:rPr lang="en-GB" sz="2800" spc="-5" dirty="0">
                <a:latin typeface="Arial MT"/>
                <a:cs typeface="Arial MT"/>
              </a:rPr>
              <a:t> 12A</a:t>
            </a:r>
            <a:r>
              <a:rPr lang="en-GB" sz="2800" spc="-75" dirty="0">
                <a:latin typeface="Arial MT"/>
                <a:cs typeface="Arial MT"/>
              </a:rPr>
              <a:t> </a:t>
            </a:r>
            <a:r>
              <a:rPr lang="en-GB" sz="2800" spc="-5" dirty="0">
                <a:latin typeface="Arial MT"/>
                <a:cs typeface="Arial MT"/>
              </a:rPr>
              <a:t>or</a:t>
            </a:r>
            <a:r>
              <a:rPr lang="en-GB" sz="2800" spc="5" dirty="0">
                <a:latin typeface="Arial MT"/>
                <a:cs typeface="Arial MT"/>
              </a:rPr>
              <a:t> </a:t>
            </a:r>
            <a:r>
              <a:rPr lang="en-GB" sz="2800" spc="-5" dirty="0">
                <a:latin typeface="Arial MT"/>
                <a:cs typeface="Arial MT"/>
              </a:rPr>
              <a:t>12AA</a:t>
            </a:r>
          </a:p>
          <a:p>
            <a:pPr marL="514350" indent="-514350">
              <a:buFont typeface="+mj-lt"/>
              <a:buAutoNum type="arabicPeriod"/>
            </a:pPr>
            <a:r>
              <a:rPr lang="en-GB" sz="2800" spc="-5" dirty="0">
                <a:latin typeface="Arial MT"/>
                <a:cs typeface="Arial MT"/>
              </a:rPr>
              <a:t>Provisional</a:t>
            </a:r>
            <a:r>
              <a:rPr lang="en-GB" sz="2800" spc="-35" dirty="0">
                <a:latin typeface="Arial MT"/>
                <a:cs typeface="Arial MT"/>
              </a:rPr>
              <a:t> </a:t>
            </a:r>
            <a:r>
              <a:rPr lang="en-GB" sz="2800" spc="-5" dirty="0">
                <a:latin typeface="Arial MT"/>
                <a:cs typeface="Arial MT"/>
              </a:rPr>
              <a:t>registration</a:t>
            </a:r>
            <a:endParaRPr lang="en-GB" sz="2800" dirty="0">
              <a:latin typeface="Arial MT"/>
              <a:cs typeface="Arial MT"/>
            </a:endParaRPr>
          </a:p>
          <a:p>
            <a:pPr marL="514350" indent="-514350">
              <a:buFont typeface="+mj-lt"/>
              <a:buAutoNum type="arabicPeriod"/>
            </a:pPr>
            <a:endParaRPr lang="en-GB" sz="3200" dirty="0">
              <a:latin typeface="Arial MT"/>
              <a:cs typeface="Arial MT"/>
            </a:endParaRPr>
          </a:p>
          <a:p>
            <a:pPr marL="0" indent="0" algn="ctr">
              <a:buNone/>
            </a:pPr>
            <a:endParaRPr lang="en-GB" dirty="0"/>
          </a:p>
          <a:p>
            <a:pPr marL="514350" indent="-514350">
              <a:buFont typeface="+mj-lt"/>
              <a:buAutoNum type="arabicPeriod"/>
            </a:pPr>
            <a:endParaRPr lang="en-IN" dirty="0"/>
          </a:p>
        </p:txBody>
      </p:sp>
      <p:sp>
        <p:nvSpPr>
          <p:cNvPr id="2" name="Footer Placeholder 1">
            <a:extLst>
              <a:ext uri="{FF2B5EF4-FFF2-40B4-BE49-F238E27FC236}">
                <a16:creationId xmlns:a16="http://schemas.microsoft.com/office/drawing/2014/main" id="{A8D01C10-3ED5-4044-B69C-2F9AB0194D40}"/>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A019F89F-2444-45D5-9846-4941AC42A8EA}"/>
              </a:ext>
            </a:extLst>
          </p:cNvPr>
          <p:cNvSpPr>
            <a:spLocks noGrp="1"/>
          </p:cNvSpPr>
          <p:nvPr>
            <p:ph type="sldNum" sz="quarter" idx="12"/>
          </p:nvPr>
        </p:nvSpPr>
        <p:spPr/>
        <p:txBody>
          <a:bodyPr/>
          <a:lstStyle/>
          <a:p>
            <a:fld id="{27CAFB24-C27C-4A95-A65A-B5BC303352B8}" type="slidenum">
              <a:rPr lang="en-US" smtClean="0"/>
              <a:pPr/>
              <a:t>11</a:t>
            </a:fld>
            <a:endParaRPr lang="en-US"/>
          </a:p>
        </p:txBody>
      </p:sp>
    </p:spTree>
    <p:extLst>
      <p:ext uri="{BB962C8B-B14F-4D97-AF65-F5344CB8AC3E}">
        <p14:creationId xmlns:p14="http://schemas.microsoft.com/office/powerpoint/2010/main" val="1689681147"/>
      </p:ext>
    </p:extLst>
  </p:cSld>
  <p:clrMapOvr>
    <a:masterClrMapping/>
  </p:clrMapOvr>
  <p:transition>
    <p:sndAc>
      <p:stSnd>
        <p:snd r:embed="rId2" name="bell sound ppt.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7150" y="1556792"/>
            <a:ext cx="9005280" cy="5223286"/>
          </a:xfrm>
          <a:prstGeom prst="rect">
            <a:avLst/>
          </a:prstGeom>
        </p:spPr>
      </p:pic>
      <p:sp>
        <p:nvSpPr>
          <p:cNvPr id="3" name="Title 2">
            <a:extLst>
              <a:ext uri="{FF2B5EF4-FFF2-40B4-BE49-F238E27FC236}">
                <a16:creationId xmlns:a16="http://schemas.microsoft.com/office/drawing/2014/main" id="{B8F40DA5-871F-4021-A807-283B45577CBA}"/>
              </a:ext>
            </a:extLst>
          </p:cNvPr>
          <p:cNvSpPr>
            <a:spLocks noGrp="1"/>
          </p:cNvSpPr>
          <p:nvPr>
            <p:ph type="title"/>
          </p:nvPr>
        </p:nvSpPr>
        <p:spPr/>
        <p:txBody>
          <a:bodyPr>
            <a:normAutofit fontScale="90000"/>
          </a:bodyPr>
          <a:lstStyle/>
          <a:p>
            <a:r>
              <a:rPr lang="en-GB" sz="4400" dirty="0">
                <a:solidFill>
                  <a:schemeClr val="bg1"/>
                </a:solidFill>
                <a:latin typeface="Times New Roman" panose="02020603050405020304" pitchFamily="18" charset="0"/>
                <a:cs typeface="Times New Roman" panose="02020603050405020304" pitchFamily="18" charset="0"/>
              </a:rPr>
              <a:t>CHANGE IN EXISTING FORM 10A</a:t>
            </a:r>
            <a:endParaRPr lang="en-IN" dirty="0"/>
          </a:p>
        </p:txBody>
      </p:sp>
      <p:sp>
        <p:nvSpPr>
          <p:cNvPr id="4" name="Content Placeholder 3">
            <a:extLst>
              <a:ext uri="{FF2B5EF4-FFF2-40B4-BE49-F238E27FC236}">
                <a16:creationId xmlns:a16="http://schemas.microsoft.com/office/drawing/2014/main" id="{9434452E-E6E5-4C5C-891D-2C3D940683BE}"/>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546575009"/>
      </p:ext>
    </p:extLst>
  </p:cSld>
  <p:clrMapOvr>
    <a:masterClrMapping/>
  </p:clrMapOvr>
  <p:transition>
    <p:sndAc>
      <p:stSnd>
        <p:snd r:embed="rId2" name="bell sound ppt.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 name="Title 1">
            <a:extLst>
              <a:ext uri="{FF2B5EF4-FFF2-40B4-BE49-F238E27FC236}">
                <a16:creationId xmlns:a16="http://schemas.microsoft.com/office/drawing/2014/main" id="{E563A097-DACA-4C5E-B306-93485B2E8513}"/>
              </a:ext>
            </a:extLst>
          </p:cNvPr>
          <p:cNvSpPr>
            <a:spLocks noGrp="1"/>
          </p:cNvSpPr>
          <p:nvPr>
            <p:ph type="ctrTitle"/>
          </p:nvPr>
        </p:nvSpPr>
        <p:spPr>
          <a:xfrm>
            <a:off x="467544" y="484187"/>
            <a:ext cx="7772400" cy="1470025"/>
          </a:xfrm>
        </p:spPr>
        <p:txBody>
          <a:bodyPr>
            <a:normAutofit fontScale="90000"/>
          </a:bodyPr>
          <a:lstStyle/>
          <a:p>
            <a:r>
              <a:rPr lang="en-GB" sz="4400" dirty="0">
                <a:solidFill>
                  <a:schemeClr val="bg1"/>
                </a:solidFill>
                <a:latin typeface="Times New Roman" panose="02020603050405020304" pitchFamily="18" charset="0"/>
                <a:cs typeface="Times New Roman" panose="02020603050405020304" pitchFamily="18" charset="0"/>
              </a:rPr>
              <a:t>CHANGE IN EXISTING FORM 10A</a:t>
            </a:r>
            <a:br>
              <a:rPr lang="en-IN" sz="4400" dirty="0">
                <a:solidFill>
                  <a:schemeClr val="bg1"/>
                </a:solidFill>
                <a:latin typeface="Times New Roman" panose="02020603050405020304" pitchFamily="18" charset="0"/>
                <a:cs typeface="Times New Roman" panose="02020603050405020304" pitchFamily="18" charset="0"/>
              </a:rPr>
            </a:br>
            <a:endParaRPr lang="en-IN" dirty="0"/>
          </a:p>
        </p:txBody>
      </p:sp>
      <p:sp>
        <p:nvSpPr>
          <p:cNvPr id="331" name="Google Shape;331;p29"/>
          <p:cNvSpPr txBox="1">
            <a:spLocks noGrp="1"/>
          </p:cNvSpPr>
          <p:nvPr>
            <p:ph type="subTitle" idx="1"/>
          </p:nvPr>
        </p:nvSpPr>
        <p:spPr>
          <a:xfrm>
            <a:off x="1219200" y="2276872"/>
            <a:ext cx="6737176" cy="1752600"/>
          </a:xfrm>
          <a:prstGeom prst="rect">
            <a:avLst/>
          </a:prstGeom>
          <a:noFill/>
          <a:ln>
            <a:noFill/>
          </a:ln>
        </p:spPr>
        <p:txBody>
          <a:bodyPr spcFirstLastPara="1" wrap="square" lIns="91425" tIns="45700" rIns="91425" bIns="45700" anchor="t" anchorCtr="0">
            <a:normAutofit fontScale="92500" lnSpcReduction="10000"/>
          </a:bodyPr>
          <a:lstStyle/>
          <a:p>
            <a:pPr marL="12700" marR="5080" algn="just">
              <a:lnSpc>
                <a:spcPct val="107000"/>
              </a:lnSpc>
              <a:spcBef>
                <a:spcPts val="95"/>
              </a:spcBef>
            </a:pPr>
            <a:r>
              <a:rPr lang="en-IN" sz="2800" spc="-5" dirty="0">
                <a:solidFill>
                  <a:srgbClr val="FFFFFF"/>
                </a:solidFill>
                <a:latin typeface="Arial MT"/>
                <a:cs typeface="Arial MT"/>
              </a:rPr>
              <a:t>In case if </a:t>
            </a:r>
            <a:r>
              <a:rPr lang="en-IN" sz="2800" dirty="0">
                <a:solidFill>
                  <a:srgbClr val="FFFFFF"/>
                </a:solidFill>
                <a:latin typeface="Arial MT"/>
                <a:cs typeface="Arial MT"/>
              </a:rPr>
              <a:t>applicant </a:t>
            </a:r>
            <a:r>
              <a:rPr lang="en-IN" sz="2800" spc="-5" dirty="0">
                <a:solidFill>
                  <a:srgbClr val="FFFFFF"/>
                </a:solidFill>
                <a:latin typeface="Arial MT"/>
                <a:cs typeface="Arial MT"/>
              </a:rPr>
              <a:t>is </a:t>
            </a:r>
            <a:r>
              <a:rPr lang="en-IN" sz="2800" dirty="0">
                <a:solidFill>
                  <a:srgbClr val="FFFFFF"/>
                </a:solidFill>
                <a:latin typeface="Arial MT"/>
                <a:cs typeface="Arial MT"/>
              </a:rPr>
              <a:t>already registered </a:t>
            </a:r>
            <a:r>
              <a:rPr lang="en-IN" sz="2800" spc="-765" dirty="0">
                <a:solidFill>
                  <a:srgbClr val="FFFFFF"/>
                </a:solidFill>
                <a:latin typeface="Arial MT"/>
                <a:cs typeface="Arial MT"/>
              </a:rPr>
              <a:t> </a:t>
            </a:r>
            <a:r>
              <a:rPr lang="en-IN" sz="2800" spc="-5" dirty="0">
                <a:solidFill>
                  <a:srgbClr val="FFFFFF"/>
                </a:solidFill>
                <a:latin typeface="Arial MT"/>
                <a:cs typeface="Arial MT"/>
              </a:rPr>
              <a:t>u/s</a:t>
            </a:r>
            <a:r>
              <a:rPr lang="en-IN" sz="2800" dirty="0">
                <a:solidFill>
                  <a:srgbClr val="FFFFFF"/>
                </a:solidFill>
                <a:latin typeface="Arial MT"/>
                <a:cs typeface="Arial MT"/>
              </a:rPr>
              <a:t> </a:t>
            </a:r>
            <a:r>
              <a:rPr lang="en-IN" sz="2800" spc="-5" dirty="0">
                <a:solidFill>
                  <a:srgbClr val="FFFFFF"/>
                </a:solidFill>
                <a:latin typeface="Arial MT"/>
                <a:cs typeface="Arial MT"/>
              </a:rPr>
              <a:t>12AA</a:t>
            </a:r>
            <a:r>
              <a:rPr lang="en-IN" sz="2800" dirty="0">
                <a:solidFill>
                  <a:srgbClr val="FFFFFF"/>
                </a:solidFill>
                <a:latin typeface="Arial MT"/>
                <a:cs typeface="Arial MT"/>
              </a:rPr>
              <a:t> and</a:t>
            </a:r>
            <a:r>
              <a:rPr lang="en-IN" sz="2800" spc="5" dirty="0">
                <a:solidFill>
                  <a:srgbClr val="FFFFFF"/>
                </a:solidFill>
                <a:latin typeface="Arial MT"/>
                <a:cs typeface="Arial MT"/>
              </a:rPr>
              <a:t> </a:t>
            </a:r>
            <a:r>
              <a:rPr lang="en-IN" sz="2800" dirty="0">
                <a:solidFill>
                  <a:srgbClr val="FFFFFF"/>
                </a:solidFill>
                <a:latin typeface="Arial MT"/>
                <a:cs typeface="Arial MT"/>
              </a:rPr>
              <a:t>have</a:t>
            </a:r>
            <a:r>
              <a:rPr lang="en-IN" sz="2800" spc="5" dirty="0">
                <a:solidFill>
                  <a:srgbClr val="FFFFFF"/>
                </a:solidFill>
                <a:latin typeface="Arial MT"/>
                <a:cs typeface="Arial MT"/>
              </a:rPr>
              <a:t> </a:t>
            </a:r>
            <a:r>
              <a:rPr lang="en-IN" sz="2800" spc="-5" dirty="0">
                <a:solidFill>
                  <a:srgbClr val="FFFFFF"/>
                </a:solidFill>
                <a:latin typeface="Arial MT"/>
                <a:cs typeface="Arial MT"/>
              </a:rPr>
              <a:t>filed</a:t>
            </a:r>
            <a:r>
              <a:rPr lang="en-IN" sz="2800" dirty="0">
                <a:solidFill>
                  <a:srgbClr val="FFFFFF"/>
                </a:solidFill>
                <a:latin typeface="Arial MT"/>
                <a:cs typeface="Arial MT"/>
              </a:rPr>
              <a:t> </a:t>
            </a:r>
            <a:r>
              <a:rPr lang="en-IN" sz="2800" spc="-5" dirty="0">
                <a:solidFill>
                  <a:srgbClr val="FFFFFF"/>
                </a:solidFill>
                <a:latin typeface="Arial MT"/>
                <a:cs typeface="Arial MT"/>
              </a:rPr>
              <a:t>ITR</a:t>
            </a:r>
            <a:r>
              <a:rPr lang="en-IN" sz="2800" dirty="0">
                <a:solidFill>
                  <a:srgbClr val="FFFFFF"/>
                </a:solidFill>
                <a:latin typeface="Arial MT"/>
                <a:cs typeface="Arial MT"/>
              </a:rPr>
              <a:t> of</a:t>
            </a:r>
            <a:r>
              <a:rPr lang="en-IN" sz="2800" spc="5" dirty="0">
                <a:solidFill>
                  <a:srgbClr val="FFFFFF"/>
                </a:solidFill>
                <a:latin typeface="Arial MT"/>
                <a:cs typeface="Arial MT"/>
              </a:rPr>
              <a:t> </a:t>
            </a:r>
            <a:r>
              <a:rPr lang="en-IN" sz="2800" spc="-5" dirty="0">
                <a:solidFill>
                  <a:srgbClr val="FFFFFF"/>
                </a:solidFill>
                <a:latin typeface="Arial MT"/>
                <a:cs typeface="Arial MT"/>
              </a:rPr>
              <a:t>last </a:t>
            </a:r>
            <a:r>
              <a:rPr lang="en-IN" sz="2800" dirty="0">
                <a:solidFill>
                  <a:srgbClr val="FFFFFF"/>
                </a:solidFill>
                <a:latin typeface="Arial MT"/>
                <a:cs typeface="Arial MT"/>
              </a:rPr>
              <a:t> </a:t>
            </a:r>
            <a:r>
              <a:rPr lang="en-IN" sz="2800" spc="-5" dirty="0">
                <a:solidFill>
                  <a:srgbClr val="FFFFFF"/>
                </a:solidFill>
                <a:latin typeface="Arial MT"/>
                <a:cs typeface="Arial MT"/>
              </a:rPr>
              <a:t>assessment</a:t>
            </a:r>
            <a:r>
              <a:rPr lang="en-IN" sz="2800" dirty="0">
                <a:solidFill>
                  <a:srgbClr val="FFFFFF"/>
                </a:solidFill>
                <a:latin typeface="Arial MT"/>
                <a:cs typeface="Arial MT"/>
              </a:rPr>
              <a:t> </a:t>
            </a:r>
            <a:r>
              <a:rPr lang="en-IN" sz="2800" spc="-35" dirty="0">
                <a:solidFill>
                  <a:srgbClr val="FFFFFF"/>
                </a:solidFill>
                <a:latin typeface="Arial MT"/>
                <a:cs typeface="Arial MT"/>
              </a:rPr>
              <a:t>year,</a:t>
            </a:r>
            <a:r>
              <a:rPr lang="en-IN" sz="2800" spc="-30" dirty="0">
                <a:solidFill>
                  <a:srgbClr val="FFFFFF"/>
                </a:solidFill>
                <a:latin typeface="Arial MT"/>
                <a:cs typeface="Arial MT"/>
              </a:rPr>
              <a:t> </a:t>
            </a:r>
            <a:r>
              <a:rPr lang="en-IN" sz="2800" dirty="0">
                <a:solidFill>
                  <a:srgbClr val="FFFFFF"/>
                </a:solidFill>
                <a:latin typeface="Arial MT"/>
                <a:cs typeface="Arial MT"/>
              </a:rPr>
              <a:t>above</a:t>
            </a:r>
            <a:r>
              <a:rPr lang="en-IN" sz="2800" spc="5" dirty="0">
                <a:solidFill>
                  <a:srgbClr val="FFFFFF"/>
                </a:solidFill>
                <a:latin typeface="Arial MT"/>
                <a:cs typeface="Arial MT"/>
              </a:rPr>
              <a:t> </a:t>
            </a:r>
            <a:r>
              <a:rPr lang="en-IN" sz="2800" spc="-5" dirty="0">
                <a:solidFill>
                  <a:srgbClr val="FFFFFF"/>
                </a:solidFill>
                <a:latin typeface="Arial MT"/>
                <a:cs typeface="Arial MT"/>
              </a:rPr>
              <a:t>Asset</a:t>
            </a:r>
            <a:r>
              <a:rPr lang="en-IN" sz="2800" dirty="0">
                <a:solidFill>
                  <a:srgbClr val="FFFFFF"/>
                </a:solidFill>
                <a:latin typeface="Arial MT"/>
                <a:cs typeface="Arial MT"/>
              </a:rPr>
              <a:t> </a:t>
            </a:r>
            <a:r>
              <a:rPr lang="en-IN" sz="2800" spc="-5" dirty="0">
                <a:solidFill>
                  <a:srgbClr val="FFFFFF"/>
                </a:solidFill>
                <a:latin typeface="Arial MT"/>
                <a:cs typeface="Arial MT"/>
              </a:rPr>
              <a:t>&amp; </a:t>
            </a:r>
            <a:r>
              <a:rPr lang="en-IN" sz="2800" dirty="0">
                <a:solidFill>
                  <a:srgbClr val="FFFFFF"/>
                </a:solidFill>
                <a:latin typeface="Arial MT"/>
                <a:cs typeface="Arial MT"/>
              </a:rPr>
              <a:t> Liabilities</a:t>
            </a:r>
            <a:r>
              <a:rPr lang="en-IN" sz="2800" spc="745" dirty="0">
                <a:solidFill>
                  <a:srgbClr val="FFFFFF"/>
                </a:solidFill>
                <a:latin typeface="Arial MT"/>
                <a:cs typeface="Arial MT"/>
              </a:rPr>
              <a:t> </a:t>
            </a:r>
            <a:r>
              <a:rPr lang="en-IN" sz="2800" spc="-5" dirty="0">
                <a:solidFill>
                  <a:srgbClr val="FFFFFF"/>
                </a:solidFill>
                <a:latin typeface="Arial MT"/>
                <a:cs typeface="Arial MT"/>
              </a:rPr>
              <a:t>and</a:t>
            </a:r>
            <a:r>
              <a:rPr lang="en-IN" sz="2800" spc="745" dirty="0">
                <a:solidFill>
                  <a:srgbClr val="FFFFFF"/>
                </a:solidFill>
                <a:latin typeface="Arial MT"/>
                <a:cs typeface="Arial MT"/>
              </a:rPr>
              <a:t> </a:t>
            </a:r>
            <a:r>
              <a:rPr lang="en-IN" sz="2800" spc="-5" dirty="0">
                <a:solidFill>
                  <a:srgbClr val="FFFFFF"/>
                </a:solidFill>
                <a:latin typeface="Arial MT"/>
                <a:cs typeface="Arial MT"/>
              </a:rPr>
              <a:t>Income</a:t>
            </a:r>
            <a:r>
              <a:rPr lang="en-IN" sz="2800" spc="745" dirty="0">
                <a:solidFill>
                  <a:srgbClr val="FFFFFF"/>
                </a:solidFill>
                <a:latin typeface="Arial MT"/>
                <a:cs typeface="Arial MT"/>
              </a:rPr>
              <a:t> </a:t>
            </a:r>
            <a:r>
              <a:rPr lang="en-IN" sz="2800" dirty="0">
                <a:solidFill>
                  <a:srgbClr val="FFFFFF"/>
                </a:solidFill>
                <a:latin typeface="Arial MT"/>
                <a:cs typeface="Arial MT"/>
              </a:rPr>
              <a:t>detail</a:t>
            </a:r>
            <a:r>
              <a:rPr lang="en-IN" sz="2800" spc="740" dirty="0">
                <a:solidFill>
                  <a:srgbClr val="FFFFFF"/>
                </a:solidFill>
                <a:latin typeface="Arial MT"/>
                <a:cs typeface="Arial MT"/>
              </a:rPr>
              <a:t> </a:t>
            </a:r>
            <a:r>
              <a:rPr lang="en-IN" sz="2800" spc="-5" dirty="0">
                <a:solidFill>
                  <a:srgbClr val="FFFFFF"/>
                </a:solidFill>
                <a:latin typeface="Arial MT"/>
                <a:cs typeface="Arial MT"/>
              </a:rPr>
              <a:t>is</a:t>
            </a:r>
            <a:r>
              <a:rPr lang="en-IN" sz="2800" spc="740" dirty="0">
                <a:solidFill>
                  <a:srgbClr val="FFFFFF"/>
                </a:solidFill>
                <a:latin typeface="Arial MT"/>
                <a:cs typeface="Arial MT"/>
              </a:rPr>
              <a:t> </a:t>
            </a:r>
            <a:r>
              <a:rPr lang="en-IN" sz="2800" spc="-5" dirty="0">
                <a:solidFill>
                  <a:srgbClr val="FFFFFF"/>
                </a:solidFill>
                <a:latin typeface="Arial MT"/>
                <a:cs typeface="Arial MT"/>
              </a:rPr>
              <a:t>not </a:t>
            </a:r>
            <a:r>
              <a:rPr lang="en-IN" sz="2800" spc="-770" dirty="0">
                <a:solidFill>
                  <a:srgbClr val="FFFFFF"/>
                </a:solidFill>
                <a:latin typeface="Arial MT"/>
                <a:cs typeface="Arial MT"/>
              </a:rPr>
              <a:t> </a:t>
            </a:r>
            <a:r>
              <a:rPr lang="en-IN" sz="2800" spc="-20" dirty="0">
                <a:solidFill>
                  <a:srgbClr val="FFFFFF"/>
                </a:solidFill>
                <a:latin typeface="Arial MT"/>
                <a:cs typeface="Arial MT"/>
              </a:rPr>
              <a:t>mandatory.</a:t>
            </a:r>
            <a:endParaRPr lang="en-IN" sz="2800" dirty="0">
              <a:latin typeface="Arial MT"/>
              <a:cs typeface="Arial MT"/>
            </a:endParaRPr>
          </a:p>
          <a:p>
            <a:pPr marL="342900" lvl="0" indent="-342900" algn="just" rtl="0">
              <a:lnSpc>
                <a:spcPct val="90000"/>
              </a:lnSpc>
              <a:spcBef>
                <a:spcPts val="0"/>
              </a:spcBef>
              <a:spcAft>
                <a:spcPts val="0"/>
              </a:spcAft>
              <a:buClr>
                <a:schemeClr val="lt1"/>
              </a:buClr>
              <a:buSzPts val="2960"/>
              <a:buChar char="•"/>
            </a:pPr>
            <a:endParaRPr sz="2960" dirty="0"/>
          </a:p>
        </p:txBody>
      </p:sp>
      <p:sp>
        <p:nvSpPr>
          <p:cNvPr id="332" name="Google Shape;332;p2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33" name="Google Shape;333;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extLst>
      <p:ext uri="{BB962C8B-B14F-4D97-AF65-F5344CB8AC3E}">
        <p14:creationId xmlns:p14="http://schemas.microsoft.com/office/powerpoint/2010/main" val="2115786903"/>
      </p:ext>
    </p:extLst>
  </p:cSld>
  <p:clrMapOvr>
    <a:masterClrMapping/>
  </p:clrMapOvr>
  <p:transition>
    <p:sndAc>
      <p:stSnd>
        <p:snd r:embed="rId3" name="bell sound ppt.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9D209-E294-4DA0-A720-A6EDE2D49D88}"/>
              </a:ext>
            </a:extLst>
          </p:cNvPr>
          <p:cNvSpPr>
            <a:spLocks noGrp="1"/>
          </p:cNvSpPr>
          <p:nvPr>
            <p:ph type="title"/>
          </p:nvPr>
        </p:nvSpPr>
        <p:spPr>
          <a:xfrm>
            <a:off x="457200" y="1370012"/>
            <a:ext cx="8229600" cy="47625"/>
          </a:xfrm>
        </p:spPr>
        <p:txBody>
          <a:bodyPr>
            <a:normAutofit fontScale="90000"/>
          </a:bodyPr>
          <a:lstStyle/>
          <a:p>
            <a:r>
              <a:rPr lang="en-GB" dirty="0"/>
              <a:t>RULES AND FORMS</a:t>
            </a:r>
            <a:br>
              <a:rPr lang="en-GB" dirty="0"/>
            </a:br>
            <a:br>
              <a:rPr lang="en-GB" dirty="0"/>
            </a:br>
            <a:endParaRPr lang="en-IN" dirty="0"/>
          </a:p>
        </p:txBody>
      </p:sp>
      <p:sp>
        <p:nvSpPr>
          <p:cNvPr id="5" name="Content Placeholder 4">
            <a:extLst>
              <a:ext uri="{FF2B5EF4-FFF2-40B4-BE49-F238E27FC236}">
                <a16:creationId xmlns:a16="http://schemas.microsoft.com/office/drawing/2014/main" id="{A2929749-79B8-41D8-AA79-6EA914FD9592}"/>
              </a:ext>
            </a:extLst>
          </p:cNvPr>
          <p:cNvSpPr>
            <a:spLocks noGrp="1"/>
          </p:cNvSpPr>
          <p:nvPr>
            <p:ph idx="1"/>
          </p:nvPr>
        </p:nvSpPr>
        <p:spPr/>
        <p:txBody>
          <a:bodyPr>
            <a:normAutofit fontScale="70000" lnSpcReduction="20000"/>
          </a:bodyPr>
          <a:lstStyle/>
          <a:p>
            <a:pPr marL="0" indent="0" algn="ctr">
              <a:buNone/>
            </a:pPr>
            <a:r>
              <a:rPr lang="en-GB" sz="4000" dirty="0"/>
              <a:t>FORM NO. 10AB</a:t>
            </a:r>
          </a:p>
          <a:p>
            <a:pPr algn="ctr"/>
            <a:endParaRPr lang="en-GB" dirty="0"/>
          </a:p>
          <a:p>
            <a:pPr marL="0" indent="0" algn="ctr">
              <a:buNone/>
            </a:pPr>
            <a:r>
              <a:rPr lang="en-GB" dirty="0"/>
              <a:t> (Rule 2C or 5CA or 11AA or 17A) </a:t>
            </a:r>
          </a:p>
          <a:p>
            <a:pPr marL="0" indent="0" algn="ctr">
              <a:buNone/>
            </a:pPr>
            <a:endParaRPr lang="en-GB" dirty="0"/>
          </a:p>
          <a:p>
            <a:pPr marL="0" indent="0" algn="ctr">
              <a:buNone/>
            </a:pPr>
            <a:r>
              <a:rPr lang="en-GB" dirty="0"/>
              <a:t>  Application for registration or approval </a:t>
            </a:r>
          </a:p>
          <a:p>
            <a:pPr marL="0" indent="0" algn="ctr">
              <a:buNone/>
            </a:pPr>
            <a:endParaRPr lang="en-GB" dirty="0"/>
          </a:p>
          <a:p>
            <a:pPr marL="514350" indent="-514350">
              <a:buFont typeface="+mj-lt"/>
              <a:buAutoNum type="arabicPeriod"/>
            </a:pPr>
            <a:r>
              <a:rPr lang="en-GB" sz="3200" spc="-10" dirty="0">
                <a:latin typeface="Arial MT"/>
                <a:cs typeface="Arial MT"/>
              </a:rPr>
              <a:t>Trust</a:t>
            </a:r>
            <a:r>
              <a:rPr lang="en-GB" sz="3200" spc="15" dirty="0">
                <a:latin typeface="Arial MT"/>
                <a:cs typeface="Arial MT"/>
              </a:rPr>
              <a:t> </a:t>
            </a:r>
            <a:r>
              <a:rPr lang="en-GB" sz="3200" dirty="0">
                <a:latin typeface="Arial MT"/>
                <a:cs typeface="Arial MT"/>
              </a:rPr>
              <a:t>or </a:t>
            </a:r>
            <a:r>
              <a:rPr lang="en-GB" sz="3200" spc="-5" dirty="0">
                <a:latin typeface="Arial MT"/>
                <a:cs typeface="Arial MT"/>
              </a:rPr>
              <a:t>institution</a:t>
            </a:r>
            <a:r>
              <a:rPr lang="en-GB" sz="3200" spc="-15" dirty="0">
                <a:latin typeface="Arial MT"/>
                <a:cs typeface="Arial MT"/>
              </a:rPr>
              <a:t> </a:t>
            </a:r>
            <a:r>
              <a:rPr lang="en-GB" sz="3200" spc="-5" dirty="0">
                <a:latin typeface="Arial MT"/>
                <a:cs typeface="Arial MT"/>
              </a:rPr>
              <a:t>is</a:t>
            </a:r>
            <a:r>
              <a:rPr lang="en-GB" sz="3200" spc="20" dirty="0">
                <a:latin typeface="Arial MT"/>
                <a:cs typeface="Arial MT"/>
              </a:rPr>
              <a:t> </a:t>
            </a:r>
            <a:r>
              <a:rPr lang="en-GB" sz="3200" spc="-5" dirty="0">
                <a:latin typeface="Arial MT"/>
                <a:cs typeface="Arial MT"/>
              </a:rPr>
              <a:t>registered under</a:t>
            </a:r>
            <a:r>
              <a:rPr lang="en-GB" sz="3200" spc="-25" dirty="0">
                <a:latin typeface="Arial MT"/>
                <a:cs typeface="Arial MT"/>
              </a:rPr>
              <a:t> </a:t>
            </a:r>
            <a:r>
              <a:rPr lang="en-GB" sz="3200" spc="-5" dirty="0">
                <a:latin typeface="Arial MT"/>
                <a:cs typeface="Arial MT"/>
              </a:rPr>
              <a:t>section</a:t>
            </a:r>
            <a:r>
              <a:rPr lang="en-GB" sz="3200" dirty="0">
                <a:latin typeface="Arial MT"/>
                <a:cs typeface="Arial MT"/>
              </a:rPr>
              <a:t> </a:t>
            </a:r>
            <a:r>
              <a:rPr lang="en-GB" sz="3200" spc="-5" dirty="0">
                <a:latin typeface="Arial MT"/>
                <a:cs typeface="Arial MT"/>
              </a:rPr>
              <a:t>12AB and </a:t>
            </a:r>
            <a:r>
              <a:rPr lang="en-GB" sz="3200" dirty="0">
                <a:latin typeface="Arial MT"/>
                <a:cs typeface="Arial MT"/>
              </a:rPr>
              <a:t>the </a:t>
            </a:r>
            <a:r>
              <a:rPr lang="en-GB" sz="3200" spc="-5" dirty="0">
                <a:latin typeface="Arial MT"/>
                <a:cs typeface="Arial MT"/>
              </a:rPr>
              <a:t>period </a:t>
            </a:r>
            <a:r>
              <a:rPr lang="en-GB" sz="3200" dirty="0">
                <a:latin typeface="Arial MT"/>
                <a:cs typeface="Arial MT"/>
              </a:rPr>
              <a:t>of</a:t>
            </a:r>
            <a:r>
              <a:rPr lang="en-GB" sz="3200" spc="5" dirty="0">
                <a:latin typeface="Arial MT"/>
                <a:cs typeface="Arial MT"/>
              </a:rPr>
              <a:t> </a:t>
            </a:r>
            <a:r>
              <a:rPr lang="en-GB" sz="3200" dirty="0">
                <a:latin typeface="Arial MT"/>
                <a:cs typeface="Arial MT"/>
              </a:rPr>
              <a:t>the </a:t>
            </a:r>
            <a:r>
              <a:rPr lang="en-GB" sz="3200" spc="5" dirty="0">
                <a:latin typeface="Arial MT"/>
                <a:cs typeface="Arial MT"/>
              </a:rPr>
              <a:t> </a:t>
            </a:r>
            <a:r>
              <a:rPr lang="en-GB" sz="3200" spc="-5" dirty="0">
                <a:latin typeface="Arial MT"/>
                <a:cs typeface="Arial MT"/>
              </a:rPr>
              <a:t>said registration is </a:t>
            </a:r>
            <a:r>
              <a:rPr lang="en-GB" sz="3200" dirty="0">
                <a:latin typeface="Arial MT"/>
                <a:cs typeface="Arial MT"/>
              </a:rPr>
              <a:t>to </a:t>
            </a:r>
            <a:r>
              <a:rPr lang="en-GB" sz="3200" spc="-5" dirty="0">
                <a:latin typeface="Arial MT"/>
                <a:cs typeface="Arial MT"/>
              </a:rPr>
              <a:t>expire</a:t>
            </a:r>
          </a:p>
          <a:p>
            <a:pPr marL="514350" indent="-514350">
              <a:buFont typeface="+mj-lt"/>
              <a:buAutoNum type="arabicPeriod"/>
            </a:pPr>
            <a:r>
              <a:rPr lang="en-GB" sz="3200" spc="-10" dirty="0">
                <a:latin typeface="Arial MT"/>
                <a:cs typeface="Arial MT"/>
              </a:rPr>
              <a:t>Trust </a:t>
            </a:r>
            <a:r>
              <a:rPr lang="en-GB" sz="3200" dirty="0">
                <a:latin typeface="Arial MT"/>
                <a:cs typeface="Arial MT"/>
              </a:rPr>
              <a:t>or </a:t>
            </a:r>
            <a:r>
              <a:rPr lang="en-GB" sz="3200" spc="-5" dirty="0">
                <a:latin typeface="Arial MT"/>
                <a:cs typeface="Arial MT"/>
              </a:rPr>
              <a:t>institution has been provisionally registered under section 12AB </a:t>
            </a:r>
          </a:p>
          <a:p>
            <a:pPr marL="514350" indent="-514350">
              <a:buFont typeface="+mj-lt"/>
              <a:buAutoNum type="arabicPeriod"/>
            </a:pPr>
            <a:r>
              <a:rPr lang="en-GB" sz="3200" spc="-10" dirty="0">
                <a:latin typeface="Arial MT"/>
                <a:cs typeface="Arial MT"/>
              </a:rPr>
              <a:t>Trust </a:t>
            </a:r>
            <a:r>
              <a:rPr lang="en-GB" sz="3200" dirty="0">
                <a:latin typeface="Arial MT"/>
                <a:cs typeface="Arial MT"/>
              </a:rPr>
              <a:t>or </a:t>
            </a:r>
            <a:r>
              <a:rPr lang="en-GB" sz="3200" spc="-5" dirty="0">
                <a:latin typeface="Arial MT"/>
                <a:cs typeface="Arial MT"/>
              </a:rPr>
              <a:t>institution has adopted or undertaken modifications </a:t>
            </a:r>
            <a:r>
              <a:rPr lang="en-GB" sz="3200" dirty="0">
                <a:latin typeface="Arial MT"/>
                <a:cs typeface="Arial MT"/>
              </a:rPr>
              <a:t>of the </a:t>
            </a:r>
            <a:r>
              <a:rPr lang="en-GB" sz="3200" spc="-5" dirty="0">
                <a:latin typeface="Arial MT"/>
                <a:cs typeface="Arial MT"/>
              </a:rPr>
              <a:t>objects </a:t>
            </a:r>
            <a:r>
              <a:rPr lang="en-GB" sz="3200" spc="-320" dirty="0">
                <a:latin typeface="Arial MT"/>
                <a:cs typeface="Arial MT"/>
              </a:rPr>
              <a:t> </a:t>
            </a:r>
            <a:r>
              <a:rPr lang="en-GB" sz="3200" spc="-5" dirty="0">
                <a:latin typeface="Arial MT"/>
                <a:cs typeface="Arial MT"/>
              </a:rPr>
              <a:t>which</a:t>
            </a:r>
            <a:r>
              <a:rPr lang="en-GB" sz="3200" spc="-10" dirty="0">
                <a:latin typeface="Arial MT"/>
                <a:cs typeface="Arial MT"/>
              </a:rPr>
              <a:t> </a:t>
            </a:r>
            <a:r>
              <a:rPr lang="en-GB" sz="3200" spc="-5" dirty="0">
                <a:latin typeface="Arial MT"/>
                <a:cs typeface="Arial MT"/>
              </a:rPr>
              <a:t>do</a:t>
            </a:r>
            <a:r>
              <a:rPr lang="en-GB" sz="3200" spc="-10" dirty="0">
                <a:latin typeface="Arial MT"/>
                <a:cs typeface="Arial MT"/>
              </a:rPr>
              <a:t> </a:t>
            </a:r>
            <a:r>
              <a:rPr lang="en-GB" sz="3200" spc="-5" dirty="0">
                <a:latin typeface="Arial MT"/>
                <a:cs typeface="Arial MT"/>
              </a:rPr>
              <a:t>not</a:t>
            </a:r>
            <a:r>
              <a:rPr lang="en-GB" sz="3200" spc="-20" dirty="0">
                <a:latin typeface="Arial MT"/>
                <a:cs typeface="Arial MT"/>
              </a:rPr>
              <a:t> </a:t>
            </a:r>
            <a:r>
              <a:rPr lang="en-GB" sz="3200" dirty="0">
                <a:latin typeface="Arial MT"/>
                <a:cs typeface="Arial MT"/>
              </a:rPr>
              <a:t>conform</a:t>
            </a:r>
            <a:r>
              <a:rPr lang="en-GB" sz="3200" spc="-30" dirty="0">
                <a:latin typeface="Arial MT"/>
                <a:cs typeface="Arial MT"/>
              </a:rPr>
              <a:t> </a:t>
            </a:r>
            <a:r>
              <a:rPr lang="en-GB" sz="3200" dirty="0">
                <a:latin typeface="Arial MT"/>
                <a:cs typeface="Arial MT"/>
              </a:rPr>
              <a:t>to</a:t>
            </a:r>
            <a:r>
              <a:rPr lang="en-GB" sz="3200" spc="10" dirty="0">
                <a:latin typeface="Arial MT"/>
                <a:cs typeface="Arial MT"/>
              </a:rPr>
              <a:t> </a:t>
            </a:r>
            <a:r>
              <a:rPr lang="en-GB" sz="3200" spc="-5" dirty="0">
                <a:latin typeface="Arial MT"/>
                <a:cs typeface="Arial MT"/>
              </a:rPr>
              <a:t>the</a:t>
            </a:r>
            <a:r>
              <a:rPr lang="en-GB" sz="3200" spc="-20" dirty="0">
                <a:latin typeface="Arial MT"/>
                <a:cs typeface="Arial MT"/>
              </a:rPr>
              <a:t> </a:t>
            </a:r>
            <a:r>
              <a:rPr lang="en-GB" sz="3200" spc="-5" dirty="0">
                <a:latin typeface="Arial MT"/>
                <a:cs typeface="Arial MT"/>
              </a:rPr>
              <a:t>conditions</a:t>
            </a:r>
            <a:r>
              <a:rPr lang="en-GB" sz="3200" spc="-35" dirty="0">
                <a:latin typeface="Arial MT"/>
                <a:cs typeface="Arial MT"/>
              </a:rPr>
              <a:t> </a:t>
            </a:r>
            <a:r>
              <a:rPr lang="en-GB" sz="3200" dirty="0">
                <a:latin typeface="Arial MT"/>
                <a:cs typeface="Arial MT"/>
              </a:rPr>
              <a:t>of </a:t>
            </a:r>
            <a:r>
              <a:rPr lang="en-GB" sz="3200" spc="-5" dirty="0">
                <a:latin typeface="Arial MT"/>
                <a:cs typeface="Arial MT"/>
              </a:rPr>
              <a:t>registration</a:t>
            </a:r>
            <a:endParaRPr lang="en-GB" sz="3200" dirty="0">
              <a:latin typeface="Arial MT"/>
              <a:cs typeface="Arial MT"/>
            </a:endParaRPr>
          </a:p>
        </p:txBody>
      </p:sp>
      <p:sp>
        <p:nvSpPr>
          <p:cNvPr id="2" name="Footer Placeholder 1">
            <a:extLst>
              <a:ext uri="{FF2B5EF4-FFF2-40B4-BE49-F238E27FC236}">
                <a16:creationId xmlns:a16="http://schemas.microsoft.com/office/drawing/2014/main" id="{A8D01C10-3ED5-4044-B69C-2F9AB0194D40}"/>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A019F89F-2444-45D5-9846-4941AC42A8EA}"/>
              </a:ext>
            </a:extLst>
          </p:cNvPr>
          <p:cNvSpPr>
            <a:spLocks noGrp="1"/>
          </p:cNvSpPr>
          <p:nvPr>
            <p:ph type="sldNum" sz="quarter" idx="12"/>
          </p:nvPr>
        </p:nvSpPr>
        <p:spPr/>
        <p:txBody>
          <a:bodyPr/>
          <a:lstStyle/>
          <a:p>
            <a:fld id="{27CAFB24-C27C-4A95-A65A-B5BC303352B8}" type="slidenum">
              <a:rPr lang="en-US" smtClean="0"/>
              <a:pPr/>
              <a:t>14</a:t>
            </a:fld>
            <a:endParaRPr lang="en-US"/>
          </a:p>
        </p:txBody>
      </p:sp>
    </p:spTree>
    <p:extLst>
      <p:ext uri="{BB962C8B-B14F-4D97-AF65-F5344CB8AC3E}">
        <p14:creationId xmlns:p14="http://schemas.microsoft.com/office/powerpoint/2010/main" val="2382429026"/>
      </p:ext>
    </p:extLst>
  </p:cSld>
  <p:clrMapOvr>
    <a:masterClrMapping/>
  </p:clrMapOvr>
  <p:transition>
    <p:sndAc>
      <p:stSnd>
        <p:snd r:embed="rId2" name="bell sound ppt.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dirty="0"/>
              <a:t>Form 10AB</a:t>
            </a:r>
            <a:endParaRPr lang="en-IN" dirty="0"/>
          </a:p>
        </p:txBody>
      </p:sp>
      <p:pic>
        <p:nvPicPr>
          <p:cNvPr id="6" name="Content Placeholder 5" descr="FORM 10 AB_page-0001.jpg"/>
          <p:cNvPicPr>
            <a:picLocks noGrp="1" noChangeAspect="1"/>
          </p:cNvPicPr>
          <p:nvPr>
            <p:ph idx="1"/>
          </p:nvPr>
        </p:nvPicPr>
        <p:blipFill>
          <a:blip r:embed="rId3"/>
          <a:stretch>
            <a:fillRect/>
          </a:stretch>
        </p:blipFill>
        <p:spPr>
          <a:xfrm>
            <a:off x="323528" y="1196752"/>
            <a:ext cx="8677596" cy="5215164"/>
          </a:xfrm>
        </p:spPr>
      </p:pic>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15</a:t>
            </a:fld>
            <a:endParaRPr lang="en-US"/>
          </a:p>
        </p:txBody>
      </p:sp>
    </p:spTree>
    <p:extLst>
      <p:ext uri="{BB962C8B-B14F-4D97-AF65-F5344CB8AC3E}">
        <p14:creationId xmlns:p14="http://schemas.microsoft.com/office/powerpoint/2010/main" val="1896618154"/>
      </p:ext>
    </p:extLst>
  </p:cSld>
  <p:clrMapOvr>
    <a:masterClrMapping/>
  </p:clrMapOvr>
  <p:transition>
    <p:sndAc>
      <p:stSnd>
        <p:snd r:embed="rId2" name="bell sound ppt.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FORM 10 AB_page-0002.jpg"/>
          <p:cNvPicPr>
            <a:picLocks noGrp="1" noChangeAspect="1"/>
          </p:cNvPicPr>
          <p:nvPr>
            <p:ph idx="1"/>
          </p:nvPr>
        </p:nvPicPr>
        <p:blipFill>
          <a:blip r:embed="rId3"/>
          <a:stretch>
            <a:fillRect/>
          </a:stretch>
        </p:blipFill>
        <p:spPr>
          <a:xfrm>
            <a:off x="-50800" y="274638"/>
            <a:ext cx="9144000" cy="6082580"/>
          </a:xfrm>
        </p:spPr>
      </p:pic>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16</a:t>
            </a:fld>
            <a:endParaRPr lang="en-US"/>
          </a:p>
        </p:txBody>
      </p:sp>
    </p:spTree>
    <p:extLst>
      <p:ext uri="{BB962C8B-B14F-4D97-AF65-F5344CB8AC3E}">
        <p14:creationId xmlns:p14="http://schemas.microsoft.com/office/powerpoint/2010/main" val="4163639548"/>
      </p:ext>
    </p:extLst>
  </p:cSld>
  <p:clrMapOvr>
    <a:masterClrMapping/>
  </p:clrMapOvr>
  <p:transition>
    <p:sndAc>
      <p:stSnd>
        <p:snd r:embed="rId2" name="bell sound ppt.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FORM 10 AB_page-0003.jpg"/>
          <p:cNvPicPr>
            <a:picLocks noGrp="1" noChangeAspect="1"/>
          </p:cNvPicPr>
          <p:nvPr>
            <p:ph idx="1"/>
          </p:nvPr>
        </p:nvPicPr>
        <p:blipFill>
          <a:blip r:embed="rId3"/>
          <a:stretch>
            <a:fillRect/>
          </a:stretch>
        </p:blipFill>
        <p:spPr>
          <a:xfrm>
            <a:off x="214282" y="642918"/>
            <a:ext cx="8643998" cy="5597533"/>
          </a:xfrm>
        </p:spPr>
      </p:pic>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17</a:t>
            </a:fld>
            <a:endParaRPr lang="en-US"/>
          </a:p>
        </p:txBody>
      </p:sp>
    </p:spTree>
    <p:extLst>
      <p:ext uri="{BB962C8B-B14F-4D97-AF65-F5344CB8AC3E}">
        <p14:creationId xmlns:p14="http://schemas.microsoft.com/office/powerpoint/2010/main" val="2077576378"/>
      </p:ext>
    </p:extLst>
  </p:cSld>
  <p:clrMapOvr>
    <a:masterClrMapping/>
  </p:clrMapOvr>
  <p:transition>
    <p:sndAc>
      <p:stSnd>
        <p:snd r:embed="rId2" name="bell sound ppt.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066800"/>
            <a:ext cx="8382000" cy="5410200"/>
          </a:xfrm>
        </p:spPr>
        <p:txBody>
          <a:bodyPr>
            <a:normAutofit/>
          </a:bodyPr>
          <a:lstStyle/>
          <a:p>
            <a:r>
              <a:rPr lang="en-IN" spc="-5" dirty="0">
                <a:solidFill>
                  <a:srgbClr val="FFFFFF"/>
                </a:solidFill>
                <a:latin typeface="Arial MT"/>
                <a:cs typeface="Arial MT"/>
              </a:rPr>
              <a:t>Fo</a:t>
            </a:r>
            <a:r>
              <a:rPr lang="en-IN" spc="5" dirty="0">
                <a:solidFill>
                  <a:srgbClr val="FFFFFF"/>
                </a:solidFill>
                <a:latin typeface="Arial MT"/>
                <a:cs typeface="Arial MT"/>
              </a:rPr>
              <a:t>r</a:t>
            </a:r>
            <a:r>
              <a:rPr lang="en-IN" spc="-5" dirty="0">
                <a:solidFill>
                  <a:srgbClr val="FFFFFF"/>
                </a:solidFill>
                <a:latin typeface="Arial MT"/>
                <a:cs typeface="Arial MT"/>
              </a:rPr>
              <a:t>m </a:t>
            </a:r>
            <a:r>
              <a:rPr lang="en-IN" dirty="0">
                <a:solidFill>
                  <a:srgbClr val="FFFFFF"/>
                </a:solidFill>
                <a:latin typeface="Arial MT"/>
                <a:cs typeface="Arial MT"/>
              </a:rPr>
              <a:t>no</a:t>
            </a:r>
            <a:r>
              <a:rPr lang="en-IN" spc="-5" dirty="0">
                <a:solidFill>
                  <a:srgbClr val="FFFFFF"/>
                </a:solidFill>
                <a:latin typeface="Arial MT"/>
                <a:cs typeface="Arial MT"/>
              </a:rPr>
              <a:t>.</a:t>
            </a:r>
            <a:r>
              <a:rPr lang="en-IN" dirty="0">
                <a:solidFill>
                  <a:srgbClr val="FFFFFF"/>
                </a:solidFill>
                <a:latin typeface="Arial MT"/>
                <a:cs typeface="Arial MT"/>
              </a:rPr>
              <a:t>10</a:t>
            </a:r>
            <a:r>
              <a:rPr lang="en-IN" spc="-5" dirty="0">
                <a:solidFill>
                  <a:srgbClr val="FFFFFF"/>
                </a:solidFill>
                <a:latin typeface="Arial MT"/>
                <a:cs typeface="Arial MT"/>
              </a:rPr>
              <a:t>A</a:t>
            </a:r>
            <a:r>
              <a:rPr lang="en-IN" dirty="0">
                <a:solidFill>
                  <a:srgbClr val="FFFFFF"/>
                </a:solidFill>
                <a:latin typeface="Arial MT"/>
                <a:cs typeface="Arial MT"/>
              </a:rPr>
              <a:t>	o</a:t>
            </a:r>
            <a:r>
              <a:rPr lang="en-IN" spc="-5" dirty="0">
                <a:solidFill>
                  <a:srgbClr val="FFFFFF"/>
                </a:solidFill>
                <a:latin typeface="Arial MT"/>
                <a:cs typeface="Arial MT"/>
              </a:rPr>
              <a:t>r </a:t>
            </a:r>
            <a:r>
              <a:rPr lang="en-IN" dirty="0">
                <a:solidFill>
                  <a:srgbClr val="FFFFFF"/>
                </a:solidFill>
                <a:latin typeface="Arial MT"/>
                <a:cs typeface="Arial MT"/>
              </a:rPr>
              <a:t>10</a:t>
            </a:r>
            <a:r>
              <a:rPr lang="en-IN" spc="-10" dirty="0">
                <a:solidFill>
                  <a:srgbClr val="FFFFFF"/>
                </a:solidFill>
                <a:latin typeface="Arial MT"/>
                <a:cs typeface="Arial MT"/>
              </a:rPr>
              <a:t>A</a:t>
            </a:r>
            <a:r>
              <a:rPr lang="en-IN" spc="-5" dirty="0">
                <a:solidFill>
                  <a:srgbClr val="FFFFFF"/>
                </a:solidFill>
                <a:latin typeface="Arial MT"/>
                <a:cs typeface="Arial MT"/>
              </a:rPr>
              <a:t>B </a:t>
            </a:r>
            <a:r>
              <a:rPr lang="en-IN" dirty="0">
                <a:solidFill>
                  <a:srgbClr val="FFFFFF"/>
                </a:solidFill>
                <a:latin typeface="Arial MT"/>
                <a:cs typeface="Arial MT"/>
              </a:rPr>
              <a:t>a</a:t>
            </a:r>
            <a:r>
              <a:rPr lang="en-IN" spc="-5" dirty="0">
                <a:solidFill>
                  <a:srgbClr val="FFFFFF"/>
                </a:solidFill>
                <a:latin typeface="Arial MT"/>
                <a:cs typeface="Arial MT"/>
              </a:rPr>
              <a:t>s the</a:t>
            </a:r>
            <a:r>
              <a:rPr lang="en-IN" dirty="0">
                <a:solidFill>
                  <a:srgbClr val="FFFFFF"/>
                </a:solidFill>
                <a:latin typeface="Arial MT"/>
                <a:cs typeface="Arial MT"/>
              </a:rPr>
              <a:t>	</a:t>
            </a:r>
            <a:r>
              <a:rPr lang="en-IN" spc="-5" dirty="0">
                <a:solidFill>
                  <a:srgbClr val="FFFFFF"/>
                </a:solidFill>
                <a:latin typeface="Arial MT"/>
                <a:cs typeface="Arial MT"/>
              </a:rPr>
              <a:t>c</a:t>
            </a:r>
            <a:r>
              <a:rPr lang="en-IN" dirty="0">
                <a:solidFill>
                  <a:srgbClr val="FFFFFF"/>
                </a:solidFill>
                <a:latin typeface="Arial MT"/>
                <a:cs typeface="Arial MT"/>
              </a:rPr>
              <a:t>a</a:t>
            </a:r>
            <a:r>
              <a:rPr lang="en-IN" spc="-5" dirty="0">
                <a:solidFill>
                  <a:srgbClr val="FFFFFF"/>
                </a:solidFill>
                <a:latin typeface="Arial MT"/>
                <a:cs typeface="Arial MT"/>
              </a:rPr>
              <a:t>se</a:t>
            </a:r>
            <a:r>
              <a:rPr lang="en-IN" dirty="0">
                <a:solidFill>
                  <a:srgbClr val="FFFFFF"/>
                </a:solidFill>
                <a:latin typeface="Arial MT"/>
                <a:cs typeface="Arial MT"/>
              </a:rPr>
              <a:t>	</a:t>
            </a:r>
            <a:r>
              <a:rPr lang="en-IN" spc="-5" dirty="0">
                <a:solidFill>
                  <a:srgbClr val="FFFFFF"/>
                </a:solidFill>
                <a:latin typeface="Arial MT"/>
                <a:cs typeface="Arial MT"/>
              </a:rPr>
              <a:t>may</a:t>
            </a:r>
            <a:r>
              <a:rPr lang="en-IN" dirty="0">
                <a:solidFill>
                  <a:srgbClr val="FFFFFF"/>
                </a:solidFill>
                <a:latin typeface="Arial MT"/>
                <a:cs typeface="Arial MT"/>
              </a:rPr>
              <a:t>	be  </a:t>
            </a:r>
            <a:r>
              <a:rPr lang="en-IN" spc="-5" dirty="0">
                <a:solidFill>
                  <a:srgbClr val="FFFFFF"/>
                </a:solidFill>
                <a:latin typeface="Arial MT"/>
                <a:cs typeface="Arial MT"/>
              </a:rPr>
              <a:t>r</a:t>
            </a:r>
            <a:r>
              <a:rPr lang="en-IN" dirty="0">
                <a:solidFill>
                  <a:srgbClr val="FFFFFF"/>
                </a:solidFill>
                <a:latin typeface="Arial MT"/>
                <a:cs typeface="Arial MT"/>
              </a:rPr>
              <a:t>e</a:t>
            </a:r>
            <a:r>
              <a:rPr lang="en-IN" spc="-5" dirty="0">
                <a:solidFill>
                  <a:srgbClr val="FFFFFF"/>
                </a:solidFill>
                <a:latin typeface="Arial MT"/>
                <a:cs typeface="Arial MT"/>
              </a:rPr>
              <a:t>q</a:t>
            </a:r>
            <a:r>
              <a:rPr lang="en-IN" dirty="0">
                <a:solidFill>
                  <a:srgbClr val="FFFFFF"/>
                </a:solidFill>
                <a:latin typeface="Arial MT"/>
                <a:cs typeface="Arial MT"/>
              </a:rPr>
              <a:t>u</a:t>
            </a:r>
            <a:r>
              <a:rPr lang="en-IN" spc="-5" dirty="0">
                <a:solidFill>
                  <a:srgbClr val="FFFFFF"/>
                </a:solidFill>
                <a:latin typeface="Arial MT"/>
                <a:cs typeface="Arial MT"/>
              </a:rPr>
              <a:t>ir</a:t>
            </a:r>
            <a:r>
              <a:rPr lang="en-IN" spc="5" dirty="0">
                <a:solidFill>
                  <a:srgbClr val="FFFFFF"/>
                </a:solidFill>
                <a:latin typeface="Arial MT"/>
                <a:cs typeface="Arial MT"/>
              </a:rPr>
              <a:t>e</a:t>
            </a:r>
            <a:r>
              <a:rPr lang="en-IN" spc="-5" dirty="0">
                <a:solidFill>
                  <a:srgbClr val="FFFFFF"/>
                </a:solidFill>
                <a:latin typeface="Arial MT"/>
                <a:cs typeface="Arial MT"/>
              </a:rPr>
              <a:t>d to </a:t>
            </a:r>
            <a:r>
              <a:rPr lang="en-IN" dirty="0">
                <a:solidFill>
                  <a:srgbClr val="FFFFFF"/>
                </a:solidFill>
                <a:latin typeface="Arial MT"/>
                <a:cs typeface="Arial MT"/>
              </a:rPr>
              <a:t>b</a:t>
            </a:r>
            <a:r>
              <a:rPr lang="en-IN" spc="-5" dirty="0">
                <a:solidFill>
                  <a:srgbClr val="FFFFFF"/>
                </a:solidFill>
                <a:latin typeface="Arial MT"/>
                <a:cs typeface="Arial MT"/>
              </a:rPr>
              <a:t>e d</a:t>
            </a:r>
            <a:r>
              <a:rPr lang="en-IN" dirty="0">
                <a:solidFill>
                  <a:srgbClr val="FFFFFF"/>
                </a:solidFill>
                <a:latin typeface="Arial MT"/>
                <a:cs typeface="Arial MT"/>
              </a:rPr>
              <a:t>i</a:t>
            </a:r>
            <a:r>
              <a:rPr lang="en-IN" spc="-5" dirty="0">
                <a:solidFill>
                  <a:srgbClr val="FFFFFF"/>
                </a:solidFill>
                <a:latin typeface="Arial MT"/>
                <a:cs typeface="Arial MT"/>
              </a:rPr>
              <a:t>g</a:t>
            </a:r>
            <a:r>
              <a:rPr lang="en-IN" dirty="0">
                <a:solidFill>
                  <a:srgbClr val="FFFFFF"/>
                </a:solidFill>
                <a:latin typeface="Arial MT"/>
                <a:cs typeface="Arial MT"/>
              </a:rPr>
              <a:t>i</a:t>
            </a:r>
            <a:r>
              <a:rPr lang="en-IN" spc="-5" dirty="0">
                <a:solidFill>
                  <a:srgbClr val="FFFFFF"/>
                </a:solidFill>
                <a:latin typeface="Arial MT"/>
                <a:cs typeface="Arial MT"/>
              </a:rPr>
              <a:t>ta</a:t>
            </a:r>
            <a:r>
              <a:rPr lang="en-IN" dirty="0">
                <a:solidFill>
                  <a:srgbClr val="FFFFFF"/>
                </a:solidFill>
                <a:latin typeface="Arial MT"/>
                <a:cs typeface="Arial MT"/>
              </a:rPr>
              <a:t>l</a:t>
            </a:r>
            <a:r>
              <a:rPr lang="en-IN" spc="-5" dirty="0">
                <a:solidFill>
                  <a:srgbClr val="FFFFFF"/>
                </a:solidFill>
                <a:latin typeface="Arial MT"/>
                <a:cs typeface="Arial MT"/>
              </a:rPr>
              <a:t>ly s</a:t>
            </a:r>
            <a:r>
              <a:rPr lang="en-IN" dirty="0">
                <a:solidFill>
                  <a:srgbClr val="FFFFFF"/>
                </a:solidFill>
                <a:latin typeface="Arial MT"/>
                <a:cs typeface="Arial MT"/>
              </a:rPr>
              <a:t>i</a:t>
            </a:r>
            <a:r>
              <a:rPr lang="en-IN" spc="-5" dirty="0">
                <a:solidFill>
                  <a:srgbClr val="FFFFFF"/>
                </a:solidFill>
                <a:latin typeface="Arial MT"/>
                <a:cs typeface="Arial MT"/>
              </a:rPr>
              <a:t>g</a:t>
            </a:r>
            <a:r>
              <a:rPr lang="en-IN" dirty="0">
                <a:solidFill>
                  <a:srgbClr val="FFFFFF"/>
                </a:solidFill>
                <a:latin typeface="Arial MT"/>
                <a:cs typeface="Arial MT"/>
              </a:rPr>
              <a:t>n</a:t>
            </a:r>
            <a:r>
              <a:rPr lang="en-IN" spc="-5" dirty="0">
                <a:solidFill>
                  <a:srgbClr val="FFFFFF"/>
                </a:solidFill>
                <a:latin typeface="Arial MT"/>
                <a:cs typeface="Arial MT"/>
              </a:rPr>
              <a:t>e</a:t>
            </a:r>
            <a:r>
              <a:rPr lang="en-IN" dirty="0">
                <a:solidFill>
                  <a:srgbClr val="FFFFFF"/>
                </a:solidFill>
                <a:latin typeface="Arial MT"/>
                <a:cs typeface="Arial MT"/>
              </a:rPr>
              <a:t>d</a:t>
            </a:r>
            <a:r>
              <a:rPr lang="en-IN" spc="-5" dirty="0">
                <a:solidFill>
                  <a:srgbClr val="FFFFFF"/>
                </a:solidFill>
                <a:latin typeface="Arial MT"/>
                <a:cs typeface="Arial MT"/>
              </a:rPr>
              <a:t>, if In</a:t>
            </a:r>
            <a:r>
              <a:rPr lang="en-IN" spc="5" dirty="0">
                <a:solidFill>
                  <a:srgbClr val="FFFFFF"/>
                </a:solidFill>
                <a:latin typeface="Arial MT"/>
                <a:cs typeface="Arial MT"/>
              </a:rPr>
              <a:t>c</a:t>
            </a:r>
            <a:r>
              <a:rPr lang="en-IN" spc="-5" dirty="0">
                <a:solidFill>
                  <a:srgbClr val="FFFFFF"/>
                </a:solidFill>
                <a:latin typeface="Arial MT"/>
                <a:cs typeface="Arial MT"/>
              </a:rPr>
              <a:t>ome </a:t>
            </a:r>
            <a:r>
              <a:rPr lang="en-IN" spc="-310" dirty="0">
                <a:solidFill>
                  <a:srgbClr val="FFFFFF"/>
                </a:solidFill>
                <a:latin typeface="Arial MT"/>
                <a:cs typeface="Arial MT"/>
              </a:rPr>
              <a:t>T</a:t>
            </a:r>
            <a:r>
              <a:rPr lang="en-IN" spc="-5" dirty="0">
                <a:solidFill>
                  <a:srgbClr val="FFFFFF"/>
                </a:solidFill>
                <a:latin typeface="Arial MT"/>
                <a:cs typeface="Arial MT"/>
              </a:rPr>
              <a:t>ax</a:t>
            </a:r>
            <a:r>
              <a:rPr lang="en-IN" dirty="0">
                <a:latin typeface="Arial MT"/>
                <a:cs typeface="Arial MT"/>
              </a:rPr>
              <a:t> </a:t>
            </a:r>
            <a:r>
              <a:rPr lang="en-IN" spc="-5" dirty="0">
                <a:solidFill>
                  <a:srgbClr val="FFFFFF"/>
                </a:solidFill>
                <a:latin typeface="Arial MT"/>
                <a:cs typeface="Arial MT"/>
              </a:rPr>
              <a:t>Ret</a:t>
            </a:r>
            <a:r>
              <a:rPr lang="en-IN" dirty="0">
                <a:solidFill>
                  <a:srgbClr val="FFFFFF"/>
                </a:solidFill>
                <a:latin typeface="Arial MT"/>
                <a:cs typeface="Arial MT"/>
              </a:rPr>
              <a:t>u</a:t>
            </a:r>
            <a:r>
              <a:rPr lang="en-IN" spc="-5" dirty="0">
                <a:solidFill>
                  <a:srgbClr val="FFFFFF"/>
                </a:solidFill>
                <a:latin typeface="Arial MT"/>
                <a:cs typeface="Arial MT"/>
              </a:rPr>
              <a:t>rn</a:t>
            </a:r>
            <a:r>
              <a:rPr lang="en-IN" dirty="0">
                <a:solidFill>
                  <a:srgbClr val="FFFFFF"/>
                </a:solidFill>
                <a:latin typeface="Arial MT"/>
                <a:cs typeface="Arial MT"/>
              </a:rPr>
              <a:t>	</a:t>
            </a:r>
            <a:r>
              <a:rPr lang="en-IN" spc="-650" dirty="0">
                <a:solidFill>
                  <a:srgbClr val="FFFFFF"/>
                </a:solidFill>
                <a:latin typeface="Arial MT"/>
                <a:cs typeface="Arial MT"/>
              </a:rPr>
              <a:t> </a:t>
            </a:r>
            <a:r>
              <a:rPr lang="en-IN" spc="5" dirty="0">
                <a:solidFill>
                  <a:srgbClr val="FFFFFF"/>
                </a:solidFill>
                <a:latin typeface="Arial MT"/>
                <a:cs typeface="Arial MT"/>
              </a:rPr>
              <a:t>t</a:t>
            </a:r>
            <a:r>
              <a:rPr lang="en-IN" spc="-5" dirty="0">
                <a:solidFill>
                  <a:srgbClr val="FFFFFF"/>
                </a:solidFill>
                <a:latin typeface="Arial MT"/>
                <a:cs typeface="Arial MT"/>
              </a:rPr>
              <a:t>o </a:t>
            </a:r>
            <a:r>
              <a:rPr lang="en-IN" dirty="0">
                <a:solidFill>
                  <a:srgbClr val="FFFFFF"/>
                </a:solidFill>
                <a:latin typeface="Arial MT"/>
                <a:cs typeface="Arial MT"/>
              </a:rPr>
              <a:t>b</a:t>
            </a:r>
            <a:r>
              <a:rPr lang="en-IN" spc="-5" dirty="0">
                <a:solidFill>
                  <a:srgbClr val="FFFFFF"/>
                </a:solidFill>
                <a:latin typeface="Arial MT"/>
                <a:cs typeface="Arial MT"/>
              </a:rPr>
              <a:t>e fu</a:t>
            </a:r>
            <a:r>
              <a:rPr lang="en-IN" spc="15" dirty="0">
                <a:solidFill>
                  <a:srgbClr val="FFFFFF"/>
                </a:solidFill>
                <a:latin typeface="Arial MT"/>
                <a:cs typeface="Arial MT"/>
              </a:rPr>
              <a:t>r</a:t>
            </a:r>
            <a:r>
              <a:rPr lang="en-IN" spc="-5" dirty="0">
                <a:solidFill>
                  <a:srgbClr val="FFFFFF"/>
                </a:solidFill>
                <a:latin typeface="Arial MT"/>
                <a:cs typeface="Arial MT"/>
              </a:rPr>
              <a:t>n</a:t>
            </a:r>
            <a:r>
              <a:rPr lang="en-IN" dirty="0">
                <a:solidFill>
                  <a:srgbClr val="FFFFFF"/>
                </a:solidFill>
                <a:latin typeface="Arial MT"/>
                <a:cs typeface="Arial MT"/>
              </a:rPr>
              <a:t>i</a:t>
            </a:r>
            <a:r>
              <a:rPr lang="en-IN" spc="-5" dirty="0">
                <a:solidFill>
                  <a:srgbClr val="FFFFFF"/>
                </a:solidFill>
                <a:latin typeface="Arial MT"/>
                <a:cs typeface="Arial MT"/>
              </a:rPr>
              <a:t>s</a:t>
            </a:r>
            <a:r>
              <a:rPr lang="en-IN" dirty="0">
                <a:solidFill>
                  <a:srgbClr val="FFFFFF"/>
                </a:solidFill>
                <a:latin typeface="Arial MT"/>
                <a:cs typeface="Arial MT"/>
              </a:rPr>
              <a:t>h</a:t>
            </a:r>
            <a:r>
              <a:rPr lang="en-IN" spc="-5" dirty="0">
                <a:solidFill>
                  <a:srgbClr val="FFFFFF"/>
                </a:solidFill>
                <a:latin typeface="Arial MT"/>
                <a:cs typeface="Arial MT"/>
              </a:rPr>
              <a:t>ed</a:t>
            </a:r>
            <a:r>
              <a:rPr lang="en-IN" dirty="0">
                <a:solidFill>
                  <a:srgbClr val="FFFFFF"/>
                </a:solidFill>
                <a:latin typeface="Arial MT"/>
                <a:cs typeface="Arial MT"/>
              </a:rPr>
              <a:t>	w</a:t>
            </a:r>
            <a:r>
              <a:rPr lang="en-IN" spc="-5" dirty="0">
                <a:solidFill>
                  <a:srgbClr val="FFFFFF"/>
                </a:solidFill>
                <a:latin typeface="Arial MT"/>
                <a:cs typeface="Arial MT"/>
              </a:rPr>
              <a:t>ith DSC o</a:t>
            </a:r>
            <a:r>
              <a:rPr lang="en-IN" dirty="0">
                <a:solidFill>
                  <a:srgbClr val="FFFFFF"/>
                </a:solidFill>
                <a:latin typeface="Arial MT"/>
                <a:cs typeface="Arial MT"/>
              </a:rPr>
              <a:t>t</a:t>
            </a:r>
            <a:r>
              <a:rPr lang="en-IN" spc="-5" dirty="0">
                <a:solidFill>
                  <a:srgbClr val="FFFFFF"/>
                </a:solidFill>
                <a:latin typeface="Arial MT"/>
                <a:cs typeface="Arial MT"/>
              </a:rPr>
              <a:t>h</a:t>
            </a:r>
            <a:r>
              <a:rPr lang="en-IN" spc="5" dirty="0">
                <a:solidFill>
                  <a:srgbClr val="FFFFFF"/>
                </a:solidFill>
                <a:latin typeface="Arial MT"/>
                <a:cs typeface="Arial MT"/>
              </a:rPr>
              <a:t>e</a:t>
            </a:r>
            <a:r>
              <a:rPr lang="en-IN" spc="-5" dirty="0">
                <a:solidFill>
                  <a:srgbClr val="FFFFFF"/>
                </a:solidFill>
                <a:latin typeface="Arial MT"/>
                <a:cs typeface="Arial MT"/>
              </a:rPr>
              <a:t>rw</a:t>
            </a:r>
            <a:r>
              <a:rPr lang="en-IN" spc="10" dirty="0">
                <a:solidFill>
                  <a:srgbClr val="FFFFFF"/>
                </a:solidFill>
                <a:latin typeface="Arial MT"/>
                <a:cs typeface="Arial MT"/>
              </a:rPr>
              <a:t>i</a:t>
            </a:r>
            <a:r>
              <a:rPr lang="en-IN" dirty="0">
                <a:solidFill>
                  <a:srgbClr val="FFFFFF"/>
                </a:solidFill>
                <a:latin typeface="Arial MT"/>
                <a:cs typeface="Arial MT"/>
              </a:rPr>
              <a:t>s</a:t>
            </a:r>
            <a:r>
              <a:rPr lang="en-IN" spc="-5" dirty="0">
                <a:solidFill>
                  <a:srgbClr val="FFFFFF"/>
                </a:solidFill>
                <a:latin typeface="Arial MT"/>
                <a:cs typeface="Arial MT"/>
              </a:rPr>
              <a:t>e, same	</a:t>
            </a:r>
            <a:r>
              <a:rPr lang="en-IN" dirty="0">
                <a:solidFill>
                  <a:srgbClr val="FFFFFF"/>
                </a:solidFill>
                <a:latin typeface="Arial MT"/>
                <a:cs typeface="Arial MT"/>
              </a:rPr>
              <a:t>can	</a:t>
            </a:r>
            <a:r>
              <a:rPr lang="en-IN" spc="-5" dirty="0">
                <a:solidFill>
                  <a:srgbClr val="FFFFFF"/>
                </a:solidFill>
                <a:latin typeface="Arial MT"/>
                <a:cs typeface="Arial MT"/>
              </a:rPr>
              <a:t>be submitted with El</a:t>
            </a:r>
            <a:r>
              <a:rPr lang="en-IN" dirty="0">
                <a:solidFill>
                  <a:srgbClr val="FFFFFF"/>
                </a:solidFill>
                <a:latin typeface="Arial MT"/>
                <a:cs typeface="Arial MT"/>
              </a:rPr>
              <a:t>ec</a:t>
            </a:r>
            <a:r>
              <a:rPr lang="en-IN" spc="-5" dirty="0">
                <a:solidFill>
                  <a:srgbClr val="FFFFFF"/>
                </a:solidFill>
                <a:latin typeface="Arial MT"/>
                <a:cs typeface="Arial MT"/>
              </a:rPr>
              <a:t>tr</a:t>
            </a:r>
            <a:r>
              <a:rPr lang="en-IN" spc="5" dirty="0">
                <a:solidFill>
                  <a:srgbClr val="FFFFFF"/>
                </a:solidFill>
                <a:latin typeface="Arial MT"/>
                <a:cs typeface="Arial MT"/>
              </a:rPr>
              <a:t>o</a:t>
            </a:r>
            <a:r>
              <a:rPr lang="en-IN" spc="-5" dirty="0">
                <a:solidFill>
                  <a:srgbClr val="FFFFFF"/>
                </a:solidFill>
                <a:latin typeface="Arial MT"/>
                <a:cs typeface="Arial MT"/>
              </a:rPr>
              <a:t>n</a:t>
            </a:r>
            <a:r>
              <a:rPr lang="en-IN" dirty="0">
                <a:solidFill>
                  <a:srgbClr val="FFFFFF"/>
                </a:solidFill>
                <a:latin typeface="Arial MT"/>
                <a:cs typeface="Arial MT"/>
              </a:rPr>
              <a:t>i</a:t>
            </a:r>
            <a:r>
              <a:rPr lang="en-IN" spc="-5" dirty="0">
                <a:solidFill>
                  <a:srgbClr val="FFFFFF"/>
                </a:solidFill>
                <a:latin typeface="Arial MT"/>
                <a:cs typeface="Arial MT"/>
              </a:rPr>
              <a:t>c </a:t>
            </a:r>
            <a:r>
              <a:rPr lang="en-IN" spc="-15" dirty="0">
                <a:solidFill>
                  <a:srgbClr val="FFFFFF"/>
                </a:solidFill>
                <a:latin typeface="Arial MT"/>
                <a:cs typeface="Arial MT"/>
              </a:rPr>
              <a:t>Verification</a:t>
            </a:r>
            <a:r>
              <a:rPr lang="en-IN" spc="-10" dirty="0">
                <a:solidFill>
                  <a:srgbClr val="FFFFFF"/>
                </a:solidFill>
                <a:latin typeface="Arial MT"/>
                <a:cs typeface="Arial MT"/>
              </a:rPr>
              <a:t> </a:t>
            </a:r>
            <a:r>
              <a:rPr lang="en-IN" spc="-5" dirty="0">
                <a:solidFill>
                  <a:srgbClr val="FFFFFF"/>
                </a:solidFill>
                <a:latin typeface="Arial MT"/>
                <a:cs typeface="Arial MT"/>
              </a:rPr>
              <a:t>Code.</a:t>
            </a:r>
          </a:p>
          <a:p>
            <a:pPr marL="0" indent="0">
              <a:buNone/>
            </a:pPr>
            <a:endParaRPr lang="en-IN" dirty="0">
              <a:latin typeface="Arial MT"/>
              <a:cs typeface="Arial MT"/>
            </a:endParaRPr>
          </a:p>
          <a:p>
            <a:r>
              <a:rPr lang="en-IN" dirty="0">
                <a:solidFill>
                  <a:srgbClr val="FFFFFF"/>
                </a:solidFill>
                <a:latin typeface="Arial MT"/>
                <a:cs typeface="Arial MT"/>
              </a:rPr>
              <a:t>Form </a:t>
            </a:r>
            <a:r>
              <a:rPr lang="en-IN" spc="5" dirty="0">
                <a:solidFill>
                  <a:srgbClr val="FFFFFF"/>
                </a:solidFill>
                <a:latin typeface="Arial MT"/>
                <a:cs typeface="Arial MT"/>
              </a:rPr>
              <a:t>Nos. </a:t>
            </a:r>
            <a:r>
              <a:rPr lang="en-IN" dirty="0">
                <a:solidFill>
                  <a:srgbClr val="FFFFFF"/>
                </a:solidFill>
                <a:latin typeface="Arial MT"/>
                <a:cs typeface="Arial MT"/>
              </a:rPr>
              <a:t>10A or </a:t>
            </a:r>
            <a:r>
              <a:rPr lang="en-IN" spc="-5" dirty="0">
                <a:solidFill>
                  <a:srgbClr val="FFFFFF"/>
                </a:solidFill>
                <a:latin typeface="Arial MT"/>
                <a:cs typeface="Arial MT"/>
              </a:rPr>
              <a:t>10AB, </a:t>
            </a:r>
            <a:r>
              <a:rPr lang="en-IN" dirty="0">
                <a:solidFill>
                  <a:srgbClr val="FFFFFF"/>
                </a:solidFill>
                <a:latin typeface="Arial MT"/>
                <a:cs typeface="Arial MT"/>
              </a:rPr>
              <a:t>as </a:t>
            </a:r>
            <a:r>
              <a:rPr lang="en-IN" spc="-5" dirty="0">
                <a:solidFill>
                  <a:srgbClr val="FFFFFF"/>
                </a:solidFill>
                <a:latin typeface="Arial MT"/>
                <a:cs typeface="Arial MT"/>
              </a:rPr>
              <a:t>the case may </a:t>
            </a:r>
            <a:r>
              <a:rPr lang="en-IN" dirty="0">
                <a:solidFill>
                  <a:srgbClr val="FFFFFF"/>
                </a:solidFill>
                <a:latin typeface="Arial MT"/>
                <a:cs typeface="Arial MT"/>
              </a:rPr>
              <a:t>be, </a:t>
            </a:r>
            <a:r>
              <a:rPr lang="en-IN" spc="5" dirty="0">
                <a:solidFill>
                  <a:srgbClr val="FFFFFF"/>
                </a:solidFill>
                <a:latin typeface="Arial MT"/>
                <a:cs typeface="Arial MT"/>
              </a:rPr>
              <a:t> </a:t>
            </a:r>
            <a:r>
              <a:rPr lang="en-IN" dirty="0">
                <a:solidFill>
                  <a:srgbClr val="FFFFFF"/>
                </a:solidFill>
                <a:latin typeface="Arial MT"/>
                <a:cs typeface="Arial MT"/>
              </a:rPr>
              <a:t>shall </a:t>
            </a:r>
            <a:r>
              <a:rPr lang="en-IN" spc="-5" dirty="0">
                <a:solidFill>
                  <a:srgbClr val="FFFFFF"/>
                </a:solidFill>
                <a:latin typeface="Arial MT"/>
                <a:cs typeface="Arial MT"/>
              </a:rPr>
              <a:t>be </a:t>
            </a:r>
            <a:r>
              <a:rPr lang="en-IN" dirty="0">
                <a:solidFill>
                  <a:srgbClr val="FFFFFF"/>
                </a:solidFill>
                <a:latin typeface="Arial MT"/>
                <a:cs typeface="Arial MT"/>
              </a:rPr>
              <a:t>verified by </a:t>
            </a:r>
            <a:r>
              <a:rPr lang="en-IN" spc="-5" dirty="0">
                <a:solidFill>
                  <a:srgbClr val="FFFFFF"/>
                </a:solidFill>
                <a:latin typeface="Arial MT"/>
                <a:cs typeface="Arial MT"/>
              </a:rPr>
              <a:t>the </a:t>
            </a:r>
            <a:r>
              <a:rPr lang="en-IN" dirty="0">
                <a:solidFill>
                  <a:srgbClr val="FFFFFF"/>
                </a:solidFill>
                <a:latin typeface="Arial MT"/>
                <a:cs typeface="Arial MT"/>
              </a:rPr>
              <a:t>person </a:t>
            </a:r>
            <a:r>
              <a:rPr lang="en-IN" spc="-5" dirty="0">
                <a:solidFill>
                  <a:srgbClr val="FFFFFF"/>
                </a:solidFill>
                <a:latin typeface="Arial MT"/>
                <a:cs typeface="Arial MT"/>
              </a:rPr>
              <a:t>who is </a:t>
            </a:r>
            <a:r>
              <a:rPr lang="en-IN" dirty="0">
                <a:solidFill>
                  <a:srgbClr val="FFFFFF"/>
                </a:solidFill>
                <a:latin typeface="Arial MT"/>
                <a:cs typeface="Arial MT"/>
              </a:rPr>
              <a:t>authorised </a:t>
            </a:r>
            <a:r>
              <a:rPr lang="en-IN" spc="5" dirty="0">
                <a:solidFill>
                  <a:srgbClr val="FFFFFF"/>
                </a:solidFill>
                <a:latin typeface="Arial MT"/>
                <a:cs typeface="Arial MT"/>
              </a:rPr>
              <a:t> </a:t>
            </a:r>
            <a:r>
              <a:rPr lang="en-IN" spc="-5" dirty="0">
                <a:solidFill>
                  <a:srgbClr val="FFFFFF"/>
                </a:solidFill>
                <a:latin typeface="Arial MT"/>
                <a:cs typeface="Arial MT"/>
              </a:rPr>
              <a:t>to</a:t>
            </a:r>
            <a:r>
              <a:rPr lang="en-IN" spc="-10" dirty="0">
                <a:solidFill>
                  <a:srgbClr val="FFFFFF"/>
                </a:solidFill>
                <a:latin typeface="Arial MT"/>
                <a:cs typeface="Arial MT"/>
              </a:rPr>
              <a:t> </a:t>
            </a:r>
            <a:r>
              <a:rPr lang="en-IN" dirty="0">
                <a:solidFill>
                  <a:srgbClr val="FFFFFF"/>
                </a:solidFill>
                <a:latin typeface="Arial MT"/>
                <a:cs typeface="Arial MT"/>
              </a:rPr>
              <a:t>verify </a:t>
            </a:r>
            <a:r>
              <a:rPr lang="en-IN" spc="-5" dirty="0">
                <a:solidFill>
                  <a:srgbClr val="FFFFFF"/>
                </a:solidFill>
                <a:latin typeface="Arial MT"/>
                <a:cs typeface="Arial MT"/>
              </a:rPr>
              <a:t>the</a:t>
            </a:r>
            <a:r>
              <a:rPr lang="en-IN" spc="10" dirty="0">
                <a:solidFill>
                  <a:srgbClr val="FFFFFF"/>
                </a:solidFill>
                <a:latin typeface="Arial MT"/>
                <a:cs typeface="Arial MT"/>
              </a:rPr>
              <a:t> </a:t>
            </a:r>
            <a:r>
              <a:rPr lang="en-IN" spc="-5" dirty="0">
                <a:solidFill>
                  <a:srgbClr val="FFFFFF"/>
                </a:solidFill>
                <a:latin typeface="Arial MT"/>
                <a:cs typeface="Arial MT"/>
              </a:rPr>
              <a:t>Income</a:t>
            </a:r>
            <a:r>
              <a:rPr lang="en-IN" spc="-40" dirty="0">
                <a:solidFill>
                  <a:srgbClr val="FFFFFF"/>
                </a:solidFill>
                <a:latin typeface="Arial MT"/>
                <a:cs typeface="Arial MT"/>
              </a:rPr>
              <a:t> </a:t>
            </a:r>
            <a:r>
              <a:rPr lang="en-IN" spc="-110" dirty="0">
                <a:solidFill>
                  <a:srgbClr val="FFFFFF"/>
                </a:solidFill>
                <a:latin typeface="Arial MT"/>
                <a:cs typeface="Arial MT"/>
              </a:rPr>
              <a:t>Tax</a:t>
            </a:r>
            <a:r>
              <a:rPr lang="en-IN" spc="15" dirty="0">
                <a:solidFill>
                  <a:srgbClr val="FFFFFF"/>
                </a:solidFill>
                <a:latin typeface="Arial MT"/>
                <a:cs typeface="Arial MT"/>
              </a:rPr>
              <a:t> </a:t>
            </a:r>
            <a:r>
              <a:rPr lang="en-IN" dirty="0">
                <a:solidFill>
                  <a:srgbClr val="FFFFFF"/>
                </a:solidFill>
                <a:latin typeface="Arial MT"/>
                <a:cs typeface="Arial MT"/>
              </a:rPr>
              <a:t>Return.</a:t>
            </a:r>
            <a:endParaRPr lang="en-IN" dirty="0">
              <a:latin typeface="Arial MT"/>
              <a:cs typeface="Arial MT"/>
            </a:endParaRPr>
          </a:p>
          <a:p>
            <a:endParaRPr lang="en-IN" dirty="0">
              <a:latin typeface="Arial MT"/>
              <a:cs typeface="Arial M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375902613"/>
      </p:ext>
    </p:extLst>
  </p:cSld>
  <p:clrMapOvr>
    <a:masterClrMapping/>
  </p:clrMapOvr>
  <p:transition>
    <p:sndAc>
      <p:stSnd>
        <p:snd r:embed="rId2" name="bell sound ppt.wav"/>
      </p:stSnd>
    </p:sndAc>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normAutofit fontScale="90000"/>
          </a:bodyPr>
          <a:lstStyle/>
          <a:p>
            <a:pPr>
              <a:defRPr/>
            </a:pPr>
            <a:r>
              <a:rPr lang="en-IN" sz="4900" b="1" u="sng" dirty="0">
                <a:cs typeface="Times New Roman" pitchFamily="18" charset="0"/>
              </a:rPr>
              <a:t>Process </a:t>
            </a:r>
            <a:r>
              <a:rPr lang="en-IN" sz="4900" b="1" u="sng" spc="-5" dirty="0">
                <a:solidFill>
                  <a:srgbClr val="FFFFFF"/>
                </a:solidFill>
                <a:cs typeface="Times New Roman" pitchFamily="18" charset="0"/>
              </a:rPr>
              <a:t>of</a:t>
            </a:r>
            <a:r>
              <a:rPr lang="en-IN" b="1" u="sng" dirty="0">
                <a:cs typeface="Times New Roman" pitchFamily="18" charset="0"/>
              </a:rPr>
              <a:t> Reg</a:t>
            </a:r>
            <a:r>
              <a:rPr lang="en-IN" b="1" u="sng" spc="-15" dirty="0">
                <a:cs typeface="Times New Roman" pitchFamily="18" charset="0"/>
              </a:rPr>
              <a:t>i</a:t>
            </a:r>
            <a:r>
              <a:rPr lang="en-IN" b="1" u="sng" dirty="0">
                <a:cs typeface="Times New Roman" pitchFamily="18" charset="0"/>
              </a:rPr>
              <a:t>stra</a:t>
            </a:r>
            <a:r>
              <a:rPr lang="en-IN" b="1" u="sng" spc="-15" dirty="0">
                <a:cs typeface="Times New Roman" pitchFamily="18" charset="0"/>
              </a:rPr>
              <a:t>t</a:t>
            </a:r>
            <a:r>
              <a:rPr lang="en-IN" b="1" u="sng" dirty="0">
                <a:cs typeface="Times New Roman" pitchFamily="18" charset="0"/>
              </a:rPr>
              <a:t>ion </a:t>
            </a:r>
            <a:br>
              <a:rPr lang="en-IN" sz="3600" dirty="0">
                <a:latin typeface="Arial"/>
                <a:cs typeface="Arial"/>
              </a:rPr>
            </a:br>
            <a:endParaRPr lang="en-IN" sz="3600" b="1" dirty="0"/>
          </a:p>
        </p:txBody>
      </p:sp>
      <p:sp>
        <p:nvSpPr>
          <p:cNvPr id="27651" name="Content Placeholder 2"/>
          <p:cNvSpPr>
            <a:spLocks noGrp="1"/>
          </p:cNvSpPr>
          <p:nvPr>
            <p:ph idx="1"/>
          </p:nvPr>
        </p:nvSpPr>
        <p:spPr>
          <a:xfrm>
            <a:off x="457200" y="1066800"/>
            <a:ext cx="8382000" cy="5410200"/>
          </a:xfrm>
        </p:spPr>
        <p:txBody>
          <a:bodyPr>
            <a:normAutofit/>
          </a:bodyPr>
          <a:lstStyle/>
          <a:p>
            <a:pPr marL="0" indent="0">
              <a:buNone/>
            </a:pPr>
            <a:endParaRPr lang="en-IN" spc="730" dirty="0">
              <a:solidFill>
                <a:srgbClr val="FFFFFF"/>
              </a:solidFill>
              <a:latin typeface="Arial MT"/>
              <a:cs typeface="Arial MT"/>
            </a:endParaRPr>
          </a:p>
          <a:p>
            <a:pPr marL="0" indent="0">
              <a:buNone/>
            </a:pPr>
            <a:r>
              <a:rPr lang="en-IN" sz="2800" spc="-5" dirty="0">
                <a:solidFill>
                  <a:srgbClr val="FFFFFF"/>
                </a:solidFill>
                <a:latin typeface="Arial MT"/>
                <a:cs typeface="Arial MT"/>
              </a:rPr>
              <a:t>Applicant</a:t>
            </a:r>
            <a:r>
              <a:rPr lang="en-IN" sz="2800" spc="740" dirty="0">
                <a:solidFill>
                  <a:srgbClr val="FFFFFF"/>
                </a:solidFill>
                <a:latin typeface="Arial MT"/>
                <a:cs typeface="Arial MT"/>
              </a:rPr>
              <a:t> </a:t>
            </a:r>
            <a:r>
              <a:rPr lang="en-IN" sz="2800" spc="-20" dirty="0">
                <a:solidFill>
                  <a:srgbClr val="FFFFFF"/>
                </a:solidFill>
                <a:latin typeface="Arial MT"/>
                <a:cs typeface="Arial MT"/>
              </a:rPr>
              <a:t>(Trust,</a:t>
            </a:r>
            <a:r>
              <a:rPr lang="en-IN" sz="2800" spc="725" dirty="0">
                <a:solidFill>
                  <a:srgbClr val="FFFFFF"/>
                </a:solidFill>
                <a:latin typeface="Arial MT"/>
                <a:cs typeface="Arial MT"/>
              </a:rPr>
              <a:t> </a:t>
            </a:r>
            <a:r>
              <a:rPr lang="en-IN" sz="2800" spc="-5" dirty="0">
                <a:solidFill>
                  <a:srgbClr val="FFFFFF"/>
                </a:solidFill>
                <a:latin typeface="Arial MT"/>
                <a:cs typeface="Arial MT"/>
              </a:rPr>
              <a:t>society</a:t>
            </a:r>
            <a:r>
              <a:rPr lang="en-IN" sz="2800" spc="750" dirty="0">
                <a:solidFill>
                  <a:srgbClr val="FFFFFF"/>
                </a:solidFill>
                <a:latin typeface="Arial MT"/>
                <a:cs typeface="Arial MT"/>
              </a:rPr>
              <a:t> </a:t>
            </a:r>
            <a:r>
              <a:rPr lang="en-IN" sz="2800" spc="-10" dirty="0">
                <a:solidFill>
                  <a:srgbClr val="FFFFFF"/>
                </a:solidFill>
                <a:latin typeface="Arial MT"/>
                <a:cs typeface="Arial MT"/>
              </a:rPr>
              <a:t>or</a:t>
            </a:r>
            <a:r>
              <a:rPr lang="en-IN" sz="2800" spc="730" dirty="0">
                <a:solidFill>
                  <a:srgbClr val="FFFFFF"/>
                </a:solidFill>
                <a:latin typeface="Arial MT"/>
                <a:cs typeface="Arial MT"/>
              </a:rPr>
              <a:t> </a:t>
            </a:r>
            <a:r>
              <a:rPr lang="en-IN" sz="2800" dirty="0">
                <a:solidFill>
                  <a:srgbClr val="FFFFFF"/>
                </a:solidFill>
                <a:latin typeface="Arial MT"/>
                <a:cs typeface="Arial MT"/>
              </a:rPr>
              <a:t>other </a:t>
            </a:r>
            <a:r>
              <a:rPr lang="en-IN" sz="2800" spc="-765" dirty="0">
                <a:solidFill>
                  <a:srgbClr val="FFFFFF"/>
                </a:solidFill>
                <a:latin typeface="Arial MT"/>
                <a:cs typeface="Arial MT"/>
              </a:rPr>
              <a:t> </a:t>
            </a:r>
            <a:r>
              <a:rPr lang="en-IN" sz="2800" spc="-5" dirty="0">
                <a:solidFill>
                  <a:srgbClr val="FFFFFF"/>
                </a:solidFill>
                <a:latin typeface="Arial MT"/>
                <a:cs typeface="Arial MT"/>
              </a:rPr>
              <a:t>Institutions) </a:t>
            </a:r>
            <a:r>
              <a:rPr lang="en-IN" sz="2800" dirty="0">
                <a:solidFill>
                  <a:srgbClr val="FFFFFF"/>
                </a:solidFill>
                <a:latin typeface="Arial MT"/>
                <a:cs typeface="Arial MT"/>
              </a:rPr>
              <a:t>shall </a:t>
            </a:r>
            <a:r>
              <a:rPr lang="en-IN" sz="2800" spc="-5" dirty="0">
                <a:solidFill>
                  <a:srgbClr val="FFFFFF"/>
                </a:solidFill>
                <a:latin typeface="Arial MT"/>
                <a:cs typeface="Arial MT"/>
              </a:rPr>
              <a:t>apply for </a:t>
            </a:r>
            <a:r>
              <a:rPr lang="en-IN" sz="2800" dirty="0">
                <a:solidFill>
                  <a:srgbClr val="FFFFFF"/>
                </a:solidFill>
                <a:latin typeface="Arial MT"/>
                <a:cs typeface="Arial MT"/>
              </a:rPr>
              <a:t>registration over </a:t>
            </a:r>
            <a:r>
              <a:rPr lang="en-IN" sz="2800" spc="5" dirty="0">
                <a:solidFill>
                  <a:srgbClr val="FFFFFF"/>
                </a:solidFill>
                <a:latin typeface="Arial MT"/>
                <a:cs typeface="Arial MT"/>
              </a:rPr>
              <a:t> </a:t>
            </a:r>
            <a:r>
              <a:rPr lang="en-IN" sz="2800" spc="-5" dirty="0">
                <a:solidFill>
                  <a:srgbClr val="FFFFFF"/>
                </a:solidFill>
                <a:latin typeface="Arial MT"/>
                <a:cs typeface="Arial MT"/>
              </a:rPr>
              <a:t>Income </a:t>
            </a:r>
            <a:r>
              <a:rPr lang="en-IN" sz="2800" spc="-105" dirty="0">
                <a:solidFill>
                  <a:srgbClr val="FFFFFF"/>
                </a:solidFill>
                <a:latin typeface="Arial MT"/>
                <a:cs typeface="Arial MT"/>
              </a:rPr>
              <a:t>Tax </a:t>
            </a:r>
            <a:r>
              <a:rPr lang="en-IN" sz="2800" spc="-5" dirty="0">
                <a:solidFill>
                  <a:srgbClr val="FFFFFF"/>
                </a:solidFill>
                <a:latin typeface="Arial MT"/>
                <a:cs typeface="Arial MT"/>
              </a:rPr>
              <a:t>Portal using </a:t>
            </a:r>
            <a:r>
              <a:rPr lang="en-IN" sz="2800" dirty="0">
                <a:solidFill>
                  <a:srgbClr val="FFFFFF"/>
                </a:solidFill>
                <a:latin typeface="Arial MT"/>
                <a:cs typeface="Arial MT"/>
              </a:rPr>
              <a:t>their Income </a:t>
            </a:r>
            <a:r>
              <a:rPr lang="en-IN" sz="2800" spc="-110" dirty="0">
                <a:solidFill>
                  <a:srgbClr val="FFFFFF"/>
                </a:solidFill>
                <a:latin typeface="Arial MT"/>
                <a:cs typeface="Arial MT"/>
              </a:rPr>
              <a:t>Tax </a:t>
            </a:r>
            <a:r>
              <a:rPr lang="en-IN" sz="2800" spc="-105" dirty="0">
                <a:solidFill>
                  <a:srgbClr val="FFFFFF"/>
                </a:solidFill>
                <a:latin typeface="Arial MT"/>
                <a:cs typeface="Arial MT"/>
              </a:rPr>
              <a:t> </a:t>
            </a:r>
            <a:r>
              <a:rPr lang="en-IN" sz="2800" spc="-5" dirty="0">
                <a:solidFill>
                  <a:srgbClr val="FFFFFF"/>
                </a:solidFill>
                <a:latin typeface="Arial MT"/>
                <a:cs typeface="Arial MT"/>
              </a:rPr>
              <a:t>Login credentials in </a:t>
            </a:r>
            <a:r>
              <a:rPr lang="en-IN" sz="2800" dirty="0">
                <a:solidFill>
                  <a:srgbClr val="FFFFFF"/>
                </a:solidFill>
                <a:latin typeface="Arial MT"/>
                <a:cs typeface="Arial MT"/>
              </a:rPr>
              <a:t>Form No. 10A </a:t>
            </a:r>
            <a:r>
              <a:rPr lang="en-IN" sz="2800" spc="-5" dirty="0">
                <a:solidFill>
                  <a:srgbClr val="FFFFFF"/>
                </a:solidFill>
                <a:latin typeface="Arial MT"/>
                <a:cs typeface="Arial MT"/>
              </a:rPr>
              <a:t>(or 10AB </a:t>
            </a:r>
            <a:r>
              <a:rPr lang="en-IN" sz="2800" spc="-765" dirty="0">
                <a:solidFill>
                  <a:srgbClr val="FFFFFF"/>
                </a:solidFill>
                <a:latin typeface="Arial MT"/>
                <a:cs typeface="Arial MT"/>
              </a:rPr>
              <a:t> </a:t>
            </a:r>
            <a:r>
              <a:rPr lang="en-IN" sz="2800" dirty="0">
                <a:solidFill>
                  <a:srgbClr val="FFFFFF"/>
                </a:solidFill>
                <a:latin typeface="Arial MT"/>
                <a:cs typeface="Arial MT"/>
              </a:rPr>
              <a:t>as</a:t>
            </a:r>
            <a:r>
              <a:rPr lang="en-IN" sz="2800" spc="5" dirty="0">
                <a:solidFill>
                  <a:srgbClr val="FFFFFF"/>
                </a:solidFill>
                <a:latin typeface="Arial MT"/>
                <a:cs typeface="Arial MT"/>
              </a:rPr>
              <a:t> </a:t>
            </a:r>
            <a:r>
              <a:rPr lang="en-IN" sz="2800" spc="-5" dirty="0">
                <a:solidFill>
                  <a:srgbClr val="FFFFFF"/>
                </a:solidFill>
                <a:latin typeface="Arial MT"/>
                <a:cs typeface="Arial MT"/>
              </a:rPr>
              <a:t>the</a:t>
            </a:r>
            <a:r>
              <a:rPr lang="en-IN" sz="2800" dirty="0">
                <a:solidFill>
                  <a:srgbClr val="FFFFFF"/>
                </a:solidFill>
                <a:latin typeface="Arial MT"/>
                <a:cs typeface="Arial MT"/>
              </a:rPr>
              <a:t> </a:t>
            </a:r>
            <a:r>
              <a:rPr lang="en-IN" sz="2800" spc="-5" dirty="0">
                <a:solidFill>
                  <a:srgbClr val="FFFFFF"/>
                </a:solidFill>
                <a:latin typeface="Arial MT"/>
                <a:cs typeface="Arial MT"/>
              </a:rPr>
              <a:t>case)</a:t>
            </a:r>
            <a:r>
              <a:rPr lang="en-IN" sz="2800" dirty="0">
                <a:solidFill>
                  <a:srgbClr val="FFFFFF"/>
                </a:solidFill>
                <a:latin typeface="Arial MT"/>
                <a:cs typeface="Arial MT"/>
              </a:rPr>
              <a:t> within the time limit along with documents prescribed.</a:t>
            </a:r>
          </a:p>
          <a:p>
            <a:pPr marL="0" indent="0">
              <a:buNone/>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735911905"/>
      </p:ext>
    </p:extLst>
  </p:cSld>
  <p:clrMapOvr>
    <a:masterClrMapping/>
  </p:clrMapOvr>
  <p:transition>
    <p:sndAc>
      <p:stSnd>
        <p:snd r:embed="rId2" name="bell sound ppt.wav"/>
      </p:stSnd>
    </p:sndAc>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99032"/>
          </a:xfrm>
        </p:spPr>
        <p:txBody>
          <a:bodyPr>
            <a:normAutofit/>
          </a:bodyPr>
          <a:lstStyle/>
          <a:p>
            <a:pPr>
              <a:defRPr/>
            </a:pPr>
            <a:r>
              <a:rPr lang="en-IN" sz="4800" b="1" u="sng" dirty="0">
                <a:solidFill>
                  <a:srgbClr val="FFFFFF"/>
                </a:solidFill>
                <a:cs typeface="Times New Roman" panose="02020603050405020304" pitchFamily="18" charset="0"/>
              </a:rPr>
              <a:t>Finance Act 2020</a:t>
            </a:r>
            <a:endParaRPr lang="en-IN" sz="4800" b="1" u="sng" dirty="0">
              <a:cs typeface="Times New Roman" panose="02020603050405020304" pitchFamily="18" charset="0"/>
            </a:endParaRPr>
          </a:p>
        </p:txBody>
      </p:sp>
      <p:sp>
        <p:nvSpPr>
          <p:cNvPr id="28675" name="Content Placeholder 2"/>
          <p:cNvSpPr>
            <a:spLocks noGrp="1"/>
          </p:cNvSpPr>
          <p:nvPr>
            <p:ph idx="1"/>
          </p:nvPr>
        </p:nvSpPr>
        <p:spPr>
          <a:xfrm>
            <a:off x="457200" y="2133600"/>
            <a:ext cx="8077200" cy="3743672"/>
          </a:xfrm>
        </p:spPr>
        <p:txBody>
          <a:bodyPr>
            <a:normAutofit fontScale="25000" lnSpcReduction="20000"/>
          </a:bodyPr>
          <a:lstStyle/>
          <a:p>
            <a:pPr>
              <a:buNone/>
            </a:pPr>
            <a:endParaRPr lang="en-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a:p>
            <a:r>
              <a:rPr lang="en-I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en-IN"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T</a:t>
            </a:r>
            <a:r>
              <a:rPr lang="en-IN" sz="9600" dirty="0">
                <a:solidFill>
                  <a:srgbClr val="FFFFFF"/>
                </a:solidFill>
                <a:latin typeface="+mj-lt"/>
                <a:cs typeface="Times New Roman" panose="02020603050405020304" pitchFamily="18" charset="0"/>
              </a:rPr>
              <a:t>he Finance Act </a:t>
            </a:r>
            <a:r>
              <a:rPr lang="en-IN" sz="9600" b="1" dirty="0">
                <a:solidFill>
                  <a:srgbClr val="FFFFFF"/>
                </a:solidFill>
                <a:latin typeface="+mj-lt"/>
                <a:cs typeface="Times New Roman" panose="02020603050405020304" pitchFamily="18" charset="0"/>
              </a:rPr>
              <a:t> 2020 vide Gazette Notification  dated 27-03-2020 , </a:t>
            </a:r>
          </a:p>
          <a:p>
            <a:endParaRPr lang="en-IN" sz="9600" dirty="0">
              <a:solidFill>
                <a:srgbClr val="FFFFFF"/>
              </a:solidFill>
              <a:latin typeface="+mj-lt"/>
              <a:cs typeface="Times New Roman" panose="02020603050405020304" pitchFamily="18" charset="0"/>
            </a:endParaRPr>
          </a:p>
          <a:p>
            <a:r>
              <a:rPr lang="en-IN" sz="9600" dirty="0">
                <a:solidFill>
                  <a:srgbClr val="FFFFFF"/>
                </a:solidFill>
                <a:latin typeface="+mj-lt"/>
                <a:cs typeface="Times New Roman" panose="02020603050405020304" pitchFamily="18" charset="0"/>
              </a:rPr>
              <a:t>Major </a:t>
            </a:r>
            <a:r>
              <a:rPr lang="en-IN" sz="9600" spc="5" dirty="0">
                <a:solidFill>
                  <a:srgbClr val="FFFFFF"/>
                </a:solidFill>
                <a:latin typeface="+mj-lt"/>
                <a:cs typeface="Times New Roman" panose="02020603050405020304" pitchFamily="18" charset="0"/>
              </a:rPr>
              <a:t> </a:t>
            </a:r>
            <a:r>
              <a:rPr lang="en-IN" sz="9600" dirty="0">
                <a:solidFill>
                  <a:srgbClr val="FFFFFF"/>
                </a:solidFill>
                <a:latin typeface="+mj-lt"/>
                <a:cs typeface="Times New Roman" panose="02020603050405020304" pitchFamily="18" charset="0"/>
              </a:rPr>
              <a:t>amendments </a:t>
            </a:r>
            <a:r>
              <a:rPr lang="en-IN" sz="9600" spc="-5" dirty="0">
                <a:solidFill>
                  <a:srgbClr val="FFFFFF"/>
                </a:solidFill>
                <a:latin typeface="+mj-lt"/>
                <a:cs typeface="Times New Roman" panose="02020603050405020304" pitchFamily="18" charset="0"/>
              </a:rPr>
              <a:t>for granting </a:t>
            </a:r>
            <a:r>
              <a:rPr lang="en-IN" sz="9600" dirty="0">
                <a:solidFill>
                  <a:srgbClr val="FFFFFF"/>
                </a:solidFill>
                <a:latin typeface="+mj-lt"/>
                <a:cs typeface="Times New Roman" panose="02020603050405020304" pitchFamily="18" charset="0"/>
              </a:rPr>
              <a:t>exemptions </a:t>
            </a:r>
            <a:r>
              <a:rPr lang="en-IN" sz="9600" spc="-5" dirty="0">
                <a:solidFill>
                  <a:srgbClr val="FFFFFF"/>
                </a:solidFill>
                <a:latin typeface="+mj-lt"/>
                <a:cs typeface="Times New Roman" panose="02020603050405020304" pitchFamily="18" charset="0"/>
              </a:rPr>
              <a:t>u/s 12A, 10(23C) </a:t>
            </a:r>
            <a:r>
              <a:rPr lang="en-IN" sz="9600" dirty="0">
                <a:solidFill>
                  <a:srgbClr val="FFFFFF"/>
                </a:solidFill>
                <a:latin typeface="+mj-lt"/>
                <a:cs typeface="Times New Roman" panose="02020603050405020304" pitchFamily="18" charset="0"/>
              </a:rPr>
              <a:t>and donation </a:t>
            </a:r>
            <a:r>
              <a:rPr lang="en-IN" sz="9600" spc="-5" dirty="0">
                <a:solidFill>
                  <a:srgbClr val="FFFFFF"/>
                </a:solidFill>
                <a:latin typeface="+mj-lt"/>
                <a:cs typeface="Times New Roman" panose="02020603050405020304" pitchFamily="18" charset="0"/>
              </a:rPr>
              <a:t>u/s </a:t>
            </a:r>
            <a:r>
              <a:rPr lang="en-IN" sz="9600" dirty="0">
                <a:solidFill>
                  <a:srgbClr val="FFFFFF"/>
                </a:solidFill>
                <a:latin typeface="+mj-lt"/>
                <a:cs typeface="Times New Roman" panose="02020603050405020304" pitchFamily="18" charset="0"/>
              </a:rPr>
              <a:t> 80G </a:t>
            </a:r>
            <a:r>
              <a:rPr lang="en-IN" sz="9600" spc="-5" dirty="0">
                <a:solidFill>
                  <a:srgbClr val="FFFFFF"/>
                </a:solidFill>
                <a:latin typeface="+mj-lt"/>
                <a:cs typeface="Times New Roman" panose="02020603050405020304" pitchFamily="18" charset="0"/>
              </a:rPr>
              <a:t>to </a:t>
            </a:r>
            <a:r>
              <a:rPr lang="en-IN" sz="9600" dirty="0">
                <a:solidFill>
                  <a:srgbClr val="FFFFFF"/>
                </a:solidFill>
                <a:latin typeface="+mj-lt"/>
                <a:cs typeface="Times New Roman" panose="02020603050405020304" pitchFamily="18" charset="0"/>
              </a:rPr>
              <a:t>trust, </a:t>
            </a:r>
            <a:r>
              <a:rPr lang="en-IN" sz="9600" spc="-5" dirty="0">
                <a:solidFill>
                  <a:srgbClr val="FFFFFF"/>
                </a:solidFill>
                <a:latin typeface="+mj-lt"/>
                <a:cs typeface="Times New Roman" panose="02020603050405020304" pitchFamily="18" charset="0"/>
              </a:rPr>
              <a:t>society </a:t>
            </a:r>
            <a:r>
              <a:rPr lang="en-IN" sz="9600" dirty="0">
                <a:solidFill>
                  <a:srgbClr val="FFFFFF"/>
                </a:solidFill>
                <a:latin typeface="+mj-lt"/>
                <a:cs typeface="Times New Roman" panose="02020603050405020304" pitchFamily="18" charset="0"/>
              </a:rPr>
              <a:t>or other institutions .</a:t>
            </a:r>
          </a:p>
          <a:p>
            <a:endParaRPr lang="en-IN" sz="9600" dirty="0">
              <a:solidFill>
                <a:srgbClr val="FFFFFF"/>
              </a:solidFill>
              <a:latin typeface="+mj-lt"/>
              <a:cs typeface="Times New Roman" panose="02020603050405020304" pitchFamily="18" charset="0"/>
            </a:endParaRPr>
          </a:p>
          <a:p>
            <a:r>
              <a:rPr lang="en-IN" sz="9600" spc="-5" dirty="0">
                <a:solidFill>
                  <a:srgbClr val="FFFFFF"/>
                </a:solidFill>
                <a:latin typeface="+mj-lt"/>
                <a:cs typeface="Times New Roman" panose="02020603050405020304" pitchFamily="18" charset="0"/>
              </a:rPr>
              <a:t>Notification No. G.S.R. 212(E)</a:t>
            </a:r>
            <a:r>
              <a:rPr lang="en-IN" sz="3600" dirty="0">
                <a:latin typeface="+mj-lt"/>
                <a:cs typeface="Times New Roman" panose="02020603050405020304" pitchFamily="18" charset="0"/>
              </a:rPr>
              <a:t> </a:t>
            </a:r>
            <a:r>
              <a:rPr lang="en-IN" sz="9600" spc="-5" dirty="0">
                <a:solidFill>
                  <a:srgbClr val="FFFFFF"/>
                </a:solidFill>
                <a:latin typeface="+mj-lt"/>
                <a:cs typeface="Times New Roman" panose="02020603050405020304" pitchFamily="18" charset="0"/>
              </a:rPr>
              <a:t> dated  </a:t>
            </a:r>
            <a:r>
              <a:rPr lang="en-IN" sz="9600" dirty="0">
                <a:solidFill>
                  <a:srgbClr val="FFFFFF"/>
                </a:solidFill>
                <a:latin typeface="+mj-lt"/>
                <a:cs typeface="Times New Roman" panose="02020603050405020304" pitchFamily="18" charset="0"/>
              </a:rPr>
              <a:t>26.03.2021, Central Board of Direct Taxes, </a:t>
            </a:r>
            <a:r>
              <a:rPr lang="en-IN" sz="9600" spc="-5" dirty="0">
                <a:solidFill>
                  <a:srgbClr val="FFFFFF"/>
                </a:solidFill>
                <a:latin typeface="+mj-lt"/>
                <a:cs typeface="Times New Roman" panose="02020603050405020304" pitchFamily="18" charset="0"/>
              </a:rPr>
              <a:t>Ministry </a:t>
            </a:r>
            <a:r>
              <a:rPr lang="en-IN" sz="9600" dirty="0">
                <a:solidFill>
                  <a:srgbClr val="FFFFFF"/>
                </a:solidFill>
                <a:latin typeface="+mj-lt"/>
                <a:cs typeface="Times New Roman" panose="02020603050405020304" pitchFamily="18" charset="0"/>
              </a:rPr>
              <a:t>of Finance ,</a:t>
            </a:r>
            <a:r>
              <a:rPr lang="en-IN" sz="9600" spc="5" dirty="0">
                <a:solidFill>
                  <a:srgbClr val="FFFFFF"/>
                </a:solidFill>
                <a:latin typeface="+mj-lt"/>
                <a:cs typeface="Times New Roman" panose="02020603050405020304" pitchFamily="18" charset="0"/>
              </a:rPr>
              <a:t> prescribed</a:t>
            </a:r>
            <a:r>
              <a:rPr lang="en-IN" sz="9600" spc="-5" dirty="0">
                <a:solidFill>
                  <a:srgbClr val="FFFFFF"/>
                </a:solidFill>
                <a:latin typeface="+mj-lt"/>
                <a:cs typeface="Times New Roman" panose="02020603050405020304" pitchFamily="18" charset="0"/>
              </a:rPr>
              <a:t>  </a:t>
            </a:r>
            <a:r>
              <a:rPr lang="en-IN" sz="9600" dirty="0">
                <a:solidFill>
                  <a:srgbClr val="FFFFFF"/>
                </a:solidFill>
                <a:latin typeface="+mj-lt"/>
                <a:cs typeface="Times New Roman" panose="02020603050405020304" pitchFamily="18" charset="0"/>
              </a:rPr>
              <a:t>rules 2C, 5CA, 5F,11AA, 17A,18AB  and forms  10A , 10AB ,10AC, 10AD 10BD ,10BE.</a:t>
            </a:r>
            <a:endParaRPr lang="en-IN"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662306017"/>
      </p:ext>
    </p:extLst>
  </p:cSld>
  <p:clrMapOvr>
    <a:masterClrMapping/>
  </p:clrMapOvr>
  <p:transition>
    <p:sndAc>
      <p:stSnd>
        <p:snd r:embed="rId2" name="bell sound ppt.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Clr>
                <a:schemeClr val="lt1"/>
              </a:buClr>
              <a:buSzPts val="3959"/>
            </a:pPr>
            <a:r>
              <a:rPr lang="en-GB" sz="3959" u="sng" dirty="0"/>
              <a:t>List Of Documents to be attached</a:t>
            </a:r>
          </a:p>
        </p:txBody>
      </p:sp>
      <p:sp>
        <p:nvSpPr>
          <p:cNvPr id="339" name="Google Shape;339;p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marR="6350" indent="-457200" algn="just">
              <a:lnSpc>
                <a:spcPct val="107000"/>
              </a:lnSpc>
              <a:spcBef>
                <a:spcPts val="90"/>
              </a:spcBef>
              <a:buFont typeface="+mj-lt"/>
              <a:buAutoNum type="arabicPeriod"/>
              <a:tabLst>
                <a:tab pos="622300" algn="l"/>
              </a:tabLst>
            </a:pPr>
            <a:r>
              <a:rPr lang="en-GB" sz="2000" dirty="0">
                <a:solidFill>
                  <a:srgbClr val="FFFFFF"/>
                </a:solidFill>
                <a:latin typeface="Arial MT"/>
                <a:cs typeface="Arial MT"/>
              </a:rPr>
              <a:t>Where </a:t>
            </a:r>
            <a:r>
              <a:rPr lang="en-GB" sz="2000" spc="-5" dirty="0">
                <a:solidFill>
                  <a:srgbClr val="FFFFFF"/>
                </a:solidFill>
                <a:latin typeface="Arial MT"/>
                <a:cs typeface="Arial MT"/>
              </a:rPr>
              <a:t>the </a:t>
            </a:r>
            <a:r>
              <a:rPr lang="en-GB" sz="2000" dirty="0">
                <a:solidFill>
                  <a:srgbClr val="FFFFFF"/>
                </a:solidFill>
                <a:latin typeface="Arial MT"/>
                <a:cs typeface="Arial MT"/>
              </a:rPr>
              <a:t>applicant </a:t>
            </a:r>
            <a:r>
              <a:rPr lang="en-GB" sz="2000" spc="-5" dirty="0">
                <a:solidFill>
                  <a:srgbClr val="FFFFFF"/>
                </a:solidFill>
                <a:latin typeface="Arial MT"/>
                <a:cs typeface="Arial MT"/>
              </a:rPr>
              <a:t>is </a:t>
            </a:r>
            <a:r>
              <a:rPr lang="en-GB" sz="2000" dirty="0">
                <a:solidFill>
                  <a:srgbClr val="FFFFFF"/>
                </a:solidFill>
                <a:latin typeface="Arial MT"/>
                <a:cs typeface="Arial MT"/>
              </a:rPr>
              <a:t>created, </a:t>
            </a:r>
            <a:r>
              <a:rPr lang="en-GB" sz="2000" spc="-5" dirty="0">
                <a:solidFill>
                  <a:srgbClr val="FFFFFF"/>
                </a:solidFill>
                <a:latin typeface="Arial MT"/>
                <a:cs typeface="Arial MT"/>
              </a:rPr>
              <a:t>or </a:t>
            </a:r>
            <a:r>
              <a:rPr lang="en-GB" sz="2000" dirty="0">
                <a:solidFill>
                  <a:srgbClr val="FFFFFF"/>
                </a:solidFill>
                <a:latin typeface="Arial MT"/>
                <a:cs typeface="Arial MT"/>
              </a:rPr>
              <a:t> established,</a:t>
            </a:r>
            <a:r>
              <a:rPr lang="en-GB" sz="2000" spc="5" dirty="0">
                <a:solidFill>
                  <a:srgbClr val="FFFFFF"/>
                </a:solidFill>
                <a:latin typeface="Arial MT"/>
                <a:cs typeface="Arial MT"/>
              </a:rPr>
              <a:t> </a:t>
            </a:r>
            <a:r>
              <a:rPr lang="en-GB" sz="2000" dirty="0">
                <a:solidFill>
                  <a:srgbClr val="FFFFFF"/>
                </a:solidFill>
                <a:latin typeface="Arial MT"/>
                <a:cs typeface="Arial MT"/>
              </a:rPr>
              <a:t>under</a:t>
            </a:r>
            <a:r>
              <a:rPr lang="en-GB" sz="2000" spc="5" dirty="0">
                <a:solidFill>
                  <a:srgbClr val="FFFFFF"/>
                </a:solidFill>
                <a:latin typeface="Arial MT"/>
                <a:cs typeface="Arial MT"/>
              </a:rPr>
              <a:t> </a:t>
            </a:r>
            <a:r>
              <a:rPr lang="en-GB" sz="2000" spc="-5" dirty="0">
                <a:solidFill>
                  <a:srgbClr val="FFFFFF"/>
                </a:solidFill>
                <a:latin typeface="Arial MT"/>
                <a:cs typeface="Arial MT"/>
              </a:rPr>
              <a:t>an</a:t>
            </a:r>
            <a:r>
              <a:rPr lang="en-GB" sz="2000" dirty="0">
                <a:solidFill>
                  <a:srgbClr val="FFFFFF"/>
                </a:solidFill>
                <a:latin typeface="Arial MT"/>
                <a:cs typeface="Arial MT"/>
              </a:rPr>
              <a:t> </a:t>
            </a:r>
            <a:r>
              <a:rPr lang="en-GB" sz="2000" spc="-5" dirty="0">
                <a:solidFill>
                  <a:srgbClr val="FFFFFF"/>
                </a:solidFill>
                <a:latin typeface="Arial MT"/>
                <a:cs typeface="Arial MT"/>
              </a:rPr>
              <a:t>instrument, </a:t>
            </a:r>
            <a:r>
              <a:rPr lang="en-GB" sz="2000" spc="-765" dirty="0">
                <a:solidFill>
                  <a:srgbClr val="FFFFFF"/>
                </a:solidFill>
                <a:latin typeface="Arial MT"/>
                <a:cs typeface="Arial MT"/>
              </a:rPr>
              <a:t> </a:t>
            </a:r>
            <a:r>
              <a:rPr lang="en-GB" sz="2000" spc="-5" dirty="0">
                <a:solidFill>
                  <a:srgbClr val="FFFFFF"/>
                </a:solidFill>
                <a:latin typeface="Arial MT"/>
                <a:cs typeface="Arial MT"/>
              </a:rPr>
              <a:t>self-certified </a:t>
            </a:r>
            <a:r>
              <a:rPr lang="en-GB" sz="2000" dirty="0">
                <a:solidFill>
                  <a:srgbClr val="FFFFFF"/>
                </a:solidFill>
                <a:latin typeface="Arial MT"/>
                <a:cs typeface="Arial MT"/>
              </a:rPr>
              <a:t>copy of such instrument </a:t>
            </a:r>
            <a:r>
              <a:rPr lang="en-GB" sz="2000" spc="5" dirty="0">
                <a:solidFill>
                  <a:srgbClr val="FFFFFF"/>
                </a:solidFill>
                <a:latin typeface="Arial MT"/>
                <a:cs typeface="Arial MT"/>
              </a:rPr>
              <a:t> </a:t>
            </a:r>
            <a:r>
              <a:rPr lang="en-GB" sz="2000" dirty="0">
                <a:solidFill>
                  <a:srgbClr val="FFFFFF"/>
                </a:solidFill>
                <a:latin typeface="Arial MT"/>
                <a:cs typeface="Arial MT"/>
              </a:rPr>
              <a:t>creating </a:t>
            </a:r>
            <a:r>
              <a:rPr lang="en-GB" sz="2000" spc="-5" dirty="0">
                <a:solidFill>
                  <a:srgbClr val="FFFFFF"/>
                </a:solidFill>
                <a:latin typeface="Arial MT"/>
                <a:cs typeface="Arial MT"/>
              </a:rPr>
              <a:t>or </a:t>
            </a:r>
            <a:r>
              <a:rPr lang="en-GB" sz="2000" dirty="0">
                <a:solidFill>
                  <a:srgbClr val="FFFFFF"/>
                </a:solidFill>
                <a:latin typeface="Arial MT"/>
                <a:cs typeface="Arial MT"/>
              </a:rPr>
              <a:t>establishing </a:t>
            </a:r>
            <a:r>
              <a:rPr lang="en-GB" sz="2000" spc="-5" dirty="0">
                <a:solidFill>
                  <a:srgbClr val="FFFFFF"/>
                </a:solidFill>
                <a:latin typeface="Arial MT"/>
                <a:cs typeface="Arial MT"/>
              </a:rPr>
              <a:t>the</a:t>
            </a:r>
            <a:r>
              <a:rPr lang="en-GB" sz="2000" spc="-10" dirty="0">
                <a:solidFill>
                  <a:srgbClr val="FFFFFF"/>
                </a:solidFill>
                <a:latin typeface="Arial MT"/>
                <a:cs typeface="Arial MT"/>
              </a:rPr>
              <a:t> </a:t>
            </a:r>
            <a:r>
              <a:rPr lang="en-GB" sz="2000" dirty="0">
                <a:solidFill>
                  <a:srgbClr val="FFFFFF"/>
                </a:solidFill>
                <a:latin typeface="Arial MT"/>
                <a:cs typeface="Arial MT"/>
              </a:rPr>
              <a:t>applicant</a:t>
            </a:r>
          </a:p>
          <a:p>
            <a:pPr marL="0" marR="6350" indent="0" algn="just">
              <a:lnSpc>
                <a:spcPct val="107000"/>
              </a:lnSpc>
              <a:spcBef>
                <a:spcPts val="90"/>
              </a:spcBef>
              <a:buNone/>
              <a:tabLst>
                <a:tab pos="622300" algn="l"/>
              </a:tabLst>
            </a:pPr>
            <a:endParaRPr lang="en-GB" sz="2000" dirty="0">
              <a:solidFill>
                <a:srgbClr val="FFFFFF"/>
              </a:solidFill>
              <a:latin typeface="Arial MT"/>
              <a:cs typeface="Arial MT"/>
            </a:endParaRPr>
          </a:p>
          <a:p>
            <a:pPr marL="457200" marR="6350" indent="-457200" algn="just">
              <a:lnSpc>
                <a:spcPct val="107000"/>
              </a:lnSpc>
              <a:spcBef>
                <a:spcPts val="90"/>
              </a:spcBef>
              <a:buFont typeface="+mj-lt"/>
              <a:buAutoNum type="arabicPeriod" startAt="2"/>
              <a:tabLst>
                <a:tab pos="622300" algn="l"/>
              </a:tabLst>
            </a:pPr>
            <a:r>
              <a:rPr lang="en-GB" sz="2000" spc="-5" dirty="0">
                <a:solidFill>
                  <a:srgbClr val="FFFFFF"/>
                </a:solidFill>
                <a:latin typeface="Arial MT"/>
              </a:rPr>
              <a:t>where the applicant is created, is established, otherwise than under an instrument, self-certified copy of the document evidencing the creation or establishment of the applicant;</a:t>
            </a:r>
          </a:p>
          <a:p>
            <a:pPr marL="457200" marR="6350" indent="-457200" algn="just">
              <a:lnSpc>
                <a:spcPct val="107000"/>
              </a:lnSpc>
              <a:spcBef>
                <a:spcPts val="90"/>
              </a:spcBef>
              <a:buFont typeface="+mj-lt"/>
              <a:buAutoNum type="arabicPeriod" startAt="2"/>
              <a:tabLst>
                <a:tab pos="622300" algn="l"/>
              </a:tabLst>
            </a:pPr>
            <a:endParaRPr lang="en-IN" sz="2000" spc="-5" dirty="0">
              <a:solidFill>
                <a:srgbClr val="FFFFFF"/>
              </a:solidFill>
              <a:latin typeface="Arial MT"/>
              <a:cs typeface="Arial MT"/>
            </a:endParaRPr>
          </a:p>
          <a:p>
            <a:pPr marL="457200" marR="6350" indent="-457200" algn="just">
              <a:lnSpc>
                <a:spcPct val="107100"/>
              </a:lnSpc>
              <a:spcBef>
                <a:spcPts val="790"/>
              </a:spcBef>
              <a:buFont typeface="+mj-lt"/>
              <a:buAutoNum type="arabicPeriod" startAt="2"/>
              <a:tabLst>
                <a:tab pos="485140" algn="l"/>
              </a:tabLst>
            </a:pPr>
            <a:r>
              <a:rPr lang="en-IN" sz="2000" spc="-5" dirty="0">
                <a:solidFill>
                  <a:srgbClr val="FFFFFF"/>
                </a:solidFill>
                <a:latin typeface="Arial MT"/>
                <a:cs typeface="Arial MT"/>
              </a:rPr>
              <a:t>Self-certified </a:t>
            </a:r>
            <a:r>
              <a:rPr lang="en-IN" sz="2000" b="1" dirty="0">
                <a:solidFill>
                  <a:srgbClr val="FFFFFF"/>
                </a:solidFill>
                <a:latin typeface="Arial"/>
                <a:cs typeface="Arial"/>
              </a:rPr>
              <a:t>copy </a:t>
            </a:r>
            <a:r>
              <a:rPr lang="en-IN" sz="2000" b="1" spc="-5" dirty="0">
                <a:solidFill>
                  <a:srgbClr val="FFFFFF"/>
                </a:solidFill>
                <a:latin typeface="Arial"/>
                <a:cs typeface="Arial"/>
              </a:rPr>
              <a:t>of registration </a:t>
            </a:r>
            <a:r>
              <a:rPr lang="en-IN" sz="2000" b="1" dirty="0">
                <a:solidFill>
                  <a:srgbClr val="FFFFFF"/>
                </a:solidFill>
                <a:latin typeface="Arial"/>
                <a:cs typeface="Arial"/>
              </a:rPr>
              <a:t>with </a:t>
            </a:r>
            <a:r>
              <a:rPr lang="en-IN" sz="2000" b="1" spc="-5" dirty="0">
                <a:solidFill>
                  <a:srgbClr val="FFFFFF"/>
                </a:solidFill>
                <a:latin typeface="Arial"/>
                <a:cs typeface="Arial"/>
              </a:rPr>
              <a:t>Registrar of </a:t>
            </a:r>
            <a:r>
              <a:rPr lang="en-IN" sz="2000" b="1" dirty="0">
                <a:solidFill>
                  <a:srgbClr val="FFFFFF"/>
                </a:solidFill>
                <a:latin typeface="Arial"/>
                <a:cs typeface="Arial"/>
              </a:rPr>
              <a:t> </a:t>
            </a:r>
            <a:r>
              <a:rPr lang="en-IN" sz="2000" b="1" spc="-5" dirty="0">
                <a:solidFill>
                  <a:srgbClr val="FFFFFF"/>
                </a:solidFill>
                <a:latin typeface="Arial"/>
                <a:cs typeface="Arial"/>
              </a:rPr>
              <a:t>Companies</a:t>
            </a:r>
            <a:r>
              <a:rPr lang="en-IN" sz="2000" b="1" dirty="0">
                <a:solidFill>
                  <a:srgbClr val="FFFFFF"/>
                </a:solidFill>
                <a:latin typeface="Arial"/>
                <a:cs typeface="Arial"/>
              </a:rPr>
              <a:t> </a:t>
            </a:r>
            <a:r>
              <a:rPr lang="en-IN" sz="2000" spc="-5" dirty="0">
                <a:solidFill>
                  <a:srgbClr val="FFFFFF"/>
                </a:solidFill>
                <a:latin typeface="Arial MT"/>
                <a:cs typeface="Arial MT"/>
              </a:rPr>
              <a:t>or</a:t>
            </a:r>
            <a:r>
              <a:rPr lang="en-IN" sz="2000" dirty="0">
                <a:solidFill>
                  <a:srgbClr val="FFFFFF"/>
                </a:solidFill>
                <a:latin typeface="Arial MT"/>
                <a:cs typeface="Arial MT"/>
              </a:rPr>
              <a:t> </a:t>
            </a:r>
            <a:r>
              <a:rPr lang="en-IN" sz="2000" spc="-5" dirty="0">
                <a:solidFill>
                  <a:srgbClr val="FFFFFF"/>
                </a:solidFill>
                <a:latin typeface="Arial MT"/>
                <a:cs typeface="Arial MT"/>
              </a:rPr>
              <a:t>Registrar</a:t>
            </a:r>
            <a:r>
              <a:rPr lang="en-IN" sz="2000" dirty="0">
                <a:solidFill>
                  <a:srgbClr val="FFFFFF"/>
                </a:solidFill>
                <a:latin typeface="Arial MT"/>
                <a:cs typeface="Arial MT"/>
              </a:rPr>
              <a:t> </a:t>
            </a:r>
            <a:r>
              <a:rPr lang="en-IN" sz="2000" spc="-5" dirty="0">
                <a:solidFill>
                  <a:srgbClr val="FFFFFF"/>
                </a:solidFill>
                <a:latin typeface="Arial MT"/>
                <a:cs typeface="Arial MT"/>
              </a:rPr>
              <a:t>of</a:t>
            </a:r>
            <a:r>
              <a:rPr lang="en-IN" sz="2000" dirty="0">
                <a:solidFill>
                  <a:srgbClr val="FFFFFF"/>
                </a:solidFill>
                <a:latin typeface="Arial MT"/>
                <a:cs typeface="Arial MT"/>
              </a:rPr>
              <a:t> </a:t>
            </a:r>
            <a:r>
              <a:rPr lang="en-IN" sz="2000" spc="-5" dirty="0">
                <a:solidFill>
                  <a:srgbClr val="FFFFFF"/>
                </a:solidFill>
                <a:latin typeface="Arial MT"/>
                <a:cs typeface="Arial MT"/>
              </a:rPr>
              <a:t>Firms</a:t>
            </a:r>
            <a:r>
              <a:rPr lang="en-IN" sz="2000" dirty="0">
                <a:solidFill>
                  <a:srgbClr val="FFFFFF"/>
                </a:solidFill>
                <a:latin typeface="Arial MT"/>
                <a:cs typeface="Arial MT"/>
              </a:rPr>
              <a:t> </a:t>
            </a:r>
            <a:r>
              <a:rPr lang="en-IN" sz="2000" spc="-5" dirty="0">
                <a:solidFill>
                  <a:srgbClr val="FFFFFF"/>
                </a:solidFill>
                <a:latin typeface="Arial MT"/>
                <a:cs typeface="Arial MT"/>
              </a:rPr>
              <a:t>and</a:t>
            </a:r>
            <a:r>
              <a:rPr lang="en-IN" sz="2000" dirty="0">
                <a:solidFill>
                  <a:srgbClr val="FFFFFF"/>
                </a:solidFill>
                <a:latin typeface="Arial MT"/>
                <a:cs typeface="Arial MT"/>
              </a:rPr>
              <a:t> </a:t>
            </a:r>
            <a:r>
              <a:rPr lang="en-IN" sz="2000" spc="-5" dirty="0">
                <a:solidFill>
                  <a:srgbClr val="FFFFFF"/>
                </a:solidFill>
                <a:latin typeface="Arial MT"/>
                <a:cs typeface="Arial MT"/>
              </a:rPr>
              <a:t>Societies</a:t>
            </a:r>
            <a:r>
              <a:rPr lang="en-IN" sz="2000" dirty="0">
                <a:solidFill>
                  <a:srgbClr val="FFFFFF"/>
                </a:solidFill>
                <a:latin typeface="Arial MT"/>
                <a:cs typeface="Arial MT"/>
              </a:rPr>
              <a:t> </a:t>
            </a:r>
            <a:r>
              <a:rPr lang="en-IN" sz="2000" spc="-10" dirty="0">
                <a:solidFill>
                  <a:srgbClr val="FFFFFF"/>
                </a:solidFill>
                <a:latin typeface="Arial MT"/>
                <a:cs typeface="Arial MT"/>
              </a:rPr>
              <a:t>or </a:t>
            </a:r>
            <a:r>
              <a:rPr lang="en-IN" sz="2000" spc="-5" dirty="0">
                <a:solidFill>
                  <a:srgbClr val="FFFFFF"/>
                </a:solidFill>
                <a:latin typeface="Arial MT"/>
                <a:cs typeface="Arial MT"/>
              </a:rPr>
              <a:t> Registrar</a:t>
            </a:r>
            <a:r>
              <a:rPr lang="en-IN" sz="2000" spc="20" dirty="0">
                <a:solidFill>
                  <a:srgbClr val="FFFFFF"/>
                </a:solidFill>
                <a:latin typeface="Arial MT"/>
                <a:cs typeface="Arial MT"/>
              </a:rPr>
              <a:t> </a:t>
            </a:r>
            <a:r>
              <a:rPr lang="en-IN" sz="2000" spc="-5" dirty="0">
                <a:solidFill>
                  <a:srgbClr val="FFFFFF"/>
                </a:solidFill>
                <a:latin typeface="Arial MT"/>
                <a:cs typeface="Arial MT"/>
              </a:rPr>
              <a:t>of Public</a:t>
            </a:r>
            <a:r>
              <a:rPr lang="en-IN" sz="2000" spc="-25" dirty="0">
                <a:solidFill>
                  <a:srgbClr val="FFFFFF"/>
                </a:solidFill>
                <a:latin typeface="Arial MT"/>
                <a:cs typeface="Arial MT"/>
              </a:rPr>
              <a:t> </a:t>
            </a:r>
            <a:r>
              <a:rPr lang="en-IN" sz="2000" spc="-15" dirty="0">
                <a:solidFill>
                  <a:srgbClr val="FFFFFF"/>
                </a:solidFill>
                <a:latin typeface="Arial MT"/>
                <a:cs typeface="Arial MT"/>
              </a:rPr>
              <a:t>Trusts,</a:t>
            </a:r>
            <a:r>
              <a:rPr lang="en-IN" sz="2000" spc="-25" dirty="0">
                <a:solidFill>
                  <a:srgbClr val="FFFFFF"/>
                </a:solidFill>
                <a:latin typeface="Arial MT"/>
                <a:cs typeface="Arial MT"/>
              </a:rPr>
              <a:t> </a:t>
            </a:r>
            <a:r>
              <a:rPr lang="en-IN" sz="2000" spc="-5" dirty="0">
                <a:solidFill>
                  <a:srgbClr val="FFFFFF"/>
                </a:solidFill>
                <a:latin typeface="Arial MT"/>
                <a:cs typeface="Arial MT"/>
              </a:rPr>
              <a:t>as</a:t>
            </a:r>
            <a:r>
              <a:rPr lang="en-IN" sz="2000" dirty="0">
                <a:solidFill>
                  <a:srgbClr val="FFFFFF"/>
                </a:solidFill>
                <a:latin typeface="Arial MT"/>
                <a:cs typeface="Arial MT"/>
              </a:rPr>
              <a:t> the</a:t>
            </a:r>
            <a:r>
              <a:rPr lang="en-IN" sz="2000" spc="-15" dirty="0">
                <a:solidFill>
                  <a:srgbClr val="FFFFFF"/>
                </a:solidFill>
                <a:latin typeface="Arial MT"/>
                <a:cs typeface="Arial MT"/>
              </a:rPr>
              <a:t> </a:t>
            </a:r>
            <a:r>
              <a:rPr lang="en-IN" sz="2000" dirty="0">
                <a:solidFill>
                  <a:srgbClr val="FFFFFF"/>
                </a:solidFill>
                <a:latin typeface="Arial MT"/>
                <a:cs typeface="Arial MT"/>
              </a:rPr>
              <a:t>case</a:t>
            </a:r>
            <a:r>
              <a:rPr lang="en-IN" sz="2000" spc="-5" dirty="0">
                <a:solidFill>
                  <a:srgbClr val="FFFFFF"/>
                </a:solidFill>
                <a:latin typeface="Arial MT"/>
                <a:cs typeface="Arial MT"/>
              </a:rPr>
              <a:t> </a:t>
            </a:r>
            <a:r>
              <a:rPr lang="en-IN" sz="2000" dirty="0">
                <a:solidFill>
                  <a:srgbClr val="FFFFFF"/>
                </a:solidFill>
                <a:latin typeface="Arial MT"/>
                <a:cs typeface="Arial MT"/>
              </a:rPr>
              <a:t>may </a:t>
            </a:r>
            <a:r>
              <a:rPr lang="en-IN" sz="2000" spc="-5" dirty="0">
                <a:solidFill>
                  <a:srgbClr val="FFFFFF"/>
                </a:solidFill>
                <a:latin typeface="Arial MT"/>
                <a:cs typeface="Arial MT"/>
              </a:rPr>
              <a:t>be;</a:t>
            </a:r>
          </a:p>
          <a:p>
            <a:pPr marL="457200" marR="6350" indent="-457200" algn="just">
              <a:lnSpc>
                <a:spcPct val="107100"/>
              </a:lnSpc>
              <a:spcBef>
                <a:spcPts val="790"/>
              </a:spcBef>
              <a:buFont typeface="+mj-lt"/>
              <a:buAutoNum type="arabicPeriod" startAt="2"/>
              <a:tabLst>
                <a:tab pos="485140" algn="l"/>
              </a:tabLst>
            </a:pPr>
            <a:endParaRPr lang="en-IN" sz="2000" dirty="0">
              <a:latin typeface="Arial MT"/>
              <a:cs typeface="Arial MT"/>
            </a:endParaRPr>
          </a:p>
          <a:p>
            <a:pPr marL="457200" lvl="0" indent="-457200" algn="l" rtl="0">
              <a:lnSpc>
                <a:spcPct val="80000"/>
              </a:lnSpc>
              <a:spcBef>
                <a:spcPts val="448"/>
              </a:spcBef>
              <a:spcAft>
                <a:spcPts val="0"/>
              </a:spcAft>
              <a:buClr>
                <a:schemeClr val="lt1"/>
              </a:buClr>
              <a:buSzPts val="2240"/>
              <a:buFont typeface="+mj-lt"/>
              <a:buAutoNum type="arabicPeriod" startAt="2"/>
            </a:pPr>
            <a:endParaRPr sz="2240" dirty="0"/>
          </a:p>
        </p:txBody>
      </p:sp>
      <p:sp>
        <p:nvSpPr>
          <p:cNvPr id="340" name="Google Shape;340;p3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41" name="Google Shape;341;p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extLst>
      <p:ext uri="{BB962C8B-B14F-4D97-AF65-F5344CB8AC3E}">
        <p14:creationId xmlns:p14="http://schemas.microsoft.com/office/powerpoint/2010/main" val="2607692572"/>
      </p:ext>
    </p:extLst>
  </p:cSld>
  <p:clrMapOvr>
    <a:masterClrMapping/>
  </p:clrMapOvr>
  <p:transition>
    <p:sndAc>
      <p:stSnd>
        <p:snd r:embed="rId3" name="bell sound ppt.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1535" y="125567"/>
            <a:ext cx="8229600" cy="1143000"/>
          </a:xfrm>
        </p:spPr>
        <p:txBody>
          <a:bodyPr>
            <a:normAutofit fontScale="90000"/>
          </a:bodyPr>
          <a:lstStyle/>
          <a:p>
            <a:r>
              <a:rPr lang="en-US" sz="3600" b="1" u="sng" dirty="0"/>
              <a:t>Various Statutes For Registration Of Instruments</a:t>
            </a:r>
            <a:br>
              <a:rPr lang="en-US" sz="3600" b="1" dirty="0"/>
            </a:br>
            <a:endParaRPr lang="en-US" sz="3600" b="1" dirty="0"/>
          </a:p>
        </p:txBody>
      </p:sp>
      <p:sp>
        <p:nvSpPr>
          <p:cNvPr id="12291" name="Text Placeholder 2"/>
          <p:cNvSpPr>
            <a:spLocks noGrp="1"/>
          </p:cNvSpPr>
          <p:nvPr>
            <p:ph idx="1"/>
          </p:nvPr>
        </p:nvSpPr>
        <p:spPr>
          <a:xfrm>
            <a:off x="457200" y="2204864"/>
            <a:ext cx="8229600" cy="4804380"/>
          </a:xfrm>
        </p:spPr>
        <p:txBody>
          <a:bodyPr>
            <a:noAutofit/>
          </a:bodyPr>
          <a:lstStyle/>
          <a:p>
            <a:pPr marL="0" indent="0" algn="just">
              <a:spcBef>
                <a:spcPts val="400"/>
              </a:spcBef>
              <a:buNone/>
              <a:defRPr/>
            </a:pPr>
            <a:r>
              <a:rPr lang="en-US" sz="2800" b="1" dirty="0"/>
              <a:t>1(a). PUBLIC TRUSTS UNDER THE INDIAN TRUST ACT 1882.</a:t>
            </a:r>
          </a:p>
          <a:p>
            <a:pPr marL="0" indent="0" algn="just">
              <a:spcBef>
                <a:spcPts val="400"/>
              </a:spcBef>
              <a:buNone/>
              <a:defRPr/>
            </a:pPr>
            <a:endParaRPr lang="en-US" sz="2800" b="1" dirty="0"/>
          </a:p>
          <a:p>
            <a:pPr marL="0" indent="0" algn="just">
              <a:spcBef>
                <a:spcPts val="400"/>
              </a:spcBef>
              <a:buNone/>
              <a:defRPr/>
            </a:pPr>
            <a:r>
              <a:rPr lang="en-US" sz="2800" b="1" dirty="0"/>
              <a:t>1(b). THE BOMBAY PUBLIC TRUSTS ACT, 1950</a:t>
            </a:r>
          </a:p>
          <a:p>
            <a:pPr marL="0" indent="0" algn="just">
              <a:spcBef>
                <a:spcPts val="400"/>
              </a:spcBef>
              <a:buNone/>
              <a:defRPr/>
            </a:pPr>
            <a:endParaRPr lang="en-US" sz="2200" b="1" dirty="0"/>
          </a:p>
        </p:txBody>
      </p:sp>
      <p:sp>
        <p:nvSpPr>
          <p:cNvPr id="4" name="Footer Placeholder 3"/>
          <p:cNvSpPr>
            <a:spLocks noGrp="1"/>
          </p:cNvSpPr>
          <p:nvPr>
            <p:ph type="ftr" sz="quarter" idx="11"/>
          </p:nvPr>
        </p:nvSpPr>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3" name="Slide Number Placeholder 2"/>
          <p:cNvSpPr>
            <a:spLocks noGrp="1"/>
          </p:cNvSpPr>
          <p:nvPr>
            <p:ph type="sldNum" sz="quarter" idx="12"/>
          </p:nvPr>
        </p:nvSpPr>
        <p:spPr/>
        <p:txBody>
          <a:bodyPr/>
          <a:lstStyle/>
          <a:p>
            <a:fld id="{27CAFB24-C27C-4A95-A65A-B5BC303352B8}"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1415573863"/>
      </p:ext>
    </p:extLst>
  </p:cSld>
  <p:clrMapOvr>
    <a:masterClrMapping/>
  </p:clrMapOvr>
  <p:transition>
    <p:sndAc>
      <p:stSnd>
        <p:snd r:embed="rId2" name="bell sound ppt.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FD0-C696-4C9B-8217-2F3E87079731}"/>
              </a:ext>
            </a:extLst>
          </p:cNvPr>
          <p:cNvSpPr>
            <a:spLocks noGrp="1"/>
          </p:cNvSpPr>
          <p:nvPr>
            <p:ph type="title"/>
          </p:nvPr>
        </p:nvSpPr>
        <p:spPr/>
        <p:txBody>
          <a:bodyPr>
            <a:normAutofit fontScale="90000"/>
          </a:bodyPr>
          <a:lstStyle/>
          <a:p>
            <a:r>
              <a:rPr lang="en-US" sz="4400" b="1" u="sng" dirty="0"/>
              <a:t>Various Statutes For Registration Of Instruments</a:t>
            </a:r>
            <a:endParaRPr lang="en-IN" dirty="0"/>
          </a:p>
        </p:txBody>
      </p:sp>
      <p:sp>
        <p:nvSpPr>
          <p:cNvPr id="12291" name="Text Placeholder 2"/>
          <p:cNvSpPr>
            <a:spLocks noGrp="1"/>
          </p:cNvSpPr>
          <p:nvPr>
            <p:ph idx="1"/>
          </p:nvPr>
        </p:nvSpPr>
        <p:spPr/>
        <p:txBody>
          <a:bodyPr>
            <a:noAutofit/>
          </a:bodyPr>
          <a:lstStyle/>
          <a:p>
            <a:pPr marL="0" indent="0" algn="just">
              <a:spcBef>
                <a:spcPts val="400"/>
              </a:spcBef>
              <a:buNone/>
              <a:defRPr/>
            </a:pPr>
            <a:endParaRPr lang="en-US" sz="2200" b="1" dirty="0"/>
          </a:p>
          <a:p>
            <a:pPr marL="0" indent="0" algn="just">
              <a:spcBef>
                <a:spcPts val="400"/>
              </a:spcBef>
              <a:buNone/>
              <a:defRPr/>
            </a:pPr>
            <a:r>
              <a:rPr lang="en-US" sz="2400" b="1" dirty="0"/>
              <a:t>2(a). SOCIETIES UNDER THE TRAVANCORE-COCHIN LITERARY, SCIENTIFIC AND CHARITABLE SOCIETIES REGISTRATION ACT, 1955.</a:t>
            </a:r>
          </a:p>
          <a:p>
            <a:pPr marL="0" indent="0" algn="just">
              <a:spcBef>
                <a:spcPts val="400"/>
              </a:spcBef>
              <a:buNone/>
              <a:defRPr/>
            </a:pPr>
            <a:endParaRPr lang="en-US" sz="2400" b="1" dirty="0"/>
          </a:p>
          <a:p>
            <a:pPr marL="0" indent="0" algn="just">
              <a:spcBef>
                <a:spcPts val="400"/>
              </a:spcBef>
              <a:buNone/>
              <a:defRPr/>
            </a:pPr>
            <a:r>
              <a:rPr lang="en-US" sz="2400" b="1" dirty="0"/>
              <a:t>2(b). SOCIETIES UNDER THE SOCIETIES REGISTRATION ACT, 1860.</a:t>
            </a:r>
          </a:p>
          <a:p>
            <a:pPr marL="0" indent="0" algn="just">
              <a:spcBef>
                <a:spcPts val="400"/>
              </a:spcBef>
              <a:buNone/>
              <a:defRPr/>
            </a:pPr>
            <a:endParaRPr lang="en-US" sz="2400" b="1" dirty="0"/>
          </a:p>
          <a:p>
            <a:pPr marL="0" indent="0" algn="just">
              <a:spcBef>
                <a:spcPts val="400"/>
              </a:spcBef>
              <a:buNone/>
              <a:defRPr/>
            </a:pPr>
            <a:r>
              <a:rPr lang="en-US" sz="2400" b="1" dirty="0"/>
              <a:t>3.   SECTION 8 COMPANY UNDER THE COMPANIES ACT 2013.</a:t>
            </a:r>
            <a:endParaRPr lang="en-IN" sz="2400" b="1" dirty="0"/>
          </a:p>
        </p:txBody>
      </p:sp>
      <p:sp>
        <p:nvSpPr>
          <p:cNvPr id="4" name="Footer Placeholder 3"/>
          <p:cNvSpPr>
            <a:spLocks noGrp="1"/>
          </p:cNvSpPr>
          <p:nvPr>
            <p:ph type="ftr" sz="quarter" idx="11"/>
          </p:nvPr>
        </p:nvSpPr>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3" name="Slide Number Placeholder 2"/>
          <p:cNvSpPr>
            <a:spLocks noGrp="1"/>
          </p:cNvSpPr>
          <p:nvPr>
            <p:ph type="sldNum" sz="quarter" idx="12"/>
          </p:nvPr>
        </p:nvSpPr>
        <p:spPr/>
        <p:txBody>
          <a:bodyPr/>
          <a:lstStyle/>
          <a:p>
            <a:fld id="{27CAFB24-C27C-4A95-A65A-B5BC303352B8}"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3307377236"/>
      </p:ext>
    </p:extLst>
  </p:cSld>
  <p:clrMapOvr>
    <a:masterClrMapping/>
  </p:clrMapOvr>
  <p:transition>
    <p:sndAc>
      <p:stSnd>
        <p:snd r:embed="rId2" name="bell sound ppt.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Title 1">
            <a:extLst>
              <a:ext uri="{FF2B5EF4-FFF2-40B4-BE49-F238E27FC236}">
                <a16:creationId xmlns:a16="http://schemas.microsoft.com/office/drawing/2014/main" id="{52E133E2-24AB-4502-83A6-BB10D5C1C041}"/>
              </a:ext>
            </a:extLst>
          </p:cNvPr>
          <p:cNvSpPr>
            <a:spLocks noGrp="1"/>
          </p:cNvSpPr>
          <p:nvPr>
            <p:ph type="title"/>
          </p:nvPr>
        </p:nvSpPr>
        <p:spPr/>
        <p:txBody>
          <a:bodyPr/>
          <a:lstStyle/>
          <a:p>
            <a:r>
              <a:rPr lang="en-GB" sz="4400" u="sng" dirty="0"/>
              <a:t>List Of Documents to be attached</a:t>
            </a:r>
            <a:endParaRPr lang="en-IN" dirty="0"/>
          </a:p>
        </p:txBody>
      </p:sp>
      <p:sp>
        <p:nvSpPr>
          <p:cNvPr id="347" name="Google Shape;347;p31"/>
          <p:cNvSpPr txBox="1">
            <a:spLocks noGrp="1"/>
          </p:cNvSpPr>
          <p:nvPr>
            <p:ph idx="1"/>
          </p:nvPr>
        </p:nvSpPr>
        <p:spPr>
          <a:prstGeom prst="rect">
            <a:avLst/>
          </a:prstGeom>
          <a:noFill/>
          <a:ln>
            <a:noFill/>
          </a:ln>
        </p:spPr>
        <p:txBody>
          <a:bodyPr spcFirstLastPara="1" wrap="square" lIns="91425" tIns="45700" rIns="91425" bIns="45700" anchor="t" anchorCtr="0">
            <a:normAutofit fontScale="32500" lnSpcReduction="20000"/>
          </a:bodyPr>
          <a:lstStyle/>
          <a:p>
            <a:pPr marL="514350" marR="5080" indent="-514350" algn="just">
              <a:lnSpc>
                <a:spcPct val="107000"/>
              </a:lnSpc>
              <a:spcBef>
                <a:spcPts val="90"/>
              </a:spcBef>
              <a:buAutoNum type="arabicPeriod" startAt="5"/>
              <a:tabLst>
                <a:tab pos="560070" algn="l"/>
              </a:tabLst>
            </a:pPr>
            <a:endParaRPr lang="en-IN" sz="2800" spc="-5" dirty="0">
              <a:solidFill>
                <a:srgbClr val="FFFFFF"/>
              </a:solidFill>
              <a:latin typeface="Arial MT"/>
              <a:cs typeface="Arial MT"/>
            </a:endParaRPr>
          </a:p>
          <a:p>
            <a:pPr marL="1143000" marR="5080" indent="-1143000" algn="just">
              <a:lnSpc>
                <a:spcPct val="106900"/>
              </a:lnSpc>
              <a:spcBef>
                <a:spcPts val="810"/>
              </a:spcBef>
              <a:buFont typeface="+mj-lt"/>
              <a:buAutoNum type="arabicPeriod" startAt="4"/>
              <a:tabLst>
                <a:tab pos="564515" algn="l"/>
              </a:tabLst>
            </a:pPr>
            <a:r>
              <a:rPr lang="en-IN" sz="7000" spc="-5" dirty="0">
                <a:solidFill>
                  <a:srgbClr val="FFFFFF"/>
                </a:solidFill>
                <a:latin typeface="Arial MT"/>
                <a:cs typeface="Arial MT"/>
              </a:rPr>
              <a:t>self-certified</a:t>
            </a:r>
            <a:r>
              <a:rPr lang="en-IN" sz="7000" dirty="0">
                <a:solidFill>
                  <a:srgbClr val="FFFFFF"/>
                </a:solidFill>
                <a:latin typeface="Arial MT"/>
                <a:cs typeface="Arial MT"/>
              </a:rPr>
              <a:t> </a:t>
            </a:r>
            <a:r>
              <a:rPr lang="en-IN" sz="7000" b="1" dirty="0">
                <a:solidFill>
                  <a:srgbClr val="FFFFFF"/>
                </a:solidFill>
                <a:latin typeface="Arial"/>
                <a:cs typeface="Arial"/>
              </a:rPr>
              <a:t>copy</a:t>
            </a:r>
            <a:r>
              <a:rPr lang="en-IN" sz="7000" b="1" spc="5" dirty="0">
                <a:solidFill>
                  <a:srgbClr val="FFFFFF"/>
                </a:solidFill>
                <a:latin typeface="Arial"/>
                <a:cs typeface="Arial"/>
              </a:rPr>
              <a:t> </a:t>
            </a:r>
            <a:r>
              <a:rPr lang="en-IN" sz="7000" b="1" spc="-10" dirty="0">
                <a:solidFill>
                  <a:srgbClr val="FFFFFF"/>
                </a:solidFill>
                <a:latin typeface="Arial"/>
                <a:cs typeface="Arial"/>
              </a:rPr>
              <a:t>of</a:t>
            </a:r>
            <a:r>
              <a:rPr lang="en-IN" sz="7000" b="1" spc="-5" dirty="0">
                <a:solidFill>
                  <a:srgbClr val="FFFFFF"/>
                </a:solidFill>
                <a:latin typeface="Arial"/>
                <a:cs typeface="Arial"/>
              </a:rPr>
              <a:t> </a:t>
            </a:r>
            <a:r>
              <a:rPr lang="en-IN" sz="7000" b="1" dirty="0">
                <a:solidFill>
                  <a:srgbClr val="FFFFFF"/>
                </a:solidFill>
                <a:latin typeface="Arial"/>
                <a:cs typeface="Arial"/>
              </a:rPr>
              <a:t>registration</a:t>
            </a:r>
            <a:r>
              <a:rPr lang="en-IN" sz="7000" b="1" spc="5" dirty="0">
                <a:solidFill>
                  <a:srgbClr val="FFFFFF"/>
                </a:solidFill>
                <a:latin typeface="Arial"/>
                <a:cs typeface="Arial"/>
              </a:rPr>
              <a:t> </a:t>
            </a:r>
            <a:r>
              <a:rPr lang="en-IN" sz="7000" b="1" spc="-5" dirty="0">
                <a:solidFill>
                  <a:srgbClr val="FFFFFF"/>
                </a:solidFill>
                <a:latin typeface="Arial"/>
                <a:cs typeface="Arial"/>
              </a:rPr>
              <a:t>under</a:t>
            </a:r>
            <a:r>
              <a:rPr lang="en-IN" sz="7000" b="1" dirty="0">
                <a:solidFill>
                  <a:srgbClr val="FFFFFF"/>
                </a:solidFill>
                <a:latin typeface="Arial"/>
                <a:cs typeface="Arial"/>
              </a:rPr>
              <a:t> </a:t>
            </a:r>
            <a:r>
              <a:rPr lang="en-IN" sz="7000" b="1" spc="-5" dirty="0">
                <a:solidFill>
                  <a:srgbClr val="FFFFFF"/>
                </a:solidFill>
                <a:latin typeface="Arial"/>
                <a:cs typeface="Arial"/>
              </a:rPr>
              <a:t>Foreign </a:t>
            </a:r>
            <a:r>
              <a:rPr lang="en-IN" sz="7000" b="1" spc="-655" dirty="0">
                <a:solidFill>
                  <a:srgbClr val="FFFFFF"/>
                </a:solidFill>
                <a:latin typeface="Arial"/>
                <a:cs typeface="Arial"/>
              </a:rPr>
              <a:t> </a:t>
            </a:r>
            <a:r>
              <a:rPr lang="en-IN" sz="7000" b="1" spc="-5" dirty="0">
                <a:solidFill>
                  <a:srgbClr val="FFFFFF"/>
                </a:solidFill>
                <a:latin typeface="Arial"/>
                <a:cs typeface="Arial"/>
              </a:rPr>
              <a:t>Contribution (Regulation) Act, 2010</a:t>
            </a:r>
            <a:r>
              <a:rPr lang="en-IN" sz="7000" spc="-5" dirty="0">
                <a:solidFill>
                  <a:srgbClr val="FFFFFF"/>
                </a:solidFill>
                <a:latin typeface="Arial MT"/>
                <a:cs typeface="Arial MT"/>
              </a:rPr>
              <a:t>, if </a:t>
            </a:r>
            <a:r>
              <a:rPr lang="en-IN" sz="7000" dirty="0">
                <a:solidFill>
                  <a:srgbClr val="FFFFFF"/>
                </a:solidFill>
                <a:latin typeface="Arial MT"/>
                <a:cs typeface="Arial MT"/>
              </a:rPr>
              <a:t>the applicant </a:t>
            </a:r>
            <a:r>
              <a:rPr lang="en-IN" sz="7000" spc="-10" dirty="0">
                <a:solidFill>
                  <a:srgbClr val="FFFFFF"/>
                </a:solidFill>
                <a:latin typeface="Arial MT"/>
                <a:cs typeface="Arial MT"/>
              </a:rPr>
              <a:t>is </a:t>
            </a:r>
            <a:r>
              <a:rPr lang="en-IN" sz="7000" spc="-5" dirty="0">
                <a:solidFill>
                  <a:srgbClr val="FFFFFF"/>
                </a:solidFill>
                <a:latin typeface="Arial MT"/>
                <a:cs typeface="Arial MT"/>
              </a:rPr>
              <a:t> registered</a:t>
            </a:r>
            <a:r>
              <a:rPr lang="en-IN" sz="7000" spc="5" dirty="0">
                <a:solidFill>
                  <a:srgbClr val="FFFFFF"/>
                </a:solidFill>
                <a:latin typeface="Arial MT"/>
                <a:cs typeface="Arial MT"/>
              </a:rPr>
              <a:t> </a:t>
            </a:r>
            <a:r>
              <a:rPr lang="en-IN" sz="7000" spc="-5" dirty="0">
                <a:solidFill>
                  <a:srgbClr val="FFFFFF"/>
                </a:solidFill>
                <a:latin typeface="Arial MT"/>
                <a:cs typeface="Arial MT"/>
              </a:rPr>
              <a:t>under</a:t>
            </a:r>
            <a:r>
              <a:rPr lang="en-IN" sz="7000" spc="20" dirty="0">
                <a:solidFill>
                  <a:srgbClr val="FFFFFF"/>
                </a:solidFill>
                <a:latin typeface="Arial MT"/>
                <a:cs typeface="Arial MT"/>
              </a:rPr>
              <a:t> </a:t>
            </a:r>
            <a:r>
              <a:rPr lang="en-IN" sz="7000" dirty="0">
                <a:solidFill>
                  <a:srgbClr val="FFFFFF"/>
                </a:solidFill>
                <a:latin typeface="Arial MT"/>
                <a:cs typeface="Arial MT"/>
              </a:rPr>
              <a:t>such</a:t>
            </a:r>
            <a:r>
              <a:rPr lang="en-IN" sz="7000" spc="-140" dirty="0">
                <a:solidFill>
                  <a:srgbClr val="FFFFFF"/>
                </a:solidFill>
                <a:latin typeface="Arial MT"/>
                <a:cs typeface="Arial MT"/>
              </a:rPr>
              <a:t> </a:t>
            </a:r>
            <a:r>
              <a:rPr lang="en-IN" sz="7000" spc="-5" dirty="0">
                <a:solidFill>
                  <a:srgbClr val="FFFFFF"/>
                </a:solidFill>
                <a:latin typeface="Arial MT"/>
                <a:cs typeface="Arial MT"/>
              </a:rPr>
              <a:t>Act;</a:t>
            </a:r>
          </a:p>
          <a:p>
            <a:pPr marL="1143000" marR="5080" indent="-1143000" algn="just">
              <a:lnSpc>
                <a:spcPct val="106900"/>
              </a:lnSpc>
              <a:spcBef>
                <a:spcPts val="810"/>
              </a:spcBef>
              <a:buFont typeface="+mj-lt"/>
              <a:buAutoNum type="arabicPeriod" startAt="4"/>
              <a:tabLst>
                <a:tab pos="564515" algn="l"/>
              </a:tabLst>
            </a:pPr>
            <a:endParaRPr lang="en-IN" sz="7000" dirty="0">
              <a:latin typeface="Arial MT"/>
              <a:cs typeface="Arial MT"/>
            </a:endParaRPr>
          </a:p>
          <a:p>
            <a:pPr marL="1143000" marR="5715" indent="-1143000" algn="just">
              <a:lnSpc>
                <a:spcPct val="106900"/>
              </a:lnSpc>
              <a:spcBef>
                <a:spcPts val="815"/>
              </a:spcBef>
              <a:buFont typeface="+mj-lt"/>
              <a:buAutoNum type="arabicPeriod" startAt="4"/>
              <a:tabLst>
                <a:tab pos="712470" algn="l"/>
              </a:tabLst>
            </a:pPr>
            <a:r>
              <a:rPr lang="en-IN" sz="7000" spc="-5" dirty="0">
                <a:solidFill>
                  <a:srgbClr val="FFFFFF"/>
                </a:solidFill>
                <a:latin typeface="Arial MT"/>
                <a:cs typeface="Arial MT"/>
              </a:rPr>
              <a:t>self-certified</a:t>
            </a:r>
            <a:r>
              <a:rPr lang="en-IN" sz="7000" dirty="0">
                <a:solidFill>
                  <a:srgbClr val="FFFFFF"/>
                </a:solidFill>
                <a:latin typeface="Arial MT"/>
                <a:cs typeface="Arial MT"/>
              </a:rPr>
              <a:t> </a:t>
            </a:r>
            <a:r>
              <a:rPr lang="en-IN" sz="7000" spc="-5" dirty="0">
                <a:solidFill>
                  <a:srgbClr val="FFFFFF"/>
                </a:solidFill>
                <a:latin typeface="Arial MT"/>
                <a:cs typeface="Arial MT"/>
              </a:rPr>
              <a:t>copy</a:t>
            </a:r>
            <a:r>
              <a:rPr lang="en-IN" sz="7000" dirty="0">
                <a:solidFill>
                  <a:srgbClr val="FFFFFF"/>
                </a:solidFill>
                <a:latin typeface="Arial MT"/>
                <a:cs typeface="Arial MT"/>
              </a:rPr>
              <a:t> </a:t>
            </a:r>
            <a:r>
              <a:rPr lang="en-IN" sz="7000" spc="-5" dirty="0">
                <a:solidFill>
                  <a:srgbClr val="FFFFFF"/>
                </a:solidFill>
                <a:latin typeface="Arial MT"/>
                <a:cs typeface="Arial MT"/>
              </a:rPr>
              <a:t>of</a:t>
            </a:r>
            <a:r>
              <a:rPr lang="en-IN" sz="7000" dirty="0">
                <a:solidFill>
                  <a:srgbClr val="FFFFFF"/>
                </a:solidFill>
                <a:latin typeface="Arial MT"/>
                <a:cs typeface="Arial MT"/>
              </a:rPr>
              <a:t> </a:t>
            </a:r>
            <a:r>
              <a:rPr lang="en-IN" sz="7000" spc="-5" dirty="0">
                <a:solidFill>
                  <a:srgbClr val="FFFFFF"/>
                </a:solidFill>
                <a:latin typeface="Arial MT"/>
                <a:cs typeface="Arial MT"/>
              </a:rPr>
              <a:t>existing</a:t>
            </a:r>
            <a:r>
              <a:rPr lang="en-IN" sz="7000" dirty="0">
                <a:solidFill>
                  <a:srgbClr val="FFFFFF"/>
                </a:solidFill>
                <a:latin typeface="Arial MT"/>
                <a:cs typeface="Arial MT"/>
              </a:rPr>
              <a:t> order</a:t>
            </a:r>
            <a:r>
              <a:rPr lang="en-IN" sz="7000" spc="5" dirty="0">
                <a:solidFill>
                  <a:srgbClr val="FFFFFF"/>
                </a:solidFill>
                <a:latin typeface="Arial MT"/>
                <a:cs typeface="Arial MT"/>
              </a:rPr>
              <a:t> </a:t>
            </a:r>
            <a:r>
              <a:rPr lang="en-IN" sz="7000" spc="-5" dirty="0">
                <a:solidFill>
                  <a:srgbClr val="FFFFFF"/>
                </a:solidFill>
                <a:latin typeface="Arial MT"/>
                <a:cs typeface="Arial MT"/>
              </a:rPr>
              <a:t>granting </a:t>
            </a:r>
            <a:r>
              <a:rPr lang="en-IN" sz="7000" dirty="0">
                <a:solidFill>
                  <a:srgbClr val="FFFFFF"/>
                </a:solidFill>
                <a:latin typeface="Arial MT"/>
                <a:cs typeface="Arial MT"/>
              </a:rPr>
              <a:t> </a:t>
            </a:r>
            <a:r>
              <a:rPr lang="en-IN" sz="7000" spc="-5" dirty="0">
                <a:solidFill>
                  <a:srgbClr val="FFFFFF"/>
                </a:solidFill>
                <a:latin typeface="Arial MT"/>
                <a:cs typeface="Arial MT"/>
              </a:rPr>
              <a:t>registration under section 12A or </a:t>
            </a:r>
            <a:r>
              <a:rPr lang="en-IN" sz="7000" dirty="0">
                <a:solidFill>
                  <a:srgbClr val="FFFFFF"/>
                </a:solidFill>
                <a:latin typeface="Arial MT"/>
                <a:cs typeface="Arial MT"/>
              </a:rPr>
              <a:t>section 12AA </a:t>
            </a:r>
            <a:r>
              <a:rPr lang="en-IN" sz="7000" spc="-5" dirty="0">
                <a:solidFill>
                  <a:srgbClr val="FFFFFF"/>
                </a:solidFill>
                <a:latin typeface="Arial MT"/>
                <a:cs typeface="Arial MT"/>
              </a:rPr>
              <a:t>or section </a:t>
            </a:r>
            <a:r>
              <a:rPr lang="en-IN" sz="7000" spc="-655" dirty="0">
                <a:solidFill>
                  <a:srgbClr val="FFFFFF"/>
                </a:solidFill>
                <a:latin typeface="Arial MT"/>
                <a:cs typeface="Arial MT"/>
              </a:rPr>
              <a:t> </a:t>
            </a:r>
            <a:r>
              <a:rPr lang="en-IN" sz="7000" spc="-5" dirty="0">
                <a:solidFill>
                  <a:srgbClr val="FFFFFF"/>
                </a:solidFill>
                <a:latin typeface="Arial MT"/>
                <a:cs typeface="Arial MT"/>
              </a:rPr>
              <a:t>12AB,</a:t>
            </a:r>
            <a:r>
              <a:rPr lang="en-IN" sz="7000" spc="5" dirty="0">
                <a:solidFill>
                  <a:srgbClr val="FFFFFF"/>
                </a:solidFill>
                <a:latin typeface="Arial MT"/>
                <a:cs typeface="Arial MT"/>
              </a:rPr>
              <a:t> </a:t>
            </a:r>
            <a:r>
              <a:rPr lang="en-IN" sz="7000" spc="-5" dirty="0">
                <a:solidFill>
                  <a:srgbClr val="FFFFFF"/>
                </a:solidFill>
                <a:latin typeface="Arial MT"/>
                <a:cs typeface="Arial MT"/>
              </a:rPr>
              <a:t>as</a:t>
            </a:r>
            <a:r>
              <a:rPr lang="en-IN" sz="7000" spc="5" dirty="0">
                <a:solidFill>
                  <a:srgbClr val="FFFFFF"/>
                </a:solidFill>
                <a:latin typeface="Arial MT"/>
                <a:cs typeface="Arial MT"/>
              </a:rPr>
              <a:t> </a:t>
            </a:r>
            <a:r>
              <a:rPr lang="en-IN" sz="7000" dirty="0">
                <a:solidFill>
                  <a:srgbClr val="FFFFFF"/>
                </a:solidFill>
                <a:latin typeface="Arial MT"/>
                <a:cs typeface="Arial MT"/>
              </a:rPr>
              <a:t>the</a:t>
            </a:r>
            <a:r>
              <a:rPr lang="en-IN" sz="7000" spc="-10" dirty="0">
                <a:solidFill>
                  <a:srgbClr val="FFFFFF"/>
                </a:solidFill>
                <a:latin typeface="Arial MT"/>
                <a:cs typeface="Arial MT"/>
              </a:rPr>
              <a:t> </a:t>
            </a:r>
            <a:r>
              <a:rPr lang="en-IN" sz="7000" spc="-5" dirty="0">
                <a:solidFill>
                  <a:srgbClr val="FFFFFF"/>
                </a:solidFill>
                <a:latin typeface="Arial MT"/>
                <a:cs typeface="Arial MT"/>
              </a:rPr>
              <a:t>case</a:t>
            </a:r>
            <a:r>
              <a:rPr lang="en-IN" sz="7000" dirty="0">
                <a:solidFill>
                  <a:srgbClr val="FFFFFF"/>
                </a:solidFill>
                <a:latin typeface="Arial MT"/>
                <a:cs typeface="Arial MT"/>
              </a:rPr>
              <a:t> may</a:t>
            </a:r>
            <a:r>
              <a:rPr lang="en-IN" sz="7000" spc="-10" dirty="0">
                <a:solidFill>
                  <a:srgbClr val="FFFFFF"/>
                </a:solidFill>
                <a:latin typeface="Arial MT"/>
                <a:cs typeface="Arial MT"/>
              </a:rPr>
              <a:t> </a:t>
            </a:r>
            <a:r>
              <a:rPr lang="en-IN" sz="7000" spc="-5" dirty="0">
                <a:solidFill>
                  <a:srgbClr val="FFFFFF"/>
                </a:solidFill>
                <a:latin typeface="Arial MT"/>
                <a:cs typeface="Arial MT"/>
              </a:rPr>
              <a:t>be;</a:t>
            </a:r>
          </a:p>
          <a:p>
            <a:pPr marL="1143000" marR="5715" indent="-1143000" algn="just">
              <a:lnSpc>
                <a:spcPct val="106900"/>
              </a:lnSpc>
              <a:spcBef>
                <a:spcPts val="815"/>
              </a:spcBef>
              <a:buFont typeface="+mj-lt"/>
              <a:buAutoNum type="arabicPeriod" startAt="4"/>
              <a:tabLst>
                <a:tab pos="712470" algn="l"/>
              </a:tabLst>
            </a:pPr>
            <a:endParaRPr lang="en-IN" sz="7000" dirty="0">
              <a:latin typeface="Arial MT"/>
              <a:cs typeface="Arial MT"/>
            </a:endParaRPr>
          </a:p>
          <a:p>
            <a:pPr marL="1143000" marR="5080" indent="-1143000" algn="just">
              <a:lnSpc>
                <a:spcPct val="107000"/>
              </a:lnSpc>
              <a:spcBef>
                <a:spcPts val="90"/>
              </a:spcBef>
              <a:buFont typeface="+mj-lt"/>
              <a:buAutoNum type="arabicPeriod" startAt="4"/>
              <a:tabLst>
                <a:tab pos="560070" algn="l"/>
              </a:tabLst>
            </a:pPr>
            <a:endParaRPr lang="en-IN" sz="7000" spc="-5" dirty="0">
              <a:solidFill>
                <a:srgbClr val="FFFFFF"/>
              </a:solidFill>
              <a:latin typeface="Arial MT"/>
              <a:cs typeface="Arial MT"/>
            </a:endParaRPr>
          </a:p>
          <a:p>
            <a:pPr marL="1143000" marR="5080" indent="-1143000" algn="just">
              <a:lnSpc>
                <a:spcPct val="107000"/>
              </a:lnSpc>
              <a:spcBef>
                <a:spcPts val="90"/>
              </a:spcBef>
              <a:buFont typeface="+mj-lt"/>
              <a:buAutoNum type="arabicPeriod" startAt="4"/>
              <a:tabLst>
                <a:tab pos="560070" algn="l"/>
              </a:tabLst>
            </a:pPr>
            <a:r>
              <a:rPr lang="en-IN" sz="7000" spc="-5" dirty="0">
                <a:solidFill>
                  <a:srgbClr val="FFFFFF"/>
                </a:solidFill>
                <a:latin typeface="Arial MT"/>
                <a:cs typeface="Arial MT"/>
              </a:rPr>
              <a:t>self-certified</a:t>
            </a:r>
            <a:r>
              <a:rPr lang="en-IN" sz="7000" dirty="0">
                <a:solidFill>
                  <a:srgbClr val="FFFFFF"/>
                </a:solidFill>
                <a:latin typeface="Arial MT"/>
                <a:cs typeface="Arial MT"/>
              </a:rPr>
              <a:t> </a:t>
            </a:r>
            <a:r>
              <a:rPr lang="en-IN" sz="7000" spc="-5" dirty="0">
                <a:solidFill>
                  <a:srgbClr val="FFFFFF"/>
                </a:solidFill>
                <a:latin typeface="Arial MT"/>
                <a:cs typeface="Arial MT"/>
              </a:rPr>
              <a:t>copy</a:t>
            </a:r>
            <a:r>
              <a:rPr lang="en-IN" sz="7000" dirty="0">
                <a:solidFill>
                  <a:srgbClr val="FFFFFF"/>
                </a:solidFill>
                <a:latin typeface="Arial MT"/>
                <a:cs typeface="Arial MT"/>
              </a:rPr>
              <a:t> </a:t>
            </a:r>
            <a:r>
              <a:rPr lang="en-IN" sz="7000" spc="-5" dirty="0">
                <a:solidFill>
                  <a:srgbClr val="FFFFFF"/>
                </a:solidFill>
                <a:latin typeface="Arial MT"/>
                <a:cs typeface="Arial MT"/>
              </a:rPr>
              <a:t>of</a:t>
            </a:r>
            <a:r>
              <a:rPr lang="en-IN" sz="7000" dirty="0">
                <a:solidFill>
                  <a:srgbClr val="FFFFFF"/>
                </a:solidFill>
                <a:latin typeface="Arial MT"/>
                <a:cs typeface="Arial MT"/>
              </a:rPr>
              <a:t> </a:t>
            </a:r>
            <a:r>
              <a:rPr lang="en-IN" sz="7000" spc="-5" dirty="0">
                <a:solidFill>
                  <a:srgbClr val="FFFFFF"/>
                </a:solidFill>
                <a:latin typeface="Arial MT"/>
                <a:cs typeface="Arial MT"/>
              </a:rPr>
              <a:t>order</a:t>
            </a:r>
            <a:r>
              <a:rPr lang="en-IN" sz="7000" dirty="0">
                <a:solidFill>
                  <a:srgbClr val="FFFFFF"/>
                </a:solidFill>
                <a:latin typeface="Arial MT"/>
                <a:cs typeface="Arial MT"/>
              </a:rPr>
              <a:t> </a:t>
            </a:r>
            <a:r>
              <a:rPr lang="en-IN" sz="7000" spc="-5" dirty="0">
                <a:solidFill>
                  <a:srgbClr val="FFFFFF"/>
                </a:solidFill>
                <a:latin typeface="Arial MT"/>
                <a:cs typeface="Arial MT"/>
              </a:rPr>
              <a:t>of</a:t>
            </a:r>
            <a:r>
              <a:rPr lang="en-IN" sz="7000" dirty="0">
                <a:solidFill>
                  <a:srgbClr val="FFFFFF"/>
                </a:solidFill>
                <a:latin typeface="Arial MT"/>
                <a:cs typeface="Arial MT"/>
              </a:rPr>
              <a:t> </a:t>
            </a:r>
            <a:r>
              <a:rPr lang="en-IN" sz="7000" spc="-5" dirty="0">
                <a:solidFill>
                  <a:srgbClr val="FFFFFF"/>
                </a:solidFill>
                <a:latin typeface="Arial MT"/>
                <a:cs typeface="Arial MT"/>
              </a:rPr>
              <a:t>rejection</a:t>
            </a:r>
            <a:r>
              <a:rPr lang="en-IN" sz="7000" dirty="0">
                <a:solidFill>
                  <a:srgbClr val="FFFFFF"/>
                </a:solidFill>
                <a:latin typeface="Arial MT"/>
                <a:cs typeface="Arial MT"/>
              </a:rPr>
              <a:t> </a:t>
            </a:r>
            <a:r>
              <a:rPr lang="en-IN" sz="7000" spc="-5" dirty="0">
                <a:solidFill>
                  <a:srgbClr val="FFFFFF"/>
                </a:solidFill>
                <a:latin typeface="Arial MT"/>
                <a:cs typeface="Arial MT"/>
              </a:rPr>
              <a:t>of </a:t>
            </a:r>
            <a:r>
              <a:rPr lang="en-IN" sz="7000" spc="-655" dirty="0">
                <a:solidFill>
                  <a:srgbClr val="FFFFFF"/>
                </a:solidFill>
                <a:latin typeface="Arial MT"/>
                <a:cs typeface="Arial MT"/>
              </a:rPr>
              <a:t> </a:t>
            </a:r>
            <a:r>
              <a:rPr lang="en-IN" sz="7000" spc="-5" dirty="0">
                <a:solidFill>
                  <a:srgbClr val="FFFFFF"/>
                </a:solidFill>
                <a:latin typeface="Arial MT"/>
                <a:cs typeface="Arial MT"/>
              </a:rPr>
              <a:t>application</a:t>
            </a:r>
            <a:r>
              <a:rPr lang="en-IN" sz="7000" dirty="0">
                <a:solidFill>
                  <a:srgbClr val="FFFFFF"/>
                </a:solidFill>
                <a:latin typeface="Arial MT"/>
                <a:cs typeface="Arial MT"/>
              </a:rPr>
              <a:t> for</a:t>
            </a:r>
            <a:r>
              <a:rPr lang="en-IN" sz="7000" spc="5" dirty="0">
                <a:solidFill>
                  <a:srgbClr val="FFFFFF"/>
                </a:solidFill>
                <a:latin typeface="Arial MT"/>
                <a:cs typeface="Arial MT"/>
              </a:rPr>
              <a:t> </a:t>
            </a:r>
            <a:r>
              <a:rPr lang="en-IN" sz="7000" spc="-5" dirty="0">
                <a:solidFill>
                  <a:srgbClr val="FFFFFF"/>
                </a:solidFill>
                <a:latin typeface="Arial MT"/>
                <a:cs typeface="Arial MT"/>
              </a:rPr>
              <a:t>grant</a:t>
            </a:r>
            <a:r>
              <a:rPr lang="en-IN" sz="7000" dirty="0">
                <a:solidFill>
                  <a:srgbClr val="FFFFFF"/>
                </a:solidFill>
                <a:latin typeface="Arial MT"/>
                <a:cs typeface="Arial MT"/>
              </a:rPr>
              <a:t> </a:t>
            </a:r>
            <a:r>
              <a:rPr lang="en-IN" sz="7000" spc="-5" dirty="0">
                <a:solidFill>
                  <a:srgbClr val="FFFFFF"/>
                </a:solidFill>
                <a:latin typeface="Arial MT"/>
                <a:cs typeface="Arial MT"/>
              </a:rPr>
              <a:t>of</a:t>
            </a:r>
            <a:r>
              <a:rPr lang="en-IN" sz="7000" dirty="0">
                <a:solidFill>
                  <a:srgbClr val="FFFFFF"/>
                </a:solidFill>
                <a:latin typeface="Arial MT"/>
                <a:cs typeface="Arial MT"/>
              </a:rPr>
              <a:t> </a:t>
            </a:r>
            <a:r>
              <a:rPr lang="en-IN" sz="7000" spc="-5" dirty="0">
                <a:solidFill>
                  <a:srgbClr val="FFFFFF"/>
                </a:solidFill>
                <a:latin typeface="Arial MT"/>
                <a:cs typeface="Arial MT"/>
              </a:rPr>
              <a:t>registration</a:t>
            </a:r>
            <a:r>
              <a:rPr lang="en-IN" sz="7000" dirty="0">
                <a:solidFill>
                  <a:srgbClr val="FFFFFF"/>
                </a:solidFill>
                <a:latin typeface="Arial MT"/>
                <a:cs typeface="Arial MT"/>
              </a:rPr>
              <a:t> </a:t>
            </a:r>
            <a:r>
              <a:rPr lang="en-IN" sz="7000" spc="-5" dirty="0">
                <a:solidFill>
                  <a:srgbClr val="FFFFFF"/>
                </a:solidFill>
                <a:latin typeface="Arial MT"/>
                <a:cs typeface="Arial MT"/>
              </a:rPr>
              <a:t>under</a:t>
            </a:r>
            <a:r>
              <a:rPr lang="en-IN" sz="7000" dirty="0">
                <a:solidFill>
                  <a:srgbClr val="FFFFFF"/>
                </a:solidFill>
                <a:latin typeface="Arial MT"/>
                <a:cs typeface="Arial MT"/>
              </a:rPr>
              <a:t> </a:t>
            </a:r>
            <a:r>
              <a:rPr lang="en-IN" sz="7000" spc="-5" dirty="0">
                <a:solidFill>
                  <a:srgbClr val="FFFFFF"/>
                </a:solidFill>
                <a:latin typeface="Arial MT"/>
                <a:cs typeface="Arial MT"/>
              </a:rPr>
              <a:t>section </a:t>
            </a:r>
            <a:r>
              <a:rPr lang="en-IN" sz="7000" spc="-655" dirty="0">
                <a:solidFill>
                  <a:srgbClr val="FFFFFF"/>
                </a:solidFill>
                <a:latin typeface="Arial MT"/>
                <a:cs typeface="Arial MT"/>
              </a:rPr>
              <a:t> </a:t>
            </a:r>
            <a:r>
              <a:rPr lang="en-IN" sz="7000" spc="-5" dirty="0">
                <a:solidFill>
                  <a:srgbClr val="FFFFFF"/>
                </a:solidFill>
                <a:latin typeface="Arial MT"/>
                <a:cs typeface="Arial MT"/>
              </a:rPr>
              <a:t>12A or section </a:t>
            </a:r>
            <a:r>
              <a:rPr lang="en-IN" sz="7000" dirty="0">
                <a:solidFill>
                  <a:srgbClr val="FFFFFF"/>
                </a:solidFill>
                <a:latin typeface="Arial MT"/>
                <a:cs typeface="Arial MT"/>
              </a:rPr>
              <a:t>12AA </a:t>
            </a:r>
            <a:r>
              <a:rPr lang="en-IN" sz="7000" spc="-5" dirty="0">
                <a:solidFill>
                  <a:srgbClr val="FFFFFF"/>
                </a:solidFill>
                <a:latin typeface="Arial MT"/>
                <a:cs typeface="Arial MT"/>
              </a:rPr>
              <a:t>or section 12AB, as the </a:t>
            </a:r>
            <a:r>
              <a:rPr lang="en-IN" sz="7000" dirty="0">
                <a:solidFill>
                  <a:srgbClr val="FFFFFF"/>
                </a:solidFill>
                <a:latin typeface="Arial MT"/>
                <a:cs typeface="Arial MT"/>
              </a:rPr>
              <a:t>case </a:t>
            </a:r>
            <a:r>
              <a:rPr lang="en-IN" sz="7000" spc="5" dirty="0">
                <a:solidFill>
                  <a:srgbClr val="FFFFFF"/>
                </a:solidFill>
                <a:latin typeface="Arial MT"/>
                <a:cs typeface="Arial MT"/>
              </a:rPr>
              <a:t> </a:t>
            </a:r>
            <a:r>
              <a:rPr lang="en-IN" sz="7000" spc="-5" dirty="0">
                <a:solidFill>
                  <a:srgbClr val="FFFFFF"/>
                </a:solidFill>
                <a:latin typeface="Arial MT"/>
                <a:cs typeface="Arial MT"/>
              </a:rPr>
              <a:t>may</a:t>
            </a:r>
            <a:r>
              <a:rPr lang="en-IN" sz="7000" spc="-10" dirty="0">
                <a:solidFill>
                  <a:srgbClr val="FFFFFF"/>
                </a:solidFill>
                <a:latin typeface="Arial MT"/>
                <a:cs typeface="Arial MT"/>
              </a:rPr>
              <a:t> </a:t>
            </a:r>
            <a:r>
              <a:rPr lang="en-IN" sz="7000" spc="-5" dirty="0">
                <a:solidFill>
                  <a:srgbClr val="FFFFFF"/>
                </a:solidFill>
                <a:latin typeface="Arial MT"/>
                <a:cs typeface="Arial MT"/>
              </a:rPr>
              <a:t>be,</a:t>
            </a:r>
            <a:r>
              <a:rPr lang="en-IN" sz="7000" spc="10" dirty="0">
                <a:solidFill>
                  <a:srgbClr val="FFFFFF"/>
                </a:solidFill>
                <a:latin typeface="Arial MT"/>
                <a:cs typeface="Arial MT"/>
              </a:rPr>
              <a:t> </a:t>
            </a:r>
            <a:r>
              <a:rPr lang="en-IN" sz="7000" spc="-5" dirty="0">
                <a:solidFill>
                  <a:srgbClr val="FFFFFF"/>
                </a:solidFill>
                <a:latin typeface="Arial MT"/>
                <a:cs typeface="Arial MT"/>
              </a:rPr>
              <a:t>if any;</a:t>
            </a:r>
          </a:p>
          <a:p>
            <a:pPr marL="342900" lvl="0" indent="-342900" algn="just" rtl="0">
              <a:lnSpc>
                <a:spcPct val="80000"/>
              </a:lnSpc>
              <a:spcBef>
                <a:spcPts val="0"/>
              </a:spcBef>
              <a:spcAft>
                <a:spcPts val="0"/>
              </a:spcAft>
              <a:buClr>
                <a:schemeClr val="lt1"/>
              </a:buClr>
              <a:buSzPts val="2000"/>
              <a:buNone/>
            </a:pPr>
            <a:endParaRPr sz="2800" dirty="0"/>
          </a:p>
        </p:txBody>
      </p:sp>
      <p:sp>
        <p:nvSpPr>
          <p:cNvPr id="348" name="Google Shape;348;p31"/>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 P J JOHNEY </a:t>
            </a:r>
            <a:r>
              <a:rPr lang="en-US" dirty="0" err="1"/>
              <a:t>B.Sc</a:t>
            </a:r>
            <a:r>
              <a:rPr lang="en-US" dirty="0"/>
              <a:t> FCA</a:t>
            </a:r>
            <a:endParaRPr dirty="0"/>
          </a:p>
        </p:txBody>
      </p:sp>
      <p:sp>
        <p:nvSpPr>
          <p:cNvPr id="349" name="Google Shape;349;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extLst>
      <p:ext uri="{BB962C8B-B14F-4D97-AF65-F5344CB8AC3E}">
        <p14:creationId xmlns:p14="http://schemas.microsoft.com/office/powerpoint/2010/main" val="1822948334"/>
      </p:ext>
    </p:extLst>
  </p:cSld>
  <p:clrMapOvr>
    <a:masterClrMapping/>
  </p:clrMapOvr>
  <p:transition>
    <p:sndAc>
      <p:stSnd>
        <p:snd r:embed="rId3" name="bell sound ppt.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02BB-EB69-46E8-AA4F-BA95D5BBF3BF}"/>
              </a:ext>
            </a:extLst>
          </p:cNvPr>
          <p:cNvSpPr>
            <a:spLocks noGrp="1"/>
          </p:cNvSpPr>
          <p:nvPr>
            <p:ph type="title"/>
          </p:nvPr>
        </p:nvSpPr>
        <p:spPr/>
        <p:txBody>
          <a:bodyPr/>
          <a:lstStyle/>
          <a:p>
            <a:r>
              <a:rPr lang="en-GB" sz="4400" u="sng" dirty="0"/>
              <a:t>List Of Documents to be attached</a:t>
            </a:r>
            <a:endParaRPr lang="en-IN" dirty="0"/>
          </a:p>
        </p:txBody>
      </p:sp>
      <p:sp>
        <p:nvSpPr>
          <p:cNvPr id="3" name="Content Placeholder 2">
            <a:extLst>
              <a:ext uri="{FF2B5EF4-FFF2-40B4-BE49-F238E27FC236}">
                <a16:creationId xmlns:a16="http://schemas.microsoft.com/office/drawing/2014/main" id="{4E88E9E6-3389-4F85-8753-994F0023C756}"/>
              </a:ext>
            </a:extLst>
          </p:cNvPr>
          <p:cNvSpPr>
            <a:spLocks noGrp="1"/>
          </p:cNvSpPr>
          <p:nvPr>
            <p:ph idx="1"/>
          </p:nvPr>
        </p:nvSpPr>
        <p:spPr/>
        <p:txBody>
          <a:bodyPr>
            <a:normAutofit fontScale="92500" lnSpcReduction="20000"/>
          </a:bodyPr>
          <a:lstStyle/>
          <a:p>
            <a:pPr marL="514350" marR="5080" indent="-514350" algn="just">
              <a:lnSpc>
                <a:spcPct val="107000"/>
              </a:lnSpc>
              <a:spcBef>
                <a:spcPts val="90"/>
              </a:spcBef>
              <a:buFont typeface="+mj-lt"/>
              <a:buAutoNum type="arabicPeriod" startAt="3"/>
              <a:tabLst>
                <a:tab pos="560070" algn="l"/>
              </a:tabLst>
            </a:pPr>
            <a:endParaRPr lang="en-IN" sz="3200" dirty="0">
              <a:latin typeface="Arial MT"/>
              <a:cs typeface="Arial MT"/>
            </a:endParaRPr>
          </a:p>
          <a:p>
            <a:pPr marL="0" marR="5080" indent="0" algn="just">
              <a:lnSpc>
                <a:spcPct val="107000"/>
              </a:lnSpc>
              <a:spcBef>
                <a:spcPts val="795"/>
              </a:spcBef>
              <a:buNone/>
              <a:tabLst>
                <a:tab pos="596900" algn="l"/>
              </a:tabLst>
            </a:pPr>
            <a:r>
              <a:rPr lang="en-IN" spc="-5" dirty="0">
                <a:solidFill>
                  <a:srgbClr val="FFFFFF"/>
                </a:solidFill>
                <a:latin typeface="Arial MT"/>
                <a:cs typeface="Arial MT"/>
              </a:rPr>
              <a:t>7</a:t>
            </a:r>
            <a:r>
              <a:rPr lang="en-IN" sz="3200" spc="-5" dirty="0">
                <a:solidFill>
                  <a:srgbClr val="FFFFFF"/>
                </a:solidFill>
                <a:latin typeface="Arial MT"/>
                <a:cs typeface="Arial MT"/>
              </a:rPr>
              <a:t>. where</a:t>
            </a:r>
            <a:r>
              <a:rPr lang="en-IN" sz="3200" dirty="0">
                <a:solidFill>
                  <a:srgbClr val="FFFFFF"/>
                </a:solidFill>
                <a:latin typeface="Arial MT"/>
                <a:cs typeface="Arial MT"/>
              </a:rPr>
              <a:t> the</a:t>
            </a:r>
            <a:r>
              <a:rPr lang="en-IN" sz="3200" spc="5" dirty="0">
                <a:solidFill>
                  <a:srgbClr val="FFFFFF"/>
                </a:solidFill>
                <a:latin typeface="Arial MT"/>
                <a:cs typeface="Arial MT"/>
              </a:rPr>
              <a:t> </a:t>
            </a:r>
            <a:r>
              <a:rPr lang="en-IN" sz="3200" spc="-5" dirty="0">
                <a:solidFill>
                  <a:srgbClr val="FFFFFF"/>
                </a:solidFill>
                <a:latin typeface="Arial MT"/>
                <a:cs typeface="Arial MT"/>
              </a:rPr>
              <a:t>applicant</a:t>
            </a:r>
            <a:r>
              <a:rPr lang="en-IN" sz="3200" dirty="0">
                <a:solidFill>
                  <a:srgbClr val="FFFFFF"/>
                </a:solidFill>
                <a:latin typeface="Arial MT"/>
                <a:cs typeface="Arial MT"/>
              </a:rPr>
              <a:t> </a:t>
            </a:r>
            <a:r>
              <a:rPr lang="en-IN" sz="3200" spc="-5" dirty="0">
                <a:solidFill>
                  <a:srgbClr val="FFFFFF"/>
                </a:solidFill>
                <a:latin typeface="Arial MT"/>
                <a:cs typeface="Arial MT"/>
              </a:rPr>
              <a:t>has</a:t>
            </a:r>
            <a:r>
              <a:rPr lang="en-IN" sz="3200" dirty="0">
                <a:solidFill>
                  <a:srgbClr val="FFFFFF"/>
                </a:solidFill>
                <a:latin typeface="Arial MT"/>
                <a:cs typeface="Arial MT"/>
              </a:rPr>
              <a:t> </a:t>
            </a:r>
            <a:r>
              <a:rPr lang="en-IN" sz="3200" spc="-5" dirty="0">
                <a:solidFill>
                  <a:srgbClr val="FFFFFF"/>
                </a:solidFill>
                <a:latin typeface="Arial MT"/>
                <a:cs typeface="Arial MT"/>
              </a:rPr>
              <a:t>been</a:t>
            </a:r>
            <a:r>
              <a:rPr lang="en-IN" sz="3200" dirty="0">
                <a:solidFill>
                  <a:srgbClr val="FFFFFF"/>
                </a:solidFill>
                <a:latin typeface="Arial MT"/>
                <a:cs typeface="Arial MT"/>
              </a:rPr>
              <a:t> </a:t>
            </a:r>
            <a:r>
              <a:rPr lang="en-IN" sz="3200" spc="-5" dirty="0">
                <a:solidFill>
                  <a:srgbClr val="FFFFFF"/>
                </a:solidFill>
                <a:latin typeface="Arial MT"/>
                <a:cs typeface="Arial MT"/>
              </a:rPr>
              <a:t>in</a:t>
            </a:r>
            <a:r>
              <a:rPr lang="en-IN" sz="3200" dirty="0">
                <a:solidFill>
                  <a:srgbClr val="FFFFFF"/>
                </a:solidFill>
                <a:latin typeface="Arial MT"/>
                <a:cs typeface="Arial MT"/>
              </a:rPr>
              <a:t> </a:t>
            </a:r>
            <a:r>
              <a:rPr lang="en-IN" sz="3200" spc="-5" dirty="0">
                <a:solidFill>
                  <a:srgbClr val="FFFFFF"/>
                </a:solidFill>
                <a:latin typeface="Arial MT"/>
                <a:cs typeface="Arial MT"/>
              </a:rPr>
              <a:t>existence </a:t>
            </a:r>
            <a:r>
              <a:rPr lang="en-IN" sz="3200" dirty="0">
                <a:solidFill>
                  <a:srgbClr val="FFFFFF"/>
                </a:solidFill>
                <a:latin typeface="Arial MT"/>
                <a:cs typeface="Arial MT"/>
              </a:rPr>
              <a:t> during</a:t>
            </a:r>
            <a:r>
              <a:rPr lang="en-IN" sz="3200" spc="260" dirty="0">
                <a:solidFill>
                  <a:srgbClr val="FFFFFF"/>
                </a:solidFill>
                <a:latin typeface="Arial MT"/>
                <a:cs typeface="Arial MT"/>
              </a:rPr>
              <a:t> </a:t>
            </a:r>
            <a:r>
              <a:rPr lang="en-IN" sz="3200" spc="-5" dirty="0">
                <a:solidFill>
                  <a:srgbClr val="FFFFFF"/>
                </a:solidFill>
                <a:latin typeface="Arial MT"/>
                <a:cs typeface="Arial MT"/>
              </a:rPr>
              <a:t>any</a:t>
            </a:r>
            <a:r>
              <a:rPr lang="en-IN" sz="3200" spc="280" dirty="0">
                <a:solidFill>
                  <a:srgbClr val="FFFFFF"/>
                </a:solidFill>
                <a:latin typeface="Arial MT"/>
                <a:cs typeface="Arial MT"/>
              </a:rPr>
              <a:t> </a:t>
            </a:r>
            <a:r>
              <a:rPr lang="en-IN" sz="3200" spc="-5" dirty="0">
                <a:solidFill>
                  <a:srgbClr val="FFFFFF"/>
                </a:solidFill>
                <a:latin typeface="Arial MT"/>
                <a:cs typeface="Arial MT"/>
              </a:rPr>
              <a:t>year</a:t>
            </a:r>
            <a:r>
              <a:rPr lang="en-IN" sz="3200" spc="260" dirty="0">
                <a:solidFill>
                  <a:srgbClr val="FFFFFF"/>
                </a:solidFill>
                <a:latin typeface="Arial MT"/>
                <a:cs typeface="Arial MT"/>
              </a:rPr>
              <a:t> </a:t>
            </a:r>
            <a:r>
              <a:rPr lang="en-IN" sz="3200" spc="-5" dirty="0">
                <a:solidFill>
                  <a:srgbClr val="FFFFFF"/>
                </a:solidFill>
                <a:latin typeface="Arial MT"/>
                <a:cs typeface="Arial MT"/>
              </a:rPr>
              <a:t>or</a:t>
            </a:r>
            <a:r>
              <a:rPr lang="en-IN" sz="3200" spc="260" dirty="0">
                <a:solidFill>
                  <a:srgbClr val="FFFFFF"/>
                </a:solidFill>
                <a:latin typeface="Arial MT"/>
                <a:cs typeface="Arial MT"/>
              </a:rPr>
              <a:t> </a:t>
            </a:r>
            <a:r>
              <a:rPr lang="en-IN" sz="3200" spc="-5" dirty="0">
                <a:solidFill>
                  <a:srgbClr val="FFFFFF"/>
                </a:solidFill>
                <a:latin typeface="Arial MT"/>
                <a:cs typeface="Arial MT"/>
              </a:rPr>
              <a:t>years</a:t>
            </a:r>
            <a:r>
              <a:rPr lang="en-IN" sz="3200" spc="270" dirty="0">
                <a:solidFill>
                  <a:srgbClr val="FFFFFF"/>
                </a:solidFill>
                <a:latin typeface="Arial MT"/>
                <a:cs typeface="Arial MT"/>
              </a:rPr>
              <a:t> </a:t>
            </a:r>
            <a:r>
              <a:rPr lang="en-IN" sz="3200" spc="-5" dirty="0">
                <a:solidFill>
                  <a:srgbClr val="FFFFFF"/>
                </a:solidFill>
                <a:latin typeface="Arial MT"/>
                <a:cs typeface="Arial MT"/>
              </a:rPr>
              <a:t>prior</a:t>
            </a:r>
            <a:r>
              <a:rPr lang="en-IN" sz="3200" spc="260" dirty="0">
                <a:solidFill>
                  <a:srgbClr val="FFFFFF"/>
                </a:solidFill>
                <a:latin typeface="Arial MT"/>
                <a:cs typeface="Arial MT"/>
              </a:rPr>
              <a:t> </a:t>
            </a:r>
            <a:r>
              <a:rPr lang="en-IN" sz="3200" dirty="0">
                <a:solidFill>
                  <a:srgbClr val="FFFFFF"/>
                </a:solidFill>
                <a:latin typeface="Arial MT"/>
                <a:cs typeface="Arial MT"/>
              </a:rPr>
              <a:t>to</a:t>
            </a:r>
            <a:r>
              <a:rPr lang="en-IN" sz="3200" spc="245" dirty="0">
                <a:solidFill>
                  <a:srgbClr val="FFFFFF"/>
                </a:solidFill>
                <a:latin typeface="Arial MT"/>
                <a:cs typeface="Arial MT"/>
              </a:rPr>
              <a:t> </a:t>
            </a:r>
            <a:r>
              <a:rPr lang="en-IN" sz="3200" dirty="0">
                <a:solidFill>
                  <a:srgbClr val="FFFFFF"/>
                </a:solidFill>
                <a:latin typeface="Arial MT"/>
                <a:cs typeface="Arial MT"/>
              </a:rPr>
              <a:t>the</a:t>
            </a:r>
            <a:r>
              <a:rPr lang="en-IN" sz="3200" spc="250" dirty="0">
                <a:solidFill>
                  <a:srgbClr val="FFFFFF"/>
                </a:solidFill>
                <a:latin typeface="Arial MT"/>
                <a:cs typeface="Arial MT"/>
              </a:rPr>
              <a:t> </a:t>
            </a:r>
            <a:r>
              <a:rPr lang="en-IN" sz="3200" dirty="0">
                <a:solidFill>
                  <a:srgbClr val="FFFFFF"/>
                </a:solidFill>
                <a:latin typeface="Arial MT"/>
                <a:cs typeface="Arial MT"/>
              </a:rPr>
              <a:t>financial</a:t>
            </a:r>
            <a:r>
              <a:rPr lang="en-IN" sz="3200" spc="265" dirty="0">
                <a:solidFill>
                  <a:srgbClr val="FFFFFF"/>
                </a:solidFill>
                <a:latin typeface="Arial MT"/>
                <a:cs typeface="Arial MT"/>
              </a:rPr>
              <a:t> </a:t>
            </a:r>
            <a:r>
              <a:rPr lang="en-IN" sz="3200" spc="-5" dirty="0">
                <a:solidFill>
                  <a:srgbClr val="FFFFFF"/>
                </a:solidFill>
                <a:latin typeface="Arial MT"/>
                <a:cs typeface="Arial MT"/>
              </a:rPr>
              <a:t>year </a:t>
            </a:r>
            <a:r>
              <a:rPr lang="en-IN" sz="3200" spc="-655" dirty="0">
                <a:solidFill>
                  <a:srgbClr val="FFFFFF"/>
                </a:solidFill>
                <a:latin typeface="Arial MT"/>
                <a:cs typeface="Arial MT"/>
              </a:rPr>
              <a:t> </a:t>
            </a:r>
            <a:r>
              <a:rPr lang="en-IN" sz="3200" spc="-5" dirty="0">
                <a:solidFill>
                  <a:srgbClr val="FFFFFF"/>
                </a:solidFill>
                <a:latin typeface="Arial MT"/>
                <a:cs typeface="Arial MT"/>
              </a:rPr>
              <a:t>in</a:t>
            </a:r>
            <a:r>
              <a:rPr lang="en-IN" sz="3200" spc="660" dirty="0">
                <a:solidFill>
                  <a:srgbClr val="FFFFFF"/>
                </a:solidFill>
                <a:latin typeface="Arial MT"/>
                <a:cs typeface="Arial MT"/>
              </a:rPr>
              <a:t> </a:t>
            </a:r>
            <a:r>
              <a:rPr lang="en-IN" sz="3200" dirty="0">
                <a:solidFill>
                  <a:srgbClr val="FFFFFF"/>
                </a:solidFill>
                <a:latin typeface="Arial MT"/>
                <a:cs typeface="Arial MT"/>
              </a:rPr>
              <a:t>which</a:t>
            </a:r>
            <a:r>
              <a:rPr lang="en-IN" sz="3200" spc="670" dirty="0">
                <a:solidFill>
                  <a:srgbClr val="FFFFFF"/>
                </a:solidFill>
                <a:latin typeface="Arial MT"/>
                <a:cs typeface="Arial MT"/>
              </a:rPr>
              <a:t> </a:t>
            </a:r>
            <a:r>
              <a:rPr lang="en-IN" sz="3200" dirty="0">
                <a:solidFill>
                  <a:srgbClr val="FFFFFF"/>
                </a:solidFill>
                <a:latin typeface="Arial MT"/>
                <a:cs typeface="Arial MT"/>
              </a:rPr>
              <a:t>the</a:t>
            </a:r>
            <a:r>
              <a:rPr lang="en-IN" sz="3200" spc="670" dirty="0">
                <a:solidFill>
                  <a:srgbClr val="FFFFFF"/>
                </a:solidFill>
                <a:latin typeface="Arial MT"/>
                <a:cs typeface="Arial MT"/>
              </a:rPr>
              <a:t> </a:t>
            </a:r>
            <a:r>
              <a:rPr lang="en-IN" sz="3200" spc="-5" dirty="0">
                <a:solidFill>
                  <a:srgbClr val="FFFFFF"/>
                </a:solidFill>
                <a:latin typeface="Arial MT"/>
                <a:cs typeface="Arial MT"/>
              </a:rPr>
              <a:t>application</a:t>
            </a:r>
            <a:r>
              <a:rPr lang="en-IN" sz="3200" spc="1320" dirty="0">
                <a:solidFill>
                  <a:srgbClr val="FFFFFF"/>
                </a:solidFill>
                <a:latin typeface="Arial MT"/>
                <a:cs typeface="Arial MT"/>
              </a:rPr>
              <a:t> </a:t>
            </a:r>
            <a:r>
              <a:rPr lang="en-IN" sz="3200" dirty="0">
                <a:solidFill>
                  <a:srgbClr val="FFFFFF"/>
                </a:solidFill>
                <a:latin typeface="Arial MT"/>
                <a:cs typeface="Arial MT"/>
              </a:rPr>
              <a:t>for  </a:t>
            </a:r>
            <a:r>
              <a:rPr lang="en-IN" sz="3200" spc="5" dirty="0">
                <a:solidFill>
                  <a:srgbClr val="FFFFFF"/>
                </a:solidFill>
                <a:latin typeface="Arial MT"/>
                <a:cs typeface="Arial MT"/>
              </a:rPr>
              <a:t> </a:t>
            </a:r>
            <a:r>
              <a:rPr lang="en-IN" sz="3200" spc="-5" dirty="0">
                <a:solidFill>
                  <a:srgbClr val="FFFFFF"/>
                </a:solidFill>
                <a:latin typeface="Arial MT"/>
                <a:cs typeface="Arial MT"/>
              </a:rPr>
              <a:t>registration</a:t>
            </a:r>
            <a:r>
              <a:rPr lang="en-IN" sz="3200" spc="1320" dirty="0">
                <a:solidFill>
                  <a:srgbClr val="FFFFFF"/>
                </a:solidFill>
                <a:latin typeface="Arial MT"/>
                <a:cs typeface="Arial MT"/>
              </a:rPr>
              <a:t> </a:t>
            </a:r>
            <a:r>
              <a:rPr lang="en-IN" sz="3200" spc="-10" dirty="0">
                <a:solidFill>
                  <a:srgbClr val="FFFFFF"/>
                </a:solidFill>
                <a:latin typeface="Arial MT"/>
                <a:cs typeface="Arial MT"/>
              </a:rPr>
              <a:t>is </a:t>
            </a:r>
            <a:r>
              <a:rPr lang="en-IN" sz="3200" spc="-655" dirty="0">
                <a:solidFill>
                  <a:srgbClr val="FFFFFF"/>
                </a:solidFill>
                <a:latin typeface="Arial MT"/>
                <a:cs typeface="Arial MT"/>
              </a:rPr>
              <a:t> </a:t>
            </a:r>
            <a:r>
              <a:rPr lang="en-IN" sz="3200" spc="-5" dirty="0">
                <a:solidFill>
                  <a:srgbClr val="FFFFFF"/>
                </a:solidFill>
                <a:latin typeface="Arial MT"/>
                <a:cs typeface="Arial MT"/>
              </a:rPr>
              <a:t>made,</a:t>
            </a:r>
            <a:r>
              <a:rPr lang="en-IN" sz="3200" spc="635" dirty="0">
                <a:solidFill>
                  <a:srgbClr val="FFFFFF"/>
                </a:solidFill>
                <a:latin typeface="Arial MT"/>
                <a:cs typeface="Arial MT"/>
              </a:rPr>
              <a:t> </a:t>
            </a:r>
            <a:r>
              <a:rPr lang="en-IN" sz="3200" b="1" spc="-5" dirty="0">
                <a:solidFill>
                  <a:srgbClr val="FFFFFF"/>
                </a:solidFill>
                <a:latin typeface="Arial"/>
                <a:cs typeface="Arial"/>
              </a:rPr>
              <a:t>self-certified</a:t>
            </a:r>
            <a:r>
              <a:rPr lang="en-IN" sz="3200" b="1" spc="630" dirty="0">
                <a:solidFill>
                  <a:srgbClr val="FFFFFF"/>
                </a:solidFill>
                <a:latin typeface="Arial"/>
                <a:cs typeface="Arial"/>
              </a:rPr>
              <a:t> </a:t>
            </a:r>
            <a:r>
              <a:rPr lang="en-IN" sz="3200" b="1" spc="-5" dirty="0">
                <a:solidFill>
                  <a:srgbClr val="FFFFFF"/>
                </a:solidFill>
                <a:latin typeface="Arial"/>
                <a:cs typeface="Arial"/>
              </a:rPr>
              <a:t>copies</a:t>
            </a:r>
            <a:r>
              <a:rPr lang="en-IN" sz="3200" b="1" spc="635" dirty="0">
                <a:solidFill>
                  <a:srgbClr val="FFFFFF"/>
                </a:solidFill>
                <a:latin typeface="Arial"/>
                <a:cs typeface="Arial"/>
              </a:rPr>
              <a:t> </a:t>
            </a:r>
            <a:r>
              <a:rPr lang="en-IN" sz="3200" b="1" spc="-5" dirty="0">
                <a:solidFill>
                  <a:srgbClr val="FFFFFF"/>
                </a:solidFill>
                <a:latin typeface="Arial"/>
                <a:cs typeface="Arial"/>
              </a:rPr>
              <a:t>of</a:t>
            </a:r>
            <a:r>
              <a:rPr lang="en-IN" sz="3200" b="1" spc="635" dirty="0">
                <a:solidFill>
                  <a:srgbClr val="FFFFFF"/>
                </a:solidFill>
                <a:latin typeface="Arial"/>
                <a:cs typeface="Arial"/>
              </a:rPr>
              <a:t> </a:t>
            </a:r>
            <a:r>
              <a:rPr lang="en-IN" sz="3200" b="1" spc="-5" dirty="0">
                <a:solidFill>
                  <a:srgbClr val="FFFFFF"/>
                </a:solidFill>
                <a:latin typeface="Arial"/>
                <a:cs typeface="Arial"/>
              </a:rPr>
              <a:t>the</a:t>
            </a:r>
            <a:r>
              <a:rPr lang="en-IN" sz="3200" b="1" spc="630" dirty="0">
                <a:solidFill>
                  <a:srgbClr val="FFFFFF"/>
                </a:solidFill>
                <a:latin typeface="Arial"/>
                <a:cs typeface="Arial"/>
              </a:rPr>
              <a:t> </a:t>
            </a:r>
            <a:r>
              <a:rPr lang="en-IN" sz="3200" b="1" spc="-5" dirty="0">
                <a:solidFill>
                  <a:srgbClr val="FFFFFF"/>
                </a:solidFill>
                <a:latin typeface="Arial"/>
                <a:cs typeface="Arial"/>
              </a:rPr>
              <a:t>annual </a:t>
            </a:r>
            <a:r>
              <a:rPr lang="en-IN" sz="3200" b="1" spc="-655" dirty="0">
                <a:solidFill>
                  <a:srgbClr val="FFFFFF"/>
                </a:solidFill>
                <a:latin typeface="Arial"/>
                <a:cs typeface="Arial"/>
              </a:rPr>
              <a:t> </a:t>
            </a:r>
            <a:r>
              <a:rPr lang="en-IN" sz="3200" b="1" spc="-5" dirty="0">
                <a:solidFill>
                  <a:srgbClr val="FFFFFF"/>
                </a:solidFill>
                <a:latin typeface="Arial"/>
                <a:cs typeface="Arial"/>
              </a:rPr>
              <a:t>accounts of </a:t>
            </a:r>
            <a:r>
              <a:rPr lang="en-IN" sz="3200" b="1" dirty="0">
                <a:solidFill>
                  <a:srgbClr val="FFFFFF"/>
                </a:solidFill>
                <a:latin typeface="Arial"/>
                <a:cs typeface="Arial"/>
              </a:rPr>
              <a:t>the </a:t>
            </a:r>
            <a:r>
              <a:rPr lang="en-IN" sz="3200" b="1" spc="-5" dirty="0">
                <a:solidFill>
                  <a:srgbClr val="FFFFFF"/>
                </a:solidFill>
                <a:latin typeface="Arial"/>
                <a:cs typeface="Arial"/>
              </a:rPr>
              <a:t>applicant relating </a:t>
            </a:r>
            <a:r>
              <a:rPr lang="en-IN" sz="3200" b="1" dirty="0">
                <a:solidFill>
                  <a:srgbClr val="FFFFFF"/>
                </a:solidFill>
                <a:latin typeface="Arial"/>
                <a:cs typeface="Arial"/>
              </a:rPr>
              <a:t>to </a:t>
            </a:r>
            <a:r>
              <a:rPr lang="en-IN" sz="3200" b="1" spc="-5" dirty="0">
                <a:solidFill>
                  <a:srgbClr val="FFFFFF"/>
                </a:solidFill>
                <a:latin typeface="Arial"/>
                <a:cs typeface="Arial"/>
              </a:rPr>
              <a:t>such prior </a:t>
            </a:r>
            <a:r>
              <a:rPr lang="en-IN" sz="3200" b="1" dirty="0">
                <a:solidFill>
                  <a:srgbClr val="FFFFFF"/>
                </a:solidFill>
                <a:latin typeface="Arial"/>
                <a:cs typeface="Arial"/>
              </a:rPr>
              <a:t> </a:t>
            </a:r>
            <a:r>
              <a:rPr lang="en-IN" sz="3200" b="1" spc="-5" dirty="0">
                <a:solidFill>
                  <a:srgbClr val="FFFFFF"/>
                </a:solidFill>
                <a:latin typeface="Arial"/>
                <a:cs typeface="Arial"/>
              </a:rPr>
              <a:t>year or years </a:t>
            </a:r>
            <a:r>
              <a:rPr lang="en-IN" sz="3200" b="1" dirty="0">
                <a:solidFill>
                  <a:srgbClr val="FFFFFF"/>
                </a:solidFill>
                <a:latin typeface="Arial"/>
                <a:cs typeface="Arial"/>
              </a:rPr>
              <a:t>(not </a:t>
            </a:r>
            <a:r>
              <a:rPr lang="en-IN" sz="3200" b="1" spc="-5" dirty="0">
                <a:solidFill>
                  <a:srgbClr val="FFFFFF"/>
                </a:solidFill>
                <a:latin typeface="Arial"/>
                <a:cs typeface="Arial"/>
              </a:rPr>
              <a:t>being </a:t>
            </a:r>
            <a:r>
              <a:rPr lang="en-IN" sz="3200" b="1" dirty="0">
                <a:solidFill>
                  <a:srgbClr val="FFFFFF"/>
                </a:solidFill>
                <a:latin typeface="Arial"/>
                <a:cs typeface="Arial"/>
              </a:rPr>
              <a:t>more than </a:t>
            </a:r>
            <a:r>
              <a:rPr lang="en-IN" sz="3200" b="1" spc="-5" dirty="0">
                <a:solidFill>
                  <a:srgbClr val="FFFFFF"/>
                </a:solidFill>
                <a:latin typeface="Arial"/>
                <a:cs typeface="Arial"/>
              </a:rPr>
              <a:t>three years </a:t>
            </a:r>
            <a:r>
              <a:rPr lang="en-IN" sz="3200" b="1" dirty="0">
                <a:solidFill>
                  <a:srgbClr val="FFFFFF"/>
                </a:solidFill>
                <a:latin typeface="Arial"/>
                <a:cs typeface="Arial"/>
              </a:rPr>
              <a:t> immediately</a:t>
            </a:r>
            <a:r>
              <a:rPr lang="en-IN" sz="3200" b="1" spc="5" dirty="0">
                <a:solidFill>
                  <a:srgbClr val="FFFFFF"/>
                </a:solidFill>
                <a:latin typeface="Arial"/>
                <a:cs typeface="Arial"/>
              </a:rPr>
              <a:t> </a:t>
            </a:r>
            <a:r>
              <a:rPr lang="en-IN" sz="3200" b="1" spc="-5" dirty="0">
                <a:solidFill>
                  <a:srgbClr val="FFFFFF"/>
                </a:solidFill>
                <a:latin typeface="Arial"/>
                <a:cs typeface="Arial"/>
              </a:rPr>
              <a:t>preceding</a:t>
            </a:r>
            <a:r>
              <a:rPr lang="en-IN" sz="3200" b="1" dirty="0">
                <a:solidFill>
                  <a:srgbClr val="FFFFFF"/>
                </a:solidFill>
                <a:latin typeface="Arial"/>
                <a:cs typeface="Arial"/>
              </a:rPr>
              <a:t> the</a:t>
            </a:r>
            <a:r>
              <a:rPr lang="en-IN" sz="3200" b="1" spc="5" dirty="0">
                <a:solidFill>
                  <a:srgbClr val="FFFFFF"/>
                </a:solidFill>
                <a:latin typeface="Arial"/>
                <a:cs typeface="Arial"/>
              </a:rPr>
              <a:t> </a:t>
            </a:r>
            <a:r>
              <a:rPr lang="en-IN" sz="3200" b="1" spc="-10" dirty="0">
                <a:solidFill>
                  <a:srgbClr val="FFFFFF"/>
                </a:solidFill>
                <a:latin typeface="Arial"/>
                <a:cs typeface="Arial"/>
              </a:rPr>
              <a:t>year</a:t>
            </a:r>
            <a:r>
              <a:rPr lang="en-IN" sz="3200" b="1" spc="-5" dirty="0">
                <a:solidFill>
                  <a:srgbClr val="FFFFFF"/>
                </a:solidFill>
                <a:latin typeface="Arial"/>
                <a:cs typeface="Arial"/>
              </a:rPr>
              <a:t> </a:t>
            </a:r>
            <a:r>
              <a:rPr lang="en-IN" sz="3200" b="1" dirty="0">
                <a:solidFill>
                  <a:srgbClr val="FFFFFF"/>
                </a:solidFill>
                <a:latin typeface="Arial"/>
                <a:cs typeface="Arial"/>
              </a:rPr>
              <a:t>in</a:t>
            </a:r>
            <a:r>
              <a:rPr lang="en-IN" sz="3200" b="1" spc="5" dirty="0">
                <a:solidFill>
                  <a:srgbClr val="FFFFFF"/>
                </a:solidFill>
                <a:latin typeface="Arial"/>
                <a:cs typeface="Arial"/>
              </a:rPr>
              <a:t> </a:t>
            </a:r>
            <a:r>
              <a:rPr lang="en-IN" sz="3200" b="1" spc="-5" dirty="0">
                <a:solidFill>
                  <a:srgbClr val="FFFFFF"/>
                </a:solidFill>
                <a:latin typeface="Arial"/>
                <a:cs typeface="Arial"/>
              </a:rPr>
              <a:t>which</a:t>
            </a:r>
            <a:r>
              <a:rPr lang="en-IN" sz="3200" b="1" spc="655" dirty="0">
                <a:solidFill>
                  <a:srgbClr val="FFFFFF"/>
                </a:solidFill>
                <a:latin typeface="Arial"/>
                <a:cs typeface="Arial"/>
              </a:rPr>
              <a:t> </a:t>
            </a:r>
            <a:r>
              <a:rPr lang="en-IN" sz="3200" b="1" dirty="0">
                <a:solidFill>
                  <a:srgbClr val="FFFFFF"/>
                </a:solidFill>
                <a:latin typeface="Arial"/>
                <a:cs typeface="Arial"/>
              </a:rPr>
              <a:t>the </a:t>
            </a:r>
            <a:r>
              <a:rPr lang="en-IN" sz="3200" b="1" spc="5" dirty="0">
                <a:solidFill>
                  <a:srgbClr val="FFFFFF"/>
                </a:solidFill>
                <a:latin typeface="Arial"/>
                <a:cs typeface="Arial"/>
              </a:rPr>
              <a:t> </a:t>
            </a:r>
            <a:r>
              <a:rPr lang="en-IN" sz="3200" b="1" dirty="0">
                <a:solidFill>
                  <a:srgbClr val="FFFFFF"/>
                </a:solidFill>
                <a:latin typeface="Arial"/>
                <a:cs typeface="Arial"/>
              </a:rPr>
              <a:t>said </a:t>
            </a:r>
            <a:r>
              <a:rPr lang="en-IN" sz="3200" b="1" spc="-5" dirty="0">
                <a:solidFill>
                  <a:srgbClr val="FFFFFF"/>
                </a:solidFill>
                <a:latin typeface="Arial"/>
                <a:cs typeface="Arial"/>
              </a:rPr>
              <a:t>application </a:t>
            </a:r>
            <a:r>
              <a:rPr lang="en-IN" sz="3200" b="1" dirty="0">
                <a:solidFill>
                  <a:srgbClr val="FFFFFF"/>
                </a:solidFill>
                <a:latin typeface="Arial"/>
                <a:cs typeface="Arial"/>
              </a:rPr>
              <a:t>is </a:t>
            </a:r>
            <a:r>
              <a:rPr lang="en-IN" sz="3200" b="1" spc="-5" dirty="0">
                <a:solidFill>
                  <a:srgbClr val="FFFFFF"/>
                </a:solidFill>
                <a:latin typeface="Arial"/>
                <a:cs typeface="Arial"/>
              </a:rPr>
              <a:t>made) </a:t>
            </a:r>
            <a:r>
              <a:rPr lang="en-IN" sz="3200" dirty="0">
                <a:solidFill>
                  <a:srgbClr val="FFFFFF"/>
                </a:solidFill>
                <a:latin typeface="Arial MT"/>
                <a:cs typeface="Arial MT"/>
              </a:rPr>
              <a:t>for </a:t>
            </a:r>
            <a:r>
              <a:rPr lang="en-IN" sz="3200" spc="-5" dirty="0">
                <a:solidFill>
                  <a:srgbClr val="FFFFFF"/>
                </a:solidFill>
                <a:latin typeface="Arial MT"/>
                <a:cs typeface="Arial MT"/>
              </a:rPr>
              <a:t>which such accounts </a:t>
            </a:r>
            <a:r>
              <a:rPr lang="en-IN" sz="3200" spc="-655" dirty="0">
                <a:solidFill>
                  <a:srgbClr val="FFFFFF"/>
                </a:solidFill>
                <a:latin typeface="Arial MT"/>
                <a:cs typeface="Arial MT"/>
              </a:rPr>
              <a:t> </a:t>
            </a:r>
            <a:r>
              <a:rPr lang="en-IN" sz="3200" spc="-5" dirty="0">
                <a:solidFill>
                  <a:srgbClr val="FFFFFF"/>
                </a:solidFill>
                <a:latin typeface="Arial MT"/>
                <a:cs typeface="Arial MT"/>
              </a:rPr>
              <a:t>have</a:t>
            </a:r>
            <a:r>
              <a:rPr lang="en-IN" sz="3200" spc="5" dirty="0">
                <a:solidFill>
                  <a:srgbClr val="FFFFFF"/>
                </a:solidFill>
                <a:latin typeface="Arial MT"/>
                <a:cs typeface="Arial MT"/>
              </a:rPr>
              <a:t> </a:t>
            </a:r>
            <a:r>
              <a:rPr lang="en-IN" sz="3200" spc="-5" dirty="0">
                <a:solidFill>
                  <a:srgbClr val="FFFFFF"/>
                </a:solidFill>
                <a:latin typeface="Arial MT"/>
                <a:cs typeface="Arial MT"/>
              </a:rPr>
              <a:t>been</a:t>
            </a:r>
            <a:r>
              <a:rPr lang="en-IN" sz="3200" spc="15" dirty="0">
                <a:solidFill>
                  <a:srgbClr val="FFFFFF"/>
                </a:solidFill>
                <a:latin typeface="Arial MT"/>
                <a:cs typeface="Arial MT"/>
              </a:rPr>
              <a:t> </a:t>
            </a:r>
            <a:r>
              <a:rPr lang="en-IN" sz="3200" spc="-5" dirty="0">
                <a:solidFill>
                  <a:srgbClr val="FFFFFF"/>
                </a:solidFill>
                <a:latin typeface="Arial MT"/>
                <a:cs typeface="Arial MT"/>
              </a:rPr>
              <a:t>made</a:t>
            </a:r>
            <a:r>
              <a:rPr lang="en-IN" sz="3200" dirty="0">
                <a:solidFill>
                  <a:srgbClr val="FFFFFF"/>
                </a:solidFill>
                <a:latin typeface="Arial MT"/>
                <a:cs typeface="Arial MT"/>
              </a:rPr>
              <a:t> </a:t>
            </a:r>
            <a:r>
              <a:rPr lang="en-IN" sz="3200" spc="-5" dirty="0">
                <a:solidFill>
                  <a:srgbClr val="FFFFFF"/>
                </a:solidFill>
                <a:latin typeface="Arial MT"/>
                <a:cs typeface="Arial MT"/>
              </a:rPr>
              <a:t>up;</a:t>
            </a:r>
            <a:endParaRPr lang="en-IN" sz="3200" dirty="0">
              <a:latin typeface="Arial MT"/>
              <a:cs typeface="Arial MT"/>
            </a:endParaRPr>
          </a:p>
          <a:p>
            <a:endParaRPr lang="en-IN" dirty="0"/>
          </a:p>
        </p:txBody>
      </p:sp>
      <p:sp>
        <p:nvSpPr>
          <p:cNvPr id="4" name="Footer Placeholder 3">
            <a:extLst>
              <a:ext uri="{FF2B5EF4-FFF2-40B4-BE49-F238E27FC236}">
                <a16:creationId xmlns:a16="http://schemas.microsoft.com/office/drawing/2014/main" id="{23BDF97E-CCEE-4513-9EB8-60E6D851345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15042CA-54C2-4B28-9C8D-8EF9ECD99AB0}"/>
              </a:ext>
            </a:extLst>
          </p:cNvPr>
          <p:cNvSpPr>
            <a:spLocks noGrp="1"/>
          </p:cNvSpPr>
          <p:nvPr>
            <p:ph type="sldNum" sz="quarter" idx="12"/>
          </p:nvPr>
        </p:nvSpPr>
        <p:spPr/>
        <p:txBody>
          <a:bodyPr/>
          <a:lstStyle/>
          <a:p>
            <a:fld id="{27CAFB24-C27C-4A95-A65A-B5BC303352B8}" type="slidenum">
              <a:rPr lang="en-US" smtClean="0"/>
              <a:pPr/>
              <a:t>24</a:t>
            </a:fld>
            <a:endParaRPr lang="en-US"/>
          </a:p>
        </p:txBody>
      </p:sp>
    </p:spTree>
    <p:extLst>
      <p:ext uri="{BB962C8B-B14F-4D97-AF65-F5344CB8AC3E}">
        <p14:creationId xmlns:p14="http://schemas.microsoft.com/office/powerpoint/2010/main" val="2749174365"/>
      </p:ext>
    </p:extLst>
  </p:cSld>
  <p:clrMapOvr>
    <a:masterClrMapping/>
  </p:clrMapOvr>
  <p:transition>
    <p:sndAc>
      <p:stSnd>
        <p:snd r:embed="rId2" name="bell sound ppt.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u="sng" dirty="0"/>
              <a:t>List Of Documents to be attached</a:t>
            </a:r>
            <a:endParaRPr lang="en-IN" dirty="0"/>
          </a:p>
        </p:txBody>
      </p:sp>
      <p:sp>
        <p:nvSpPr>
          <p:cNvPr id="3" name="Content Placeholder 2"/>
          <p:cNvSpPr>
            <a:spLocks noGrp="1"/>
          </p:cNvSpPr>
          <p:nvPr>
            <p:ph idx="1"/>
          </p:nvPr>
        </p:nvSpPr>
        <p:spPr/>
        <p:txBody>
          <a:bodyPr>
            <a:normAutofit fontScale="85000" lnSpcReduction="20000"/>
          </a:bodyPr>
          <a:lstStyle/>
          <a:p>
            <a:pPr>
              <a:buNone/>
            </a:pPr>
            <a:r>
              <a:rPr lang="en-IN" spc="-5" dirty="0">
                <a:solidFill>
                  <a:srgbClr val="FFFFFF"/>
                </a:solidFill>
                <a:latin typeface="Arial MT"/>
                <a:cs typeface="Arial MT"/>
              </a:rPr>
              <a:t>    8. where</a:t>
            </a:r>
            <a:r>
              <a:rPr lang="en-IN" dirty="0">
                <a:solidFill>
                  <a:srgbClr val="FFFFFF"/>
                </a:solidFill>
                <a:latin typeface="Arial MT"/>
                <a:cs typeface="Arial MT"/>
              </a:rPr>
              <a:t> a</a:t>
            </a:r>
            <a:r>
              <a:rPr lang="en-IN" spc="5" dirty="0">
                <a:solidFill>
                  <a:srgbClr val="FFFFFF"/>
                </a:solidFill>
                <a:latin typeface="Arial MT"/>
                <a:cs typeface="Arial MT"/>
              </a:rPr>
              <a:t> </a:t>
            </a:r>
            <a:r>
              <a:rPr lang="en-IN" dirty="0">
                <a:solidFill>
                  <a:srgbClr val="FFFFFF"/>
                </a:solidFill>
                <a:latin typeface="Arial MT"/>
                <a:cs typeface="Arial MT"/>
              </a:rPr>
              <a:t>business</a:t>
            </a:r>
            <a:r>
              <a:rPr lang="en-IN" spc="5" dirty="0">
                <a:solidFill>
                  <a:srgbClr val="FFFFFF"/>
                </a:solidFill>
                <a:latin typeface="Arial MT"/>
                <a:cs typeface="Arial MT"/>
              </a:rPr>
              <a:t> </a:t>
            </a:r>
            <a:r>
              <a:rPr lang="en-IN" spc="-5" dirty="0">
                <a:solidFill>
                  <a:srgbClr val="FFFFFF"/>
                </a:solidFill>
                <a:latin typeface="Arial MT"/>
                <a:cs typeface="Arial MT"/>
              </a:rPr>
              <a:t>undertaking</a:t>
            </a:r>
            <a:r>
              <a:rPr lang="en-IN" dirty="0">
                <a:solidFill>
                  <a:srgbClr val="FFFFFF"/>
                </a:solidFill>
                <a:latin typeface="Arial MT"/>
                <a:cs typeface="Arial MT"/>
              </a:rPr>
              <a:t> </a:t>
            </a:r>
            <a:r>
              <a:rPr lang="en-IN" spc="-10" dirty="0">
                <a:solidFill>
                  <a:srgbClr val="FFFFFF"/>
                </a:solidFill>
                <a:latin typeface="Arial MT"/>
                <a:cs typeface="Arial MT"/>
              </a:rPr>
              <a:t>is</a:t>
            </a:r>
            <a:r>
              <a:rPr lang="en-IN" spc="-5" dirty="0">
                <a:solidFill>
                  <a:srgbClr val="FFFFFF"/>
                </a:solidFill>
                <a:latin typeface="Arial MT"/>
                <a:cs typeface="Arial MT"/>
              </a:rPr>
              <a:t> </a:t>
            </a:r>
            <a:r>
              <a:rPr lang="en-IN" dirty="0">
                <a:solidFill>
                  <a:srgbClr val="FFFFFF"/>
                </a:solidFill>
                <a:latin typeface="Arial MT"/>
                <a:cs typeface="Arial MT"/>
              </a:rPr>
              <a:t>held</a:t>
            </a:r>
            <a:r>
              <a:rPr lang="en-IN" spc="5" dirty="0">
                <a:solidFill>
                  <a:srgbClr val="FFFFFF"/>
                </a:solidFill>
                <a:latin typeface="Arial MT"/>
                <a:cs typeface="Arial MT"/>
              </a:rPr>
              <a:t> </a:t>
            </a:r>
            <a:r>
              <a:rPr lang="en-IN" dirty="0">
                <a:solidFill>
                  <a:srgbClr val="FFFFFF"/>
                </a:solidFill>
                <a:latin typeface="Arial MT"/>
                <a:cs typeface="Arial MT"/>
              </a:rPr>
              <a:t>by</a:t>
            </a:r>
            <a:r>
              <a:rPr lang="en-IN" spc="5" dirty="0">
                <a:solidFill>
                  <a:srgbClr val="FFFFFF"/>
                </a:solidFill>
                <a:latin typeface="Arial MT"/>
                <a:cs typeface="Arial MT"/>
              </a:rPr>
              <a:t> </a:t>
            </a:r>
            <a:r>
              <a:rPr lang="en-IN" spc="-5" dirty="0">
                <a:solidFill>
                  <a:srgbClr val="FFFFFF"/>
                </a:solidFill>
                <a:latin typeface="Arial MT"/>
                <a:cs typeface="Arial MT"/>
              </a:rPr>
              <a:t>the</a:t>
            </a:r>
            <a:r>
              <a:rPr lang="en-IN" dirty="0">
                <a:solidFill>
                  <a:srgbClr val="FFFFFF"/>
                </a:solidFill>
                <a:latin typeface="Arial MT"/>
                <a:cs typeface="Arial MT"/>
              </a:rPr>
              <a:t> applicant</a:t>
            </a:r>
            <a:r>
              <a:rPr lang="en-IN" spc="5" dirty="0">
                <a:solidFill>
                  <a:srgbClr val="FFFFFF"/>
                </a:solidFill>
                <a:latin typeface="Arial MT"/>
                <a:cs typeface="Arial MT"/>
              </a:rPr>
              <a:t> </a:t>
            </a:r>
            <a:r>
              <a:rPr lang="en-IN" dirty="0">
                <a:solidFill>
                  <a:srgbClr val="FFFFFF"/>
                </a:solidFill>
                <a:latin typeface="Arial MT"/>
                <a:cs typeface="Arial MT"/>
              </a:rPr>
              <a:t>as</a:t>
            </a:r>
            <a:r>
              <a:rPr lang="en-IN" spc="555" dirty="0">
                <a:solidFill>
                  <a:srgbClr val="FFFFFF"/>
                </a:solidFill>
                <a:latin typeface="Arial MT"/>
                <a:cs typeface="Arial MT"/>
              </a:rPr>
              <a:t> </a:t>
            </a:r>
            <a:r>
              <a:rPr lang="en-IN" spc="-5" dirty="0">
                <a:solidFill>
                  <a:srgbClr val="FFFFFF"/>
                </a:solidFill>
                <a:latin typeface="Arial MT"/>
                <a:cs typeface="Arial MT"/>
              </a:rPr>
              <a:t>per</a:t>
            </a:r>
            <a:r>
              <a:rPr lang="en-IN" spc="545" dirty="0">
                <a:solidFill>
                  <a:srgbClr val="FFFFFF"/>
                </a:solidFill>
                <a:latin typeface="Arial MT"/>
                <a:cs typeface="Arial MT"/>
              </a:rPr>
              <a:t> </a:t>
            </a:r>
            <a:r>
              <a:rPr lang="en-IN" spc="-5" dirty="0">
                <a:solidFill>
                  <a:srgbClr val="FFFFFF"/>
                </a:solidFill>
                <a:latin typeface="Arial MT"/>
                <a:cs typeface="Arial MT"/>
              </a:rPr>
              <a:t>the </a:t>
            </a:r>
            <a:r>
              <a:rPr lang="en-IN" dirty="0">
                <a:solidFill>
                  <a:srgbClr val="FFFFFF"/>
                </a:solidFill>
                <a:latin typeface="Arial MT"/>
                <a:cs typeface="Arial MT"/>
              </a:rPr>
              <a:t> provisions of sub-section </a:t>
            </a:r>
            <a:r>
              <a:rPr lang="en-IN" spc="-5" dirty="0">
                <a:solidFill>
                  <a:srgbClr val="FFFFFF"/>
                </a:solidFill>
                <a:latin typeface="Arial MT"/>
                <a:cs typeface="Arial MT"/>
              </a:rPr>
              <a:t>(4) </a:t>
            </a:r>
            <a:r>
              <a:rPr lang="en-IN" dirty="0">
                <a:solidFill>
                  <a:srgbClr val="FFFFFF"/>
                </a:solidFill>
                <a:latin typeface="Arial MT"/>
                <a:cs typeface="Arial MT"/>
              </a:rPr>
              <a:t>of section </a:t>
            </a:r>
            <a:r>
              <a:rPr lang="en-IN" spc="-75" dirty="0">
                <a:solidFill>
                  <a:srgbClr val="FFFFFF"/>
                </a:solidFill>
                <a:latin typeface="Arial MT"/>
                <a:cs typeface="Arial MT"/>
              </a:rPr>
              <a:t>11</a:t>
            </a:r>
            <a:r>
              <a:rPr lang="en-IN" spc="-70" dirty="0">
                <a:solidFill>
                  <a:srgbClr val="FFFFFF"/>
                </a:solidFill>
                <a:latin typeface="Arial MT"/>
                <a:cs typeface="Arial MT"/>
              </a:rPr>
              <a:t> </a:t>
            </a:r>
            <a:r>
              <a:rPr lang="en-IN" dirty="0">
                <a:solidFill>
                  <a:srgbClr val="FFFFFF"/>
                </a:solidFill>
                <a:latin typeface="Arial MT"/>
                <a:cs typeface="Arial MT"/>
              </a:rPr>
              <a:t>and </a:t>
            </a:r>
            <a:r>
              <a:rPr lang="en-IN" spc="-5" dirty="0">
                <a:solidFill>
                  <a:srgbClr val="FFFFFF"/>
                </a:solidFill>
                <a:latin typeface="Arial MT"/>
                <a:cs typeface="Arial MT"/>
              </a:rPr>
              <a:t>the </a:t>
            </a:r>
            <a:r>
              <a:rPr lang="en-IN" dirty="0">
                <a:solidFill>
                  <a:srgbClr val="FFFFFF"/>
                </a:solidFill>
                <a:latin typeface="Arial MT"/>
                <a:cs typeface="Arial MT"/>
              </a:rPr>
              <a:t>applicant has </a:t>
            </a:r>
            <a:r>
              <a:rPr lang="en-IN" spc="-5" dirty="0">
                <a:solidFill>
                  <a:srgbClr val="FFFFFF"/>
                </a:solidFill>
                <a:latin typeface="Arial MT"/>
                <a:cs typeface="Arial MT"/>
              </a:rPr>
              <a:t>been </a:t>
            </a:r>
            <a:r>
              <a:rPr lang="en-IN" spc="-15" dirty="0">
                <a:solidFill>
                  <a:srgbClr val="FFFFFF"/>
                </a:solidFill>
                <a:latin typeface="Arial MT"/>
                <a:cs typeface="Arial MT"/>
              </a:rPr>
              <a:t>in </a:t>
            </a:r>
            <a:r>
              <a:rPr lang="en-IN" spc="-10" dirty="0">
                <a:solidFill>
                  <a:srgbClr val="FFFFFF"/>
                </a:solidFill>
                <a:latin typeface="Arial MT"/>
                <a:cs typeface="Arial MT"/>
              </a:rPr>
              <a:t> </a:t>
            </a:r>
            <a:r>
              <a:rPr lang="en-IN" dirty="0">
                <a:solidFill>
                  <a:srgbClr val="FFFFFF"/>
                </a:solidFill>
                <a:latin typeface="Arial MT"/>
                <a:cs typeface="Arial MT"/>
              </a:rPr>
              <a:t>existence during any </a:t>
            </a:r>
            <a:r>
              <a:rPr lang="en-IN" spc="-5" dirty="0">
                <a:solidFill>
                  <a:srgbClr val="FFFFFF"/>
                </a:solidFill>
                <a:latin typeface="Arial MT"/>
                <a:cs typeface="Arial MT"/>
              </a:rPr>
              <a:t>year </a:t>
            </a:r>
            <a:r>
              <a:rPr lang="en-IN" dirty="0">
                <a:solidFill>
                  <a:srgbClr val="FFFFFF"/>
                </a:solidFill>
                <a:latin typeface="Arial MT"/>
                <a:cs typeface="Arial MT"/>
              </a:rPr>
              <a:t>or </a:t>
            </a:r>
            <a:r>
              <a:rPr lang="en-IN" spc="-5" dirty="0">
                <a:solidFill>
                  <a:srgbClr val="FFFFFF"/>
                </a:solidFill>
                <a:latin typeface="Arial MT"/>
                <a:cs typeface="Arial MT"/>
              </a:rPr>
              <a:t>years prior </a:t>
            </a:r>
            <a:r>
              <a:rPr lang="en-IN" spc="-10" dirty="0">
                <a:solidFill>
                  <a:srgbClr val="FFFFFF"/>
                </a:solidFill>
                <a:latin typeface="Arial MT"/>
                <a:cs typeface="Arial MT"/>
              </a:rPr>
              <a:t>to </a:t>
            </a:r>
            <a:r>
              <a:rPr lang="en-IN" spc="-5" dirty="0">
                <a:solidFill>
                  <a:srgbClr val="FFFFFF"/>
                </a:solidFill>
                <a:latin typeface="Arial MT"/>
                <a:cs typeface="Arial MT"/>
              </a:rPr>
              <a:t>the financial year in </a:t>
            </a:r>
            <a:r>
              <a:rPr lang="en-IN" dirty="0">
                <a:solidFill>
                  <a:srgbClr val="FFFFFF"/>
                </a:solidFill>
                <a:latin typeface="Arial MT"/>
                <a:cs typeface="Arial MT"/>
              </a:rPr>
              <a:t>which </a:t>
            </a:r>
            <a:r>
              <a:rPr lang="en-IN" spc="-10" dirty="0">
                <a:solidFill>
                  <a:srgbClr val="FFFFFF"/>
                </a:solidFill>
                <a:latin typeface="Arial MT"/>
                <a:cs typeface="Arial MT"/>
              </a:rPr>
              <a:t>the </a:t>
            </a:r>
            <a:r>
              <a:rPr lang="en-IN" spc="-5" dirty="0">
                <a:solidFill>
                  <a:srgbClr val="FFFFFF"/>
                </a:solidFill>
                <a:latin typeface="Arial MT"/>
                <a:cs typeface="Arial MT"/>
              </a:rPr>
              <a:t> </a:t>
            </a:r>
            <a:r>
              <a:rPr lang="en-IN" dirty="0">
                <a:solidFill>
                  <a:srgbClr val="FFFFFF"/>
                </a:solidFill>
                <a:latin typeface="Arial MT"/>
                <a:cs typeface="Arial MT"/>
              </a:rPr>
              <a:t>application </a:t>
            </a:r>
            <a:r>
              <a:rPr lang="en-IN" spc="-10" dirty="0">
                <a:solidFill>
                  <a:srgbClr val="FFFFFF"/>
                </a:solidFill>
                <a:latin typeface="Arial MT"/>
                <a:cs typeface="Arial MT"/>
              </a:rPr>
              <a:t>for </a:t>
            </a:r>
            <a:r>
              <a:rPr lang="en-IN" spc="-5" dirty="0">
                <a:solidFill>
                  <a:srgbClr val="FFFFFF"/>
                </a:solidFill>
                <a:latin typeface="Arial MT"/>
                <a:cs typeface="Arial MT"/>
              </a:rPr>
              <a:t>registration is made, self-certified </a:t>
            </a:r>
            <a:r>
              <a:rPr lang="en-IN" dirty="0">
                <a:solidFill>
                  <a:srgbClr val="FFFFFF"/>
                </a:solidFill>
                <a:latin typeface="Arial MT"/>
                <a:cs typeface="Arial MT"/>
              </a:rPr>
              <a:t>copies of the </a:t>
            </a:r>
            <a:r>
              <a:rPr lang="en-IN" spc="-5" dirty="0">
                <a:solidFill>
                  <a:srgbClr val="FFFFFF"/>
                </a:solidFill>
                <a:latin typeface="Arial MT"/>
                <a:cs typeface="Arial MT"/>
              </a:rPr>
              <a:t>annual </a:t>
            </a:r>
            <a:r>
              <a:rPr lang="en-IN" dirty="0">
                <a:solidFill>
                  <a:srgbClr val="FFFFFF"/>
                </a:solidFill>
                <a:latin typeface="Arial MT"/>
                <a:cs typeface="Arial MT"/>
              </a:rPr>
              <a:t>accounts </a:t>
            </a:r>
            <a:r>
              <a:rPr lang="en-IN" spc="-545" dirty="0">
                <a:solidFill>
                  <a:srgbClr val="FFFFFF"/>
                </a:solidFill>
                <a:latin typeface="Arial MT"/>
                <a:cs typeface="Arial MT"/>
              </a:rPr>
              <a:t> </a:t>
            </a:r>
            <a:r>
              <a:rPr lang="en-IN" dirty="0">
                <a:solidFill>
                  <a:srgbClr val="FFFFFF"/>
                </a:solidFill>
                <a:latin typeface="Arial MT"/>
                <a:cs typeface="Arial MT"/>
              </a:rPr>
              <a:t>of </a:t>
            </a:r>
            <a:r>
              <a:rPr lang="en-IN" spc="-5" dirty="0">
                <a:solidFill>
                  <a:srgbClr val="FFFFFF"/>
                </a:solidFill>
                <a:latin typeface="Arial MT"/>
                <a:cs typeface="Arial MT"/>
              </a:rPr>
              <a:t>such business undertaking </a:t>
            </a:r>
            <a:r>
              <a:rPr lang="en-IN" dirty="0">
                <a:solidFill>
                  <a:srgbClr val="FFFFFF"/>
                </a:solidFill>
                <a:latin typeface="Arial MT"/>
                <a:cs typeface="Arial MT"/>
              </a:rPr>
              <a:t>relating </a:t>
            </a:r>
            <a:r>
              <a:rPr lang="en-IN" spc="-5" dirty="0">
                <a:solidFill>
                  <a:srgbClr val="FFFFFF"/>
                </a:solidFill>
                <a:latin typeface="Arial MT"/>
                <a:cs typeface="Arial MT"/>
              </a:rPr>
              <a:t>to such prior </a:t>
            </a:r>
            <a:r>
              <a:rPr lang="en-IN" dirty="0">
                <a:solidFill>
                  <a:srgbClr val="FFFFFF"/>
                </a:solidFill>
                <a:latin typeface="Arial MT"/>
                <a:cs typeface="Arial MT"/>
              </a:rPr>
              <a:t>year </a:t>
            </a:r>
            <a:r>
              <a:rPr lang="en-IN" spc="-10" dirty="0">
                <a:solidFill>
                  <a:srgbClr val="FFFFFF"/>
                </a:solidFill>
                <a:latin typeface="Arial MT"/>
                <a:cs typeface="Arial MT"/>
              </a:rPr>
              <a:t>or </a:t>
            </a:r>
            <a:r>
              <a:rPr lang="en-IN" spc="-5" dirty="0">
                <a:solidFill>
                  <a:srgbClr val="FFFFFF"/>
                </a:solidFill>
                <a:latin typeface="Arial MT"/>
                <a:cs typeface="Arial MT"/>
              </a:rPr>
              <a:t>years (not </a:t>
            </a:r>
            <a:r>
              <a:rPr lang="en-IN" dirty="0">
                <a:solidFill>
                  <a:srgbClr val="FFFFFF"/>
                </a:solidFill>
                <a:latin typeface="Arial MT"/>
                <a:cs typeface="Arial MT"/>
              </a:rPr>
              <a:t>being </a:t>
            </a:r>
            <a:r>
              <a:rPr lang="en-IN" spc="5" dirty="0">
                <a:solidFill>
                  <a:srgbClr val="FFFFFF"/>
                </a:solidFill>
                <a:latin typeface="Arial MT"/>
                <a:cs typeface="Arial MT"/>
              </a:rPr>
              <a:t> </a:t>
            </a:r>
            <a:r>
              <a:rPr lang="en-IN" spc="-5" dirty="0">
                <a:solidFill>
                  <a:srgbClr val="FFFFFF"/>
                </a:solidFill>
                <a:latin typeface="Arial MT"/>
                <a:cs typeface="Arial MT"/>
              </a:rPr>
              <a:t>more</a:t>
            </a:r>
            <a:r>
              <a:rPr lang="en-IN" dirty="0">
                <a:solidFill>
                  <a:srgbClr val="FFFFFF"/>
                </a:solidFill>
                <a:latin typeface="Arial MT"/>
                <a:cs typeface="Arial MT"/>
              </a:rPr>
              <a:t> </a:t>
            </a:r>
            <a:r>
              <a:rPr lang="en-IN" spc="-5" dirty="0">
                <a:solidFill>
                  <a:srgbClr val="FFFFFF"/>
                </a:solidFill>
                <a:latin typeface="Arial MT"/>
                <a:cs typeface="Arial MT"/>
              </a:rPr>
              <a:t>than</a:t>
            </a:r>
            <a:r>
              <a:rPr lang="en-IN" dirty="0">
                <a:solidFill>
                  <a:srgbClr val="FFFFFF"/>
                </a:solidFill>
                <a:latin typeface="Arial MT"/>
                <a:cs typeface="Arial MT"/>
              </a:rPr>
              <a:t> </a:t>
            </a:r>
            <a:r>
              <a:rPr lang="en-IN" spc="-5" dirty="0">
                <a:solidFill>
                  <a:srgbClr val="FFFFFF"/>
                </a:solidFill>
                <a:latin typeface="Arial MT"/>
                <a:cs typeface="Arial MT"/>
              </a:rPr>
              <a:t>three</a:t>
            </a:r>
            <a:r>
              <a:rPr lang="en-IN" dirty="0">
                <a:solidFill>
                  <a:srgbClr val="FFFFFF"/>
                </a:solidFill>
                <a:latin typeface="Arial MT"/>
                <a:cs typeface="Arial MT"/>
              </a:rPr>
              <a:t> </a:t>
            </a:r>
            <a:r>
              <a:rPr lang="en-IN" spc="-5" dirty="0">
                <a:solidFill>
                  <a:srgbClr val="FFFFFF"/>
                </a:solidFill>
                <a:latin typeface="Arial MT"/>
                <a:cs typeface="Arial MT"/>
              </a:rPr>
              <a:t>years</a:t>
            </a:r>
            <a:r>
              <a:rPr lang="en-IN" dirty="0">
                <a:solidFill>
                  <a:srgbClr val="FFFFFF"/>
                </a:solidFill>
                <a:latin typeface="Arial MT"/>
                <a:cs typeface="Arial MT"/>
              </a:rPr>
              <a:t> immediately</a:t>
            </a:r>
            <a:r>
              <a:rPr lang="en-IN" spc="5" dirty="0">
                <a:solidFill>
                  <a:srgbClr val="FFFFFF"/>
                </a:solidFill>
                <a:latin typeface="Arial MT"/>
                <a:cs typeface="Arial MT"/>
              </a:rPr>
              <a:t> </a:t>
            </a:r>
            <a:r>
              <a:rPr lang="en-IN" dirty="0">
                <a:solidFill>
                  <a:srgbClr val="FFFFFF"/>
                </a:solidFill>
                <a:latin typeface="Arial MT"/>
                <a:cs typeface="Arial MT"/>
              </a:rPr>
              <a:t>preceding</a:t>
            </a:r>
            <a:r>
              <a:rPr lang="en-IN" spc="5" dirty="0">
                <a:solidFill>
                  <a:srgbClr val="FFFFFF"/>
                </a:solidFill>
                <a:latin typeface="Arial MT"/>
                <a:cs typeface="Arial MT"/>
              </a:rPr>
              <a:t> </a:t>
            </a:r>
            <a:r>
              <a:rPr lang="en-IN" spc="-5" dirty="0">
                <a:solidFill>
                  <a:srgbClr val="FFFFFF"/>
                </a:solidFill>
                <a:latin typeface="Arial MT"/>
                <a:cs typeface="Arial MT"/>
              </a:rPr>
              <a:t>the</a:t>
            </a:r>
            <a:r>
              <a:rPr lang="en-IN" dirty="0">
                <a:solidFill>
                  <a:srgbClr val="FFFFFF"/>
                </a:solidFill>
                <a:latin typeface="Arial MT"/>
                <a:cs typeface="Arial MT"/>
              </a:rPr>
              <a:t> year</a:t>
            </a:r>
            <a:r>
              <a:rPr lang="en-IN" spc="5" dirty="0">
                <a:solidFill>
                  <a:srgbClr val="FFFFFF"/>
                </a:solidFill>
                <a:latin typeface="Arial MT"/>
                <a:cs typeface="Arial MT"/>
              </a:rPr>
              <a:t> </a:t>
            </a:r>
            <a:r>
              <a:rPr lang="en-IN" spc="-5" dirty="0">
                <a:solidFill>
                  <a:srgbClr val="FFFFFF"/>
                </a:solidFill>
                <a:latin typeface="Arial MT"/>
                <a:cs typeface="Arial MT"/>
              </a:rPr>
              <a:t>in</a:t>
            </a:r>
            <a:r>
              <a:rPr lang="en-IN" dirty="0">
                <a:solidFill>
                  <a:srgbClr val="FFFFFF"/>
                </a:solidFill>
                <a:latin typeface="Arial MT"/>
                <a:cs typeface="Arial MT"/>
              </a:rPr>
              <a:t> which</a:t>
            </a:r>
            <a:r>
              <a:rPr lang="en-IN" spc="5" dirty="0">
                <a:solidFill>
                  <a:srgbClr val="FFFFFF"/>
                </a:solidFill>
                <a:latin typeface="Arial MT"/>
                <a:cs typeface="Arial MT"/>
              </a:rPr>
              <a:t> </a:t>
            </a:r>
            <a:r>
              <a:rPr lang="en-IN" dirty="0">
                <a:solidFill>
                  <a:srgbClr val="FFFFFF"/>
                </a:solidFill>
                <a:latin typeface="Arial MT"/>
                <a:cs typeface="Arial MT"/>
              </a:rPr>
              <a:t>the</a:t>
            </a:r>
            <a:r>
              <a:rPr lang="en-IN" spc="5" dirty="0">
                <a:solidFill>
                  <a:srgbClr val="FFFFFF"/>
                </a:solidFill>
                <a:latin typeface="Arial MT"/>
                <a:cs typeface="Arial MT"/>
              </a:rPr>
              <a:t> </a:t>
            </a:r>
            <a:r>
              <a:rPr lang="en-IN" dirty="0">
                <a:solidFill>
                  <a:srgbClr val="FFFFFF"/>
                </a:solidFill>
                <a:latin typeface="Arial MT"/>
                <a:cs typeface="Arial MT"/>
              </a:rPr>
              <a:t>said </a:t>
            </a:r>
            <a:r>
              <a:rPr lang="en-IN" spc="-545" dirty="0">
                <a:solidFill>
                  <a:srgbClr val="FFFFFF"/>
                </a:solidFill>
                <a:latin typeface="Arial MT"/>
                <a:cs typeface="Arial MT"/>
              </a:rPr>
              <a:t> </a:t>
            </a:r>
            <a:r>
              <a:rPr lang="en-IN" dirty="0">
                <a:solidFill>
                  <a:srgbClr val="FFFFFF"/>
                </a:solidFill>
                <a:latin typeface="Arial MT"/>
                <a:cs typeface="Arial MT"/>
              </a:rPr>
              <a:t>application </a:t>
            </a:r>
            <a:r>
              <a:rPr lang="en-IN" spc="-5" dirty="0">
                <a:solidFill>
                  <a:srgbClr val="FFFFFF"/>
                </a:solidFill>
                <a:latin typeface="Arial MT"/>
                <a:cs typeface="Arial MT"/>
              </a:rPr>
              <a:t>is </a:t>
            </a:r>
            <a:r>
              <a:rPr lang="en-IN" dirty="0">
                <a:solidFill>
                  <a:srgbClr val="FFFFFF"/>
                </a:solidFill>
                <a:latin typeface="Arial MT"/>
                <a:cs typeface="Arial MT"/>
              </a:rPr>
              <a:t>made) </a:t>
            </a:r>
            <a:r>
              <a:rPr lang="en-IN" spc="-10" dirty="0">
                <a:solidFill>
                  <a:srgbClr val="FFFFFF"/>
                </a:solidFill>
                <a:latin typeface="Arial MT"/>
                <a:cs typeface="Arial MT"/>
              </a:rPr>
              <a:t>for </a:t>
            </a:r>
            <a:r>
              <a:rPr lang="en-IN" spc="-5" dirty="0">
                <a:solidFill>
                  <a:srgbClr val="FFFFFF"/>
                </a:solidFill>
                <a:latin typeface="Arial MT"/>
                <a:cs typeface="Arial MT"/>
              </a:rPr>
              <a:t>which </a:t>
            </a:r>
            <a:r>
              <a:rPr lang="en-IN" dirty="0">
                <a:solidFill>
                  <a:srgbClr val="FFFFFF"/>
                </a:solidFill>
                <a:latin typeface="Arial MT"/>
                <a:cs typeface="Arial MT"/>
              </a:rPr>
              <a:t>such </a:t>
            </a:r>
            <a:r>
              <a:rPr lang="en-IN" spc="-5" dirty="0">
                <a:solidFill>
                  <a:srgbClr val="FFFFFF"/>
                </a:solidFill>
                <a:latin typeface="Arial MT"/>
                <a:cs typeface="Arial MT"/>
              </a:rPr>
              <a:t>accounts have </a:t>
            </a:r>
            <a:r>
              <a:rPr lang="en-IN" dirty="0">
                <a:solidFill>
                  <a:srgbClr val="FFFFFF"/>
                </a:solidFill>
                <a:latin typeface="Arial MT"/>
                <a:cs typeface="Arial MT"/>
              </a:rPr>
              <a:t>been </a:t>
            </a:r>
            <a:r>
              <a:rPr lang="en-IN" spc="-5" dirty="0">
                <a:solidFill>
                  <a:srgbClr val="FFFFFF"/>
                </a:solidFill>
                <a:latin typeface="Arial MT"/>
                <a:cs typeface="Arial MT"/>
              </a:rPr>
              <a:t>made </a:t>
            </a:r>
            <a:r>
              <a:rPr lang="en-IN" spc="-10" dirty="0">
                <a:solidFill>
                  <a:srgbClr val="FFFFFF"/>
                </a:solidFill>
                <a:latin typeface="Arial MT"/>
                <a:cs typeface="Arial MT"/>
              </a:rPr>
              <a:t>up </a:t>
            </a:r>
            <a:r>
              <a:rPr lang="en-IN" dirty="0">
                <a:solidFill>
                  <a:srgbClr val="FFFFFF"/>
                </a:solidFill>
                <a:latin typeface="Arial MT"/>
                <a:cs typeface="Arial MT"/>
              </a:rPr>
              <a:t>and </a:t>
            </a:r>
            <a:r>
              <a:rPr lang="en-IN" spc="-5" dirty="0">
                <a:solidFill>
                  <a:srgbClr val="FFFFFF"/>
                </a:solidFill>
                <a:latin typeface="Arial MT"/>
                <a:cs typeface="Arial MT"/>
              </a:rPr>
              <a:t>self- </a:t>
            </a:r>
            <a:r>
              <a:rPr lang="en-IN" dirty="0">
                <a:solidFill>
                  <a:srgbClr val="FFFFFF"/>
                </a:solidFill>
                <a:latin typeface="Arial MT"/>
                <a:cs typeface="Arial MT"/>
              </a:rPr>
              <a:t> certified copy of the report of audit </a:t>
            </a:r>
            <a:r>
              <a:rPr lang="en-IN" spc="-10" dirty="0">
                <a:solidFill>
                  <a:srgbClr val="FFFFFF"/>
                </a:solidFill>
                <a:latin typeface="Arial MT"/>
                <a:cs typeface="Arial MT"/>
              </a:rPr>
              <a:t>as </a:t>
            </a:r>
            <a:r>
              <a:rPr lang="en-IN" spc="-5" dirty="0">
                <a:solidFill>
                  <a:srgbClr val="FFFFFF"/>
                </a:solidFill>
                <a:latin typeface="Arial MT"/>
                <a:cs typeface="Arial MT"/>
              </a:rPr>
              <a:t>per the provisions </a:t>
            </a:r>
            <a:r>
              <a:rPr lang="en-IN" spc="-10" dirty="0">
                <a:solidFill>
                  <a:srgbClr val="FFFFFF"/>
                </a:solidFill>
                <a:latin typeface="Arial MT"/>
                <a:cs typeface="Arial MT"/>
              </a:rPr>
              <a:t>of </a:t>
            </a:r>
            <a:r>
              <a:rPr lang="en-IN" spc="-5" dirty="0">
                <a:solidFill>
                  <a:srgbClr val="FFFFFF"/>
                </a:solidFill>
                <a:latin typeface="Arial MT"/>
                <a:cs typeface="Arial MT"/>
              </a:rPr>
              <a:t>section </a:t>
            </a:r>
            <a:r>
              <a:rPr lang="en-IN" dirty="0">
                <a:solidFill>
                  <a:srgbClr val="FFFFFF"/>
                </a:solidFill>
                <a:latin typeface="Arial MT"/>
                <a:cs typeface="Arial MT"/>
              </a:rPr>
              <a:t>44AB </a:t>
            </a:r>
            <a:r>
              <a:rPr lang="en-IN" spc="-10" dirty="0">
                <a:solidFill>
                  <a:srgbClr val="FFFFFF"/>
                </a:solidFill>
                <a:latin typeface="Arial MT"/>
                <a:cs typeface="Arial MT"/>
              </a:rPr>
              <a:t>for </a:t>
            </a:r>
            <a:r>
              <a:rPr lang="en-IN" spc="-5" dirty="0">
                <a:solidFill>
                  <a:srgbClr val="FFFFFF"/>
                </a:solidFill>
                <a:latin typeface="Arial MT"/>
                <a:cs typeface="Arial MT"/>
              </a:rPr>
              <a:t> </a:t>
            </a:r>
            <a:r>
              <a:rPr lang="en-IN" dirty="0">
                <a:solidFill>
                  <a:srgbClr val="FFFFFF"/>
                </a:solidFill>
                <a:latin typeface="Arial MT"/>
                <a:cs typeface="Arial MT"/>
              </a:rPr>
              <a:t>such</a:t>
            </a:r>
            <a:r>
              <a:rPr lang="en-IN" spc="-25" dirty="0">
                <a:solidFill>
                  <a:srgbClr val="FFFFFF"/>
                </a:solidFill>
                <a:latin typeface="Arial MT"/>
                <a:cs typeface="Arial MT"/>
              </a:rPr>
              <a:t> </a:t>
            </a:r>
            <a:r>
              <a:rPr lang="en-IN" dirty="0">
                <a:solidFill>
                  <a:srgbClr val="FFFFFF"/>
                </a:solidFill>
                <a:latin typeface="Arial MT"/>
                <a:cs typeface="Arial MT"/>
              </a:rPr>
              <a:t>period;</a:t>
            </a:r>
            <a:endParaRPr lang="en-IN" dirty="0"/>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25</a:t>
            </a:fld>
            <a:endParaRPr lang="en-US"/>
          </a:p>
        </p:txBody>
      </p:sp>
    </p:spTree>
    <p:extLst>
      <p:ext uri="{BB962C8B-B14F-4D97-AF65-F5344CB8AC3E}">
        <p14:creationId xmlns:p14="http://schemas.microsoft.com/office/powerpoint/2010/main" val="3977368604"/>
      </p:ext>
    </p:extLst>
  </p:cSld>
  <p:clrMapOvr>
    <a:masterClrMapping/>
  </p:clrMapOvr>
  <p:transition>
    <p:sndAc>
      <p:stSnd>
        <p:snd r:embed="rId2" name="bell sound ppt.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u="sng" dirty="0"/>
              <a:t>List Of Documents to be attached</a:t>
            </a:r>
            <a:br>
              <a:rPr lang="en-US" sz="3200" b="1" dirty="0"/>
            </a:br>
            <a:endParaRPr lang="en-US" sz="3200" dirty="0"/>
          </a:p>
        </p:txBody>
      </p:sp>
      <p:sp>
        <p:nvSpPr>
          <p:cNvPr id="3" name="Content Placeholder 2"/>
          <p:cNvSpPr>
            <a:spLocks noGrp="1"/>
          </p:cNvSpPr>
          <p:nvPr>
            <p:ph idx="1"/>
          </p:nvPr>
        </p:nvSpPr>
        <p:spPr/>
        <p:txBody>
          <a:bodyPr>
            <a:normAutofit fontScale="77500" lnSpcReduction="20000"/>
          </a:bodyPr>
          <a:lstStyle/>
          <a:p>
            <a:pPr marL="0" indent="0" algn="just">
              <a:lnSpc>
                <a:spcPct val="107000"/>
              </a:lnSpc>
              <a:spcAft>
                <a:spcPts val="800"/>
              </a:spcAft>
              <a:buNone/>
            </a:pPr>
            <a:r>
              <a:rPr lang="en-IN" spc="-5" dirty="0">
                <a:solidFill>
                  <a:srgbClr val="FFFFFF"/>
                </a:solidFill>
                <a:latin typeface="Arial MT"/>
                <a:cs typeface="Arial MT"/>
              </a:rPr>
              <a:t>9. where</a:t>
            </a:r>
            <a:r>
              <a:rPr lang="en-IN" spc="500" dirty="0">
                <a:solidFill>
                  <a:srgbClr val="FFFFFF"/>
                </a:solidFill>
                <a:latin typeface="Arial MT"/>
                <a:cs typeface="Arial MT"/>
              </a:rPr>
              <a:t> </a:t>
            </a:r>
            <a:r>
              <a:rPr lang="en-IN" spc="-5" dirty="0">
                <a:solidFill>
                  <a:srgbClr val="FFFFFF"/>
                </a:solidFill>
                <a:latin typeface="Arial MT"/>
                <a:cs typeface="Arial MT"/>
              </a:rPr>
              <a:t>the</a:t>
            </a:r>
            <a:r>
              <a:rPr lang="en-IN" spc="495" dirty="0">
                <a:solidFill>
                  <a:srgbClr val="FFFFFF"/>
                </a:solidFill>
                <a:latin typeface="Arial MT"/>
                <a:cs typeface="Arial MT"/>
              </a:rPr>
              <a:t> </a:t>
            </a:r>
            <a:r>
              <a:rPr lang="en-IN" spc="-5" dirty="0">
                <a:solidFill>
                  <a:srgbClr val="FFFFFF"/>
                </a:solidFill>
                <a:latin typeface="Arial MT"/>
                <a:cs typeface="Arial MT"/>
              </a:rPr>
              <a:t>income</a:t>
            </a:r>
            <a:r>
              <a:rPr lang="en-IN" spc="509" dirty="0">
                <a:solidFill>
                  <a:srgbClr val="FFFFFF"/>
                </a:solidFill>
                <a:latin typeface="Arial MT"/>
                <a:cs typeface="Arial MT"/>
              </a:rPr>
              <a:t> </a:t>
            </a:r>
            <a:r>
              <a:rPr lang="en-IN" dirty="0">
                <a:solidFill>
                  <a:srgbClr val="FFFFFF"/>
                </a:solidFill>
                <a:latin typeface="Arial MT"/>
                <a:cs typeface="Arial MT"/>
              </a:rPr>
              <a:t>of</a:t>
            </a:r>
            <a:r>
              <a:rPr lang="en-IN" spc="480" dirty="0">
                <a:solidFill>
                  <a:srgbClr val="FFFFFF"/>
                </a:solidFill>
                <a:latin typeface="Arial MT"/>
                <a:cs typeface="Arial MT"/>
              </a:rPr>
              <a:t> </a:t>
            </a:r>
            <a:r>
              <a:rPr lang="en-IN" dirty="0">
                <a:solidFill>
                  <a:srgbClr val="FFFFFF"/>
                </a:solidFill>
                <a:latin typeface="Arial MT"/>
                <a:cs typeface="Arial MT"/>
              </a:rPr>
              <a:t>the</a:t>
            </a:r>
            <a:r>
              <a:rPr lang="en-IN" spc="500" dirty="0">
                <a:solidFill>
                  <a:srgbClr val="FFFFFF"/>
                </a:solidFill>
                <a:latin typeface="Arial MT"/>
                <a:cs typeface="Arial MT"/>
              </a:rPr>
              <a:t> </a:t>
            </a:r>
            <a:r>
              <a:rPr lang="en-IN" spc="-5" dirty="0">
                <a:solidFill>
                  <a:srgbClr val="FFFFFF"/>
                </a:solidFill>
                <a:latin typeface="Arial MT"/>
                <a:cs typeface="Arial MT"/>
              </a:rPr>
              <a:t>applicant</a:t>
            </a:r>
            <a:r>
              <a:rPr lang="en-IN" spc="509" dirty="0">
                <a:solidFill>
                  <a:srgbClr val="FFFFFF"/>
                </a:solidFill>
                <a:latin typeface="Arial MT"/>
                <a:cs typeface="Arial MT"/>
              </a:rPr>
              <a:t> </a:t>
            </a:r>
            <a:r>
              <a:rPr lang="en-IN" spc="-5" dirty="0">
                <a:solidFill>
                  <a:srgbClr val="FFFFFF"/>
                </a:solidFill>
                <a:latin typeface="Arial MT"/>
                <a:cs typeface="Arial MT"/>
              </a:rPr>
              <a:t>includes</a:t>
            </a:r>
            <a:r>
              <a:rPr lang="en-IN" spc="495" dirty="0">
                <a:solidFill>
                  <a:srgbClr val="FFFFFF"/>
                </a:solidFill>
                <a:latin typeface="Arial MT"/>
                <a:cs typeface="Arial MT"/>
              </a:rPr>
              <a:t> </a:t>
            </a:r>
            <a:r>
              <a:rPr lang="en-IN" dirty="0">
                <a:solidFill>
                  <a:srgbClr val="FFFFFF"/>
                </a:solidFill>
                <a:latin typeface="Arial MT"/>
                <a:cs typeface="Arial MT"/>
              </a:rPr>
              <a:t>profits </a:t>
            </a:r>
            <a:r>
              <a:rPr lang="en-IN" spc="-655" dirty="0">
                <a:solidFill>
                  <a:srgbClr val="FFFFFF"/>
                </a:solidFill>
                <a:latin typeface="Arial MT"/>
                <a:cs typeface="Arial MT"/>
              </a:rPr>
              <a:t> </a:t>
            </a:r>
            <a:r>
              <a:rPr lang="en-IN" spc="-5" dirty="0">
                <a:solidFill>
                  <a:srgbClr val="FFFFFF"/>
                </a:solidFill>
                <a:latin typeface="Arial MT"/>
                <a:cs typeface="Arial MT"/>
              </a:rPr>
              <a:t>and </a:t>
            </a:r>
            <a:r>
              <a:rPr lang="en-IN" dirty="0">
                <a:solidFill>
                  <a:srgbClr val="FFFFFF"/>
                </a:solidFill>
                <a:latin typeface="Arial MT"/>
                <a:cs typeface="Arial MT"/>
              </a:rPr>
              <a:t>gains </a:t>
            </a:r>
            <a:r>
              <a:rPr lang="en-IN" spc="-5" dirty="0">
                <a:solidFill>
                  <a:srgbClr val="FFFFFF"/>
                </a:solidFill>
                <a:latin typeface="Arial MT"/>
                <a:cs typeface="Arial MT"/>
              </a:rPr>
              <a:t>of </a:t>
            </a:r>
            <a:r>
              <a:rPr lang="en-IN" dirty="0">
                <a:solidFill>
                  <a:srgbClr val="FFFFFF"/>
                </a:solidFill>
                <a:latin typeface="Arial MT"/>
                <a:cs typeface="Arial MT"/>
              </a:rPr>
              <a:t>business </a:t>
            </a:r>
            <a:r>
              <a:rPr lang="en-IN" spc="-5" dirty="0">
                <a:solidFill>
                  <a:srgbClr val="FFFFFF"/>
                </a:solidFill>
                <a:latin typeface="Arial MT"/>
                <a:cs typeface="Arial MT"/>
              </a:rPr>
              <a:t>as per the provisions of sub- </a:t>
            </a:r>
            <a:r>
              <a:rPr lang="en-IN" dirty="0">
                <a:solidFill>
                  <a:srgbClr val="FFFFFF"/>
                </a:solidFill>
                <a:latin typeface="Arial MT"/>
                <a:cs typeface="Arial MT"/>
              </a:rPr>
              <a:t> </a:t>
            </a:r>
            <a:r>
              <a:rPr lang="en-IN" spc="-5" dirty="0">
                <a:solidFill>
                  <a:srgbClr val="FFFFFF"/>
                </a:solidFill>
                <a:latin typeface="Arial MT"/>
                <a:cs typeface="Arial MT"/>
              </a:rPr>
              <a:t>section (4A) </a:t>
            </a:r>
            <a:r>
              <a:rPr lang="en-IN" spc="-10" dirty="0">
                <a:solidFill>
                  <a:srgbClr val="FFFFFF"/>
                </a:solidFill>
                <a:latin typeface="Arial MT"/>
                <a:cs typeface="Arial MT"/>
              </a:rPr>
              <a:t>of </a:t>
            </a:r>
            <a:r>
              <a:rPr lang="en-IN" spc="-5" dirty="0">
                <a:solidFill>
                  <a:srgbClr val="FFFFFF"/>
                </a:solidFill>
                <a:latin typeface="Arial MT"/>
                <a:cs typeface="Arial MT"/>
              </a:rPr>
              <a:t>section </a:t>
            </a:r>
            <a:r>
              <a:rPr lang="en-IN" spc="-95" dirty="0">
                <a:solidFill>
                  <a:srgbClr val="FFFFFF"/>
                </a:solidFill>
                <a:latin typeface="Arial MT"/>
                <a:cs typeface="Arial MT"/>
              </a:rPr>
              <a:t>11 </a:t>
            </a:r>
            <a:r>
              <a:rPr lang="en-IN" spc="-5" dirty="0">
                <a:solidFill>
                  <a:srgbClr val="FFFFFF"/>
                </a:solidFill>
                <a:latin typeface="Arial MT"/>
                <a:cs typeface="Arial MT"/>
              </a:rPr>
              <a:t>and </a:t>
            </a:r>
            <a:r>
              <a:rPr lang="en-IN" dirty="0">
                <a:solidFill>
                  <a:srgbClr val="FFFFFF"/>
                </a:solidFill>
                <a:latin typeface="Arial MT"/>
                <a:cs typeface="Arial MT"/>
              </a:rPr>
              <a:t>the </a:t>
            </a:r>
            <a:r>
              <a:rPr lang="en-IN" spc="-5" dirty="0">
                <a:solidFill>
                  <a:srgbClr val="FFFFFF"/>
                </a:solidFill>
                <a:latin typeface="Arial MT"/>
                <a:cs typeface="Arial MT"/>
              </a:rPr>
              <a:t>applicant has been </a:t>
            </a:r>
            <a:r>
              <a:rPr lang="en-IN" dirty="0">
                <a:solidFill>
                  <a:srgbClr val="FFFFFF"/>
                </a:solidFill>
                <a:latin typeface="Arial MT"/>
                <a:cs typeface="Arial MT"/>
              </a:rPr>
              <a:t>in </a:t>
            </a:r>
            <a:r>
              <a:rPr lang="en-IN" spc="5" dirty="0">
                <a:solidFill>
                  <a:srgbClr val="FFFFFF"/>
                </a:solidFill>
                <a:latin typeface="Arial MT"/>
                <a:cs typeface="Arial MT"/>
              </a:rPr>
              <a:t> </a:t>
            </a:r>
            <a:r>
              <a:rPr lang="en-IN" spc="-5" dirty="0">
                <a:solidFill>
                  <a:srgbClr val="FFFFFF"/>
                </a:solidFill>
                <a:latin typeface="Arial MT"/>
                <a:cs typeface="Arial MT"/>
              </a:rPr>
              <a:t>existence during any year or years prior </a:t>
            </a:r>
            <a:r>
              <a:rPr lang="en-IN" dirty="0">
                <a:solidFill>
                  <a:srgbClr val="FFFFFF"/>
                </a:solidFill>
                <a:latin typeface="Arial MT"/>
                <a:cs typeface="Arial MT"/>
              </a:rPr>
              <a:t>to </a:t>
            </a:r>
            <a:r>
              <a:rPr lang="en-IN" spc="-5" dirty="0">
                <a:solidFill>
                  <a:srgbClr val="FFFFFF"/>
                </a:solidFill>
                <a:latin typeface="Arial MT"/>
                <a:cs typeface="Arial MT"/>
              </a:rPr>
              <a:t>the </a:t>
            </a:r>
            <a:r>
              <a:rPr lang="en-IN" dirty="0">
                <a:solidFill>
                  <a:srgbClr val="FFFFFF"/>
                </a:solidFill>
                <a:latin typeface="Arial MT"/>
                <a:cs typeface="Arial MT"/>
              </a:rPr>
              <a:t>financial </a:t>
            </a:r>
            <a:r>
              <a:rPr lang="en-IN" spc="5" dirty="0">
                <a:solidFill>
                  <a:srgbClr val="FFFFFF"/>
                </a:solidFill>
                <a:latin typeface="Arial MT"/>
                <a:cs typeface="Arial MT"/>
              </a:rPr>
              <a:t> </a:t>
            </a:r>
            <a:r>
              <a:rPr lang="en-IN" spc="-5" dirty="0">
                <a:solidFill>
                  <a:srgbClr val="FFFFFF"/>
                </a:solidFill>
                <a:latin typeface="Arial MT"/>
                <a:cs typeface="Arial MT"/>
              </a:rPr>
              <a:t>year in </a:t>
            </a:r>
            <a:r>
              <a:rPr lang="en-IN" dirty="0">
                <a:solidFill>
                  <a:srgbClr val="FFFFFF"/>
                </a:solidFill>
                <a:latin typeface="Arial MT"/>
                <a:cs typeface="Arial MT"/>
              </a:rPr>
              <a:t>which the application for </a:t>
            </a:r>
            <a:r>
              <a:rPr lang="en-IN" spc="-5" dirty="0">
                <a:solidFill>
                  <a:srgbClr val="FFFFFF"/>
                </a:solidFill>
                <a:latin typeface="Arial MT"/>
                <a:cs typeface="Arial MT"/>
              </a:rPr>
              <a:t>registration is </a:t>
            </a:r>
            <a:r>
              <a:rPr lang="en-IN" dirty="0">
                <a:solidFill>
                  <a:srgbClr val="FFFFFF"/>
                </a:solidFill>
                <a:latin typeface="Arial MT"/>
                <a:cs typeface="Arial MT"/>
              </a:rPr>
              <a:t>made, </a:t>
            </a:r>
            <a:r>
              <a:rPr lang="en-IN" spc="5" dirty="0">
                <a:solidFill>
                  <a:srgbClr val="FFFFFF"/>
                </a:solidFill>
                <a:latin typeface="Arial MT"/>
                <a:cs typeface="Arial MT"/>
              </a:rPr>
              <a:t> </a:t>
            </a:r>
            <a:r>
              <a:rPr lang="en-IN" spc="-5" dirty="0">
                <a:solidFill>
                  <a:srgbClr val="FFFFFF"/>
                </a:solidFill>
                <a:latin typeface="Arial MT"/>
                <a:cs typeface="Arial MT"/>
              </a:rPr>
              <a:t>self-certified</a:t>
            </a:r>
            <a:r>
              <a:rPr lang="en-IN" dirty="0">
                <a:solidFill>
                  <a:srgbClr val="FFFFFF"/>
                </a:solidFill>
                <a:latin typeface="Arial MT"/>
                <a:cs typeface="Arial MT"/>
              </a:rPr>
              <a:t> </a:t>
            </a:r>
            <a:r>
              <a:rPr lang="en-IN" spc="-5" dirty="0">
                <a:solidFill>
                  <a:srgbClr val="FFFFFF"/>
                </a:solidFill>
                <a:latin typeface="Arial MT"/>
                <a:cs typeface="Arial MT"/>
              </a:rPr>
              <a:t>copies</a:t>
            </a:r>
            <a:r>
              <a:rPr lang="en-IN" dirty="0">
                <a:solidFill>
                  <a:srgbClr val="FFFFFF"/>
                </a:solidFill>
                <a:latin typeface="Arial MT"/>
                <a:cs typeface="Arial MT"/>
              </a:rPr>
              <a:t> </a:t>
            </a:r>
            <a:r>
              <a:rPr lang="en-IN" spc="-5" dirty="0">
                <a:solidFill>
                  <a:srgbClr val="FFFFFF"/>
                </a:solidFill>
                <a:latin typeface="Arial MT"/>
                <a:cs typeface="Arial MT"/>
              </a:rPr>
              <a:t>of</a:t>
            </a:r>
            <a:r>
              <a:rPr lang="en-IN" dirty="0">
                <a:solidFill>
                  <a:srgbClr val="FFFFFF"/>
                </a:solidFill>
                <a:latin typeface="Arial MT"/>
                <a:cs typeface="Arial MT"/>
              </a:rPr>
              <a:t> the</a:t>
            </a:r>
            <a:r>
              <a:rPr lang="en-IN" spc="5" dirty="0">
                <a:solidFill>
                  <a:srgbClr val="FFFFFF"/>
                </a:solidFill>
                <a:latin typeface="Arial MT"/>
                <a:cs typeface="Arial MT"/>
              </a:rPr>
              <a:t> </a:t>
            </a:r>
            <a:r>
              <a:rPr lang="en-IN" spc="-5" dirty="0">
                <a:solidFill>
                  <a:srgbClr val="FFFFFF"/>
                </a:solidFill>
                <a:latin typeface="Arial MT"/>
                <a:cs typeface="Arial MT"/>
              </a:rPr>
              <a:t>annual</a:t>
            </a:r>
            <a:r>
              <a:rPr lang="en-IN" dirty="0">
                <a:solidFill>
                  <a:srgbClr val="FFFFFF"/>
                </a:solidFill>
                <a:latin typeface="Arial MT"/>
                <a:cs typeface="Arial MT"/>
              </a:rPr>
              <a:t> </a:t>
            </a:r>
            <a:r>
              <a:rPr lang="en-IN" spc="-5" dirty="0">
                <a:solidFill>
                  <a:srgbClr val="FFFFFF"/>
                </a:solidFill>
                <a:latin typeface="Arial MT"/>
                <a:cs typeface="Arial MT"/>
              </a:rPr>
              <a:t>accounts</a:t>
            </a:r>
            <a:r>
              <a:rPr lang="en-IN" dirty="0">
                <a:solidFill>
                  <a:srgbClr val="FFFFFF"/>
                </a:solidFill>
                <a:latin typeface="Arial MT"/>
                <a:cs typeface="Arial MT"/>
              </a:rPr>
              <a:t> </a:t>
            </a:r>
            <a:r>
              <a:rPr lang="en-IN" spc="-10" dirty="0">
                <a:solidFill>
                  <a:srgbClr val="FFFFFF"/>
                </a:solidFill>
                <a:latin typeface="Arial MT"/>
                <a:cs typeface="Arial MT"/>
              </a:rPr>
              <a:t>of</a:t>
            </a:r>
            <a:r>
              <a:rPr lang="en-IN" spc="-5" dirty="0">
                <a:solidFill>
                  <a:srgbClr val="FFFFFF"/>
                </a:solidFill>
                <a:latin typeface="Arial MT"/>
                <a:cs typeface="Arial MT"/>
              </a:rPr>
              <a:t> such </a:t>
            </a:r>
            <a:r>
              <a:rPr lang="en-IN" dirty="0">
                <a:solidFill>
                  <a:srgbClr val="FFFFFF"/>
                </a:solidFill>
                <a:latin typeface="Arial MT"/>
                <a:cs typeface="Arial MT"/>
              </a:rPr>
              <a:t> </a:t>
            </a:r>
            <a:r>
              <a:rPr lang="en-IN" spc="-5" dirty="0">
                <a:solidFill>
                  <a:srgbClr val="FFFFFF"/>
                </a:solidFill>
                <a:latin typeface="Arial MT"/>
                <a:cs typeface="Arial MT"/>
              </a:rPr>
              <a:t>business relating </a:t>
            </a:r>
            <a:r>
              <a:rPr lang="en-IN" dirty="0">
                <a:solidFill>
                  <a:srgbClr val="FFFFFF"/>
                </a:solidFill>
                <a:latin typeface="Arial MT"/>
                <a:cs typeface="Arial MT"/>
              </a:rPr>
              <a:t>to </a:t>
            </a:r>
            <a:r>
              <a:rPr lang="en-IN" spc="-5" dirty="0">
                <a:solidFill>
                  <a:srgbClr val="FFFFFF"/>
                </a:solidFill>
                <a:latin typeface="Arial MT"/>
                <a:cs typeface="Arial MT"/>
              </a:rPr>
              <a:t>such prior year or years </a:t>
            </a:r>
            <a:r>
              <a:rPr lang="en-IN" dirty="0">
                <a:solidFill>
                  <a:srgbClr val="FFFFFF"/>
                </a:solidFill>
                <a:latin typeface="Arial MT"/>
                <a:cs typeface="Arial MT"/>
              </a:rPr>
              <a:t>(not </a:t>
            </a:r>
            <a:r>
              <a:rPr lang="en-IN" spc="-5" dirty="0">
                <a:solidFill>
                  <a:srgbClr val="FFFFFF"/>
                </a:solidFill>
                <a:latin typeface="Arial MT"/>
                <a:cs typeface="Arial MT"/>
              </a:rPr>
              <a:t>being </a:t>
            </a:r>
            <a:r>
              <a:rPr lang="en-IN" dirty="0">
                <a:solidFill>
                  <a:srgbClr val="FFFFFF"/>
                </a:solidFill>
                <a:latin typeface="Arial MT"/>
                <a:cs typeface="Arial MT"/>
              </a:rPr>
              <a:t> </a:t>
            </a:r>
            <a:r>
              <a:rPr lang="en-IN" spc="-5" dirty="0">
                <a:solidFill>
                  <a:srgbClr val="FFFFFF"/>
                </a:solidFill>
                <a:latin typeface="Arial MT"/>
                <a:cs typeface="Arial MT"/>
              </a:rPr>
              <a:t>more</a:t>
            </a:r>
            <a:r>
              <a:rPr lang="en-IN" spc="265" dirty="0">
                <a:solidFill>
                  <a:srgbClr val="FFFFFF"/>
                </a:solidFill>
                <a:latin typeface="Arial MT"/>
                <a:cs typeface="Arial MT"/>
              </a:rPr>
              <a:t> </a:t>
            </a:r>
            <a:r>
              <a:rPr lang="en-IN" spc="-5" dirty="0">
                <a:solidFill>
                  <a:srgbClr val="FFFFFF"/>
                </a:solidFill>
                <a:latin typeface="Arial MT"/>
                <a:cs typeface="Arial MT"/>
              </a:rPr>
              <a:t>than</a:t>
            </a:r>
            <a:r>
              <a:rPr lang="en-IN" spc="250" dirty="0">
                <a:solidFill>
                  <a:srgbClr val="FFFFFF"/>
                </a:solidFill>
                <a:latin typeface="Arial MT"/>
                <a:cs typeface="Arial MT"/>
              </a:rPr>
              <a:t> </a:t>
            </a:r>
            <a:r>
              <a:rPr lang="en-IN" spc="-5" dirty="0">
                <a:solidFill>
                  <a:srgbClr val="FFFFFF"/>
                </a:solidFill>
                <a:latin typeface="Arial MT"/>
                <a:cs typeface="Arial MT"/>
              </a:rPr>
              <a:t>three</a:t>
            </a:r>
            <a:r>
              <a:rPr lang="en-IN" spc="260" dirty="0">
                <a:solidFill>
                  <a:srgbClr val="FFFFFF"/>
                </a:solidFill>
                <a:latin typeface="Arial MT"/>
                <a:cs typeface="Arial MT"/>
              </a:rPr>
              <a:t> </a:t>
            </a:r>
            <a:r>
              <a:rPr lang="en-IN" spc="-5" dirty="0">
                <a:solidFill>
                  <a:srgbClr val="FFFFFF"/>
                </a:solidFill>
                <a:latin typeface="Arial MT"/>
                <a:cs typeface="Arial MT"/>
              </a:rPr>
              <a:t>years</a:t>
            </a:r>
            <a:r>
              <a:rPr lang="en-IN" spc="270" dirty="0">
                <a:solidFill>
                  <a:srgbClr val="FFFFFF"/>
                </a:solidFill>
                <a:latin typeface="Arial MT"/>
                <a:cs typeface="Arial MT"/>
              </a:rPr>
              <a:t> </a:t>
            </a:r>
            <a:r>
              <a:rPr lang="en-IN" spc="-5" dirty="0">
                <a:solidFill>
                  <a:srgbClr val="FFFFFF"/>
                </a:solidFill>
                <a:latin typeface="Arial MT"/>
                <a:cs typeface="Arial MT"/>
              </a:rPr>
              <a:t>immediately</a:t>
            </a:r>
            <a:r>
              <a:rPr lang="en-IN" spc="260" dirty="0">
                <a:solidFill>
                  <a:srgbClr val="FFFFFF"/>
                </a:solidFill>
                <a:latin typeface="Arial MT"/>
                <a:cs typeface="Arial MT"/>
              </a:rPr>
              <a:t> </a:t>
            </a:r>
            <a:r>
              <a:rPr lang="en-IN" dirty="0">
                <a:solidFill>
                  <a:srgbClr val="FFFFFF"/>
                </a:solidFill>
                <a:latin typeface="Arial MT"/>
                <a:cs typeface="Arial MT"/>
              </a:rPr>
              <a:t>preceding</a:t>
            </a:r>
            <a:r>
              <a:rPr lang="en-IN" spc="270" dirty="0">
                <a:solidFill>
                  <a:srgbClr val="FFFFFF"/>
                </a:solidFill>
                <a:latin typeface="Arial MT"/>
                <a:cs typeface="Arial MT"/>
              </a:rPr>
              <a:t> </a:t>
            </a:r>
            <a:r>
              <a:rPr lang="en-IN" dirty="0">
                <a:solidFill>
                  <a:srgbClr val="FFFFFF"/>
                </a:solidFill>
                <a:latin typeface="Arial MT"/>
                <a:cs typeface="Arial MT"/>
              </a:rPr>
              <a:t>the</a:t>
            </a:r>
            <a:r>
              <a:rPr lang="en-IN" spc="265" dirty="0">
                <a:solidFill>
                  <a:srgbClr val="FFFFFF"/>
                </a:solidFill>
                <a:latin typeface="Arial MT"/>
                <a:cs typeface="Arial MT"/>
              </a:rPr>
              <a:t> </a:t>
            </a:r>
            <a:r>
              <a:rPr lang="en-IN" spc="-5" dirty="0">
                <a:solidFill>
                  <a:srgbClr val="FFFFFF"/>
                </a:solidFill>
                <a:latin typeface="Arial MT"/>
                <a:cs typeface="Arial MT"/>
              </a:rPr>
              <a:t>year </a:t>
            </a:r>
            <a:r>
              <a:rPr lang="en-IN" spc="-655" dirty="0">
                <a:solidFill>
                  <a:srgbClr val="FFFFFF"/>
                </a:solidFill>
                <a:latin typeface="Arial MT"/>
                <a:cs typeface="Arial MT"/>
              </a:rPr>
              <a:t> </a:t>
            </a:r>
            <a:r>
              <a:rPr lang="en-IN" spc="-5" dirty="0">
                <a:solidFill>
                  <a:srgbClr val="FFFFFF"/>
                </a:solidFill>
                <a:latin typeface="Arial MT"/>
                <a:cs typeface="Arial MT"/>
              </a:rPr>
              <a:t>in </a:t>
            </a:r>
            <a:r>
              <a:rPr lang="en-IN" dirty="0">
                <a:solidFill>
                  <a:srgbClr val="FFFFFF"/>
                </a:solidFill>
                <a:latin typeface="Arial MT"/>
                <a:cs typeface="Arial MT"/>
              </a:rPr>
              <a:t>which the said application </a:t>
            </a:r>
            <a:r>
              <a:rPr lang="en-IN" spc="-5" dirty="0">
                <a:solidFill>
                  <a:srgbClr val="FFFFFF"/>
                </a:solidFill>
                <a:latin typeface="Arial MT"/>
                <a:cs typeface="Arial MT"/>
              </a:rPr>
              <a:t>is made) </a:t>
            </a:r>
            <a:r>
              <a:rPr lang="en-IN" dirty="0">
                <a:solidFill>
                  <a:srgbClr val="FFFFFF"/>
                </a:solidFill>
                <a:latin typeface="Arial MT"/>
                <a:cs typeface="Arial MT"/>
              </a:rPr>
              <a:t>for which such </a:t>
            </a:r>
            <a:r>
              <a:rPr lang="en-IN" spc="5" dirty="0">
                <a:solidFill>
                  <a:srgbClr val="FFFFFF"/>
                </a:solidFill>
                <a:latin typeface="Arial MT"/>
                <a:cs typeface="Arial MT"/>
              </a:rPr>
              <a:t> </a:t>
            </a:r>
            <a:r>
              <a:rPr lang="en-IN" spc="-5" dirty="0">
                <a:solidFill>
                  <a:srgbClr val="FFFFFF"/>
                </a:solidFill>
                <a:latin typeface="Arial MT"/>
                <a:cs typeface="Arial MT"/>
              </a:rPr>
              <a:t>accounts have been made up and self-certified copy of </a:t>
            </a:r>
            <a:r>
              <a:rPr lang="en-IN" dirty="0">
                <a:solidFill>
                  <a:srgbClr val="FFFFFF"/>
                </a:solidFill>
                <a:latin typeface="Arial MT"/>
                <a:cs typeface="Arial MT"/>
              </a:rPr>
              <a:t> the </a:t>
            </a:r>
            <a:r>
              <a:rPr lang="en-IN" spc="-5" dirty="0">
                <a:solidFill>
                  <a:srgbClr val="FFFFFF"/>
                </a:solidFill>
                <a:latin typeface="Arial MT"/>
                <a:cs typeface="Arial MT"/>
              </a:rPr>
              <a:t>report of audit as per </a:t>
            </a:r>
            <a:r>
              <a:rPr lang="en-IN" dirty="0">
                <a:solidFill>
                  <a:srgbClr val="FFFFFF"/>
                </a:solidFill>
                <a:latin typeface="Arial MT"/>
                <a:cs typeface="Arial MT"/>
              </a:rPr>
              <a:t>the </a:t>
            </a:r>
            <a:r>
              <a:rPr lang="en-IN" spc="-5" dirty="0">
                <a:solidFill>
                  <a:srgbClr val="FFFFFF"/>
                </a:solidFill>
                <a:latin typeface="Arial MT"/>
                <a:cs typeface="Arial MT"/>
              </a:rPr>
              <a:t>provisions </a:t>
            </a:r>
            <a:r>
              <a:rPr lang="en-IN" dirty="0">
                <a:solidFill>
                  <a:srgbClr val="FFFFFF"/>
                </a:solidFill>
                <a:latin typeface="Arial MT"/>
                <a:cs typeface="Arial MT"/>
              </a:rPr>
              <a:t>of </a:t>
            </a:r>
            <a:r>
              <a:rPr lang="en-IN" spc="-5" dirty="0">
                <a:solidFill>
                  <a:srgbClr val="FFFFFF"/>
                </a:solidFill>
                <a:latin typeface="Arial MT"/>
                <a:cs typeface="Arial MT"/>
              </a:rPr>
              <a:t>section 44AB </a:t>
            </a:r>
            <a:r>
              <a:rPr lang="en-IN" spc="-655" dirty="0">
                <a:solidFill>
                  <a:srgbClr val="FFFFFF"/>
                </a:solidFill>
                <a:latin typeface="Arial MT"/>
                <a:cs typeface="Arial MT"/>
              </a:rPr>
              <a:t> </a:t>
            </a:r>
            <a:r>
              <a:rPr lang="en-IN" dirty="0">
                <a:solidFill>
                  <a:srgbClr val="FFFFFF"/>
                </a:solidFill>
                <a:latin typeface="Arial MT"/>
                <a:cs typeface="Arial MT"/>
              </a:rPr>
              <a:t>for</a:t>
            </a:r>
            <a:r>
              <a:rPr lang="en-IN" spc="-5" dirty="0">
                <a:solidFill>
                  <a:srgbClr val="FFFFFF"/>
                </a:solidFill>
                <a:latin typeface="Arial MT"/>
                <a:cs typeface="Arial MT"/>
              </a:rPr>
              <a:t> such</a:t>
            </a:r>
            <a:r>
              <a:rPr lang="en-IN" dirty="0">
                <a:solidFill>
                  <a:srgbClr val="FFFFFF"/>
                </a:solidFill>
                <a:latin typeface="Arial MT"/>
                <a:cs typeface="Arial MT"/>
              </a:rPr>
              <a:t> </a:t>
            </a:r>
            <a:r>
              <a:rPr lang="en-IN" spc="-5" dirty="0">
                <a:solidFill>
                  <a:srgbClr val="FFFFFF"/>
                </a:solidFill>
                <a:latin typeface="Arial MT"/>
                <a:cs typeface="Arial MT"/>
              </a:rPr>
              <a:t>period;</a:t>
            </a:r>
            <a:endParaRPr lang="en-IN" dirty="0">
              <a:latin typeface="Arial MT"/>
              <a:cs typeface="Arial MT"/>
            </a:endParaRPr>
          </a:p>
          <a:p>
            <a:pPr algn="just">
              <a:lnSpc>
                <a:spcPct val="107000"/>
              </a:lnSpc>
              <a:spcAft>
                <a:spcPts val="800"/>
              </a:spcAft>
            </a:pPr>
            <a:endParaRPr lang="en-US" dirty="0"/>
          </a:p>
        </p:txBody>
      </p:sp>
      <p:sp>
        <p:nvSpPr>
          <p:cNvPr id="4" name="Footer Placeholder 3"/>
          <p:cNvSpPr>
            <a:spLocks noGrp="1"/>
          </p:cNvSpPr>
          <p:nvPr>
            <p:ph type="ftr" sz="quarter" idx="11"/>
          </p:nvPr>
        </p:nvSpPr>
        <p:spPr/>
        <p:txBody>
          <a:bodyPr/>
          <a:lstStyle/>
          <a:p>
            <a:r>
              <a:rPr lang="en-US">
                <a:solidFill>
                  <a:prstClr val="white"/>
                </a:solidFill>
              </a:rPr>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26</a:t>
            </a:fld>
            <a:endParaRPr lang="en-US">
              <a:solidFill>
                <a:prstClr val="white"/>
              </a:solidFill>
            </a:endParaRPr>
          </a:p>
        </p:txBody>
      </p:sp>
    </p:spTree>
    <p:extLst>
      <p:ext uri="{BB962C8B-B14F-4D97-AF65-F5344CB8AC3E}">
        <p14:creationId xmlns:p14="http://schemas.microsoft.com/office/powerpoint/2010/main" val="1900516308"/>
      </p:ext>
    </p:extLst>
  </p:cSld>
  <p:clrMapOvr>
    <a:masterClrMapping/>
  </p:clrMapOvr>
  <p:transition>
    <p:sndAc>
      <p:stSnd>
        <p:snd r:embed="rId2" name="bell sound ppt.wav"/>
      </p:stSnd>
    </p:sndAc>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normAutofit/>
          </a:bodyPr>
          <a:lstStyle/>
          <a:p>
            <a:pPr>
              <a:defRPr/>
            </a:pPr>
            <a:r>
              <a:rPr lang="en-IN" sz="4400" b="1" u="sng" dirty="0">
                <a:cs typeface="Times New Roman" pitchFamily="18" charset="0"/>
              </a:rPr>
              <a:t>Process </a:t>
            </a:r>
            <a:r>
              <a:rPr lang="en-IN" sz="4400" b="1" u="sng" spc="-5" dirty="0">
                <a:solidFill>
                  <a:srgbClr val="FFFFFF"/>
                </a:solidFill>
                <a:cs typeface="Times New Roman" pitchFamily="18" charset="0"/>
              </a:rPr>
              <a:t>of</a:t>
            </a:r>
            <a:r>
              <a:rPr lang="en-IN" sz="3600" b="1" u="sng" dirty="0">
                <a:cs typeface="Times New Roman" pitchFamily="18" charset="0"/>
              </a:rPr>
              <a:t> Reg</a:t>
            </a:r>
            <a:r>
              <a:rPr lang="en-IN" sz="3600" b="1" u="sng" spc="-15" dirty="0">
                <a:cs typeface="Times New Roman" pitchFamily="18" charset="0"/>
              </a:rPr>
              <a:t>i</a:t>
            </a:r>
            <a:r>
              <a:rPr lang="en-IN" sz="3600" b="1" u="sng" dirty="0">
                <a:cs typeface="Times New Roman" pitchFamily="18" charset="0"/>
              </a:rPr>
              <a:t>stra</a:t>
            </a:r>
            <a:r>
              <a:rPr lang="en-IN" sz="3600" b="1" u="sng" spc="-15" dirty="0">
                <a:cs typeface="Times New Roman" pitchFamily="18" charset="0"/>
              </a:rPr>
              <a:t>t</a:t>
            </a:r>
            <a:r>
              <a:rPr lang="en-IN" sz="3600" b="1" u="sng" dirty="0">
                <a:cs typeface="Times New Roman" pitchFamily="18" charset="0"/>
              </a:rPr>
              <a:t>ion</a:t>
            </a:r>
            <a:endParaRPr lang="en-IN" sz="3600" b="1" dirty="0"/>
          </a:p>
        </p:txBody>
      </p:sp>
      <p:sp>
        <p:nvSpPr>
          <p:cNvPr id="27651" name="Content Placeholder 2"/>
          <p:cNvSpPr>
            <a:spLocks noGrp="1"/>
          </p:cNvSpPr>
          <p:nvPr>
            <p:ph idx="1"/>
          </p:nvPr>
        </p:nvSpPr>
        <p:spPr>
          <a:xfrm>
            <a:off x="458129" y="1452137"/>
            <a:ext cx="8228671" cy="4281119"/>
          </a:xfrm>
        </p:spPr>
        <p:txBody>
          <a:bodyPr>
            <a:normAutofit/>
          </a:bodyPr>
          <a:lstStyle/>
          <a:p>
            <a:pPr algn="just"/>
            <a:r>
              <a:rPr lang="en-IN" spc="-15" dirty="0">
                <a:solidFill>
                  <a:srgbClr val="FFFFFF"/>
                </a:solidFill>
                <a:latin typeface="Arial MT"/>
                <a:cs typeface="Arial MT"/>
              </a:rPr>
              <a:t>On </a:t>
            </a:r>
            <a:r>
              <a:rPr lang="en-IN" dirty="0">
                <a:solidFill>
                  <a:srgbClr val="FFFFFF"/>
                </a:solidFill>
                <a:latin typeface="Arial MT"/>
                <a:cs typeface="Arial MT"/>
              </a:rPr>
              <a:t>receipt of </a:t>
            </a:r>
            <a:r>
              <a:rPr lang="en-IN" spc="-5" dirty="0">
                <a:solidFill>
                  <a:srgbClr val="FFFFFF"/>
                </a:solidFill>
                <a:latin typeface="Arial MT"/>
                <a:cs typeface="Arial MT"/>
              </a:rPr>
              <a:t>an application in Form </a:t>
            </a:r>
            <a:r>
              <a:rPr lang="en-IN" spc="-765" dirty="0">
                <a:solidFill>
                  <a:srgbClr val="FFFFFF"/>
                </a:solidFill>
                <a:latin typeface="Arial MT"/>
                <a:cs typeface="Arial MT"/>
              </a:rPr>
              <a:t> </a:t>
            </a:r>
            <a:r>
              <a:rPr lang="en-IN" spc="-5" dirty="0">
                <a:solidFill>
                  <a:srgbClr val="FFFFFF"/>
                </a:solidFill>
                <a:latin typeface="Arial MT"/>
                <a:cs typeface="Arial MT"/>
              </a:rPr>
              <a:t>No. </a:t>
            </a:r>
            <a:r>
              <a:rPr lang="en-IN" dirty="0">
                <a:solidFill>
                  <a:srgbClr val="FFFFFF"/>
                </a:solidFill>
                <a:latin typeface="Arial MT"/>
                <a:cs typeface="Arial MT"/>
              </a:rPr>
              <a:t>10A (or </a:t>
            </a:r>
            <a:r>
              <a:rPr lang="en-IN" spc="-5" dirty="0">
                <a:solidFill>
                  <a:srgbClr val="FFFFFF"/>
                </a:solidFill>
                <a:latin typeface="Arial MT"/>
                <a:cs typeface="Arial MT"/>
              </a:rPr>
              <a:t>10AB </a:t>
            </a:r>
            <a:r>
              <a:rPr lang="en-IN" dirty="0">
                <a:solidFill>
                  <a:srgbClr val="FFFFFF"/>
                </a:solidFill>
                <a:latin typeface="Arial MT"/>
                <a:cs typeface="Arial MT"/>
              </a:rPr>
              <a:t>as </a:t>
            </a:r>
            <a:r>
              <a:rPr lang="en-IN" spc="-5" dirty="0">
                <a:solidFill>
                  <a:srgbClr val="FFFFFF"/>
                </a:solidFill>
                <a:latin typeface="Arial MT"/>
                <a:cs typeface="Arial MT"/>
              </a:rPr>
              <a:t>the case may </a:t>
            </a:r>
            <a:r>
              <a:rPr lang="en-IN" dirty="0">
                <a:solidFill>
                  <a:srgbClr val="FFFFFF"/>
                </a:solidFill>
                <a:latin typeface="Arial MT"/>
                <a:cs typeface="Arial MT"/>
              </a:rPr>
              <a:t>be), </a:t>
            </a:r>
            <a:r>
              <a:rPr lang="en-IN" spc="-5" dirty="0">
                <a:solidFill>
                  <a:srgbClr val="FFFFFF"/>
                </a:solidFill>
                <a:latin typeface="Arial MT"/>
                <a:cs typeface="Arial MT"/>
              </a:rPr>
              <a:t>the </a:t>
            </a:r>
            <a:r>
              <a:rPr lang="en-IN" dirty="0">
                <a:solidFill>
                  <a:srgbClr val="FFFFFF"/>
                </a:solidFill>
                <a:latin typeface="Arial MT"/>
                <a:cs typeface="Arial MT"/>
              </a:rPr>
              <a:t> </a:t>
            </a:r>
            <a:r>
              <a:rPr lang="en-IN" spc="-5" dirty="0">
                <a:solidFill>
                  <a:srgbClr val="FFFFFF"/>
                </a:solidFill>
                <a:latin typeface="Arial MT"/>
                <a:cs typeface="Arial MT"/>
              </a:rPr>
              <a:t>Principal</a:t>
            </a:r>
            <a:r>
              <a:rPr lang="en-IN" dirty="0">
                <a:solidFill>
                  <a:srgbClr val="FFFFFF"/>
                </a:solidFill>
                <a:latin typeface="Arial MT"/>
                <a:cs typeface="Arial MT"/>
              </a:rPr>
              <a:t> Commissioner</a:t>
            </a:r>
            <a:r>
              <a:rPr lang="en-IN" spc="5" dirty="0">
                <a:solidFill>
                  <a:srgbClr val="FFFFFF"/>
                </a:solidFill>
                <a:latin typeface="Arial MT"/>
                <a:cs typeface="Arial MT"/>
              </a:rPr>
              <a:t> </a:t>
            </a:r>
            <a:r>
              <a:rPr lang="en-IN" dirty="0">
                <a:solidFill>
                  <a:srgbClr val="FFFFFF"/>
                </a:solidFill>
                <a:latin typeface="Arial MT"/>
                <a:cs typeface="Arial MT"/>
              </a:rPr>
              <a:t>or </a:t>
            </a:r>
            <a:r>
              <a:rPr lang="en-IN" spc="-15" dirty="0">
                <a:solidFill>
                  <a:srgbClr val="FFFFFF"/>
                </a:solidFill>
                <a:latin typeface="Arial MT"/>
                <a:cs typeface="Arial MT"/>
              </a:rPr>
              <a:t>Commissioner, </a:t>
            </a:r>
            <a:r>
              <a:rPr lang="en-IN" spc="-765" dirty="0">
                <a:solidFill>
                  <a:srgbClr val="FFFFFF"/>
                </a:solidFill>
                <a:latin typeface="Arial MT"/>
                <a:cs typeface="Arial MT"/>
              </a:rPr>
              <a:t> </a:t>
            </a:r>
            <a:r>
              <a:rPr lang="en-IN" dirty="0">
                <a:solidFill>
                  <a:srgbClr val="FFFFFF"/>
                </a:solidFill>
                <a:latin typeface="Arial MT"/>
                <a:cs typeface="Arial MT"/>
              </a:rPr>
              <a:t>authorised</a:t>
            </a:r>
            <a:r>
              <a:rPr lang="en-IN" spc="5" dirty="0">
                <a:solidFill>
                  <a:srgbClr val="FFFFFF"/>
                </a:solidFill>
                <a:latin typeface="Arial MT"/>
                <a:cs typeface="Arial MT"/>
              </a:rPr>
              <a:t> </a:t>
            </a:r>
            <a:r>
              <a:rPr lang="en-IN" dirty="0">
                <a:solidFill>
                  <a:srgbClr val="FFFFFF"/>
                </a:solidFill>
                <a:latin typeface="Arial MT"/>
                <a:cs typeface="Arial MT"/>
              </a:rPr>
              <a:t>by</a:t>
            </a:r>
            <a:r>
              <a:rPr lang="en-IN" spc="5" dirty="0">
                <a:solidFill>
                  <a:srgbClr val="FFFFFF"/>
                </a:solidFill>
                <a:latin typeface="Arial MT"/>
                <a:cs typeface="Arial MT"/>
              </a:rPr>
              <a:t> </a:t>
            </a:r>
            <a:r>
              <a:rPr lang="en-IN" spc="-5" dirty="0">
                <a:solidFill>
                  <a:srgbClr val="FFFFFF"/>
                </a:solidFill>
                <a:latin typeface="Arial MT"/>
                <a:cs typeface="Arial MT"/>
              </a:rPr>
              <a:t>the</a:t>
            </a:r>
            <a:r>
              <a:rPr lang="en-IN" dirty="0">
                <a:solidFill>
                  <a:srgbClr val="FFFFFF"/>
                </a:solidFill>
                <a:latin typeface="Arial MT"/>
                <a:cs typeface="Arial MT"/>
              </a:rPr>
              <a:t> </a:t>
            </a:r>
            <a:r>
              <a:rPr lang="en-IN" spc="-5" dirty="0">
                <a:solidFill>
                  <a:srgbClr val="FFFFFF"/>
                </a:solidFill>
                <a:latin typeface="Arial MT"/>
                <a:cs typeface="Arial MT"/>
              </a:rPr>
              <a:t>Board shall,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Footer Placeholder 3"/>
          <p:cNvSpPr>
            <a:spLocks noGrp="1"/>
          </p:cNvSpPr>
          <p:nvPr>
            <p:ph type="ftr" sz="quarter" idx="11"/>
          </p:nvPr>
        </p:nvSpPr>
        <p:spPr>
          <a:xfrm>
            <a:off x="2441972" y="6248400"/>
            <a:ext cx="4260056" cy="453231"/>
          </a:xfrm>
        </p:spPr>
        <p:txBody>
          <a:bodyPr/>
          <a:lstStyle/>
          <a:p>
            <a:r>
              <a:rPr lang="en-US" dirty="0">
                <a:solidFill>
                  <a:prstClr val="black">
                    <a:lumMod val="20000"/>
                    <a:lumOff val="80000"/>
                  </a:prstClr>
                </a:solidFill>
              </a:rPr>
              <a:t>CA P. J. </a:t>
            </a:r>
            <a:r>
              <a:rPr lang="en-US" dirty="0" err="1">
                <a:solidFill>
                  <a:prstClr val="black">
                    <a:lumMod val="20000"/>
                    <a:lumOff val="80000"/>
                  </a:prstClr>
                </a:solidFill>
              </a:rPr>
              <a:t>Johney</a:t>
            </a:r>
            <a:r>
              <a:rPr lang="en-US" dirty="0">
                <a:solidFill>
                  <a:prstClr val="black">
                    <a:lumMod val="20000"/>
                    <a:lumOff val="80000"/>
                  </a:prstClr>
                </a:solidFill>
              </a:rPr>
              <a:t>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solidFill>
                  <a:prstClr val="white"/>
                </a:solidFill>
              </a:rPr>
              <a:pPr/>
              <a:t>27</a:t>
            </a:fld>
            <a:endParaRPr lang="en-US">
              <a:solidFill>
                <a:prstClr val="white"/>
              </a:solidFill>
            </a:endParaRPr>
          </a:p>
        </p:txBody>
      </p:sp>
    </p:spTree>
    <p:extLst>
      <p:ext uri="{BB962C8B-B14F-4D97-AF65-F5344CB8AC3E}">
        <p14:creationId xmlns:p14="http://schemas.microsoft.com/office/powerpoint/2010/main" val="3210829532"/>
      </p:ext>
    </p:extLst>
  </p:cSld>
  <p:clrMapOvr>
    <a:masterClrMapping/>
  </p:clrMapOvr>
  <p:transition>
    <p:sndAc>
      <p:stSnd>
        <p:snd r:embed="rId2" name="bell sound ppt.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230B5-28AC-4A92-A170-3C080BBA88A6}"/>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AA609DF6-5B05-4E13-82C3-B903762D52BE}"/>
              </a:ext>
            </a:extLst>
          </p:cNvPr>
          <p:cNvSpPr>
            <a:spLocks noGrp="1"/>
          </p:cNvSpPr>
          <p:nvPr>
            <p:ph idx="1"/>
          </p:nvPr>
        </p:nvSpPr>
        <p:spPr/>
        <p:txBody>
          <a:bodyPr>
            <a:normAutofit fontScale="92500"/>
          </a:bodyPr>
          <a:lstStyle/>
          <a:p>
            <a:pPr marL="12065" marR="5080" indent="0" algn="just">
              <a:lnSpc>
                <a:spcPct val="107000"/>
              </a:lnSpc>
              <a:spcBef>
                <a:spcPts val="95"/>
              </a:spcBef>
              <a:buSzPct val="41666"/>
              <a:buNone/>
              <a:tabLst>
                <a:tab pos="356235" algn="l"/>
              </a:tabLst>
            </a:pPr>
            <a:r>
              <a:rPr lang="en-GB" sz="3200" dirty="0">
                <a:solidFill>
                  <a:srgbClr val="FFFFFF"/>
                </a:solidFill>
                <a:latin typeface="Arial MT"/>
                <a:cs typeface="Arial MT"/>
              </a:rPr>
              <a:t>1. In</a:t>
            </a:r>
            <a:r>
              <a:rPr lang="en-GB" sz="3200" spc="245" dirty="0">
                <a:solidFill>
                  <a:srgbClr val="FFFFFF"/>
                </a:solidFill>
                <a:latin typeface="Arial MT"/>
                <a:cs typeface="Arial MT"/>
              </a:rPr>
              <a:t> </a:t>
            </a:r>
            <a:r>
              <a:rPr lang="en-GB" sz="3200" dirty="0">
                <a:solidFill>
                  <a:srgbClr val="FFFFFF"/>
                </a:solidFill>
                <a:latin typeface="Arial MT"/>
                <a:cs typeface="Arial MT"/>
              </a:rPr>
              <a:t>case</a:t>
            </a:r>
            <a:r>
              <a:rPr lang="en-GB" sz="3200" spc="245" dirty="0">
                <a:solidFill>
                  <a:srgbClr val="FFFFFF"/>
                </a:solidFill>
                <a:latin typeface="Arial MT"/>
                <a:cs typeface="Arial MT"/>
              </a:rPr>
              <a:t> </a:t>
            </a:r>
            <a:r>
              <a:rPr lang="en-GB" sz="3200" spc="-5" dirty="0">
                <a:solidFill>
                  <a:srgbClr val="FFFFFF"/>
                </a:solidFill>
                <a:latin typeface="Arial MT"/>
                <a:cs typeface="Arial MT"/>
              </a:rPr>
              <a:t>of</a:t>
            </a:r>
            <a:r>
              <a:rPr lang="en-GB" sz="3200" spc="245" dirty="0">
                <a:solidFill>
                  <a:srgbClr val="FFFFFF"/>
                </a:solidFill>
                <a:latin typeface="Arial MT"/>
                <a:cs typeface="Arial MT"/>
              </a:rPr>
              <a:t> </a:t>
            </a:r>
            <a:r>
              <a:rPr lang="en-GB" sz="3200" spc="-5" dirty="0">
                <a:solidFill>
                  <a:srgbClr val="FFFFFF"/>
                </a:solidFill>
                <a:latin typeface="Arial MT"/>
                <a:cs typeface="Arial MT"/>
              </a:rPr>
              <a:t>applicant</a:t>
            </a:r>
            <a:r>
              <a:rPr lang="en-GB" sz="3200" spc="265" dirty="0">
                <a:solidFill>
                  <a:srgbClr val="FFFFFF"/>
                </a:solidFill>
                <a:latin typeface="Arial MT"/>
                <a:cs typeface="Arial MT"/>
              </a:rPr>
              <a:t> </a:t>
            </a:r>
            <a:r>
              <a:rPr lang="en-GB" sz="3200" spc="-5" dirty="0">
                <a:solidFill>
                  <a:srgbClr val="FFFFFF"/>
                </a:solidFill>
                <a:latin typeface="Arial MT"/>
                <a:cs typeface="Arial MT"/>
              </a:rPr>
              <a:t>who</a:t>
            </a:r>
            <a:r>
              <a:rPr lang="en-GB" sz="3200" spc="245" dirty="0">
                <a:solidFill>
                  <a:srgbClr val="FFFFFF"/>
                </a:solidFill>
                <a:latin typeface="Arial MT"/>
                <a:cs typeface="Arial MT"/>
              </a:rPr>
              <a:t> </a:t>
            </a:r>
            <a:r>
              <a:rPr lang="en-GB" sz="3200" spc="-5" dirty="0">
                <a:solidFill>
                  <a:srgbClr val="FFFFFF"/>
                </a:solidFill>
                <a:latin typeface="Arial MT"/>
                <a:cs typeface="Arial MT"/>
              </a:rPr>
              <a:t>is</a:t>
            </a:r>
            <a:r>
              <a:rPr lang="en-GB" sz="3200" spc="254" dirty="0">
                <a:solidFill>
                  <a:srgbClr val="FFFFFF"/>
                </a:solidFill>
                <a:latin typeface="Arial MT"/>
                <a:cs typeface="Arial MT"/>
              </a:rPr>
              <a:t> </a:t>
            </a:r>
            <a:r>
              <a:rPr lang="en-GB" sz="3200" dirty="0">
                <a:solidFill>
                  <a:srgbClr val="FFFFFF"/>
                </a:solidFill>
                <a:latin typeface="Arial MT"/>
                <a:cs typeface="Arial MT"/>
              </a:rPr>
              <a:t>already</a:t>
            </a:r>
            <a:r>
              <a:rPr lang="en-GB" sz="3200" spc="260" dirty="0">
                <a:solidFill>
                  <a:srgbClr val="FFFFFF"/>
                </a:solidFill>
                <a:latin typeface="Arial MT"/>
                <a:cs typeface="Arial MT"/>
              </a:rPr>
              <a:t> </a:t>
            </a:r>
            <a:r>
              <a:rPr lang="en-GB" sz="3200" dirty="0">
                <a:solidFill>
                  <a:srgbClr val="FFFFFF"/>
                </a:solidFill>
                <a:latin typeface="Arial MT"/>
                <a:cs typeface="Arial MT"/>
              </a:rPr>
              <a:t>registered</a:t>
            </a:r>
            <a:r>
              <a:rPr lang="en-GB" sz="3200" spc="250" dirty="0">
                <a:solidFill>
                  <a:srgbClr val="FFFFFF"/>
                </a:solidFill>
                <a:latin typeface="Arial MT"/>
                <a:cs typeface="Arial MT"/>
              </a:rPr>
              <a:t> </a:t>
            </a:r>
            <a:r>
              <a:rPr lang="en-GB" sz="3200" dirty="0">
                <a:solidFill>
                  <a:srgbClr val="FFFFFF"/>
                </a:solidFill>
                <a:latin typeface="Arial MT"/>
                <a:cs typeface="Arial MT"/>
              </a:rPr>
              <a:t>u/s</a:t>
            </a:r>
            <a:r>
              <a:rPr lang="en-GB" sz="3200" spc="250" dirty="0">
                <a:solidFill>
                  <a:srgbClr val="FFFFFF"/>
                </a:solidFill>
                <a:latin typeface="Arial MT"/>
                <a:cs typeface="Arial MT"/>
              </a:rPr>
              <a:t> </a:t>
            </a:r>
            <a:r>
              <a:rPr lang="en-GB" sz="3200" dirty="0">
                <a:solidFill>
                  <a:srgbClr val="FFFFFF"/>
                </a:solidFill>
                <a:latin typeface="Arial MT"/>
                <a:cs typeface="Arial MT"/>
              </a:rPr>
              <a:t>12AA </a:t>
            </a:r>
            <a:r>
              <a:rPr lang="en-GB" sz="3200" spc="-655" dirty="0">
                <a:solidFill>
                  <a:srgbClr val="FFFFFF"/>
                </a:solidFill>
                <a:latin typeface="Arial MT"/>
                <a:cs typeface="Arial MT"/>
              </a:rPr>
              <a:t> </a:t>
            </a:r>
            <a:r>
              <a:rPr lang="en-GB" sz="3200" spc="-5" dirty="0">
                <a:solidFill>
                  <a:srgbClr val="FFFFFF"/>
                </a:solidFill>
                <a:latin typeface="Arial MT"/>
                <a:cs typeface="Arial MT"/>
              </a:rPr>
              <a:t>or in case of Provisional </a:t>
            </a:r>
            <a:r>
              <a:rPr lang="en-GB" sz="3200" dirty="0">
                <a:solidFill>
                  <a:srgbClr val="FFFFFF"/>
                </a:solidFill>
                <a:latin typeface="Arial MT"/>
                <a:cs typeface="Arial MT"/>
              </a:rPr>
              <a:t>Registration </a:t>
            </a:r>
            <a:r>
              <a:rPr lang="en-GB" sz="3200" spc="-5" dirty="0">
                <a:solidFill>
                  <a:srgbClr val="FFFFFF"/>
                </a:solidFill>
                <a:latin typeface="Arial MT"/>
                <a:cs typeface="Arial MT"/>
              </a:rPr>
              <a:t>where </a:t>
            </a:r>
            <a:r>
              <a:rPr lang="en-GB" sz="3200" dirty="0">
                <a:solidFill>
                  <a:srgbClr val="FFFFFF"/>
                </a:solidFill>
                <a:latin typeface="Arial MT"/>
                <a:cs typeface="Arial MT"/>
              </a:rPr>
              <a:t>Form </a:t>
            </a:r>
            <a:r>
              <a:rPr lang="en-GB" sz="3200" spc="-5" dirty="0">
                <a:solidFill>
                  <a:srgbClr val="FFFFFF"/>
                </a:solidFill>
                <a:latin typeface="Arial MT"/>
                <a:cs typeface="Arial MT"/>
              </a:rPr>
              <a:t>10A </a:t>
            </a:r>
            <a:r>
              <a:rPr lang="en-GB" sz="3200" dirty="0">
                <a:solidFill>
                  <a:srgbClr val="FFFFFF"/>
                </a:solidFill>
                <a:latin typeface="Arial MT"/>
                <a:cs typeface="Arial MT"/>
              </a:rPr>
              <a:t> </a:t>
            </a:r>
            <a:r>
              <a:rPr lang="en-GB" sz="3200" spc="-5" dirty="0">
                <a:solidFill>
                  <a:srgbClr val="FFFFFF"/>
                </a:solidFill>
                <a:latin typeface="Arial MT"/>
                <a:cs typeface="Arial MT"/>
              </a:rPr>
              <a:t>has</a:t>
            </a:r>
            <a:r>
              <a:rPr lang="en-GB" sz="3200" dirty="0">
                <a:solidFill>
                  <a:srgbClr val="FFFFFF"/>
                </a:solidFill>
                <a:latin typeface="Arial MT"/>
                <a:cs typeface="Arial MT"/>
              </a:rPr>
              <a:t> </a:t>
            </a:r>
            <a:r>
              <a:rPr lang="en-GB" sz="3200" spc="-5" dirty="0">
                <a:solidFill>
                  <a:srgbClr val="FFFFFF"/>
                </a:solidFill>
                <a:latin typeface="Arial MT"/>
                <a:cs typeface="Arial MT"/>
              </a:rPr>
              <a:t>been</a:t>
            </a:r>
            <a:r>
              <a:rPr lang="en-GB" sz="3200" dirty="0">
                <a:solidFill>
                  <a:srgbClr val="FFFFFF"/>
                </a:solidFill>
                <a:latin typeface="Arial MT"/>
                <a:cs typeface="Arial MT"/>
              </a:rPr>
              <a:t> </a:t>
            </a:r>
            <a:r>
              <a:rPr lang="en-GB" sz="3200" spc="-5" dirty="0">
                <a:solidFill>
                  <a:srgbClr val="FFFFFF"/>
                </a:solidFill>
                <a:latin typeface="Arial MT"/>
                <a:cs typeface="Arial MT"/>
              </a:rPr>
              <a:t>submitted</a:t>
            </a:r>
            <a:r>
              <a:rPr lang="en-GB" sz="3200" dirty="0">
                <a:solidFill>
                  <a:srgbClr val="FFFFFF"/>
                </a:solidFill>
                <a:latin typeface="Arial MT"/>
                <a:cs typeface="Arial MT"/>
              </a:rPr>
              <a:t> </a:t>
            </a:r>
          </a:p>
          <a:p>
            <a:pPr marL="12065" marR="5080" indent="0" algn="just">
              <a:lnSpc>
                <a:spcPct val="107000"/>
              </a:lnSpc>
              <a:spcBef>
                <a:spcPts val="95"/>
              </a:spcBef>
              <a:buSzPct val="41666"/>
              <a:buNone/>
              <a:tabLst>
                <a:tab pos="356235" algn="l"/>
              </a:tabLst>
            </a:pPr>
            <a:endParaRPr lang="en-GB" sz="3200" dirty="0">
              <a:solidFill>
                <a:srgbClr val="FFFFFF"/>
              </a:solidFill>
              <a:latin typeface="Arial MT"/>
              <a:cs typeface="Arial MT"/>
            </a:endParaRPr>
          </a:p>
          <a:p>
            <a:pPr marL="12065" marR="5080" indent="0">
              <a:lnSpc>
                <a:spcPct val="107000"/>
              </a:lnSpc>
              <a:spcBef>
                <a:spcPts val="95"/>
              </a:spcBef>
              <a:buSzPct val="41666"/>
              <a:buNone/>
              <a:tabLst>
                <a:tab pos="356235" algn="l"/>
              </a:tabLst>
            </a:pPr>
            <a:r>
              <a:rPr lang="en-GB" sz="3200" dirty="0">
                <a:solidFill>
                  <a:srgbClr val="FFFFFF"/>
                </a:solidFill>
                <a:latin typeface="Arial MT"/>
                <a:cs typeface="Arial MT"/>
              </a:rPr>
              <a:t>–</a:t>
            </a:r>
            <a:r>
              <a:rPr lang="en-GB" sz="3200" spc="5" dirty="0">
                <a:solidFill>
                  <a:srgbClr val="FFFFFF"/>
                </a:solidFill>
                <a:latin typeface="Arial MT"/>
                <a:cs typeface="Arial MT"/>
              </a:rPr>
              <a:t> </a:t>
            </a:r>
            <a:r>
              <a:rPr lang="en-GB" sz="3200" spc="-5" dirty="0">
                <a:solidFill>
                  <a:srgbClr val="FFFFFF"/>
                </a:solidFill>
                <a:latin typeface="Arial MT"/>
                <a:cs typeface="Arial MT"/>
              </a:rPr>
              <a:t>shall</a:t>
            </a:r>
            <a:r>
              <a:rPr lang="en-GB" sz="3200" dirty="0">
                <a:solidFill>
                  <a:srgbClr val="FFFFFF"/>
                </a:solidFill>
                <a:latin typeface="Arial MT"/>
                <a:cs typeface="Arial MT"/>
              </a:rPr>
              <a:t> </a:t>
            </a:r>
            <a:r>
              <a:rPr lang="en-GB" sz="3200" spc="-5" dirty="0">
                <a:solidFill>
                  <a:srgbClr val="FFFFFF"/>
                </a:solidFill>
                <a:latin typeface="Arial MT"/>
                <a:cs typeface="Arial MT"/>
              </a:rPr>
              <a:t>pass</a:t>
            </a:r>
            <a:r>
              <a:rPr lang="en-GB" sz="3200" dirty="0">
                <a:solidFill>
                  <a:srgbClr val="FFFFFF"/>
                </a:solidFill>
                <a:latin typeface="Arial MT"/>
                <a:cs typeface="Arial MT"/>
              </a:rPr>
              <a:t> </a:t>
            </a:r>
            <a:r>
              <a:rPr lang="en-GB" sz="3200" spc="-5" dirty="0">
                <a:solidFill>
                  <a:srgbClr val="FFFFFF"/>
                </a:solidFill>
                <a:latin typeface="Arial MT"/>
                <a:cs typeface="Arial MT"/>
              </a:rPr>
              <a:t>an</a:t>
            </a:r>
            <a:r>
              <a:rPr lang="en-GB" sz="3200" dirty="0">
                <a:solidFill>
                  <a:srgbClr val="FFFFFF"/>
                </a:solidFill>
                <a:latin typeface="Arial MT"/>
                <a:cs typeface="Arial MT"/>
              </a:rPr>
              <a:t> </a:t>
            </a:r>
            <a:r>
              <a:rPr lang="en-GB" sz="3200" spc="-5" dirty="0">
                <a:solidFill>
                  <a:srgbClr val="FFFFFF"/>
                </a:solidFill>
                <a:latin typeface="Arial MT"/>
                <a:cs typeface="Arial MT"/>
              </a:rPr>
              <a:t>order</a:t>
            </a:r>
            <a:r>
              <a:rPr lang="en-GB" sz="3200" dirty="0">
                <a:solidFill>
                  <a:srgbClr val="FFFFFF"/>
                </a:solidFill>
                <a:latin typeface="Arial MT"/>
                <a:cs typeface="Arial MT"/>
              </a:rPr>
              <a:t> </a:t>
            </a:r>
            <a:r>
              <a:rPr lang="en-GB" sz="3200" spc="-5" dirty="0">
                <a:solidFill>
                  <a:srgbClr val="FFFFFF"/>
                </a:solidFill>
                <a:latin typeface="Arial MT"/>
                <a:cs typeface="Arial MT"/>
              </a:rPr>
              <a:t>in</a:t>
            </a:r>
            <a:r>
              <a:rPr lang="en-GB" sz="3200" dirty="0">
                <a:solidFill>
                  <a:srgbClr val="FFFFFF"/>
                </a:solidFill>
                <a:latin typeface="Arial MT"/>
                <a:cs typeface="Arial MT"/>
              </a:rPr>
              <a:t> </a:t>
            </a:r>
            <a:r>
              <a:rPr lang="en-GB" sz="3200" spc="-5" dirty="0">
                <a:solidFill>
                  <a:srgbClr val="FFFFFF"/>
                </a:solidFill>
                <a:latin typeface="Arial MT"/>
                <a:cs typeface="Arial MT"/>
              </a:rPr>
              <a:t>writing </a:t>
            </a:r>
            <a:r>
              <a:rPr lang="en-GB" sz="3200" dirty="0">
                <a:solidFill>
                  <a:srgbClr val="FFFFFF"/>
                </a:solidFill>
                <a:latin typeface="Arial MT"/>
                <a:cs typeface="Arial MT"/>
              </a:rPr>
              <a:t> </a:t>
            </a:r>
            <a:r>
              <a:rPr lang="en-GB" sz="3200" spc="-5" dirty="0">
                <a:solidFill>
                  <a:srgbClr val="FFFFFF"/>
                </a:solidFill>
                <a:latin typeface="Arial MT"/>
                <a:cs typeface="Arial MT"/>
              </a:rPr>
              <a:t>granting registration </a:t>
            </a:r>
            <a:r>
              <a:rPr lang="en-GB" sz="3200" dirty="0">
                <a:solidFill>
                  <a:srgbClr val="FFFFFF"/>
                </a:solidFill>
                <a:latin typeface="Arial MT"/>
                <a:cs typeface="Arial MT"/>
              </a:rPr>
              <a:t>in Form </a:t>
            </a:r>
            <a:r>
              <a:rPr lang="en-GB" sz="3200" spc="-5" dirty="0">
                <a:solidFill>
                  <a:srgbClr val="FFFFFF"/>
                </a:solidFill>
                <a:latin typeface="Arial MT"/>
                <a:cs typeface="Arial MT"/>
              </a:rPr>
              <a:t>No.10AC and </a:t>
            </a:r>
            <a:r>
              <a:rPr lang="en-GB" sz="3200" b="1" dirty="0">
                <a:solidFill>
                  <a:srgbClr val="FFFFFF"/>
                </a:solidFill>
                <a:latin typeface="Arial"/>
                <a:cs typeface="Arial"/>
              </a:rPr>
              <a:t>issue </a:t>
            </a:r>
            <a:r>
              <a:rPr lang="en-GB" sz="3200" b="1" spc="-5" dirty="0">
                <a:solidFill>
                  <a:srgbClr val="FFFFFF"/>
                </a:solidFill>
                <a:latin typeface="Arial"/>
                <a:cs typeface="Arial"/>
              </a:rPr>
              <a:t>a </a:t>
            </a:r>
            <a:r>
              <a:rPr lang="en-GB" sz="3200" b="1" spc="-10" dirty="0">
                <a:solidFill>
                  <a:srgbClr val="FFFFFF"/>
                </a:solidFill>
                <a:latin typeface="Arial"/>
                <a:cs typeface="Arial"/>
              </a:rPr>
              <a:t>16 </a:t>
            </a:r>
            <a:r>
              <a:rPr lang="en-GB" sz="3200" b="1" spc="-5" dirty="0">
                <a:solidFill>
                  <a:srgbClr val="FFFFFF"/>
                </a:solidFill>
                <a:latin typeface="Arial"/>
                <a:cs typeface="Arial"/>
              </a:rPr>
              <a:t>digit</a:t>
            </a:r>
            <a:r>
              <a:rPr lang="en-GB" sz="3200" b="1" dirty="0">
                <a:solidFill>
                  <a:srgbClr val="FFFFFF"/>
                </a:solidFill>
                <a:latin typeface="Arial"/>
                <a:cs typeface="Arial"/>
              </a:rPr>
              <a:t> </a:t>
            </a:r>
            <a:r>
              <a:rPr lang="en-GB" sz="3200" b="1" spc="-5" dirty="0">
                <a:solidFill>
                  <a:srgbClr val="FFFFFF"/>
                </a:solidFill>
                <a:latin typeface="Arial"/>
                <a:cs typeface="Arial"/>
              </a:rPr>
              <a:t>alphanumeric</a:t>
            </a:r>
            <a:r>
              <a:rPr lang="en-GB" sz="3200" b="1" dirty="0">
                <a:solidFill>
                  <a:srgbClr val="FFFFFF"/>
                </a:solidFill>
                <a:latin typeface="Arial"/>
                <a:cs typeface="Arial"/>
              </a:rPr>
              <a:t> </a:t>
            </a:r>
            <a:r>
              <a:rPr lang="en-GB" sz="3200" b="1" spc="-5" dirty="0">
                <a:solidFill>
                  <a:srgbClr val="FFFFFF"/>
                </a:solidFill>
                <a:latin typeface="Arial"/>
                <a:cs typeface="Arial"/>
              </a:rPr>
              <a:t>Unique</a:t>
            </a:r>
            <a:r>
              <a:rPr lang="en-GB" sz="3200" b="1" dirty="0">
                <a:solidFill>
                  <a:srgbClr val="FFFFFF"/>
                </a:solidFill>
                <a:latin typeface="Arial"/>
                <a:cs typeface="Arial"/>
              </a:rPr>
              <a:t> Registration</a:t>
            </a:r>
            <a:r>
              <a:rPr lang="en-GB" sz="3200" b="1" spc="5" dirty="0">
                <a:solidFill>
                  <a:srgbClr val="FFFFFF"/>
                </a:solidFill>
                <a:latin typeface="Arial"/>
                <a:cs typeface="Arial"/>
              </a:rPr>
              <a:t> </a:t>
            </a:r>
            <a:r>
              <a:rPr lang="en-GB" sz="3200" b="1" spc="-5" dirty="0">
                <a:solidFill>
                  <a:srgbClr val="FFFFFF"/>
                </a:solidFill>
                <a:latin typeface="Arial"/>
                <a:cs typeface="Arial"/>
              </a:rPr>
              <a:t>Number </a:t>
            </a:r>
            <a:r>
              <a:rPr lang="en-GB" sz="3200" b="1" dirty="0">
                <a:solidFill>
                  <a:srgbClr val="FFFFFF"/>
                </a:solidFill>
                <a:latin typeface="Arial"/>
                <a:cs typeface="Arial"/>
              </a:rPr>
              <a:t> </a:t>
            </a:r>
            <a:r>
              <a:rPr lang="en-GB" sz="3200" b="1" spc="-5" dirty="0">
                <a:solidFill>
                  <a:srgbClr val="FFFFFF"/>
                </a:solidFill>
                <a:latin typeface="Arial"/>
                <a:cs typeface="Arial"/>
              </a:rPr>
              <a:t>(URN) </a:t>
            </a:r>
            <a:r>
              <a:rPr lang="en-GB" sz="3200" dirty="0">
                <a:solidFill>
                  <a:srgbClr val="FFFFFF"/>
                </a:solidFill>
                <a:latin typeface="Arial MT"/>
                <a:cs typeface="Arial MT"/>
              </a:rPr>
              <a:t>to </a:t>
            </a:r>
            <a:r>
              <a:rPr lang="en-GB" sz="3200" spc="-5" dirty="0">
                <a:solidFill>
                  <a:srgbClr val="FFFFFF"/>
                </a:solidFill>
                <a:latin typeface="Arial MT"/>
                <a:cs typeface="Arial MT"/>
              </a:rPr>
              <a:t>the </a:t>
            </a:r>
            <a:r>
              <a:rPr lang="en-GB" sz="3200" dirty="0">
                <a:solidFill>
                  <a:srgbClr val="FFFFFF"/>
                </a:solidFill>
                <a:latin typeface="Arial MT"/>
                <a:cs typeface="Arial MT"/>
              </a:rPr>
              <a:t>applicant.</a:t>
            </a:r>
            <a:endParaRPr lang="en-GB" sz="3200" dirty="0">
              <a:latin typeface="Arial MT"/>
              <a:cs typeface="Arial MT"/>
            </a:endParaRPr>
          </a:p>
          <a:p>
            <a:endParaRPr lang="en-IN" dirty="0"/>
          </a:p>
        </p:txBody>
      </p:sp>
      <p:sp>
        <p:nvSpPr>
          <p:cNvPr id="2" name="Footer Placeholder 1">
            <a:extLst>
              <a:ext uri="{FF2B5EF4-FFF2-40B4-BE49-F238E27FC236}">
                <a16:creationId xmlns:a16="http://schemas.microsoft.com/office/drawing/2014/main" id="{2C958B4E-928C-4CB9-B3DC-A9DD85F77D4D}"/>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664DCE69-B784-4D1F-A972-1FE1271786E9}"/>
              </a:ext>
            </a:extLst>
          </p:cNvPr>
          <p:cNvSpPr>
            <a:spLocks noGrp="1"/>
          </p:cNvSpPr>
          <p:nvPr>
            <p:ph type="sldNum" sz="quarter" idx="12"/>
          </p:nvPr>
        </p:nvSpPr>
        <p:spPr/>
        <p:txBody>
          <a:bodyPr/>
          <a:lstStyle/>
          <a:p>
            <a:fld id="{27CAFB24-C27C-4A95-A65A-B5BC303352B8}" type="slidenum">
              <a:rPr lang="en-US" smtClean="0"/>
              <a:pPr/>
              <a:t>28</a:t>
            </a:fld>
            <a:endParaRPr lang="en-US"/>
          </a:p>
        </p:txBody>
      </p:sp>
    </p:spTree>
    <p:extLst>
      <p:ext uri="{BB962C8B-B14F-4D97-AF65-F5344CB8AC3E}">
        <p14:creationId xmlns:p14="http://schemas.microsoft.com/office/powerpoint/2010/main" val="3394439213"/>
      </p:ext>
    </p:extLst>
  </p:cSld>
  <p:clrMapOvr>
    <a:masterClrMapping/>
  </p:clrMapOvr>
  <p:transition>
    <p:sndAc>
      <p:stSnd>
        <p:snd r:embed="rId2" name="bell sound ppt.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7D10-93C6-4878-9112-5C1EBA0AEC7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1A107DB-7FC6-42AA-9FB3-03F7F6626656}"/>
              </a:ext>
            </a:extLst>
          </p:cNvPr>
          <p:cNvSpPr>
            <a:spLocks noGrp="1"/>
          </p:cNvSpPr>
          <p:nvPr>
            <p:ph idx="1"/>
          </p:nvPr>
        </p:nvSpPr>
        <p:spPr/>
        <p:txBody>
          <a:bodyPr>
            <a:normAutofit lnSpcReduction="10000"/>
          </a:bodyPr>
          <a:lstStyle/>
          <a:p>
            <a:r>
              <a:rPr lang="en-GB" sz="3200" dirty="0">
                <a:solidFill>
                  <a:srgbClr val="FFFFFF"/>
                </a:solidFill>
                <a:latin typeface="Arial MT"/>
                <a:cs typeface="Arial MT"/>
              </a:rPr>
              <a:t> 2. In </a:t>
            </a:r>
            <a:r>
              <a:rPr lang="en-GB" sz="3200" spc="-5" dirty="0">
                <a:solidFill>
                  <a:srgbClr val="FFFFFF"/>
                </a:solidFill>
                <a:latin typeface="Arial MT"/>
                <a:cs typeface="Arial MT"/>
              </a:rPr>
              <a:t>other</a:t>
            </a:r>
            <a:r>
              <a:rPr lang="en-GB" sz="3200" spc="5" dirty="0">
                <a:solidFill>
                  <a:srgbClr val="FFFFFF"/>
                </a:solidFill>
                <a:latin typeface="Arial MT"/>
                <a:cs typeface="Arial MT"/>
              </a:rPr>
              <a:t> </a:t>
            </a:r>
            <a:r>
              <a:rPr lang="en-GB" sz="3200" spc="-5" dirty="0">
                <a:solidFill>
                  <a:srgbClr val="FFFFFF"/>
                </a:solidFill>
                <a:latin typeface="Arial MT"/>
                <a:cs typeface="Arial MT"/>
              </a:rPr>
              <a:t>cases</a:t>
            </a:r>
            <a:r>
              <a:rPr lang="en-GB" sz="3200" dirty="0">
                <a:solidFill>
                  <a:srgbClr val="FFFFFF"/>
                </a:solidFill>
                <a:latin typeface="Arial MT"/>
                <a:cs typeface="Arial MT"/>
              </a:rPr>
              <a:t> </a:t>
            </a:r>
            <a:r>
              <a:rPr lang="en-GB" spc="-5" dirty="0">
                <a:solidFill>
                  <a:srgbClr val="FFFFFF"/>
                </a:solidFill>
                <a:latin typeface="Arial MT"/>
                <a:cs typeface="Arial MT"/>
              </a:rPr>
              <a:t>,</a:t>
            </a:r>
          </a:p>
          <a:p>
            <a:r>
              <a:rPr lang="en-GB" sz="3200" spc="15" dirty="0">
                <a:solidFill>
                  <a:srgbClr val="FFFFFF"/>
                </a:solidFill>
                <a:latin typeface="Arial MT"/>
                <a:cs typeface="Arial MT"/>
              </a:rPr>
              <a:t> </a:t>
            </a:r>
            <a:r>
              <a:rPr lang="en-GB" sz="3200" spc="-5" dirty="0">
                <a:solidFill>
                  <a:srgbClr val="FFFFFF"/>
                </a:solidFill>
                <a:latin typeface="Arial MT"/>
                <a:cs typeface="Arial MT"/>
              </a:rPr>
              <a:t>where</a:t>
            </a:r>
            <a:r>
              <a:rPr lang="en-GB" sz="3200" spc="5" dirty="0">
                <a:solidFill>
                  <a:srgbClr val="FFFFFF"/>
                </a:solidFill>
                <a:latin typeface="Arial MT"/>
                <a:cs typeface="Arial MT"/>
              </a:rPr>
              <a:t> </a:t>
            </a:r>
            <a:r>
              <a:rPr lang="en-GB" sz="3200" dirty="0">
                <a:solidFill>
                  <a:srgbClr val="FFFFFF"/>
                </a:solidFill>
                <a:latin typeface="Arial MT"/>
                <a:cs typeface="Arial MT"/>
              </a:rPr>
              <a:t>Form</a:t>
            </a:r>
            <a:r>
              <a:rPr lang="en-GB" sz="3200" spc="10" dirty="0">
                <a:solidFill>
                  <a:srgbClr val="FFFFFF"/>
                </a:solidFill>
                <a:latin typeface="Arial MT"/>
                <a:cs typeface="Arial MT"/>
              </a:rPr>
              <a:t> </a:t>
            </a:r>
            <a:r>
              <a:rPr lang="en-GB" sz="3200" spc="-5" dirty="0">
                <a:solidFill>
                  <a:srgbClr val="FFFFFF"/>
                </a:solidFill>
                <a:latin typeface="Arial MT"/>
                <a:cs typeface="Arial MT"/>
              </a:rPr>
              <a:t>10AB</a:t>
            </a:r>
            <a:r>
              <a:rPr lang="en-GB" sz="3200" dirty="0">
                <a:solidFill>
                  <a:srgbClr val="FFFFFF"/>
                </a:solidFill>
                <a:latin typeface="Arial MT"/>
                <a:cs typeface="Arial MT"/>
              </a:rPr>
              <a:t> has</a:t>
            </a:r>
            <a:r>
              <a:rPr lang="en-GB" sz="3200" spc="10" dirty="0">
                <a:solidFill>
                  <a:srgbClr val="FFFFFF"/>
                </a:solidFill>
                <a:latin typeface="Arial MT"/>
                <a:cs typeface="Arial MT"/>
              </a:rPr>
              <a:t> </a:t>
            </a:r>
            <a:r>
              <a:rPr lang="en-GB" sz="3200" dirty="0">
                <a:solidFill>
                  <a:srgbClr val="FFFFFF"/>
                </a:solidFill>
                <a:latin typeface="Arial MT"/>
                <a:cs typeface="Arial MT"/>
              </a:rPr>
              <a:t>been submitte</a:t>
            </a:r>
            <a:r>
              <a:rPr lang="en-GB" dirty="0">
                <a:solidFill>
                  <a:srgbClr val="FFFFFF"/>
                </a:solidFill>
                <a:latin typeface="Arial MT"/>
                <a:cs typeface="Arial MT"/>
              </a:rPr>
              <a:t>d,</a:t>
            </a:r>
            <a:r>
              <a:rPr lang="en-GB" sz="3200" dirty="0">
                <a:solidFill>
                  <a:srgbClr val="FFFFFF"/>
                </a:solidFill>
                <a:latin typeface="Arial MT"/>
                <a:cs typeface="Arial MT"/>
              </a:rPr>
              <a:t> the </a:t>
            </a:r>
            <a:r>
              <a:rPr lang="en-GB" sz="3200" spc="-5" dirty="0">
                <a:solidFill>
                  <a:srgbClr val="FFFFFF"/>
                </a:solidFill>
                <a:latin typeface="Arial MT"/>
                <a:cs typeface="Arial MT"/>
              </a:rPr>
              <a:t>order of </a:t>
            </a:r>
            <a:r>
              <a:rPr lang="en-GB" sz="3200" dirty="0">
                <a:solidFill>
                  <a:srgbClr val="FFFFFF"/>
                </a:solidFill>
                <a:latin typeface="Arial MT"/>
                <a:cs typeface="Arial MT"/>
              </a:rPr>
              <a:t>registration </a:t>
            </a:r>
            <a:r>
              <a:rPr lang="en-GB" sz="3200" spc="-5" dirty="0">
                <a:solidFill>
                  <a:srgbClr val="FFFFFF"/>
                </a:solidFill>
                <a:latin typeface="Arial MT"/>
                <a:cs typeface="Arial MT"/>
              </a:rPr>
              <a:t>or </a:t>
            </a:r>
            <a:r>
              <a:rPr lang="en-GB" sz="3200" dirty="0">
                <a:solidFill>
                  <a:srgbClr val="FFFFFF"/>
                </a:solidFill>
                <a:latin typeface="Arial MT"/>
                <a:cs typeface="Arial MT"/>
              </a:rPr>
              <a:t>rejection </a:t>
            </a:r>
            <a:r>
              <a:rPr lang="en-GB" sz="3200" spc="-5" dirty="0">
                <a:solidFill>
                  <a:srgbClr val="FFFFFF"/>
                </a:solidFill>
                <a:latin typeface="Arial MT"/>
                <a:cs typeface="Arial MT"/>
              </a:rPr>
              <a:t>or </a:t>
            </a:r>
            <a:r>
              <a:rPr lang="en-GB" sz="3200" dirty="0">
                <a:solidFill>
                  <a:srgbClr val="FFFFFF"/>
                </a:solidFill>
                <a:latin typeface="Arial MT"/>
                <a:cs typeface="Arial MT"/>
              </a:rPr>
              <a:t>cancellation </a:t>
            </a:r>
            <a:r>
              <a:rPr lang="en-GB" sz="3200" spc="-15" dirty="0">
                <a:solidFill>
                  <a:srgbClr val="FFFFFF"/>
                </a:solidFill>
                <a:latin typeface="Arial MT"/>
                <a:cs typeface="Arial MT"/>
              </a:rPr>
              <a:t>of </a:t>
            </a:r>
            <a:r>
              <a:rPr lang="en-GB" sz="3200" spc="-10" dirty="0">
                <a:solidFill>
                  <a:srgbClr val="FFFFFF"/>
                </a:solidFill>
                <a:latin typeface="Arial MT"/>
                <a:cs typeface="Arial MT"/>
              </a:rPr>
              <a:t> </a:t>
            </a:r>
            <a:r>
              <a:rPr lang="en-GB" sz="3200" spc="-5" dirty="0">
                <a:solidFill>
                  <a:srgbClr val="FFFFFF"/>
                </a:solidFill>
                <a:latin typeface="Arial MT"/>
                <a:cs typeface="Arial MT"/>
              </a:rPr>
              <a:t>registration shall be in </a:t>
            </a:r>
            <a:r>
              <a:rPr lang="en-GB" sz="3200" dirty="0">
                <a:solidFill>
                  <a:srgbClr val="FFFFFF"/>
                </a:solidFill>
                <a:latin typeface="Arial MT"/>
                <a:cs typeface="Arial MT"/>
              </a:rPr>
              <a:t>Form </a:t>
            </a:r>
            <a:r>
              <a:rPr lang="en-GB" sz="3200" spc="-5" dirty="0">
                <a:solidFill>
                  <a:srgbClr val="FFFFFF"/>
                </a:solidFill>
                <a:latin typeface="Arial MT"/>
                <a:cs typeface="Arial MT"/>
              </a:rPr>
              <a:t>No.10AD and</a:t>
            </a:r>
          </a:p>
          <a:p>
            <a:r>
              <a:rPr lang="en-GB" sz="3200" spc="-5" dirty="0">
                <a:solidFill>
                  <a:srgbClr val="FFFFFF"/>
                </a:solidFill>
                <a:latin typeface="Arial MT"/>
                <a:cs typeface="Arial MT"/>
              </a:rPr>
              <a:t> I</a:t>
            </a:r>
            <a:r>
              <a:rPr lang="en-GB" sz="3200" dirty="0">
                <a:solidFill>
                  <a:srgbClr val="FFFFFF"/>
                </a:solidFill>
                <a:latin typeface="Arial MT"/>
                <a:cs typeface="Arial MT"/>
              </a:rPr>
              <a:t>n </a:t>
            </a:r>
            <a:r>
              <a:rPr lang="en-GB" sz="3200" spc="-5" dirty="0">
                <a:solidFill>
                  <a:srgbClr val="FFFFFF"/>
                </a:solidFill>
                <a:latin typeface="Arial MT"/>
                <a:cs typeface="Arial MT"/>
              </a:rPr>
              <a:t>case if </a:t>
            </a:r>
            <a:r>
              <a:rPr lang="en-GB" sz="3200" dirty="0">
                <a:solidFill>
                  <a:srgbClr val="FFFFFF"/>
                </a:solidFill>
                <a:latin typeface="Arial MT"/>
                <a:cs typeface="Arial MT"/>
              </a:rPr>
              <a:t>the </a:t>
            </a:r>
            <a:r>
              <a:rPr lang="en-GB" sz="3200" spc="5" dirty="0">
                <a:solidFill>
                  <a:srgbClr val="FFFFFF"/>
                </a:solidFill>
                <a:latin typeface="Arial MT"/>
                <a:cs typeface="Arial MT"/>
              </a:rPr>
              <a:t> </a:t>
            </a:r>
            <a:r>
              <a:rPr lang="en-GB" sz="3200" dirty="0">
                <a:solidFill>
                  <a:srgbClr val="FFFFFF"/>
                </a:solidFill>
                <a:latin typeface="Arial MT"/>
                <a:cs typeface="Arial MT"/>
              </a:rPr>
              <a:t>registration</a:t>
            </a:r>
            <a:r>
              <a:rPr lang="en-GB" sz="3200" spc="5" dirty="0">
                <a:solidFill>
                  <a:srgbClr val="FFFFFF"/>
                </a:solidFill>
                <a:latin typeface="Arial MT"/>
                <a:cs typeface="Arial MT"/>
              </a:rPr>
              <a:t> </a:t>
            </a:r>
            <a:r>
              <a:rPr lang="en-GB" sz="3200" spc="-5" dirty="0">
                <a:solidFill>
                  <a:srgbClr val="FFFFFF"/>
                </a:solidFill>
                <a:latin typeface="Arial MT"/>
                <a:cs typeface="Arial MT"/>
              </a:rPr>
              <a:t>is</a:t>
            </a:r>
            <a:r>
              <a:rPr lang="en-GB" sz="3200" dirty="0">
                <a:solidFill>
                  <a:srgbClr val="FFFFFF"/>
                </a:solidFill>
                <a:latin typeface="Arial MT"/>
                <a:cs typeface="Arial MT"/>
              </a:rPr>
              <a:t> </a:t>
            </a:r>
            <a:r>
              <a:rPr lang="en-GB" sz="3200" spc="-5" dirty="0">
                <a:solidFill>
                  <a:srgbClr val="FFFFFF"/>
                </a:solidFill>
                <a:latin typeface="Arial MT"/>
                <a:cs typeface="Arial MT"/>
              </a:rPr>
              <a:t>granted,</a:t>
            </a:r>
            <a:r>
              <a:rPr lang="en-GB" sz="3200" dirty="0">
                <a:solidFill>
                  <a:srgbClr val="FFFFFF"/>
                </a:solidFill>
                <a:latin typeface="Arial MT"/>
                <a:cs typeface="Arial MT"/>
              </a:rPr>
              <a:t> </a:t>
            </a:r>
          </a:p>
          <a:p>
            <a:pPr marL="0" indent="0">
              <a:buNone/>
            </a:pPr>
            <a:r>
              <a:rPr lang="en-GB" sz="3200" b="1" spc="-5" dirty="0">
                <a:solidFill>
                  <a:srgbClr val="FFFFFF"/>
                </a:solidFill>
                <a:latin typeface="Arial"/>
                <a:cs typeface="Arial"/>
              </a:rPr>
              <a:t>    16</a:t>
            </a:r>
            <a:r>
              <a:rPr lang="en-GB" sz="3200" b="1" dirty="0">
                <a:solidFill>
                  <a:srgbClr val="FFFFFF"/>
                </a:solidFill>
                <a:latin typeface="Arial"/>
                <a:cs typeface="Arial"/>
              </a:rPr>
              <a:t> </a:t>
            </a:r>
            <a:r>
              <a:rPr lang="en-GB" sz="3200" b="1" spc="-5" dirty="0">
                <a:solidFill>
                  <a:srgbClr val="FFFFFF"/>
                </a:solidFill>
                <a:latin typeface="Arial"/>
                <a:cs typeface="Arial"/>
              </a:rPr>
              <a:t>alphanumeric</a:t>
            </a:r>
            <a:r>
              <a:rPr lang="en-GB" sz="3200" b="1" dirty="0">
                <a:solidFill>
                  <a:srgbClr val="FFFFFF"/>
                </a:solidFill>
                <a:latin typeface="Arial"/>
                <a:cs typeface="Arial"/>
              </a:rPr>
              <a:t> </a:t>
            </a:r>
            <a:r>
              <a:rPr lang="en-GB" sz="3200" b="1" spc="-5" dirty="0">
                <a:solidFill>
                  <a:srgbClr val="FFFFFF"/>
                </a:solidFill>
                <a:latin typeface="Arial"/>
                <a:cs typeface="Arial"/>
              </a:rPr>
              <a:t>number </a:t>
            </a:r>
            <a:r>
              <a:rPr lang="en-GB" sz="3200" b="1" dirty="0">
                <a:solidFill>
                  <a:srgbClr val="FFFFFF"/>
                </a:solidFill>
                <a:latin typeface="Arial"/>
                <a:cs typeface="Arial"/>
              </a:rPr>
              <a:t> </a:t>
            </a:r>
            <a:r>
              <a:rPr lang="en-GB" sz="3200" b="1" spc="-5" dirty="0">
                <a:solidFill>
                  <a:srgbClr val="FFFFFF"/>
                </a:solidFill>
                <a:latin typeface="Arial"/>
                <a:cs typeface="Arial"/>
              </a:rPr>
              <a:t>Unique   Registration</a:t>
            </a:r>
            <a:r>
              <a:rPr lang="en-GB" sz="3200" b="1" spc="5" dirty="0">
                <a:solidFill>
                  <a:srgbClr val="FFFFFF"/>
                </a:solidFill>
                <a:latin typeface="Arial"/>
                <a:cs typeface="Arial"/>
              </a:rPr>
              <a:t> </a:t>
            </a:r>
            <a:r>
              <a:rPr lang="en-GB" sz="3200" b="1" spc="-5" dirty="0">
                <a:solidFill>
                  <a:srgbClr val="FFFFFF"/>
                </a:solidFill>
                <a:latin typeface="Arial"/>
                <a:cs typeface="Arial"/>
              </a:rPr>
              <a:t>Number</a:t>
            </a:r>
            <a:r>
              <a:rPr lang="en-GB" sz="3200" b="1" spc="20" dirty="0">
                <a:solidFill>
                  <a:srgbClr val="FFFFFF"/>
                </a:solidFill>
                <a:latin typeface="Arial"/>
                <a:cs typeface="Arial"/>
              </a:rPr>
              <a:t> </a:t>
            </a:r>
            <a:r>
              <a:rPr lang="en-GB" sz="3200" b="1" spc="-5" dirty="0">
                <a:solidFill>
                  <a:srgbClr val="FFFFFF"/>
                </a:solidFill>
                <a:latin typeface="Arial"/>
                <a:cs typeface="Arial"/>
              </a:rPr>
              <a:t>(URN)</a:t>
            </a:r>
            <a:r>
              <a:rPr lang="en-GB" sz="3200" b="1" spc="30" dirty="0">
                <a:solidFill>
                  <a:srgbClr val="FFFFFF"/>
                </a:solidFill>
                <a:latin typeface="Arial"/>
                <a:cs typeface="Arial"/>
              </a:rPr>
              <a:t> </a:t>
            </a:r>
            <a:r>
              <a:rPr lang="en-GB" sz="3200" b="1" spc="-5" dirty="0">
                <a:solidFill>
                  <a:srgbClr val="FFFFFF"/>
                </a:solidFill>
                <a:latin typeface="Arial"/>
                <a:cs typeface="Arial"/>
              </a:rPr>
              <a:t>shall be</a:t>
            </a:r>
            <a:r>
              <a:rPr lang="en-GB" sz="3200" b="1" spc="5" dirty="0">
                <a:solidFill>
                  <a:srgbClr val="FFFFFF"/>
                </a:solidFill>
                <a:latin typeface="Arial"/>
                <a:cs typeface="Arial"/>
              </a:rPr>
              <a:t> </a:t>
            </a:r>
            <a:r>
              <a:rPr lang="en-GB" sz="3200" b="1" spc="-5" dirty="0">
                <a:solidFill>
                  <a:srgbClr val="FFFFFF"/>
                </a:solidFill>
                <a:latin typeface="Arial"/>
                <a:cs typeface="Arial"/>
              </a:rPr>
              <a:t>issued.</a:t>
            </a:r>
            <a:endParaRPr lang="en-GB" sz="3200" dirty="0">
              <a:latin typeface="Arial"/>
              <a:cs typeface="Arial"/>
            </a:endParaRPr>
          </a:p>
          <a:p>
            <a:endParaRPr lang="en-IN" dirty="0"/>
          </a:p>
        </p:txBody>
      </p:sp>
      <p:sp>
        <p:nvSpPr>
          <p:cNvPr id="4" name="Footer Placeholder 3">
            <a:extLst>
              <a:ext uri="{FF2B5EF4-FFF2-40B4-BE49-F238E27FC236}">
                <a16:creationId xmlns:a16="http://schemas.microsoft.com/office/drawing/2014/main" id="{DA501589-811E-4B55-8733-21883D439BB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00651E2-EC90-4E62-8551-48C6785BA869}"/>
              </a:ext>
            </a:extLst>
          </p:cNvPr>
          <p:cNvSpPr>
            <a:spLocks noGrp="1"/>
          </p:cNvSpPr>
          <p:nvPr>
            <p:ph type="sldNum" sz="quarter" idx="12"/>
          </p:nvPr>
        </p:nvSpPr>
        <p:spPr/>
        <p:txBody>
          <a:bodyPr/>
          <a:lstStyle/>
          <a:p>
            <a:fld id="{27CAFB24-C27C-4A95-A65A-B5BC303352B8}" type="slidenum">
              <a:rPr lang="en-US" smtClean="0"/>
              <a:pPr/>
              <a:t>29</a:t>
            </a:fld>
            <a:endParaRPr lang="en-US"/>
          </a:p>
        </p:txBody>
      </p:sp>
    </p:spTree>
    <p:extLst>
      <p:ext uri="{BB962C8B-B14F-4D97-AF65-F5344CB8AC3E}">
        <p14:creationId xmlns:p14="http://schemas.microsoft.com/office/powerpoint/2010/main" val="3935122909"/>
      </p:ext>
    </p:extLst>
  </p:cSld>
  <p:clrMapOvr>
    <a:masterClrMapping/>
  </p:clrMapOvr>
  <p:transition>
    <p:sndAc>
      <p:stSnd>
        <p:snd r:embed="rId2" name="bell sound ppt.wav"/>
      </p:stSnd>
    </p:sndAc>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518766-B381-4489-AFD0-BF07BD382ECD}"/>
              </a:ext>
            </a:extLst>
          </p:cNvPr>
          <p:cNvSpPr>
            <a:spLocks noGrp="1"/>
          </p:cNvSpPr>
          <p:nvPr>
            <p:ph type="title"/>
          </p:nvPr>
        </p:nvSpPr>
        <p:spPr/>
        <p:txBody>
          <a:bodyPr>
            <a:normAutofit fontScale="90000"/>
          </a:bodyPr>
          <a:lstStyle/>
          <a:p>
            <a:r>
              <a:rPr lang="en-GB" b="1" u="sng" dirty="0">
                <a:cs typeface="Times New Roman" panose="02020603050405020304" pitchFamily="18" charset="0"/>
              </a:rPr>
              <a:t>Section 12AB Of The Income Tax Act 1961</a:t>
            </a:r>
            <a:br>
              <a:rPr lang="en-GB" dirty="0"/>
            </a:br>
            <a:endParaRPr lang="en-IN" dirty="0"/>
          </a:p>
        </p:txBody>
      </p:sp>
      <p:sp>
        <p:nvSpPr>
          <p:cNvPr id="5" name="Footer Placeholder 4"/>
          <p:cNvSpPr>
            <a:spLocks noGrp="1"/>
          </p:cNvSpPr>
          <p:nvPr>
            <p:ph type="ftr" sz="quarter" idx="11"/>
          </p:nvPr>
        </p:nvSpPr>
        <p:spPr/>
        <p:txBody>
          <a:bodyPr/>
          <a:lstStyle/>
          <a:p>
            <a:r>
              <a:rPr lang="en-US">
                <a:solidFill>
                  <a:prstClr val="white"/>
                </a:solidFill>
              </a:rPr>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solidFill>
                  <a:prstClr val="white"/>
                </a:solidFill>
              </a:rPr>
              <a:pPr/>
              <a:t>3</a:t>
            </a:fld>
            <a:endParaRPr lang="en-US">
              <a:solidFill>
                <a:prstClr val="white"/>
              </a:solidFill>
            </a:endParaRPr>
          </a:p>
        </p:txBody>
      </p:sp>
      <p:sp>
        <p:nvSpPr>
          <p:cNvPr id="3" name="Text Placeholder 2">
            <a:extLst>
              <a:ext uri="{FF2B5EF4-FFF2-40B4-BE49-F238E27FC236}">
                <a16:creationId xmlns:a16="http://schemas.microsoft.com/office/drawing/2014/main" id="{60C968DA-FFF3-4C5C-9C59-F51807357754}"/>
              </a:ext>
            </a:extLst>
          </p:cNvPr>
          <p:cNvSpPr>
            <a:spLocks noGrp="1"/>
          </p:cNvSpPr>
          <p:nvPr>
            <p:ph type="body" idx="4294967295"/>
          </p:nvPr>
        </p:nvSpPr>
        <p:spPr>
          <a:xfrm>
            <a:off x="107950" y="2420938"/>
            <a:ext cx="9036050" cy="1985962"/>
          </a:xfrm>
        </p:spPr>
        <p:txBody>
          <a:bodyPr>
            <a:normAutofit fontScale="40000" lnSpcReduction="20000"/>
          </a:bodyPr>
          <a:lstStyle/>
          <a:p>
            <a:pPr algn="ctr"/>
            <a:r>
              <a:rPr lang="en-GB" sz="5900" b="1" spc="-5" dirty="0">
                <a:solidFill>
                  <a:schemeClr val="bg1"/>
                </a:solidFill>
                <a:latin typeface="+mj-lt"/>
                <a:cs typeface="Times New Roman" panose="02020603050405020304" pitchFamily="18" charset="0"/>
              </a:rPr>
              <a:t>Renewal/New Registration </a:t>
            </a:r>
            <a:r>
              <a:rPr lang="en-GB" sz="5900" b="1" spc="20" dirty="0">
                <a:solidFill>
                  <a:schemeClr val="bg1"/>
                </a:solidFill>
                <a:latin typeface="+mj-lt"/>
                <a:cs typeface="Times New Roman" panose="02020603050405020304" pitchFamily="18" charset="0"/>
              </a:rPr>
              <a:t>of </a:t>
            </a:r>
            <a:r>
              <a:rPr lang="en-GB" sz="5900" b="1" spc="-25" dirty="0">
                <a:solidFill>
                  <a:schemeClr val="bg1"/>
                </a:solidFill>
                <a:latin typeface="+mj-lt"/>
                <a:cs typeface="Times New Roman" panose="02020603050405020304" pitchFamily="18" charset="0"/>
              </a:rPr>
              <a:t>Trusts,</a:t>
            </a:r>
            <a:r>
              <a:rPr lang="en-GB" sz="5900" b="1" dirty="0">
                <a:solidFill>
                  <a:schemeClr val="bg1"/>
                </a:solidFill>
                <a:latin typeface="+mj-lt"/>
                <a:cs typeface="Times New Roman" panose="02020603050405020304" pitchFamily="18" charset="0"/>
              </a:rPr>
              <a:t> </a:t>
            </a:r>
            <a:r>
              <a:rPr lang="en-GB" sz="5900" b="1" spc="-5" dirty="0">
                <a:solidFill>
                  <a:schemeClr val="bg1"/>
                </a:solidFill>
                <a:latin typeface="+mj-lt"/>
                <a:cs typeface="Times New Roman" panose="02020603050405020304" pitchFamily="18" charset="0"/>
              </a:rPr>
              <a:t>Societies </a:t>
            </a:r>
          </a:p>
          <a:p>
            <a:pPr marL="0" indent="0" algn="ctr">
              <a:buNone/>
            </a:pPr>
            <a:endParaRPr lang="en-GB" sz="5900" b="1" spc="-760" dirty="0">
              <a:solidFill>
                <a:schemeClr val="bg1"/>
              </a:solidFill>
              <a:latin typeface="+mj-lt"/>
              <a:cs typeface="Times New Roman" panose="02020603050405020304" pitchFamily="18" charset="0"/>
            </a:endParaRPr>
          </a:p>
          <a:p>
            <a:pPr marL="0" indent="0" algn="ctr">
              <a:buNone/>
            </a:pPr>
            <a:r>
              <a:rPr lang="en-GB" sz="5900" b="1" spc="-760" dirty="0">
                <a:solidFill>
                  <a:schemeClr val="bg1"/>
                </a:solidFill>
                <a:latin typeface="+mj-lt"/>
                <a:cs typeface="Times New Roman" panose="02020603050405020304" pitchFamily="18" charset="0"/>
              </a:rPr>
              <a:t> </a:t>
            </a:r>
            <a:r>
              <a:rPr lang="en-GB" sz="5900" b="1" spc="-5" dirty="0">
                <a:solidFill>
                  <a:schemeClr val="bg1"/>
                </a:solidFill>
                <a:latin typeface="+mj-lt"/>
                <a:cs typeface="Times New Roman" panose="02020603050405020304" pitchFamily="18" charset="0"/>
              </a:rPr>
              <a:t>and</a:t>
            </a:r>
            <a:r>
              <a:rPr lang="en-GB" sz="5900" b="1" dirty="0">
                <a:solidFill>
                  <a:schemeClr val="bg1"/>
                </a:solidFill>
                <a:latin typeface="+mj-lt"/>
                <a:cs typeface="Times New Roman" panose="02020603050405020304" pitchFamily="18" charset="0"/>
              </a:rPr>
              <a:t> </a:t>
            </a:r>
            <a:r>
              <a:rPr lang="en-GB" sz="5900" b="1" spc="-5" dirty="0">
                <a:solidFill>
                  <a:schemeClr val="bg1"/>
                </a:solidFill>
                <a:latin typeface="+mj-lt"/>
                <a:cs typeface="Times New Roman" panose="02020603050405020304" pitchFamily="18" charset="0"/>
              </a:rPr>
              <a:t>other</a:t>
            </a:r>
            <a:r>
              <a:rPr lang="en-GB" sz="5900" b="1" spc="15" dirty="0">
                <a:solidFill>
                  <a:schemeClr val="bg1"/>
                </a:solidFill>
                <a:latin typeface="+mj-lt"/>
                <a:cs typeface="Times New Roman" panose="02020603050405020304" pitchFamily="18" charset="0"/>
              </a:rPr>
              <a:t> </a:t>
            </a:r>
            <a:r>
              <a:rPr lang="en-GB" sz="5900" b="1" spc="-5" dirty="0">
                <a:solidFill>
                  <a:schemeClr val="bg1"/>
                </a:solidFill>
                <a:latin typeface="+mj-lt"/>
                <a:cs typeface="Times New Roman" panose="02020603050405020304" pitchFamily="18" charset="0"/>
              </a:rPr>
              <a:t>institutions  registered </a:t>
            </a:r>
            <a:r>
              <a:rPr lang="en-GB" sz="5900" b="1" dirty="0">
                <a:solidFill>
                  <a:schemeClr val="bg1"/>
                </a:solidFill>
                <a:latin typeface="+mj-lt"/>
                <a:cs typeface="Times New Roman" panose="02020603050405020304" pitchFamily="18" charset="0"/>
              </a:rPr>
              <a:t>under</a:t>
            </a:r>
            <a:r>
              <a:rPr lang="en-GB" sz="5900" b="1" spc="-20" dirty="0">
                <a:solidFill>
                  <a:schemeClr val="bg1"/>
                </a:solidFill>
                <a:latin typeface="+mj-lt"/>
                <a:cs typeface="Times New Roman" panose="02020603050405020304" pitchFamily="18" charset="0"/>
              </a:rPr>
              <a:t> </a:t>
            </a:r>
            <a:r>
              <a:rPr lang="en-GB" sz="5900" b="1" spc="-5" dirty="0">
                <a:solidFill>
                  <a:schemeClr val="bg1"/>
                </a:solidFill>
                <a:latin typeface="+mj-lt"/>
                <a:cs typeface="Times New Roman" panose="02020603050405020304" pitchFamily="18" charset="0"/>
              </a:rPr>
              <a:t>sections </a:t>
            </a:r>
            <a:r>
              <a:rPr lang="en-GB" sz="5900" b="1" spc="-20" dirty="0">
                <a:solidFill>
                  <a:schemeClr val="bg1"/>
                </a:solidFill>
                <a:latin typeface="+mj-lt"/>
                <a:cs typeface="Times New Roman" panose="02020603050405020304" pitchFamily="18" charset="0"/>
              </a:rPr>
              <a:t>12A,</a:t>
            </a:r>
            <a:r>
              <a:rPr lang="en-GB" sz="5900" b="1" spc="55" dirty="0">
                <a:solidFill>
                  <a:schemeClr val="bg1"/>
                </a:solidFill>
                <a:latin typeface="+mj-lt"/>
                <a:cs typeface="Times New Roman" panose="02020603050405020304" pitchFamily="18" charset="0"/>
              </a:rPr>
              <a:t> </a:t>
            </a:r>
          </a:p>
          <a:p>
            <a:pPr marL="0" indent="0" algn="ctr">
              <a:buNone/>
            </a:pPr>
            <a:endParaRPr lang="en-GB" sz="5900" b="1" spc="55" dirty="0">
              <a:latin typeface="+mj-lt"/>
              <a:cs typeface="Times New Roman" panose="02020603050405020304" pitchFamily="18" charset="0"/>
            </a:endParaRPr>
          </a:p>
          <a:p>
            <a:pPr marL="0" indent="0" algn="ctr">
              <a:buNone/>
            </a:pPr>
            <a:r>
              <a:rPr lang="en-GB" sz="5900" b="1" spc="-15" dirty="0">
                <a:solidFill>
                  <a:schemeClr val="bg1"/>
                </a:solidFill>
                <a:latin typeface="+mj-lt"/>
                <a:cs typeface="Times New Roman" panose="02020603050405020304" pitchFamily="18" charset="0"/>
              </a:rPr>
              <a:t>12AA,10(23C)</a:t>
            </a:r>
            <a:r>
              <a:rPr lang="en-GB" sz="5900" b="1" spc="40" dirty="0">
                <a:solidFill>
                  <a:schemeClr val="bg1"/>
                </a:solidFill>
                <a:latin typeface="+mj-lt"/>
                <a:cs typeface="Times New Roman" panose="02020603050405020304" pitchFamily="18" charset="0"/>
              </a:rPr>
              <a:t> </a:t>
            </a:r>
            <a:r>
              <a:rPr lang="en-GB" sz="5900" b="1" dirty="0">
                <a:solidFill>
                  <a:schemeClr val="bg1"/>
                </a:solidFill>
                <a:latin typeface="+mj-lt"/>
                <a:cs typeface="Times New Roman" panose="02020603050405020304" pitchFamily="18" charset="0"/>
              </a:rPr>
              <a:t>and </a:t>
            </a:r>
            <a:r>
              <a:rPr lang="en-GB" sz="5900" b="1" spc="-5" dirty="0">
                <a:solidFill>
                  <a:schemeClr val="bg1"/>
                </a:solidFill>
                <a:latin typeface="+mj-lt"/>
                <a:cs typeface="Times New Roman" panose="02020603050405020304" pitchFamily="18" charset="0"/>
              </a:rPr>
              <a:t>80G of The Income Tax Act 1961.</a:t>
            </a:r>
            <a:endParaRPr lang="en-GB" sz="5900" b="1" dirty="0">
              <a:solidFill>
                <a:schemeClr val="bg1"/>
              </a:solidFill>
              <a:latin typeface="+mj-lt"/>
              <a:cs typeface="Times New Roman" panose="02020603050405020304" pitchFamily="18" charset="0"/>
            </a:endParaRPr>
          </a:p>
          <a:p>
            <a:endParaRPr lang="en-IN" dirty="0"/>
          </a:p>
        </p:txBody>
      </p:sp>
    </p:spTree>
    <p:extLst>
      <p:ext uri="{BB962C8B-B14F-4D97-AF65-F5344CB8AC3E}">
        <p14:creationId xmlns:p14="http://schemas.microsoft.com/office/powerpoint/2010/main" val="2952586674"/>
      </p:ext>
    </p:extLst>
  </p:cSld>
  <p:clrMapOvr>
    <a:masterClrMapping/>
  </p:clrMapOvr>
  <p:transition>
    <p:sndAc>
      <p:stSnd>
        <p:snd r:embed="rId3" name="bell sound ppt.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E5D52-B49B-451A-8D4B-FA5292C2E8C2}"/>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8FF472B6-55C6-4B10-8CA8-E229ED81E879}"/>
              </a:ext>
            </a:extLst>
          </p:cNvPr>
          <p:cNvSpPr>
            <a:spLocks noGrp="1"/>
          </p:cNvSpPr>
          <p:nvPr>
            <p:ph idx="1"/>
          </p:nvPr>
        </p:nvSpPr>
        <p:spPr/>
        <p:txBody>
          <a:bodyPr>
            <a:normAutofit fontScale="55000" lnSpcReduction="20000"/>
          </a:bodyPr>
          <a:lstStyle/>
          <a:p>
            <a:pPr marL="0" indent="0">
              <a:buNone/>
            </a:pPr>
            <a:r>
              <a:rPr lang="en-GB" sz="3200" dirty="0">
                <a:solidFill>
                  <a:srgbClr val="FFFFFF"/>
                </a:solidFill>
                <a:latin typeface="Arial MT"/>
                <a:cs typeface="Arial MT"/>
              </a:rPr>
              <a:t>3. In</a:t>
            </a:r>
            <a:r>
              <a:rPr lang="en-GB" sz="3200" spc="200" dirty="0">
                <a:solidFill>
                  <a:srgbClr val="FFFFFF"/>
                </a:solidFill>
                <a:latin typeface="Arial MT"/>
                <a:cs typeface="Arial MT"/>
              </a:rPr>
              <a:t> </a:t>
            </a:r>
            <a:r>
              <a:rPr lang="en-GB" sz="3200" spc="-5" dirty="0">
                <a:solidFill>
                  <a:srgbClr val="FFFFFF"/>
                </a:solidFill>
                <a:latin typeface="Arial MT"/>
                <a:cs typeface="Arial MT"/>
              </a:rPr>
              <a:t>case</a:t>
            </a:r>
            <a:r>
              <a:rPr lang="en-GB" sz="3200" spc="204" dirty="0">
                <a:solidFill>
                  <a:srgbClr val="FFFFFF"/>
                </a:solidFill>
                <a:latin typeface="Arial MT"/>
                <a:cs typeface="Arial MT"/>
              </a:rPr>
              <a:t> </a:t>
            </a:r>
            <a:r>
              <a:rPr lang="en-GB" sz="3200" dirty="0">
                <a:solidFill>
                  <a:srgbClr val="FFFFFF"/>
                </a:solidFill>
                <a:latin typeface="Arial MT"/>
                <a:cs typeface="Arial MT"/>
              </a:rPr>
              <a:t>Commissioner</a:t>
            </a:r>
            <a:r>
              <a:rPr lang="en-GB" sz="3200" spc="200" dirty="0">
                <a:solidFill>
                  <a:srgbClr val="FFFFFF"/>
                </a:solidFill>
                <a:latin typeface="Arial MT"/>
                <a:cs typeface="Arial MT"/>
              </a:rPr>
              <a:t> </a:t>
            </a:r>
            <a:r>
              <a:rPr lang="en-GB" sz="3200" spc="-5" dirty="0">
                <a:solidFill>
                  <a:srgbClr val="FFFFFF"/>
                </a:solidFill>
                <a:latin typeface="Arial MT"/>
                <a:cs typeface="Arial MT"/>
              </a:rPr>
              <a:t>or</a:t>
            </a:r>
            <a:r>
              <a:rPr lang="en-GB" sz="3200" spc="195" dirty="0">
                <a:solidFill>
                  <a:srgbClr val="FFFFFF"/>
                </a:solidFill>
                <a:latin typeface="Arial MT"/>
                <a:cs typeface="Arial MT"/>
              </a:rPr>
              <a:t> </a:t>
            </a:r>
            <a:r>
              <a:rPr lang="en-GB" sz="3200" dirty="0">
                <a:solidFill>
                  <a:srgbClr val="FFFFFF"/>
                </a:solidFill>
                <a:latin typeface="Arial MT"/>
                <a:cs typeface="Arial MT"/>
              </a:rPr>
              <a:t>Principal</a:t>
            </a:r>
            <a:r>
              <a:rPr lang="en-GB" sz="3200" spc="200" dirty="0">
                <a:solidFill>
                  <a:srgbClr val="FFFFFF"/>
                </a:solidFill>
                <a:latin typeface="Arial MT"/>
                <a:cs typeface="Arial MT"/>
              </a:rPr>
              <a:t> </a:t>
            </a:r>
            <a:r>
              <a:rPr lang="en-GB" sz="3200" dirty="0">
                <a:solidFill>
                  <a:srgbClr val="FFFFFF"/>
                </a:solidFill>
                <a:latin typeface="Arial MT"/>
                <a:cs typeface="Arial MT"/>
              </a:rPr>
              <a:t>Commissioner </a:t>
            </a:r>
            <a:r>
              <a:rPr lang="en-GB" sz="3200" spc="-650" dirty="0">
                <a:solidFill>
                  <a:srgbClr val="FFFFFF"/>
                </a:solidFill>
                <a:latin typeface="Arial MT"/>
                <a:cs typeface="Arial MT"/>
              </a:rPr>
              <a:t> </a:t>
            </a:r>
            <a:r>
              <a:rPr lang="en-GB" sz="3200" spc="-5" dirty="0">
                <a:solidFill>
                  <a:srgbClr val="FFFFFF"/>
                </a:solidFill>
                <a:latin typeface="Arial MT"/>
                <a:cs typeface="Arial MT"/>
              </a:rPr>
              <a:t>thinks</a:t>
            </a:r>
            <a:r>
              <a:rPr lang="en-GB" sz="3200" spc="254" dirty="0">
                <a:solidFill>
                  <a:srgbClr val="FFFFFF"/>
                </a:solidFill>
                <a:latin typeface="Arial MT"/>
                <a:cs typeface="Arial MT"/>
              </a:rPr>
              <a:t> </a:t>
            </a:r>
            <a:r>
              <a:rPr lang="en-GB" sz="3200" spc="-5" dirty="0">
                <a:solidFill>
                  <a:srgbClr val="FFFFFF"/>
                </a:solidFill>
                <a:latin typeface="Arial MT"/>
                <a:cs typeface="Arial MT"/>
              </a:rPr>
              <a:t>necessary</a:t>
            </a:r>
            <a:r>
              <a:rPr lang="en-GB" sz="3200" spc="265" dirty="0">
                <a:solidFill>
                  <a:srgbClr val="FFFFFF"/>
                </a:solidFill>
                <a:latin typeface="Arial MT"/>
                <a:cs typeface="Arial MT"/>
              </a:rPr>
              <a:t> </a:t>
            </a:r>
            <a:r>
              <a:rPr lang="en-GB" sz="3200" spc="-5" dirty="0">
                <a:solidFill>
                  <a:srgbClr val="FFFFFF"/>
                </a:solidFill>
                <a:latin typeface="Arial MT"/>
                <a:cs typeface="Arial MT"/>
              </a:rPr>
              <a:t>in</a:t>
            </a:r>
            <a:r>
              <a:rPr lang="en-GB" sz="3200" spc="260" dirty="0">
                <a:solidFill>
                  <a:srgbClr val="FFFFFF"/>
                </a:solidFill>
                <a:latin typeface="Arial MT"/>
                <a:cs typeface="Arial MT"/>
              </a:rPr>
              <a:t> </a:t>
            </a:r>
            <a:r>
              <a:rPr lang="en-GB" sz="3200" dirty="0">
                <a:solidFill>
                  <a:srgbClr val="FFFFFF"/>
                </a:solidFill>
                <a:latin typeface="Arial MT"/>
                <a:cs typeface="Arial MT"/>
              </a:rPr>
              <a:t>order</a:t>
            </a:r>
            <a:r>
              <a:rPr lang="en-GB" sz="3200" spc="270" dirty="0">
                <a:solidFill>
                  <a:srgbClr val="FFFFFF"/>
                </a:solidFill>
                <a:latin typeface="Arial MT"/>
                <a:cs typeface="Arial MT"/>
              </a:rPr>
              <a:t> </a:t>
            </a:r>
            <a:r>
              <a:rPr lang="en-GB" sz="3200" dirty="0">
                <a:solidFill>
                  <a:srgbClr val="FFFFFF"/>
                </a:solidFill>
                <a:latin typeface="Arial MT"/>
                <a:cs typeface="Arial MT"/>
              </a:rPr>
              <a:t>to</a:t>
            </a:r>
            <a:r>
              <a:rPr lang="en-GB" sz="3200" spc="254" dirty="0">
                <a:solidFill>
                  <a:srgbClr val="FFFFFF"/>
                </a:solidFill>
                <a:latin typeface="Arial MT"/>
                <a:cs typeface="Arial MT"/>
              </a:rPr>
              <a:t> </a:t>
            </a:r>
            <a:r>
              <a:rPr lang="en-GB" sz="3200" spc="-5" dirty="0">
                <a:solidFill>
                  <a:srgbClr val="FFFFFF"/>
                </a:solidFill>
                <a:latin typeface="Arial MT"/>
                <a:cs typeface="Arial MT"/>
              </a:rPr>
              <a:t>satisfy</a:t>
            </a:r>
            <a:r>
              <a:rPr lang="en-GB" sz="3200" spc="270" dirty="0">
                <a:solidFill>
                  <a:srgbClr val="FFFFFF"/>
                </a:solidFill>
                <a:latin typeface="Arial MT"/>
                <a:cs typeface="Arial MT"/>
              </a:rPr>
              <a:t> </a:t>
            </a:r>
            <a:r>
              <a:rPr lang="en-GB" sz="3200" spc="-5" dirty="0">
                <a:solidFill>
                  <a:srgbClr val="FFFFFF"/>
                </a:solidFill>
                <a:latin typeface="Arial MT"/>
                <a:cs typeface="Arial MT"/>
              </a:rPr>
              <a:t>himself</a:t>
            </a:r>
            <a:r>
              <a:rPr lang="en-GB" sz="3200" spc="265" dirty="0">
                <a:solidFill>
                  <a:srgbClr val="FFFFFF"/>
                </a:solidFill>
                <a:latin typeface="Arial MT"/>
                <a:cs typeface="Arial MT"/>
              </a:rPr>
              <a:t> </a:t>
            </a:r>
            <a:r>
              <a:rPr lang="en-GB" sz="3200" spc="-10" dirty="0">
                <a:solidFill>
                  <a:srgbClr val="FFFFFF"/>
                </a:solidFill>
                <a:latin typeface="Arial MT"/>
                <a:cs typeface="Arial MT"/>
              </a:rPr>
              <a:t>about </a:t>
            </a:r>
            <a:r>
              <a:rPr lang="en-IN" sz="3200" spc="-5" dirty="0">
                <a:solidFill>
                  <a:srgbClr val="FFFFFF"/>
                </a:solidFill>
                <a:latin typeface="Arial MT"/>
                <a:cs typeface="Arial MT"/>
              </a:rPr>
              <a:t>the genuineness</a:t>
            </a:r>
            <a:r>
              <a:rPr lang="en-GB" sz="3200" spc="-5" dirty="0">
                <a:solidFill>
                  <a:srgbClr val="FFFFFF"/>
                </a:solidFill>
                <a:latin typeface="Arial MT"/>
                <a:cs typeface="Arial MT"/>
              </a:rPr>
              <a:t> o</a:t>
            </a:r>
            <a:r>
              <a:rPr lang="en-GB" sz="3200" dirty="0">
                <a:solidFill>
                  <a:srgbClr val="FFFFFF"/>
                </a:solidFill>
                <a:latin typeface="Arial MT"/>
                <a:cs typeface="Arial MT"/>
              </a:rPr>
              <a:t>f </a:t>
            </a:r>
            <a:r>
              <a:rPr lang="en-GB" sz="3200" spc="-5" dirty="0">
                <a:solidFill>
                  <a:srgbClr val="FFFFFF"/>
                </a:solidFill>
                <a:latin typeface="Arial MT"/>
                <a:cs typeface="Arial MT"/>
              </a:rPr>
              <a:t>activiti</a:t>
            </a:r>
            <a:r>
              <a:rPr lang="en-GB" sz="3200" spc="-15" dirty="0">
                <a:solidFill>
                  <a:srgbClr val="FFFFFF"/>
                </a:solidFill>
                <a:latin typeface="Arial MT"/>
                <a:cs typeface="Arial MT"/>
              </a:rPr>
              <a:t>e</a:t>
            </a:r>
            <a:r>
              <a:rPr lang="en-GB" sz="3200" dirty="0">
                <a:solidFill>
                  <a:srgbClr val="FFFFFF"/>
                </a:solidFill>
                <a:latin typeface="Arial MT"/>
                <a:cs typeface="Arial MT"/>
              </a:rPr>
              <a:t>s </a:t>
            </a:r>
            <a:r>
              <a:rPr lang="en-GB" sz="3200" spc="-5" dirty="0">
                <a:solidFill>
                  <a:srgbClr val="FFFFFF"/>
                </a:solidFill>
                <a:latin typeface="Arial MT"/>
                <a:cs typeface="Arial MT"/>
              </a:rPr>
              <a:t>o</a:t>
            </a:r>
            <a:r>
              <a:rPr lang="en-GB" sz="3200" dirty="0">
                <a:solidFill>
                  <a:srgbClr val="FFFFFF"/>
                </a:solidFill>
                <a:latin typeface="Arial MT"/>
                <a:cs typeface="Arial MT"/>
              </a:rPr>
              <a:t>f the trust </a:t>
            </a:r>
            <a:r>
              <a:rPr lang="en-GB" sz="3200" spc="-10" dirty="0">
                <a:solidFill>
                  <a:srgbClr val="FFFFFF"/>
                </a:solidFill>
                <a:latin typeface="Arial MT"/>
                <a:cs typeface="Arial MT"/>
              </a:rPr>
              <a:t>or </a:t>
            </a:r>
            <a:r>
              <a:rPr lang="en-IN" sz="3200" spc="-5" dirty="0">
                <a:solidFill>
                  <a:srgbClr val="FFFFFF"/>
                </a:solidFill>
                <a:latin typeface="Arial MT"/>
                <a:cs typeface="Arial MT"/>
              </a:rPr>
              <a:t>i</a:t>
            </a:r>
            <a:r>
              <a:rPr lang="en-IN" sz="3200" spc="-15" dirty="0">
                <a:solidFill>
                  <a:srgbClr val="FFFFFF"/>
                </a:solidFill>
                <a:latin typeface="Arial MT"/>
                <a:cs typeface="Arial MT"/>
              </a:rPr>
              <a:t>n</a:t>
            </a:r>
            <a:r>
              <a:rPr lang="en-IN" sz="3200" dirty="0">
                <a:solidFill>
                  <a:srgbClr val="FFFFFF"/>
                </a:solidFill>
                <a:latin typeface="Arial MT"/>
                <a:cs typeface="Arial MT"/>
              </a:rPr>
              <a:t>stitut</a:t>
            </a:r>
            <a:r>
              <a:rPr lang="en-IN" sz="3200" spc="-5" dirty="0">
                <a:solidFill>
                  <a:srgbClr val="FFFFFF"/>
                </a:solidFill>
                <a:latin typeface="Arial MT"/>
                <a:cs typeface="Arial MT"/>
              </a:rPr>
              <a:t>io</a:t>
            </a:r>
            <a:r>
              <a:rPr lang="en-IN" sz="3200" dirty="0">
                <a:solidFill>
                  <a:srgbClr val="FFFFFF"/>
                </a:solidFill>
                <a:latin typeface="Arial MT"/>
                <a:cs typeface="Arial MT"/>
              </a:rPr>
              <a:t>n,</a:t>
            </a:r>
          </a:p>
          <a:p>
            <a:pPr marL="0" indent="0">
              <a:buNone/>
            </a:pPr>
            <a:endParaRPr lang="en-IN" sz="3200" dirty="0">
              <a:solidFill>
                <a:srgbClr val="FFFFFF"/>
              </a:solidFill>
              <a:latin typeface="Arial MT"/>
              <a:cs typeface="Arial MT"/>
            </a:endParaRPr>
          </a:p>
          <a:p>
            <a:pPr marL="0" indent="0">
              <a:buNone/>
            </a:pPr>
            <a:r>
              <a:rPr lang="en-IN" sz="3200" dirty="0">
                <a:solidFill>
                  <a:srgbClr val="FFFFFF"/>
                </a:solidFill>
                <a:latin typeface="Arial MT"/>
                <a:cs typeface="Arial MT"/>
              </a:rPr>
              <a:t> t</a:t>
            </a:r>
            <a:r>
              <a:rPr lang="en-IN" sz="3200" spc="-10" dirty="0">
                <a:solidFill>
                  <a:srgbClr val="FFFFFF"/>
                </a:solidFill>
                <a:latin typeface="Arial MT"/>
                <a:cs typeface="Arial MT"/>
              </a:rPr>
              <a:t>h</a:t>
            </a:r>
            <a:r>
              <a:rPr lang="en-IN" sz="3200" spc="-5" dirty="0">
                <a:solidFill>
                  <a:srgbClr val="FFFFFF"/>
                </a:solidFill>
                <a:latin typeface="Arial MT"/>
                <a:cs typeface="Arial MT"/>
              </a:rPr>
              <a:t>e</a:t>
            </a:r>
            <a:r>
              <a:rPr lang="en-IN" spc="-5" dirty="0">
                <a:solidFill>
                  <a:srgbClr val="FFFFFF"/>
                </a:solidFill>
                <a:latin typeface="Arial MT"/>
                <a:cs typeface="Arial MT"/>
              </a:rPr>
              <a:t> </a:t>
            </a:r>
            <a:r>
              <a:rPr lang="en-IN" sz="3200" dirty="0">
                <a:solidFill>
                  <a:srgbClr val="FFFFFF"/>
                </a:solidFill>
                <a:latin typeface="Arial MT"/>
                <a:cs typeface="Arial MT"/>
              </a:rPr>
              <a:t>co</a:t>
            </a:r>
            <a:r>
              <a:rPr lang="en-IN" sz="3200" spc="5" dirty="0">
                <a:solidFill>
                  <a:srgbClr val="FFFFFF"/>
                </a:solidFill>
                <a:latin typeface="Arial MT"/>
                <a:cs typeface="Arial MT"/>
              </a:rPr>
              <a:t>m</a:t>
            </a:r>
            <a:r>
              <a:rPr lang="en-IN" sz="3200" dirty="0">
                <a:solidFill>
                  <a:srgbClr val="FFFFFF"/>
                </a:solidFill>
                <a:latin typeface="Arial MT"/>
                <a:cs typeface="Arial MT"/>
              </a:rPr>
              <a:t>p</a:t>
            </a:r>
            <a:r>
              <a:rPr lang="en-IN" sz="3200" spc="-5" dirty="0">
                <a:solidFill>
                  <a:srgbClr val="FFFFFF"/>
                </a:solidFill>
                <a:latin typeface="Arial MT"/>
                <a:cs typeface="Arial MT"/>
              </a:rPr>
              <a:t>lian</a:t>
            </a:r>
            <a:r>
              <a:rPr lang="en-IN" sz="3200" dirty="0">
                <a:solidFill>
                  <a:srgbClr val="FFFFFF"/>
                </a:solidFill>
                <a:latin typeface="Arial MT"/>
                <a:cs typeface="Arial MT"/>
              </a:rPr>
              <a:t>c</a:t>
            </a:r>
            <a:r>
              <a:rPr lang="en-IN" sz="3200" spc="-5" dirty="0">
                <a:solidFill>
                  <a:srgbClr val="FFFFFF"/>
                </a:solidFill>
                <a:latin typeface="Arial MT"/>
                <a:cs typeface="Arial MT"/>
              </a:rPr>
              <a:t>e</a:t>
            </a:r>
            <a:r>
              <a:rPr lang="en-IN" spc="-5" dirty="0">
                <a:solidFill>
                  <a:srgbClr val="FFFFFF"/>
                </a:solidFill>
                <a:latin typeface="Arial MT"/>
                <a:cs typeface="Arial MT"/>
              </a:rPr>
              <a:t> </a:t>
            </a:r>
            <a:r>
              <a:rPr lang="en-IN" sz="3200" spc="-5" dirty="0">
                <a:solidFill>
                  <a:srgbClr val="FFFFFF"/>
                </a:solidFill>
                <a:latin typeface="Arial MT"/>
                <a:cs typeface="Arial MT"/>
              </a:rPr>
              <a:t>o</a:t>
            </a:r>
            <a:r>
              <a:rPr lang="en-IN" sz="3200" dirty="0">
                <a:solidFill>
                  <a:srgbClr val="FFFFFF"/>
                </a:solidFill>
                <a:latin typeface="Arial MT"/>
                <a:cs typeface="Arial MT"/>
              </a:rPr>
              <a:t>f </a:t>
            </a:r>
            <a:r>
              <a:rPr lang="en-IN" sz="3200" spc="-5" dirty="0">
                <a:solidFill>
                  <a:srgbClr val="FFFFFF"/>
                </a:solidFill>
                <a:latin typeface="Arial MT"/>
                <a:cs typeface="Arial MT"/>
              </a:rPr>
              <a:t>such</a:t>
            </a:r>
            <a:r>
              <a:rPr lang="en-IN" spc="-5" dirty="0">
                <a:latin typeface="Arial MT"/>
                <a:cs typeface="Arial MT"/>
              </a:rPr>
              <a:t> </a:t>
            </a:r>
            <a:r>
              <a:rPr lang="en-GB" sz="3200" dirty="0">
                <a:solidFill>
                  <a:srgbClr val="FFFFFF"/>
                </a:solidFill>
                <a:latin typeface="Arial MT"/>
                <a:cs typeface="Arial MT"/>
              </a:rPr>
              <a:t>requirements </a:t>
            </a:r>
            <a:r>
              <a:rPr lang="en-GB" sz="3200" spc="-5" dirty="0">
                <a:solidFill>
                  <a:srgbClr val="FFFFFF"/>
                </a:solidFill>
                <a:latin typeface="Arial MT"/>
                <a:cs typeface="Arial MT"/>
              </a:rPr>
              <a:t>of any other law</a:t>
            </a:r>
          </a:p>
          <a:p>
            <a:pPr marL="0" indent="0">
              <a:buNone/>
            </a:pPr>
            <a:endParaRPr lang="en-GB" spc="-5" dirty="0">
              <a:solidFill>
                <a:srgbClr val="FFFFFF"/>
              </a:solidFill>
              <a:latin typeface="Arial MT"/>
              <a:cs typeface="Arial MT"/>
            </a:endParaRPr>
          </a:p>
          <a:p>
            <a:pPr marL="0" indent="0">
              <a:buNone/>
            </a:pPr>
            <a:r>
              <a:rPr lang="en-GB" sz="3200" spc="-5" dirty="0">
                <a:solidFill>
                  <a:srgbClr val="FFFFFF"/>
                </a:solidFill>
                <a:latin typeface="Arial MT"/>
                <a:cs typeface="Arial MT"/>
              </a:rPr>
              <a:t> </a:t>
            </a:r>
            <a:r>
              <a:rPr lang="en-GB" sz="3200" dirty="0">
                <a:solidFill>
                  <a:srgbClr val="FFFFFF"/>
                </a:solidFill>
                <a:latin typeface="Arial MT"/>
                <a:cs typeface="Arial MT"/>
              </a:rPr>
              <a:t>for the time </a:t>
            </a:r>
            <a:r>
              <a:rPr lang="en-GB" sz="3200" spc="-5" dirty="0">
                <a:solidFill>
                  <a:srgbClr val="FFFFFF"/>
                </a:solidFill>
                <a:latin typeface="Arial MT"/>
                <a:cs typeface="Arial MT"/>
              </a:rPr>
              <a:t>being </a:t>
            </a:r>
            <a:r>
              <a:rPr lang="en-GB" sz="3200" spc="-10" dirty="0">
                <a:solidFill>
                  <a:srgbClr val="FFFFFF"/>
                </a:solidFill>
                <a:latin typeface="Arial MT"/>
                <a:cs typeface="Arial MT"/>
              </a:rPr>
              <a:t>in </a:t>
            </a:r>
            <a:r>
              <a:rPr lang="en-GB" sz="3200" spc="-655" dirty="0">
                <a:solidFill>
                  <a:srgbClr val="FFFFFF"/>
                </a:solidFill>
                <a:latin typeface="Arial MT"/>
                <a:cs typeface="Arial MT"/>
              </a:rPr>
              <a:t> </a:t>
            </a:r>
            <a:r>
              <a:rPr lang="en-GB" sz="3200" spc="-5" dirty="0">
                <a:solidFill>
                  <a:srgbClr val="FFFFFF"/>
                </a:solidFill>
                <a:latin typeface="Arial MT"/>
                <a:cs typeface="Arial MT"/>
              </a:rPr>
              <a:t>force by the trust or institution </a:t>
            </a:r>
            <a:r>
              <a:rPr lang="en-GB" sz="3200" dirty="0">
                <a:solidFill>
                  <a:srgbClr val="FFFFFF"/>
                </a:solidFill>
                <a:latin typeface="Arial MT"/>
                <a:cs typeface="Arial MT"/>
              </a:rPr>
              <a:t>as </a:t>
            </a:r>
            <a:r>
              <a:rPr lang="en-GB" sz="3200" spc="-5" dirty="0">
                <a:solidFill>
                  <a:srgbClr val="FFFFFF"/>
                </a:solidFill>
                <a:latin typeface="Arial MT"/>
                <a:cs typeface="Arial MT"/>
              </a:rPr>
              <a:t>are</a:t>
            </a:r>
          </a:p>
          <a:p>
            <a:pPr marL="0" indent="0">
              <a:buNone/>
            </a:pPr>
            <a:r>
              <a:rPr lang="en-GB" sz="3200" spc="-5" dirty="0">
                <a:solidFill>
                  <a:srgbClr val="FFFFFF"/>
                </a:solidFill>
                <a:latin typeface="Arial MT"/>
                <a:cs typeface="Arial MT"/>
              </a:rPr>
              <a:t> </a:t>
            </a:r>
          </a:p>
          <a:p>
            <a:pPr marL="0" indent="0">
              <a:buNone/>
            </a:pPr>
            <a:r>
              <a:rPr lang="en-GB" sz="3200" spc="-5" dirty="0">
                <a:solidFill>
                  <a:srgbClr val="FFFFFF"/>
                </a:solidFill>
                <a:latin typeface="Arial MT"/>
                <a:cs typeface="Arial MT"/>
              </a:rPr>
              <a:t>material </a:t>
            </a:r>
            <a:r>
              <a:rPr lang="en-GB" sz="3200" dirty="0">
                <a:solidFill>
                  <a:srgbClr val="FFFFFF"/>
                </a:solidFill>
                <a:latin typeface="Arial MT"/>
                <a:cs typeface="Arial MT"/>
              </a:rPr>
              <a:t>for </a:t>
            </a:r>
            <a:r>
              <a:rPr lang="en-GB" sz="3200" spc="5" dirty="0">
                <a:solidFill>
                  <a:srgbClr val="FFFFFF"/>
                </a:solidFill>
                <a:latin typeface="Arial MT"/>
                <a:cs typeface="Arial MT"/>
              </a:rPr>
              <a:t> </a:t>
            </a:r>
            <a:r>
              <a:rPr lang="en-GB" sz="3200" dirty="0">
                <a:solidFill>
                  <a:srgbClr val="FFFFFF"/>
                </a:solidFill>
                <a:latin typeface="Arial MT"/>
                <a:cs typeface="Arial MT"/>
              </a:rPr>
              <a:t>the</a:t>
            </a:r>
            <a:r>
              <a:rPr lang="en-GB" sz="3200" spc="409" dirty="0">
                <a:solidFill>
                  <a:srgbClr val="FFFFFF"/>
                </a:solidFill>
                <a:latin typeface="Arial MT"/>
                <a:cs typeface="Arial MT"/>
              </a:rPr>
              <a:t> </a:t>
            </a:r>
            <a:r>
              <a:rPr lang="en-GB" sz="3200" spc="-5" dirty="0">
                <a:solidFill>
                  <a:srgbClr val="FFFFFF"/>
                </a:solidFill>
                <a:latin typeface="Arial MT"/>
                <a:cs typeface="Arial MT"/>
              </a:rPr>
              <a:t>purpose</a:t>
            </a:r>
            <a:r>
              <a:rPr lang="en-GB" sz="3200" spc="409" dirty="0">
                <a:solidFill>
                  <a:srgbClr val="FFFFFF"/>
                </a:solidFill>
                <a:latin typeface="Arial MT"/>
                <a:cs typeface="Arial MT"/>
              </a:rPr>
              <a:t> </a:t>
            </a:r>
            <a:r>
              <a:rPr lang="en-GB" sz="3200" spc="-5" dirty="0">
                <a:solidFill>
                  <a:srgbClr val="FFFFFF"/>
                </a:solidFill>
                <a:latin typeface="Arial MT"/>
                <a:cs typeface="Arial MT"/>
              </a:rPr>
              <a:t>of</a:t>
            </a:r>
            <a:r>
              <a:rPr lang="en-GB" sz="3200" spc="405" dirty="0">
                <a:solidFill>
                  <a:srgbClr val="FFFFFF"/>
                </a:solidFill>
                <a:latin typeface="Arial MT"/>
                <a:cs typeface="Arial MT"/>
              </a:rPr>
              <a:t> </a:t>
            </a:r>
            <a:r>
              <a:rPr lang="en-GB" sz="3200" spc="-5" dirty="0">
                <a:solidFill>
                  <a:srgbClr val="FFFFFF"/>
                </a:solidFill>
                <a:latin typeface="Arial MT"/>
                <a:cs typeface="Arial MT"/>
              </a:rPr>
              <a:t>achieving</a:t>
            </a:r>
            <a:r>
              <a:rPr lang="en-GB" sz="3200" spc="425" dirty="0">
                <a:solidFill>
                  <a:srgbClr val="FFFFFF"/>
                </a:solidFill>
                <a:latin typeface="Arial MT"/>
                <a:cs typeface="Arial MT"/>
              </a:rPr>
              <a:t> </a:t>
            </a:r>
            <a:r>
              <a:rPr lang="en-GB" sz="3200" dirty="0">
                <a:solidFill>
                  <a:srgbClr val="FFFFFF"/>
                </a:solidFill>
                <a:latin typeface="Arial MT"/>
                <a:cs typeface="Arial MT"/>
              </a:rPr>
              <a:t>its</a:t>
            </a:r>
            <a:r>
              <a:rPr lang="en-GB" sz="3200" spc="400" dirty="0">
                <a:solidFill>
                  <a:srgbClr val="FFFFFF"/>
                </a:solidFill>
                <a:latin typeface="Arial MT"/>
                <a:cs typeface="Arial MT"/>
              </a:rPr>
              <a:t> </a:t>
            </a:r>
            <a:r>
              <a:rPr lang="en-GB" sz="3200" spc="-5" dirty="0">
                <a:solidFill>
                  <a:srgbClr val="FFFFFF"/>
                </a:solidFill>
                <a:latin typeface="Arial MT"/>
                <a:cs typeface="Arial MT"/>
              </a:rPr>
              <a:t>objects,</a:t>
            </a:r>
          </a:p>
          <a:p>
            <a:pPr marL="0" indent="0">
              <a:buNone/>
            </a:pPr>
            <a:r>
              <a:rPr lang="en-GB" sz="3200" spc="405" dirty="0">
                <a:solidFill>
                  <a:srgbClr val="FFFFFF"/>
                </a:solidFill>
                <a:latin typeface="Arial MT"/>
                <a:cs typeface="Arial MT"/>
              </a:rPr>
              <a:t> </a:t>
            </a:r>
            <a:r>
              <a:rPr lang="en-GB" sz="3200" spc="-5" dirty="0">
                <a:solidFill>
                  <a:srgbClr val="FFFFFF"/>
                </a:solidFill>
                <a:latin typeface="Arial MT"/>
                <a:cs typeface="Arial MT"/>
              </a:rPr>
              <a:t>he</a:t>
            </a:r>
            <a:r>
              <a:rPr lang="en-GB" sz="3200" spc="409" dirty="0">
                <a:solidFill>
                  <a:srgbClr val="FFFFFF"/>
                </a:solidFill>
                <a:latin typeface="Arial MT"/>
                <a:cs typeface="Arial MT"/>
              </a:rPr>
              <a:t> </a:t>
            </a:r>
            <a:r>
              <a:rPr lang="en-GB" sz="3200" spc="-5" dirty="0">
                <a:solidFill>
                  <a:srgbClr val="FFFFFF"/>
                </a:solidFill>
                <a:latin typeface="Arial MT"/>
                <a:cs typeface="Arial MT"/>
              </a:rPr>
              <a:t>may</a:t>
            </a:r>
            <a:r>
              <a:rPr lang="en-GB" sz="3200" spc="415" dirty="0">
                <a:solidFill>
                  <a:srgbClr val="FFFFFF"/>
                </a:solidFill>
                <a:latin typeface="Arial MT"/>
                <a:cs typeface="Arial MT"/>
              </a:rPr>
              <a:t> </a:t>
            </a:r>
            <a:r>
              <a:rPr lang="en-GB" sz="3200" dirty="0">
                <a:solidFill>
                  <a:srgbClr val="FFFFFF"/>
                </a:solidFill>
                <a:latin typeface="Arial MT"/>
                <a:cs typeface="Arial MT"/>
              </a:rPr>
              <a:t>call </a:t>
            </a:r>
            <a:r>
              <a:rPr lang="en-GB" sz="3200" spc="-655" dirty="0">
                <a:solidFill>
                  <a:srgbClr val="FFFFFF"/>
                </a:solidFill>
                <a:latin typeface="Arial MT"/>
                <a:cs typeface="Arial MT"/>
              </a:rPr>
              <a:t> </a:t>
            </a:r>
            <a:r>
              <a:rPr lang="en-GB" sz="3200" dirty="0">
                <a:solidFill>
                  <a:srgbClr val="FFFFFF"/>
                </a:solidFill>
                <a:latin typeface="Arial MT"/>
                <a:cs typeface="Arial MT"/>
              </a:rPr>
              <a:t>for</a:t>
            </a:r>
            <a:r>
              <a:rPr lang="en-GB" sz="3200" spc="355" dirty="0">
                <a:solidFill>
                  <a:srgbClr val="FFFFFF"/>
                </a:solidFill>
                <a:latin typeface="Arial MT"/>
                <a:cs typeface="Arial MT"/>
              </a:rPr>
              <a:t> </a:t>
            </a:r>
            <a:r>
              <a:rPr lang="en-GB" sz="3200" spc="-5" dirty="0">
                <a:solidFill>
                  <a:srgbClr val="FFFFFF"/>
                </a:solidFill>
                <a:latin typeface="Arial MT"/>
                <a:cs typeface="Arial MT"/>
              </a:rPr>
              <a:t>such</a:t>
            </a:r>
            <a:r>
              <a:rPr lang="en-GB" sz="3200" spc="350" dirty="0">
                <a:solidFill>
                  <a:srgbClr val="FFFFFF"/>
                </a:solidFill>
                <a:latin typeface="Arial MT"/>
                <a:cs typeface="Arial MT"/>
              </a:rPr>
              <a:t> </a:t>
            </a:r>
            <a:r>
              <a:rPr lang="en-GB" sz="3200" spc="-5" dirty="0">
                <a:solidFill>
                  <a:srgbClr val="FFFFFF"/>
                </a:solidFill>
                <a:latin typeface="Arial MT"/>
                <a:cs typeface="Arial MT"/>
              </a:rPr>
              <a:t>documents</a:t>
            </a:r>
            <a:r>
              <a:rPr lang="en-GB" sz="3200" spc="360" dirty="0">
                <a:solidFill>
                  <a:srgbClr val="FFFFFF"/>
                </a:solidFill>
                <a:latin typeface="Arial MT"/>
                <a:cs typeface="Arial MT"/>
              </a:rPr>
              <a:t> </a:t>
            </a:r>
            <a:r>
              <a:rPr lang="en-GB" sz="3200" spc="-5" dirty="0">
                <a:solidFill>
                  <a:srgbClr val="FFFFFF"/>
                </a:solidFill>
                <a:latin typeface="Arial MT"/>
                <a:cs typeface="Arial MT"/>
              </a:rPr>
              <a:t>or</a:t>
            </a:r>
            <a:r>
              <a:rPr lang="en-GB" sz="3200" spc="360" dirty="0">
                <a:solidFill>
                  <a:srgbClr val="FFFFFF"/>
                </a:solidFill>
                <a:latin typeface="Arial MT"/>
                <a:cs typeface="Arial MT"/>
              </a:rPr>
              <a:t> </a:t>
            </a:r>
            <a:r>
              <a:rPr lang="en-GB" sz="3200" spc="-5" dirty="0">
                <a:solidFill>
                  <a:srgbClr val="FFFFFF"/>
                </a:solidFill>
                <a:latin typeface="Arial MT"/>
                <a:cs typeface="Arial MT"/>
              </a:rPr>
              <a:t>information</a:t>
            </a:r>
            <a:r>
              <a:rPr lang="en-GB" sz="3200" spc="365" dirty="0">
                <a:solidFill>
                  <a:srgbClr val="FFFFFF"/>
                </a:solidFill>
                <a:latin typeface="Arial MT"/>
                <a:cs typeface="Arial MT"/>
              </a:rPr>
              <a:t> </a:t>
            </a:r>
            <a:r>
              <a:rPr lang="en-GB" sz="3200" dirty="0">
                <a:solidFill>
                  <a:srgbClr val="FFFFFF"/>
                </a:solidFill>
                <a:latin typeface="Arial MT"/>
                <a:cs typeface="Arial MT"/>
              </a:rPr>
              <a:t>from</a:t>
            </a:r>
            <a:r>
              <a:rPr lang="en-GB" sz="3200" spc="340" dirty="0">
                <a:solidFill>
                  <a:srgbClr val="FFFFFF"/>
                </a:solidFill>
                <a:latin typeface="Arial MT"/>
                <a:cs typeface="Arial MT"/>
              </a:rPr>
              <a:t> </a:t>
            </a:r>
            <a:r>
              <a:rPr lang="en-GB" sz="3200" spc="-5" dirty="0">
                <a:solidFill>
                  <a:srgbClr val="FFFFFF"/>
                </a:solidFill>
                <a:latin typeface="Arial MT"/>
                <a:cs typeface="Arial MT"/>
              </a:rPr>
              <a:t>the</a:t>
            </a:r>
            <a:r>
              <a:rPr lang="en-GB" sz="3200" spc="355" dirty="0">
                <a:solidFill>
                  <a:srgbClr val="FFFFFF"/>
                </a:solidFill>
                <a:latin typeface="Arial MT"/>
                <a:cs typeface="Arial MT"/>
              </a:rPr>
              <a:t> </a:t>
            </a:r>
            <a:r>
              <a:rPr lang="en-GB" sz="3200" dirty="0">
                <a:solidFill>
                  <a:srgbClr val="FFFFFF"/>
                </a:solidFill>
                <a:latin typeface="Arial MT"/>
                <a:cs typeface="Arial MT"/>
              </a:rPr>
              <a:t>trust </a:t>
            </a:r>
            <a:r>
              <a:rPr lang="en-GB" sz="3200" spc="-655" dirty="0">
                <a:solidFill>
                  <a:srgbClr val="FFFFFF"/>
                </a:solidFill>
                <a:latin typeface="Arial MT"/>
                <a:cs typeface="Arial MT"/>
              </a:rPr>
              <a:t> </a:t>
            </a:r>
            <a:r>
              <a:rPr lang="en-GB" sz="3200" spc="-5" dirty="0">
                <a:solidFill>
                  <a:srgbClr val="FFFFFF"/>
                </a:solidFill>
                <a:latin typeface="Arial MT"/>
                <a:cs typeface="Arial MT"/>
              </a:rPr>
              <a:t>or</a:t>
            </a:r>
            <a:r>
              <a:rPr lang="en-GB" sz="3200" dirty="0">
                <a:solidFill>
                  <a:srgbClr val="FFFFFF"/>
                </a:solidFill>
                <a:latin typeface="Arial MT"/>
                <a:cs typeface="Arial MT"/>
              </a:rPr>
              <a:t> </a:t>
            </a:r>
            <a:r>
              <a:rPr lang="en-GB" sz="3200" spc="-5" dirty="0">
                <a:solidFill>
                  <a:srgbClr val="FFFFFF"/>
                </a:solidFill>
                <a:latin typeface="Arial MT"/>
                <a:cs typeface="Arial MT"/>
              </a:rPr>
              <a:t>institution</a:t>
            </a:r>
            <a:r>
              <a:rPr lang="en-GB" sz="3200" dirty="0">
                <a:solidFill>
                  <a:srgbClr val="FFFFFF"/>
                </a:solidFill>
                <a:latin typeface="Arial MT"/>
                <a:cs typeface="Arial MT"/>
              </a:rPr>
              <a:t> </a:t>
            </a:r>
            <a:r>
              <a:rPr lang="en-GB" sz="3200" spc="-5" dirty="0">
                <a:solidFill>
                  <a:srgbClr val="FFFFFF"/>
                </a:solidFill>
                <a:latin typeface="Arial MT"/>
                <a:cs typeface="Arial MT"/>
              </a:rPr>
              <a:t>or</a:t>
            </a:r>
            <a:r>
              <a:rPr lang="en-GB" sz="3200" dirty="0">
                <a:solidFill>
                  <a:srgbClr val="FFFFFF"/>
                </a:solidFill>
                <a:latin typeface="Arial MT"/>
                <a:cs typeface="Arial MT"/>
              </a:rPr>
              <a:t> </a:t>
            </a:r>
            <a:r>
              <a:rPr lang="en-GB" sz="3200" spc="-5" dirty="0">
                <a:solidFill>
                  <a:srgbClr val="FFFFFF"/>
                </a:solidFill>
                <a:latin typeface="Arial MT"/>
                <a:cs typeface="Arial MT"/>
              </a:rPr>
              <a:t>make</a:t>
            </a:r>
            <a:r>
              <a:rPr lang="en-GB" sz="3200" dirty="0">
                <a:solidFill>
                  <a:srgbClr val="FFFFFF"/>
                </a:solidFill>
                <a:latin typeface="Arial MT"/>
                <a:cs typeface="Arial MT"/>
              </a:rPr>
              <a:t> </a:t>
            </a:r>
            <a:r>
              <a:rPr lang="en-GB" sz="3200" spc="-5" dirty="0">
                <a:solidFill>
                  <a:srgbClr val="FFFFFF"/>
                </a:solidFill>
                <a:latin typeface="Arial MT"/>
                <a:cs typeface="Arial MT"/>
              </a:rPr>
              <a:t>such </a:t>
            </a:r>
            <a:r>
              <a:rPr lang="en-GB" sz="3200" dirty="0">
                <a:solidFill>
                  <a:srgbClr val="FFFFFF"/>
                </a:solidFill>
                <a:latin typeface="Arial MT"/>
                <a:cs typeface="Arial MT"/>
              </a:rPr>
              <a:t>inquiries.</a:t>
            </a:r>
          </a:p>
          <a:p>
            <a:pPr marL="0" indent="0">
              <a:buNone/>
            </a:pPr>
            <a:endParaRPr lang="en-GB" sz="3200" dirty="0">
              <a:solidFill>
                <a:srgbClr val="FFFFFF"/>
              </a:solidFill>
              <a:latin typeface="Arial MT"/>
              <a:cs typeface="Arial MT"/>
            </a:endParaRPr>
          </a:p>
          <a:p>
            <a:pPr marL="0" indent="0">
              <a:buNone/>
            </a:pPr>
            <a:r>
              <a:rPr lang="en-GB" sz="3200" dirty="0">
                <a:solidFill>
                  <a:srgbClr val="FFFFFF"/>
                </a:solidFill>
                <a:latin typeface="Arial MT"/>
                <a:cs typeface="Arial MT"/>
              </a:rPr>
              <a:t> </a:t>
            </a:r>
            <a:r>
              <a:rPr lang="en-GB" sz="3200" spc="-5" dirty="0">
                <a:solidFill>
                  <a:srgbClr val="FFFFFF"/>
                </a:solidFill>
                <a:latin typeface="Arial MT"/>
                <a:cs typeface="Arial MT"/>
              </a:rPr>
              <a:t>If he</a:t>
            </a:r>
            <a:r>
              <a:rPr lang="en-GB" sz="3200" spc="655" dirty="0">
                <a:solidFill>
                  <a:srgbClr val="FFFFFF"/>
                </a:solidFill>
                <a:latin typeface="Arial MT"/>
                <a:cs typeface="Arial MT"/>
              </a:rPr>
              <a:t> </a:t>
            </a:r>
            <a:r>
              <a:rPr lang="en-GB" sz="3200" dirty="0">
                <a:solidFill>
                  <a:srgbClr val="FFFFFF"/>
                </a:solidFill>
                <a:latin typeface="Arial MT"/>
                <a:cs typeface="Arial MT"/>
              </a:rPr>
              <a:t>is </a:t>
            </a:r>
            <a:r>
              <a:rPr lang="en-GB" sz="3200" spc="-5" dirty="0">
                <a:solidFill>
                  <a:srgbClr val="FFFFFF"/>
                </a:solidFill>
                <a:latin typeface="Arial MT"/>
                <a:cs typeface="Arial MT"/>
              </a:rPr>
              <a:t>still </a:t>
            </a:r>
            <a:r>
              <a:rPr lang="en-GB" sz="3200" spc="-655" dirty="0">
                <a:solidFill>
                  <a:srgbClr val="FFFFFF"/>
                </a:solidFill>
                <a:latin typeface="Arial MT"/>
                <a:cs typeface="Arial MT"/>
              </a:rPr>
              <a:t> </a:t>
            </a:r>
            <a:r>
              <a:rPr lang="en-GB" sz="3200" spc="-5" dirty="0">
                <a:solidFill>
                  <a:srgbClr val="FFFFFF"/>
                </a:solidFill>
                <a:latin typeface="Arial MT"/>
                <a:cs typeface="Arial MT"/>
              </a:rPr>
              <a:t>not so satisfied, he </a:t>
            </a:r>
            <a:r>
              <a:rPr lang="en-GB" sz="3200" dirty="0">
                <a:solidFill>
                  <a:srgbClr val="FFFFFF"/>
                </a:solidFill>
                <a:latin typeface="Arial MT"/>
                <a:cs typeface="Arial MT"/>
              </a:rPr>
              <a:t>may </a:t>
            </a:r>
            <a:r>
              <a:rPr lang="en-GB" sz="3200" spc="-5" dirty="0">
                <a:solidFill>
                  <a:srgbClr val="FFFFFF"/>
                </a:solidFill>
                <a:latin typeface="Arial MT"/>
                <a:cs typeface="Arial MT"/>
              </a:rPr>
              <a:t>pass an order </a:t>
            </a:r>
            <a:r>
              <a:rPr lang="en-GB" sz="3200" dirty="0">
                <a:solidFill>
                  <a:srgbClr val="FFFFFF"/>
                </a:solidFill>
                <a:latin typeface="Arial MT"/>
                <a:cs typeface="Arial MT"/>
              </a:rPr>
              <a:t>in writing </a:t>
            </a:r>
            <a:r>
              <a:rPr lang="en-GB" sz="3200" spc="5" dirty="0">
                <a:solidFill>
                  <a:srgbClr val="FFFFFF"/>
                </a:solidFill>
                <a:latin typeface="Arial MT"/>
                <a:cs typeface="Arial MT"/>
              </a:rPr>
              <a:t> </a:t>
            </a:r>
            <a:r>
              <a:rPr lang="en-GB" sz="3200" dirty="0">
                <a:solidFill>
                  <a:srgbClr val="FFFFFF"/>
                </a:solidFill>
                <a:latin typeface="Arial MT"/>
                <a:cs typeface="Arial MT"/>
              </a:rPr>
              <a:t>rejecting such application and </a:t>
            </a:r>
            <a:r>
              <a:rPr lang="en-GB" sz="3200" spc="-5" dirty="0">
                <a:solidFill>
                  <a:srgbClr val="FFFFFF"/>
                </a:solidFill>
                <a:latin typeface="Arial MT"/>
                <a:cs typeface="Arial MT"/>
              </a:rPr>
              <a:t>also </a:t>
            </a:r>
            <a:r>
              <a:rPr lang="en-GB" sz="3200" dirty="0">
                <a:solidFill>
                  <a:srgbClr val="FFFFFF"/>
                </a:solidFill>
                <a:latin typeface="Arial MT"/>
                <a:cs typeface="Arial MT"/>
              </a:rPr>
              <a:t>cancelling its </a:t>
            </a:r>
            <a:r>
              <a:rPr lang="en-GB" sz="3200" spc="5" dirty="0">
                <a:solidFill>
                  <a:srgbClr val="FFFFFF"/>
                </a:solidFill>
                <a:latin typeface="Arial MT"/>
                <a:cs typeface="Arial MT"/>
              </a:rPr>
              <a:t> </a:t>
            </a:r>
            <a:r>
              <a:rPr lang="en-GB" sz="3200" spc="-5" dirty="0">
                <a:solidFill>
                  <a:srgbClr val="FFFFFF"/>
                </a:solidFill>
                <a:latin typeface="Arial MT"/>
                <a:cs typeface="Arial MT"/>
              </a:rPr>
              <a:t>registration</a:t>
            </a:r>
            <a:r>
              <a:rPr lang="en-GB" sz="3200" dirty="0">
                <a:solidFill>
                  <a:srgbClr val="FFFFFF"/>
                </a:solidFill>
                <a:latin typeface="Arial MT"/>
                <a:cs typeface="Arial MT"/>
              </a:rPr>
              <a:t> </a:t>
            </a:r>
            <a:r>
              <a:rPr lang="en-GB" sz="3200" spc="-5" dirty="0">
                <a:solidFill>
                  <a:srgbClr val="FFFFFF"/>
                </a:solidFill>
                <a:latin typeface="Arial MT"/>
                <a:cs typeface="Arial MT"/>
              </a:rPr>
              <a:t>after</a:t>
            </a:r>
            <a:r>
              <a:rPr lang="en-GB" sz="3200" dirty="0">
                <a:solidFill>
                  <a:srgbClr val="FFFFFF"/>
                </a:solidFill>
                <a:latin typeface="Arial MT"/>
                <a:cs typeface="Arial MT"/>
              </a:rPr>
              <a:t> providing</a:t>
            </a:r>
            <a:r>
              <a:rPr lang="en-GB" sz="3200" spc="5" dirty="0">
                <a:solidFill>
                  <a:srgbClr val="FFFFFF"/>
                </a:solidFill>
                <a:latin typeface="Arial MT"/>
                <a:cs typeface="Arial MT"/>
              </a:rPr>
              <a:t> </a:t>
            </a:r>
          </a:p>
          <a:p>
            <a:pPr marL="0" indent="0">
              <a:buNone/>
            </a:pPr>
            <a:endParaRPr lang="en-GB" sz="3200" spc="-5" dirty="0">
              <a:solidFill>
                <a:srgbClr val="FFFFFF"/>
              </a:solidFill>
              <a:latin typeface="Arial MT"/>
              <a:cs typeface="Arial MT"/>
            </a:endParaRPr>
          </a:p>
          <a:p>
            <a:pPr marL="0" indent="0">
              <a:buNone/>
            </a:pPr>
            <a:r>
              <a:rPr lang="en-GB" sz="3200" spc="-5" dirty="0">
                <a:solidFill>
                  <a:srgbClr val="FFFFFF"/>
                </a:solidFill>
                <a:latin typeface="Arial MT"/>
                <a:cs typeface="Arial MT"/>
              </a:rPr>
              <a:t>a</a:t>
            </a:r>
            <a:r>
              <a:rPr lang="en-GB" sz="3200" dirty="0">
                <a:solidFill>
                  <a:srgbClr val="FFFFFF"/>
                </a:solidFill>
                <a:latin typeface="Arial MT"/>
                <a:cs typeface="Arial MT"/>
              </a:rPr>
              <a:t> reasonable </a:t>
            </a:r>
            <a:r>
              <a:rPr lang="en-GB" sz="3200" spc="5" dirty="0">
                <a:solidFill>
                  <a:srgbClr val="FFFFFF"/>
                </a:solidFill>
                <a:latin typeface="Arial MT"/>
                <a:cs typeface="Arial MT"/>
              </a:rPr>
              <a:t> </a:t>
            </a:r>
            <a:r>
              <a:rPr lang="en-GB" sz="3200" spc="-5" dirty="0">
                <a:solidFill>
                  <a:srgbClr val="FFFFFF"/>
                </a:solidFill>
                <a:latin typeface="Arial MT"/>
                <a:cs typeface="Arial MT"/>
              </a:rPr>
              <a:t>opportunity</a:t>
            </a:r>
            <a:r>
              <a:rPr lang="en-GB" sz="3200" spc="20" dirty="0">
                <a:solidFill>
                  <a:srgbClr val="FFFFFF"/>
                </a:solidFill>
                <a:latin typeface="Arial MT"/>
                <a:cs typeface="Arial MT"/>
              </a:rPr>
              <a:t> </a:t>
            </a:r>
            <a:r>
              <a:rPr lang="en-GB" sz="3200" spc="-5" dirty="0">
                <a:solidFill>
                  <a:srgbClr val="FFFFFF"/>
                </a:solidFill>
                <a:latin typeface="Arial MT"/>
                <a:cs typeface="Arial MT"/>
              </a:rPr>
              <a:t>of being</a:t>
            </a:r>
            <a:r>
              <a:rPr lang="en-GB" sz="3200" spc="20" dirty="0">
                <a:solidFill>
                  <a:srgbClr val="FFFFFF"/>
                </a:solidFill>
                <a:latin typeface="Arial MT"/>
                <a:cs typeface="Arial MT"/>
              </a:rPr>
              <a:t> </a:t>
            </a:r>
            <a:r>
              <a:rPr lang="en-GB" sz="3200" spc="-5" dirty="0">
                <a:solidFill>
                  <a:srgbClr val="FFFFFF"/>
                </a:solidFill>
                <a:latin typeface="Arial MT"/>
                <a:cs typeface="Arial MT"/>
              </a:rPr>
              <a:t>heard</a:t>
            </a:r>
            <a:r>
              <a:rPr lang="en-GB" sz="3200" spc="5" dirty="0">
                <a:solidFill>
                  <a:srgbClr val="FFFFFF"/>
                </a:solidFill>
                <a:latin typeface="Arial MT"/>
                <a:cs typeface="Arial MT"/>
              </a:rPr>
              <a:t> </a:t>
            </a:r>
            <a:r>
              <a:rPr lang="en-GB" sz="3200" dirty="0">
                <a:solidFill>
                  <a:srgbClr val="FFFFFF"/>
                </a:solidFill>
                <a:latin typeface="Arial MT"/>
                <a:cs typeface="Arial MT"/>
              </a:rPr>
              <a:t>to</a:t>
            </a:r>
            <a:r>
              <a:rPr lang="en-GB" sz="3200" spc="-10" dirty="0">
                <a:solidFill>
                  <a:srgbClr val="FFFFFF"/>
                </a:solidFill>
                <a:latin typeface="Arial MT"/>
                <a:cs typeface="Arial MT"/>
              </a:rPr>
              <a:t> </a:t>
            </a:r>
            <a:r>
              <a:rPr lang="en-GB" sz="3200" spc="-5" dirty="0">
                <a:solidFill>
                  <a:srgbClr val="FFFFFF"/>
                </a:solidFill>
                <a:latin typeface="Arial MT"/>
                <a:cs typeface="Arial MT"/>
              </a:rPr>
              <a:t>applicant.</a:t>
            </a:r>
            <a:endParaRPr lang="en-GB" sz="3200" dirty="0">
              <a:latin typeface="Arial MT"/>
              <a:cs typeface="Arial MT"/>
            </a:endParaRPr>
          </a:p>
          <a:p>
            <a:endParaRPr lang="en-IN" dirty="0"/>
          </a:p>
        </p:txBody>
      </p:sp>
      <p:sp>
        <p:nvSpPr>
          <p:cNvPr id="2" name="Footer Placeholder 1">
            <a:extLst>
              <a:ext uri="{FF2B5EF4-FFF2-40B4-BE49-F238E27FC236}">
                <a16:creationId xmlns:a16="http://schemas.microsoft.com/office/drawing/2014/main" id="{63EB495F-3DEA-4141-81B6-5704737D43DD}"/>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28FA1D57-245D-4E1D-AEB0-DE051F433F40}"/>
              </a:ext>
            </a:extLst>
          </p:cNvPr>
          <p:cNvSpPr>
            <a:spLocks noGrp="1"/>
          </p:cNvSpPr>
          <p:nvPr>
            <p:ph type="sldNum" sz="quarter" idx="12"/>
          </p:nvPr>
        </p:nvSpPr>
        <p:spPr/>
        <p:txBody>
          <a:bodyPr/>
          <a:lstStyle/>
          <a:p>
            <a:fld id="{27CAFB24-C27C-4A95-A65A-B5BC303352B8}" type="slidenum">
              <a:rPr lang="en-US" smtClean="0"/>
              <a:pPr/>
              <a:t>30</a:t>
            </a:fld>
            <a:endParaRPr lang="en-US"/>
          </a:p>
        </p:txBody>
      </p:sp>
    </p:spTree>
    <p:extLst>
      <p:ext uri="{BB962C8B-B14F-4D97-AF65-F5344CB8AC3E}">
        <p14:creationId xmlns:p14="http://schemas.microsoft.com/office/powerpoint/2010/main" val="782007529"/>
      </p:ext>
    </p:extLst>
  </p:cSld>
  <p:clrMapOvr>
    <a:masterClrMapping/>
  </p:clrMapOvr>
  <p:transition>
    <p:sndAc>
      <p:stSnd>
        <p:snd r:embed="rId2" name="bell sound ppt.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65150-908A-4C57-AF74-7BA70DBFF2D6}"/>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BE51BDB8-EA12-417B-8065-3460F0CD70DA}"/>
              </a:ext>
            </a:extLst>
          </p:cNvPr>
          <p:cNvSpPr>
            <a:spLocks noGrp="1"/>
          </p:cNvSpPr>
          <p:nvPr>
            <p:ph idx="1"/>
          </p:nvPr>
        </p:nvSpPr>
        <p:spPr/>
        <p:txBody>
          <a:bodyPr>
            <a:normAutofit fontScale="77500" lnSpcReduction="20000"/>
          </a:bodyPr>
          <a:lstStyle/>
          <a:p>
            <a:pPr marL="0" marR="5080" indent="0" algn="just">
              <a:lnSpc>
                <a:spcPct val="107000"/>
              </a:lnSpc>
              <a:spcBef>
                <a:spcPts val="95"/>
              </a:spcBef>
              <a:buNone/>
            </a:pPr>
            <a:r>
              <a:rPr lang="en-GB" sz="3200" spc="-5" dirty="0">
                <a:solidFill>
                  <a:srgbClr val="FFFFFF"/>
                </a:solidFill>
                <a:latin typeface="Arial MT"/>
                <a:cs typeface="Arial MT"/>
              </a:rPr>
              <a:t>4. If, at any point of </a:t>
            </a:r>
            <a:r>
              <a:rPr lang="en-GB" sz="3200" dirty="0">
                <a:solidFill>
                  <a:srgbClr val="FFFFFF"/>
                </a:solidFill>
                <a:latin typeface="Arial MT"/>
                <a:cs typeface="Arial MT"/>
              </a:rPr>
              <a:t>time, </a:t>
            </a:r>
            <a:r>
              <a:rPr lang="en-GB" sz="3200" spc="-5" dirty="0">
                <a:solidFill>
                  <a:srgbClr val="FFFFFF"/>
                </a:solidFill>
                <a:latin typeface="Arial MT"/>
                <a:cs typeface="Arial MT"/>
              </a:rPr>
              <a:t>it is noticed </a:t>
            </a:r>
            <a:r>
              <a:rPr lang="en-GB" sz="3200" dirty="0">
                <a:solidFill>
                  <a:srgbClr val="FFFFFF"/>
                </a:solidFill>
                <a:latin typeface="Arial MT"/>
                <a:cs typeface="Arial MT"/>
              </a:rPr>
              <a:t>that </a:t>
            </a:r>
            <a:r>
              <a:rPr lang="en-GB" sz="3200" spc="-5" dirty="0">
                <a:solidFill>
                  <a:srgbClr val="FFFFFF"/>
                </a:solidFill>
                <a:latin typeface="Arial MT"/>
                <a:cs typeface="Arial MT"/>
              </a:rPr>
              <a:t>Form No. 10A </a:t>
            </a:r>
            <a:r>
              <a:rPr lang="en-GB" sz="3200" dirty="0">
                <a:solidFill>
                  <a:srgbClr val="FFFFFF"/>
                </a:solidFill>
                <a:latin typeface="Arial MT"/>
                <a:cs typeface="Arial MT"/>
              </a:rPr>
              <a:t> </a:t>
            </a:r>
            <a:r>
              <a:rPr lang="en-GB" sz="3200" spc="-5" dirty="0">
                <a:solidFill>
                  <a:srgbClr val="FFFFFF"/>
                </a:solidFill>
                <a:latin typeface="Arial MT"/>
                <a:cs typeface="Arial MT"/>
              </a:rPr>
              <a:t>has</a:t>
            </a:r>
            <a:r>
              <a:rPr lang="en-GB" sz="3200" dirty="0">
                <a:solidFill>
                  <a:srgbClr val="FFFFFF"/>
                </a:solidFill>
                <a:latin typeface="Arial MT"/>
                <a:cs typeface="Arial MT"/>
              </a:rPr>
              <a:t> </a:t>
            </a:r>
            <a:r>
              <a:rPr lang="en-GB" sz="3200" spc="-5" dirty="0">
                <a:solidFill>
                  <a:srgbClr val="FFFFFF"/>
                </a:solidFill>
                <a:latin typeface="Arial MT"/>
                <a:cs typeface="Arial MT"/>
              </a:rPr>
              <a:t>not</a:t>
            </a:r>
            <a:r>
              <a:rPr lang="en-GB" sz="3200" dirty="0">
                <a:solidFill>
                  <a:srgbClr val="FFFFFF"/>
                </a:solidFill>
                <a:latin typeface="Arial MT"/>
                <a:cs typeface="Arial MT"/>
              </a:rPr>
              <a:t> </a:t>
            </a:r>
            <a:r>
              <a:rPr lang="en-GB" sz="3200" spc="-5" dirty="0">
                <a:solidFill>
                  <a:srgbClr val="FFFFFF"/>
                </a:solidFill>
                <a:latin typeface="Arial MT"/>
                <a:cs typeface="Arial MT"/>
              </a:rPr>
              <a:t>been</a:t>
            </a:r>
            <a:r>
              <a:rPr lang="en-GB" sz="3200" dirty="0">
                <a:solidFill>
                  <a:srgbClr val="FFFFFF"/>
                </a:solidFill>
                <a:latin typeface="Arial MT"/>
                <a:cs typeface="Arial MT"/>
              </a:rPr>
              <a:t> </a:t>
            </a:r>
            <a:r>
              <a:rPr lang="en-GB" sz="3200" spc="-5" dirty="0">
                <a:solidFill>
                  <a:srgbClr val="FFFFFF"/>
                </a:solidFill>
                <a:latin typeface="Arial MT"/>
                <a:cs typeface="Arial MT"/>
              </a:rPr>
              <a:t>duly</a:t>
            </a:r>
            <a:r>
              <a:rPr lang="en-GB" sz="3200" dirty="0">
                <a:solidFill>
                  <a:srgbClr val="FFFFFF"/>
                </a:solidFill>
                <a:latin typeface="Arial MT"/>
                <a:cs typeface="Arial MT"/>
              </a:rPr>
              <a:t> </a:t>
            </a:r>
            <a:r>
              <a:rPr lang="en-GB" sz="3200" spc="-5" dirty="0">
                <a:solidFill>
                  <a:srgbClr val="FFFFFF"/>
                </a:solidFill>
                <a:latin typeface="Arial MT"/>
                <a:cs typeface="Arial MT"/>
              </a:rPr>
              <a:t>filled</a:t>
            </a:r>
            <a:r>
              <a:rPr lang="en-GB" sz="3200" dirty="0">
                <a:solidFill>
                  <a:srgbClr val="FFFFFF"/>
                </a:solidFill>
                <a:latin typeface="Arial MT"/>
                <a:cs typeface="Arial MT"/>
              </a:rPr>
              <a:t> </a:t>
            </a:r>
            <a:r>
              <a:rPr lang="en-GB" sz="3200" spc="-5" dirty="0">
                <a:solidFill>
                  <a:srgbClr val="FFFFFF"/>
                </a:solidFill>
                <a:latin typeface="Arial MT"/>
                <a:cs typeface="Arial MT"/>
              </a:rPr>
              <a:t>in</a:t>
            </a:r>
            <a:r>
              <a:rPr lang="en-GB" sz="3200" dirty="0">
                <a:solidFill>
                  <a:srgbClr val="FFFFFF"/>
                </a:solidFill>
                <a:latin typeface="Arial MT"/>
                <a:cs typeface="Arial MT"/>
              </a:rPr>
              <a:t> </a:t>
            </a:r>
            <a:r>
              <a:rPr lang="en-GB" sz="3200" spc="-5" dirty="0">
                <a:solidFill>
                  <a:srgbClr val="FFFFFF"/>
                </a:solidFill>
                <a:latin typeface="Arial MT"/>
                <a:cs typeface="Arial MT"/>
              </a:rPr>
              <a:t>by</a:t>
            </a:r>
            <a:r>
              <a:rPr lang="en-GB" sz="3200" dirty="0">
                <a:solidFill>
                  <a:srgbClr val="FFFFFF"/>
                </a:solidFill>
                <a:latin typeface="Arial MT"/>
                <a:cs typeface="Arial MT"/>
              </a:rPr>
              <a:t> </a:t>
            </a:r>
            <a:r>
              <a:rPr lang="en-GB" sz="3200" spc="-5" dirty="0">
                <a:solidFill>
                  <a:srgbClr val="FFFFFF"/>
                </a:solidFill>
                <a:latin typeface="Arial MT"/>
                <a:cs typeface="Arial MT"/>
              </a:rPr>
              <a:t>not</a:t>
            </a:r>
            <a:r>
              <a:rPr lang="en-GB" sz="3200" dirty="0">
                <a:solidFill>
                  <a:srgbClr val="FFFFFF"/>
                </a:solidFill>
                <a:latin typeface="Arial MT"/>
                <a:cs typeface="Arial MT"/>
              </a:rPr>
              <a:t> </a:t>
            </a:r>
            <a:r>
              <a:rPr lang="en-GB" sz="3200" spc="-5" dirty="0">
                <a:solidFill>
                  <a:srgbClr val="FFFFFF"/>
                </a:solidFill>
                <a:latin typeface="Arial MT"/>
                <a:cs typeface="Arial MT"/>
              </a:rPr>
              <a:t>providing,</a:t>
            </a:r>
            <a:r>
              <a:rPr lang="en-GB" sz="3200" spc="655" dirty="0">
                <a:solidFill>
                  <a:srgbClr val="FFFFFF"/>
                </a:solidFill>
                <a:latin typeface="Arial MT"/>
                <a:cs typeface="Arial MT"/>
              </a:rPr>
              <a:t> </a:t>
            </a:r>
            <a:r>
              <a:rPr lang="en-GB" sz="3200" spc="-5" dirty="0">
                <a:solidFill>
                  <a:srgbClr val="FFFFFF"/>
                </a:solidFill>
                <a:latin typeface="Arial MT"/>
                <a:cs typeface="Arial MT"/>
              </a:rPr>
              <a:t>fully </a:t>
            </a:r>
            <a:r>
              <a:rPr lang="en-GB" sz="3200" dirty="0">
                <a:solidFill>
                  <a:srgbClr val="FFFFFF"/>
                </a:solidFill>
                <a:latin typeface="Arial MT"/>
                <a:cs typeface="Arial MT"/>
              </a:rPr>
              <a:t>or </a:t>
            </a:r>
            <a:r>
              <a:rPr lang="en-GB" sz="3200" spc="-655" dirty="0">
                <a:solidFill>
                  <a:srgbClr val="FFFFFF"/>
                </a:solidFill>
                <a:latin typeface="Arial MT"/>
                <a:cs typeface="Arial MT"/>
              </a:rPr>
              <a:t> </a:t>
            </a:r>
            <a:r>
              <a:rPr lang="en-GB" sz="3200" spc="-30" dirty="0">
                <a:solidFill>
                  <a:srgbClr val="FFFFFF"/>
                </a:solidFill>
                <a:latin typeface="Arial MT"/>
                <a:cs typeface="Arial MT"/>
              </a:rPr>
              <a:t>partly, </a:t>
            </a:r>
            <a:r>
              <a:rPr lang="en-GB" sz="3200" spc="-5" dirty="0">
                <a:solidFill>
                  <a:srgbClr val="FFFFFF"/>
                </a:solidFill>
                <a:latin typeface="Arial MT"/>
                <a:cs typeface="Arial MT"/>
              </a:rPr>
              <a:t>or </a:t>
            </a:r>
            <a:r>
              <a:rPr lang="en-GB" sz="3200" spc="-10" dirty="0">
                <a:solidFill>
                  <a:srgbClr val="FFFFFF"/>
                </a:solidFill>
                <a:latin typeface="Arial MT"/>
                <a:cs typeface="Arial MT"/>
              </a:rPr>
              <a:t>by </a:t>
            </a:r>
            <a:r>
              <a:rPr lang="en-GB" sz="3200" spc="-5" dirty="0">
                <a:solidFill>
                  <a:srgbClr val="FFFFFF"/>
                </a:solidFill>
                <a:latin typeface="Arial MT"/>
                <a:cs typeface="Arial MT"/>
              </a:rPr>
              <a:t>providing false or incorrect information </a:t>
            </a:r>
            <a:r>
              <a:rPr lang="en-GB" sz="3200" spc="-10" dirty="0">
                <a:solidFill>
                  <a:srgbClr val="FFFFFF"/>
                </a:solidFill>
                <a:latin typeface="Arial MT"/>
                <a:cs typeface="Arial MT"/>
              </a:rPr>
              <a:t>or </a:t>
            </a:r>
            <a:r>
              <a:rPr lang="en-GB" sz="3200" spc="-5" dirty="0">
                <a:solidFill>
                  <a:srgbClr val="FFFFFF"/>
                </a:solidFill>
                <a:latin typeface="Arial MT"/>
                <a:cs typeface="Arial MT"/>
              </a:rPr>
              <a:t> documents</a:t>
            </a:r>
            <a:r>
              <a:rPr lang="en-GB" sz="3200" dirty="0">
                <a:solidFill>
                  <a:srgbClr val="FFFFFF"/>
                </a:solidFill>
                <a:latin typeface="Arial MT"/>
                <a:cs typeface="Arial MT"/>
              </a:rPr>
              <a:t> </a:t>
            </a:r>
            <a:r>
              <a:rPr lang="en-GB" sz="3200" spc="-5" dirty="0">
                <a:solidFill>
                  <a:srgbClr val="FFFFFF"/>
                </a:solidFill>
                <a:latin typeface="Arial MT"/>
                <a:cs typeface="Arial MT"/>
              </a:rPr>
              <a:t>required</a:t>
            </a:r>
            <a:r>
              <a:rPr lang="en-GB" sz="3200" dirty="0">
                <a:solidFill>
                  <a:srgbClr val="FFFFFF"/>
                </a:solidFill>
                <a:latin typeface="Arial MT"/>
                <a:cs typeface="Arial MT"/>
              </a:rPr>
              <a:t> </a:t>
            </a:r>
            <a:r>
              <a:rPr lang="en-GB" sz="3200" spc="-5" dirty="0">
                <a:solidFill>
                  <a:srgbClr val="FFFFFF"/>
                </a:solidFill>
                <a:latin typeface="Arial MT"/>
                <a:cs typeface="Arial MT"/>
              </a:rPr>
              <a:t>or</a:t>
            </a:r>
            <a:r>
              <a:rPr lang="en-GB" sz="3200" dirty="0">
                <a:solidFill>
                  <a:srgbClr val="FFFFFF"/>
                </a:solidFill>
                <a:latin typeface="Arial MT"/>
                <a:cs typeface="Arial MT"/>
              </a:rPr>
              <a:t> </a:t>
            </a:r>
            <a:r>
              <a:rPr lang="en-GB" sz="3200" spc="-5" dirty="0">
                <a:solidFill>
                  <a:srgbClr val="FFFFFF"/>
                </a:solidFill>
                <a:latin typeface="Arial MT"/>
                <a:cs typeface="Arial MT"/>
              </a:rPr>
              <a:t>by</a:t>
            </a:r>
            <a:r>
              <a:rPr lang="en-GB" sz="3200" dirty="0">
                <a:solidFill>
                  <a:srgbClr val="FFFFFF"/>
                </a:solidFill>
                <a:latin typeface="Arial MT"/>
                <a:cs typeface="Arial MT"/>
              </a:rPr>
              <a:t> </a:t>
            </a:r>
            <a:r>
              <a:rPr lang="en-GB" sz="3200" spc="-5" dirty="0">
                <a:solidFill>
                  <a:srgbClr val="FFFFFF"/>
                </a:solidFill>
                <a:latin typeface="Arial MT"/>
                <a:cs typeface="Arial MT"/>
              </a:rPr>
              <a:t>not</a:t>
            </a:r>
            <a:r>
              <a:rPr lang="en-GB" sz="3200" dirty="0">
                <a:solidFill>
                  <a:srgbClr val="FFFFFF"/>
                </a:solidFill>
                <a:latin typeface="Arial MT"/>
                <a:cs typeface="Arial MT"/>
              </a:rPr>
              <a:t> </a:t>
            </a:r>
            <a:r>
              <a:rPr lang="en-GB" sz="3200" spc="-5" dirty="0">
                <a:solidFill>
                  <a:srgbClr val="FFFFFF"/>
                </a:solidFill>
                <a:latin typeface="Arial MT"/>
                <a:cs typeface="Arial MT"/>
              </a:rPr>
              <a:t>complying</a:t>
            </a:r>
            <a:r>
              <a:rPr lang="en-GB" sz="3200" dirty="0">
                <a:solidFill>
                  <a:srgbClr val="FFFFFF"/>
                </a:solidFill>
                <a:latin typeface="Arial MT"/>
                <a:cs typeface="Arial MT"/>
              </a:rPr>
              <a:t> </a:t>
            </a:r>
            <a:r>
              <a:rPr lang="en-GB" sz="3200" spc="-5" dirty="0">
                <a:solidFill>
                  <a:srgbClr val="FFFFFF"/>
                </a:solidFill>
                <a:latin typeface="Arial MT"/>
                <a:cs typeface="Arial MT"/>
              </a:rPr>
              <a:t>with</a:t>
            </a:r>
            <a:r>
              <a:rPr lang="en-GB" sz="3200" dirty="0">
                <a:solidFill>
                  <a:srgbClr val="FFFFFF"/>
                </a:solidFill>
                <a:latin typeface="Arial MT"/>
                <a:cs typeface="Arial MT"/>
              </a:rPr>
              <a:t> </a:t>
            </a:r>
            <a:r>
              <a:rPr lang="en-GB" sz="3200" spc="-5" dirty="0">
                <a:solidFill>
                  <a:srgbClr val="FFFFFF"/>
                </a:solidFill>
                <a:latin typeface="Arial MT"/>
                <a:cs typeface="Arial MT"/>
              </a:rPr>
              <a:t>the </a:t>
            </a:r>
            <a:r>
              <a:rPr lang="en-GB" sz="3200" dirty="0">
                <a:solidFill>
                  <a:srgbClr val="FFFFFF"/>
                </a:solidFill>
                <a:latin typeface="Arial MT"/>
                <a:cs typeface="Arial MT"/>
              </a:rPr>
              <a:t> requirements</a:t>
            </a:r>
            <a:r>
              <a:rPr lang="en-GB" sz="3200" spc="5" dirty="0">
                <a:solidFill>
                  <a:srgbClr val="FFFFFF"/>
                </a:solidFill>
                <a:latin typeface="Arial MT"/>
                <a:cs typeface="Arial MT"/>
              </a:rPr>
              <a:t> </a:t>
            </a:r>
            <a:r>
              <a:rPr lang="en-GB" sz="3200" dirty="0">
                <a:solidFill>
                  <a:srgbClr val="FFFFFF"/>
                </a:solidFill>
                <a:latin typeface="Arial MT"/>
                <a:cs typeface="Arial MT"/>
              </a:rPr>
              <a:t>rules,</a:t>
            </a:r>
            <a:r>
              <a:rPr lang="en-GB" sz="3200" spc="5" dirty="0">
                <a:solidFill>
                  <a:srgbClr val="FFFFFF"/>
                </a:solidFill>
                <a:latin typeface="Arial MT"/>
                <a:cs typeface="Arial MT"/>
              </a:rPr>
              <a:t> </a:t>
            </a:r>
          </a:p>
          <a:p>
            <a:pPr marL="0" marR="5080" indent="0" algn="just">
              <a:lnSpc>
                <a:spcPct val="107000"/>
              </a:lnSpc>
              <a:spcBef>
                <a:spcPts val="95"/>
              </a:spcBef>
              <a:buNone/>
            </a:pPr>
            <a:r>
              <a:rPr lang="en-GB" sz="3200" spc="-5" dirty="0">
                <a:solidFill>
                  <a:srgbClr val="FFFFFF"/>
                </a:solidFill>
                <a:latin typeface="Arial MT"/>
                <a:cs typeface="Arial MT"/>
              </a:rPr>
              <a:t>the</a:t>
            </a:r>
            <a:r>
              <a:rPr lang="en-GB" sz="3200" dirty="0">
                <a:solidFill>
                  <a:srgbClr val="FFFFFF"/>
                </a:solidFill>
                <a:latin typeface="Arial MT"/>
                <a:cs typeface="Arial MT"/>
              </a:rPr>
              <a:t> Principal</a:t>
            </a:r>
            <a:r>
              <a:rPr lang="en-GB" sz="3200" spc="5" dirty="0">
                <a:solidFill>
                  <a:srgbClr val="FFFFFF"/>
                </a:solidFill>
                <a:latin typeface="Arial MT"/>
                <a:cs typeface="Arial MT"/>
              </a:rPr>
              <a:t> </a:t>
            </a:r>
            <a:r>
              <a:rPr lang="en-GB" sz="3200" dirty="0">
                <a:solidFill>
                  <a:srgbClr val="FFFFFF"/>
                </a:solidFill>
                <a:latin typeface="Arial MT"/>
                <a:cs typeface="Arial MT"/>
              </a:rPr>
              <a:t>Commissioner</a:t>
            </a:r>
            <a:r>
              <a:rPr lang="en-GB" sz="3200" spc="5" dirty="0">
                <a:solidFill>
                  <a:srgbClr val="FFFFFF"/>
                </a:solidFill>
                <a:latin typeface="Arial MT"/>
                <a:cs typeface="Arial MT"/>
              </a:rPr>
              <a:t> </a:t>
            </a:r>
            <a:r>
              <a:rPr lang="en-GB" sz="3200" spc="-5" dirty="0">
                <a:solidFill>
                  <a:srgbClr val="FFFFFF"/>
                </a:solidFill>
                <a:latin typeface="Arial MT"/>
                <a:cs typeface="Arial MT"/>
              </a:rPr>
              <a:t>or </a:t>
            </a:r>
            <a:r>
              <a:rPr lang="en-GB" sz="3200" dirty="0">
                <a:solidFill>
                  <a:srgbClr val="FFFFFF"/>
                </a:solidFill>
                <a:latin typeface="Arial MT"/>
                <a:cs typeface="Arial MT"/>
              </a:rPr>
              <a:t> </a:t>
            </a:r>
            <a:r>
              <a:rPr lang="en-GB" sz="3200" spc="-10" dirty="0">
                <a:solidFill>
                  <a:srgbClr val="FFFFFF"/>
                </a:solidFill>
                <a:latin typeface="Arial MT"/>
                <a:cs typeface="Arial MT"/>
              </a:rPr>
              <a:t>Commissioner, </a:t>
            </a:r>
            <a:r>
              <a:rPr lang="en-GB" sz="3200" b="1" spc="-5" dirty="0">
                <a:solidFill>
                  <a:srgbClr val="FFFFFF"/>
                </a:solidFill>
                <a:latin typeface="Arial"/>
                <a:cs typeface="Arial"/>
              </a:rPr>
              <a:t>after giving an opportunity of being </a:t>
            </a:r>
            <a:r>
              <a:rPr lang="en-GB" sz="3200" b="1" dirty="0">
                <a:solidFill>
                  <a:srgbClr val="FFFFFF"/>
                </a:solidFill>
                <a:latin typeface="Arial"/>
                <a:cs typeface="Arial"/>
              </a:rPr>
              <a:t> </a:t>
            </a:r>
            <a:r>
              <a:rPr lang="en-GB" sz="3200" b="1" spc="-5" dirty="0">
                <a:solidFill>
                  <a:srgbClr val="FFFFFF"/>
                </a:solidFill>
                <a:latin typeface="Arial"/>
                <a:cs typeface="Arial"/>
              </a:rPr>
              <a:t>heard</a:t>
            </a:r>
            <a:r>
              <a:rPr lang="en-GB" sz="3200" spc="-5" dirty="0">
                <a:solidFill>
                  <a:srgbClr val="FFFFFF"/>
                </a:solidFill>
                <a:latin typeface="Arial MT"/>
                <a:cs typeface="Arial MT"/>
              </a:rPr>
              <a:t>, may cancel </a:t>
            </a:r>
            <a:r>
              <a:rPr lang="en-GB" sz="3200" dirty="0">
                <a:solidFill>
                  <a:srgbClr val="FFFFFF"/>
                </a:solidFill>
                <a:latin typeface="Arial MT"/>
                <a:cs typeface="Arial MT"/>
              </a:rPr>
              <a:t>the </a:t>
            </a:r>
            <a:r>
              <a:rPr lang="en-GB" sz="3200" spc="-5" dirty="0">
                <a:solidFill>
                  <a:srgbClr val="FFFFFF"/>
                </a:solidFill>
                <a:latin typeface="Arial MT"/>
                <a:cs typeface="Arial MT"/>
              </a:rPr>
              <a:t>registration in </a:t>
            </a:r>
            <a:r>
              <a:rPr lang="en-GB" sz="3200" dirty="0">
                <a:solidFill>
                  <a:srgbClr val="FFFFFF"/>
                </a:solidFill>
                <a:latin typeface="Arial MT"/>
                <a:cs typeface="Arial MT"/>
              </a:rPr>
              <a:t>Form </a:t>
            </a:r>
            <a:r>
              <a:rPr lang="en-GB" sz="3200" spc="-5" dirty="0">
                <a:solidFill>
                  <a:srgbClr val="FFFFFF"/>
                </a:solidFill>
                <a:latin typeface="Arial MT"/>
                <a:cs typeface="Arial MT"/>
              </a:rPr>
              <a:t>No. 10AC </a:t>
            </a:r>
            <a:r>
              <a:rPr lang="en-GB" sz="3200" dirty="0">
                <a:solidFill>
                  <a:srgbClr val="FFFFFF"/>
                </a:solidFill>
                <a:latin typeface="Arial MT"/>
                <a:cs typeface="Arial MT"/>
              </a:rPr>
              <a:t> </a:t>
            </a:r>
            <a:r>
              <a:rPr lang="en-GB" sz="3200" spc="-5" dirty="0">
                <a:solidFill>
                  <a:srgbClr val="FFFFFF"/>
                </a:solidFill>
                <a:latin typeface="Arial MT"/>
                <a:cs typeface="Arial MT"/>
              </a:rPr>
              <a:t>and</a:t>
            </a:r>
            <a:r>
              <a:rPr lang="en-GB" sz="3200" dirty="0">
                <a:solidFill>
                  <a:srgbClr val="FFFFFF"/>
                </a:solidFill>
                <a:latin typeface="Arial MT"/>
                <a:cs typeface="Arial MT"/>
              </a:rPr>
              <a:t> Unique</a:t>
            </a:r>
            <a:r>
              <a:rPr lang="en-GB" sz="3200" spc="5" dirty="0">
                <a:solidFill>
                  <a:srgbClr val="FFFFFF"/>
                </a:solidFill>
                <a:latin typeface="Arial MT"/>
                <a:cs typeface="Arial MT"/>
              </a:rPr>
              <a:t> </a:t>
            </a:r>
            <a:r>
              <a:rPr lang="en-GB" sz="3200" dirty="0">
                <a:solidFill>
                  <a:srgbClr val="FFFFFF"/>
                </a:solidFill>
                <a:latin typeface="Arial MT"/>
                <a:cs typeface="Arial MT"/>
              </a:rPr>
              <a:t>Registration</a:t>
            </a:r>
            <a:r>
              <a:rPr lang="en-GB" sz="3200" spc="5" dirty="0">
                <a:solidFill>
                  <a:srgbClr val="FFFFFF"/>
                </a:solidFill>
                <a:latin typeface="Arial MT"/>
                <a:cs typeface="Arial MT"/>
              </a:rPr>
              <a:t> </a:t>
            </a:r>
            <a:r>
              <a:rPr lang="en-GB" sz="3200" spc="-5" dirty="0">
                <a:solidFill>
                  <a:srgbClr val="FFFFFF"/>
                </a:solidFill>
                <a:latin typeface="Arial MT"/>
                <a:cs typeface="Arial MT"/>
              </a:rPr>
              <a:t>Number</a:t>
            </a:r>
            <a:r>
              <a:rPr lang="en-GB" sz="3200" dirty="0">
                <a:solidFill>
                  <a:srgbClr val="FFFFFF"/>
                </a:solidFill>
                <a:latin typeface="Arial MT"/>
                <a:cs typeface="Arial MT"/>
              </a:rPr>
              <a:t> </a:t>
            </a:r>
            <a:r>
              <a:rPr lang="en-GB" sz="3200" spc="-5" dirty="0">
                <a:solidFill>
                  <a:srgbClr val="FFFFFF"/>
                </a:solidFill>
                <a:latin typeface="Arial MT"/>
                <a:cs typeface="Arial MT"/>
              </a:rPr>
              <a:t>(URN)</a:t>
            </a:r>
            <a:r>
              <a:rPr lang="en-GB" sz="3200" dirty="0">
                <a:solidFill>
                  <a:srgbClr val="FFFFFF"/>
                </a:solidFill>
                <a:latin typeface="Arial MT"/>
                <a:cs typeface="Arial MT"/>
              </a:rPr>
              <a:t> </a:t>
            </a:r>
            <a:r>
              <a:rPr lang="en-GB" sz="3200" spc="-5" dirty="0">
                <a:solidFill>
                  <a:srgbClr val="FFFFFF"/>
                </a:solidFill>
                <a:latin typeface="Arial MT"/>
                <a:cs typeface="Arial MT"/>
              </a:rPr>
              <a:t>and</a:t>
            </a:r>
            <a:r>
              <a:rPr lang="en-GB" sz="3200" dirty="0">
                <a:solidFill>
                  <a:srgbClr val="FFFFFF"/>
                </a:solidFill>
                <a:latin typeface="Arial MT"/>
                <a:cs typeface="Arial MT"/>
              </a:rPr>
              <a:t> </a:t>
            </a:r>
            <a:r>
              <a:rPr lang="en-GB" sz="3200" spc="-5" dirty="0">
                <a:solidFill>
                  <a:srgbClr val="FFFFFF"/>
                </a:solidFill>
                <a:latin typeface="Arial MT"/>
                <a:cs typeface="Arial MT"/>
              </a:rPr>
              <a:t>such </a:t>
            </a:r>
            <a:r>
              <a:rPr lang="en-GB" sz="3200" dirty="0">
                <a:solidFill>
                  <a:srgbClr val="FFFFFF"/>
                </a:solidFill>
                <a:latin typeface="Arial MT"/>
                <a:cs typeface="Arial MT"/>
              </a:rPr>
              <a:t> registration </a:t>
            </a:r>
            <a:r>
              <a:rPr lang="en-GB" sz="3200" spc="-5" dirty="0">
                <a:solidFill>
                  <a:srgbClr val="FFFFFF"/>
                </a:solidFill>
                <a:latin typeface="Arial MT"/>
                <a:cs typeface="Arial MT"/>
              </a:rPr>
              <a:t>or </a:t>
            </a:r>
            <a:r>
              <a:rPr lang="en-GB" sz="3200" dirty="0">
                <a:solidFill>
                  <a:srgbClr val="FFFFFF"/>
                </a:solidFill>
                <a:latin typeface="Arial MT"/>
                <a:cs typeface="Arial MT"/>
              </a:rPr>
              <a:t>such Unique Registration Number (URN) </a:t>
            </a:r>
            <a:r>
              <a:rPr lang="en-GB" sz="3200" spc="-655" dirty="0">
                <a:solidFill>
                  <a:srgbClr val="FFFFFF"/>
                </a:solidFill>
                <a:latin typeface="Arial MT"/>
                <a:cs typeface="Arial MT"/>
              </a:rPr>
              <a:t> </a:t>
            </a:r>
            <a:r>
              <a:rPr lang="en-GB" sz="3200" spc="-5" dirty="0">
                <a:solidFill>
                  <a:srgbClr val="FFFFFF"/>
                </a:solidFill>
                <a:latin typeface="Arial MT"/>
                <a:cs typeface="Arial MT"/>
              </a:rPr>
              <a:t>shall</a:t>
            </a:r>
            <a:r>
              <a:rPr lang="en-GB" sz="3200" spc="114" dirty="0">
                <a:solidFill>
                  <a:srgbClr val="FFFFFF"/>
                </a:solidFill>
                <a:latin typeface="Arial MT"/>
                <a:cs typeface="Arial MT"/>
              </a:rPr>
              <a:t> </a:t>
            </a:r>
            <a:r>
              <a:rPr lang="en-GB" sz="3200" dirty="0">
                <a:solidFill>
                  <a:srgbClr val="FFFFFF"/>
                </a:solidFill>
                <a:latin typeface="Arial MT"/>
                <a:cs typeface="Arial MT"/>
              </a:rPr>
              <a:t>be</a:t>
            </a:r>
            <a:r>
              <a:rPr lang="en-GB" sz="3200" spc="125" dirty="0">
                <a:solidFill>
                  <a:srgbClr val="FFFFFF"/>
                </a:solidFill>
                <a:latin typeface="Arial MT"/>
                <a:cs typeface="Arial MT"/>
              </a:rPr>
              <a:t> </a:t>
            </a:r>
            <a:r>
              <a:rPr lang="en-GB" sz="3200" spc="-5" dirty="0">
                <a:solidFill>
                  <a:srgbClr val="FFFFFF"/>
                </a:solidFill>
                <a:latin typeface="Arial MT"/>
                <a:cs typeface="Arial MT"/>
              </a:rPr>
              <a:t>deemed</a:t>
            </a:r>
            <a:r>
              <a:rPr lang="en-GB" sz="3200" spc="130" dirty="0">
                <a:solidFill>
                  <a:srgbClr val="FFFFFF"/>
                </a:solidFill>
                <a:latin typeface="Arial MT"/>
                <a:cs typeface="Arial MT"/>
              </a:rPr>
              <a:t> </a:t>
            </a:r>
            <a:r>
              <a:rPr lang="en-GB" sz="3200" dirty="0">
                <a:solidFill>
                  <a:srgbClr val="FFFFFF"/>
                </a:solidFill>
                <a:latin typeface="Arial MT"/>
                <a:cs typeface="Arial MT"/>
              </a:rPr>
              <a:t>to</a:t>
            </a:r>
            <a:r>
              <a:rPr lang="en-GB" sz="3200" spc="120" dirty="0">
                <a:solidFill>
                  <a:srgbClr val="FFFFFF"/>
                </a:solidFill>
                <a:latin typeface="Arial MT"/>
                <a:cs typeface="Arial MT"/>
              </a:rPr>
              <a:t> </a:t>
            </a:r>
            <a:r>
              <a:rPr lang="en-GB" sz="3200" spc="-5" dirty="0">
                <a:solidFill>
                  <a:srgbClr val="FFFFFF"/>
                </a:solidFill>
                <a:latin typeface="Arial MT"/>
                <a:cs typeface="Arial MT"/>
              </a:rPr>
              <a:t>have</a:t>
            </a:r>
            <a:r>
              <a:rPr lang="en-GB" sz="3200" spc="130" dirty="0">
                <a:solidFill>
                  <a:srgbClr val="FFFFFF"/>
                </a:solidFill>
                <a:latin typeface="Arial MT"/>
                <a:cs typeface="Arial MT"/>
              </a:rPr>
              <a:t> </a:t>
            </a:r>
            <a:r>
              <a:rPr lang="en-GB" sz="3200" spc="-5" dirty="0">
                <a:solidFill>
                  <a:srgbClr val="FFFFFF"/>
                </a:solidFill>
                <a:latin typeface="Arial MT"/>
                <a:cs typeface="Arial MT"/>
              </a:rPr>
              <a:t>never</a:t>
            </a:r>
            <a:r>
              <a:rPr lang="en-GB" sz="3200" spc="135" dirty="0">
                <a:solidFill>
                  <a:srgbClr val="FFFFFF"/>
                </a:solidFill>
                <a:latin typeface="Arial MT"/>
                <a:cs typeface="Arial MT"/>
              </a:rPr>
              <a:t> </a:t>
            </a:r>
            <a:r>
              <a:rPr lang="en-GB" sz="3200" dirty="0">
                <a:solidFill>
                  <a:srgbClr val="FFFFFF"/>
                </a:solidFill>
                <a:latin typeface="Arial MT"/>
                <a:cs typeface="Arial MT"/>
              </a:rPr>
              <a:t>been</a:t>
            </a:r>
            <a:r>
              <a:rPr lang="en-GB" sz="3200" spc="125" dirty="0">
                <a:solidFill>
                  <a:srgbClr val="FFFFFF"/>
                </a:solidFill>
                <a:latin typeface="Arial MT"/>
                <a:cs typeface="Arial MT"/>
              </a:rPr>
              <a:t> </a:t>
            </a:r>
            <a:r>
              <a:rPr lang="en-GB" sz="3200" dirty="0">
                <a:solidFill>
                  <a:srgbClr val="FFFFFF"/>
                </a:solidFill>
                <a:latin typeface="Arial MT"/>
                <a:cs typeface="Arial MT"/>
              </a:rPr>
              <a:t>granted</a:t>
            </a:r>
            <a:r>
              <a:rPr lang="en-GB" sz="3200" spc="125" dirty="0">
                <a:solidFill>
                  <a:srgbClr val="FFFFFF"/>
                </a:solidFill>
                <a:latin typeface="Arial MT"/>
                <a:cs typeface="Arial MT"/>
              </a:rPr>
              <a:t> </a:t>
            </a:r>
            <a:r>
              <a:rPr lang="en-GB" sz="3200" spc="-5" dirty="0">
                <a:solidFill>
                  <a:srgbClr val="FFFFFF"/>
                </a:solidFill>
                <a:latin typeface="Arial MT"/>
                <a:cs typeface="Arial MT"/>
              </a:rPr>
              <a:t>or</a:t>
            </a:r>
            <a:r>
              <a:rPr lang="en-GB" sz="3200" spc="135" dirty="0">
                <a:solidFill>
                  <a:srgbClr val="FFFFFF"/>
                </a:solidFill>
                <a:latin typeface="Arial MT"/>
                <a:cs typeface="Arial MT"/>
              </a:rPr>
              <a:t> </a:t>
            </a:r>
            <a:r>
              <a:rPr lang="en-GB" sz="3200" spc="-5" dirty="0">
                <a:solidFill>
                  <a:srgbClr val="FFFFFF"/>
                </a:solidFill>
                <a:latin typeface="Arial MT"/>
                <a:cs typeface="Arial MT"/>
              </a:rPr>
              <a:t>issued.</a:t>
            </a:r>
          </a:p>
          <a:p>
            <a:pPr marL="0" marR="5080" indent="0" algn="just">
              <a:lnSpc>
                <a:spcPct val="107000"/>
              </a:lnSpc>
              <a:spcBef>
                <a:spcPts val="95"/>
              </a:spcBef>
              <a:buNone/>
            </a:pPr>
            <a:endParaRPr lang="en-GB" sz="3200" dirty="0">
              <a:latin typeface="Arial MT"/>
              <a:cs typeface="Arial MT"/>
            </a:endParaRPr>
          </a:p>
          <a:p>
            <a:pPr marL="12700">
              <a:lnSpc>
                <a:spcPct val="100000"/>
              </a:lnSpc>
              <a:spcBef>
                <a:spcPts val="204"/>
              </a:spcBef>
            </a:pPr>
            <a:r>
              <a:rPr lang="en-GB" sz="3200" spc="-5" dirty="0">
                <a:solidFill>
                  <a:srgbClr val="FFFFFF"/>
                </a:solidFill>
                <a:latin typeface="Arial MT"/>
                <a:cs typeface="Arial MT"/>
              </a:rPr>
              <a:t>i.e.</a:t>
            </a:r>
            <a:r>
              <a:rPr lang="en-GB" sz="3200" dirty="0">
                <a:solidFill>
                  <a:srgbClr val="FFFFFF"/>
                </a:solidFill>
                <a:latin typeface="Arial MT"/>
                <a:cs typeface="Arial MT"/>
              </a:rPr>
              <a:t> </a:t>
            </a:r>
            <a:r>
              <a:rPr lang="en-GB" sz="3200" b="1" spc="-5" dirty="0">
                <a:solidFill>
                  <a:srgbClr val="FFFFFF"/>
                </a:solidFill>
                <a:latin typeface="Arial"/>
                <a:cs typeface="Arial"/>
              </a:rPr>
              <a:t>cancellation</a:t>
            </a:r>
            <a:r>
              <a:rPr lang="en-GB" sz="3200" b="1" spc="-10" dirty="0">
                <a:solidFill>
                  <a:srgbClr val="FFFFFF"/>
                </a:solidFill>
                <a:latin typeface="Arial"/>
                <a:cs typeface="Arial"/>
              </a:rPr>
              <a:t> </a:t>
            </a:r>
            <a:r>
              <a:rPr lang="en-GB" sz="3200" b="1" spc="5" dirty="0">
                <a:solidFill>
                  <a:srgbClr val="FFFFFF"/>
                </a:solidFill>
                <a:latin typeface="Arial"/>
                <a:cs typeface="Arial"/>
              </a:rPr>
              <a:t>will</a:t>
            </a:r>
            <a:r>
              <a:rPr lang="en-GB" sz="3200" b="1" spc="-45" dirty="0">
                <a:solidFill>
                  <a:srgbClr val="FFFFFF"/>
                </a:solidFill>
                <a:latin typeface="Arial"/>
                <a:cs typeface="Arial"/>
              </a:rPr>
              <a:t> </a:t>
            </a:r>
            <a:r>
              <a:rPr lang="en-GB" sz="3200" b="1" spc="-5" dirty="0">
                <a:solidFill>
                  <a:srgbClr val="FFFFFF"/>
                </a:solidFill>
                <a:latin typeface="Arial"/>
                <a:cs typeface="Arial"/>
              </a:rPr>
              <a:t>be</a:t>
            </a:r>
            <a:r>
              <a:rPr lang="en-GB" sz="3200" b="1" spc="5" dirty="0">
                <a:solidFill>
                  <a:srgbClr val="FFFFFF"/>
                </a:solidFill>
                <a:latin typeface="Arial"/>
                <a:cs typeface="Arial"/>
              </a:rPr>
              <a:t> </a:t>
            </a:r>
            <a:r>
              <a:rPr lang="en-GB" sz="3200" b="1" spc="-5" dirty="0">
                <a:solidFill>
                  <a:srgbClr val="FFFFFF"/>
                </a:solidFill>
                <a:latin typeface="Arial"/>
                <a:cs typeface="Arial"/>
              </a:rPr>
              <a:t>effective</a:t>
            </a:r>
            <a:r>
              <a:rPr lang="en-GB" sz="3200" b="1" spc="15" dirty="0">
                <a:solidFill>
                  <a:srgbClr val="FFFFFF"/>
                </a:solidFill>
                <a:latin typeface="Arial"/>
                <a:cs typeface="Arial"/>
              </a:rPr>
              <a:t> </a:t>
            </a:r>
            <a:r>
              <a:rPr lang="en-GB" sz="3200" b="1" spc="-5" dirty="0">
                <a:solidFill>
                  <a:srgbClr val="FFFFFF"/>
                </a:solidFill>
                <a:latin typeface="Arial"/>
                <a:cs typeface="Arial"/>
              </a:rPr>
              <a:t>from</a:t>
            </a:r>
            <a:r>
              <a:rPr lang="en-GB" sz="3200" b="1" dirty="0">
                <a:solidFill>
                  <a:srgbClr val="FFFFFF"/>
                </a:solidFill>
                <a:latin typeface="Arial"/>
                <a:cs typeface="Arial"/>
              </a:rPr>
              <a:t> </a:t>
            </a:r>
            <a:r>
              <a:rPr lang="en-GB" sz="3200" b="1" spc="-5" dirty="0">
                <a:solidFill>
                  <a:srgbClr val="FFFFFF"/>
                </a:solidFill>
                <a:latin typeface="Arial"/>
                <a:cs typeface="Arial"/>
              </a:rPr>
              <a:t>day</a:t>
            </a:r>
            <a:r>
              <a:rPr lang="en-GB" sz="3200" b="1" spc="5" dirty="0">
                <a:solidFill>
                  <a:srgbClr val="FFFFFF"/>
                </a:solidFill>
                <a:latin typeface="Arial"/>
                <a:cs typeface="Arial"/>
              </a:rPr>
              <a:t> </a:t>
            </a:r>
            <a:r>
              <a:rPr lang="en-GB" sz="3200" b="1" spc="-5" dirty="0">
                <a:solidFill>
                  <a:srgbClr val="FFFFFF"/>
                </a:solidFill>
                <a:latin typeface="Arial"/>
                <a:cs typeface="Arial"/>
              </a:rPr>
              <a:t>one</a:t>
            </a:r>
            <a:r>
              <a:rPr lang="en-GB" sz="3200" spc="-5" dirty="0">
                <a:solidFill>
                  <a:srgbClr val="FFFFFF"/>
                </a:solidFill>
                <a:latin typeface="Arial MT"/>
                <a:cs typeface="Arial MT"/>
              </a:rPr>
              <a:t>.</a:t>
            </a:r>
            <a:endParaRPr lang="en-GB" sz="3200" dirty="0">
              <a:latin typeface="Arial MT"/>
              <a:cs typeface="Arial MT"/>
            </a:endParaRPr>
          </a:p>
          <a:p>
            <a:endParaRPr lang="en-IN" dirty="0"/>
          </a:p>
        </p:txBody>
      </p:sp>
      <p:sp>
        <p:nvSpPr>
          <p:cNvPr id="2" name="Footer Placeholder 1">
            <a:extLst>
              <a:ext uri="{FF2B5EF4-FFF2-40B4-BE49-F238E27FC236}">
                <a16:creationId xmlns:a16="http://schemas.microsoft.com/office/drawing/2014/main" id="{DC8A0D1A-6EC4-40F6-A85B-F38EFE06E2B4}"/>
              </a:ext>
            </a:extLst>
          </p:cNvPr>
          <p:cNvSpPr>
            <a:spLocks noGrp="1"/>
          </p:cNvSpPr>
          <p:nvPr>
            <p:ph type="ftr" sz="quarter" idx="11"/>
          </p:nvPr>
        </p:nvSpPr>
        <p:spPr/>
        <p:txBody>
          <a:bodyPr/>
          <a:lstStyle/>
          <a:p>
            <a:r>
              <a:rPr lang="en-US"/>
              <a:t>CA P J JOHNEY B.Sc FCA</a:t>
            </a:r>
          </a:p>
        </p:txBody>
      </p:sp>
      <p:sp>
        <p:nvSpPr>
          <p:cNvPr id="3" name="Slide Number Placeholder 2">
            <a:extLst>
              <a:ext uri="{FF2B5EF4-FFF2-40B4-BE49-F238E27FC236}">
                <a16:creationId xmlns:a16="http://schemas.microsoft.com/office/drawing/2014/main" id="{FF34AD74-AEE0-4B37-93E9-763C63900857}"/>
              </a:ext>
            </a:extLst>
          </p:cNvPr>
          <p:cNvSpPr>
            <a:spLocks noGrp="1"/>
          </p:cNvSpPr>
          <p:nvPr>
            <p:ph type="sldNum" sz="quarter" idx="12"/>
          </p:nvPr>
        </p:nvSpPr>
        <p:spPr/>
        <p:txBody>
          <a:bodyPr/>
          <a:lstStyle/>
          <a:p>
            <a:fld id="{27CAFB24-C27C-4A95-A65A-B5BC303352B8}" type="slidenum">
              <a:rPr lang="en-US" smtClean="0"/>
              <a:pPr/>
              <a:t>31</a:t>
            </a:fld>
            <a:endParaRPr lang="en-US"/>
          </a:p>
        </p:txBody>
      </p:sp>
    </p:spTree>
    <p:extLst>
      <p:ext uri="{BB962C8B-B14F-4D97-AF65-F5344CB8AC3E}">
        <p14:creationId xmlns:p14="http://schemas.microsoft.com/office/powerpoint/2010/main" val="2373951654"/>
      </p:ext>
    </p:extLst>
  </p:cSld>
  <p:clrMapOvr>
    <a:masterClrMapping/>
  </p:clrMapOvr>
  <p:transition>
    <p:sndAc>
      <p:stSnd>
        <p:snd r:embed="rId2" name="bell sound ppt.wav"/>
      </p:stSnd>
    </p:sndAc>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80" y="2348880"/>
            <a:ext cx="8686800" cy="2133600"/>
          </a:xfrm>
        </p:spPr>
        <p:txBody>
          <a:bodyPr>
            <a:normAutofit fontScale="90000"/>
          </a:bodyPr>
          <a:lstStyle/>
          <a:p>
            <a:pPr algn="ctr"/>
            <a: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t>QUESTIONS?</a:t>
            </a: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br>
              <a:rPr lang="en-US" sz="80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br>
            <a:r>
              <a:rPr lang="en-US" sz="4900" b="1" dirty="0">
                <a:ln w="12700">
                  <a:solidFill>
                    <a:schemeClr val="accent1">
                      <a:lumMod val="50000"/>
                    </a:schemeClr>
                  </a:solidFill>
                  <a:prstDash val="solid"/>
                </a:ln>
                <a:effectLst>
                  <a:outerShdw blurRad="41275" dist="20320" dir="1800000" algn="tl" rotWithShape="0">
                    <a:srgbClr val="000000">
                      <a:alpha val="40000"/>
                    </a:srgbClr>
                  </a:outerShdw>
                </a:effectLst>
                <a:latin typeface="Bookman Old Style" pitchFamily="18" charset="0"/>
              </a:rPr>
              <a:t>ISSUES</a:t>
            </a:r>
            <a:br>
              <a:rPr lang="en-US" sz="5400" b="1" dirty="0">
                <a:ln w="12700">
                  <a:solidFill>
                    <a:schemeClr val="tx2">
                      <a:satMod val="155000"/>
                    </a:schemeClr>
                  </a:solidFill>
                  <a:prstDash val="solid"/>
                </a:ln>
                <a:effectLst>
                  <a:glow rad="228600">
                    <a:schemeClr val="accent4">
                      <a:satMod val="175000"/>
                      <a:alpha val="40000"/>
                    </a:schemeClr>
                  </a:glow>
                  <a:outerShdw blurRad="41275" dist="20320" dir="1800000" algn="tl" rotWithShape="0">
                    <a:srgbClr val="000000">
                      <a:alpha val="40000"/>
                    </a:srgbClr>
                  </a:outerShdw>
                </a:effectLst>
                <a:latin typeface="Bookman Old Style" pitchFamily="18" charset="0"/>
              </a:rPr>
            </a:br>
            <a:br>
              <a:rPr lang="en-IN" sz="1100" dirty="0"/>
            </a:br>
            <a:endParaRPr lang="en-IN" sz="1100" dirty="0"/>
          </a:p>
        </p:txBody>
      </p:sp>
      <p:sp>
        <p:nvSpPr>
          <p:cNvPr id="4" name="Footer Placeholder 3"/>
          <p:cNvSpPr>
            <a:spLocks noGrp="1"/>
          </p:cNvSpPr>
          <p:nvPr>
            <p:ph type="ftr" sz="quarter" idx="11"/>
          </p:nvPr>
        </p:nvSpPr>
        <p:spPr>
          <a:xfrm>
            <a:off x="2339752" y="6537697"/>
            <a:ext cx="4260056" cy="300831"/>
          </a:xfrm>
        </p:spPr>
        <p:txBody>
          <a:bodyPr/>
          <a:lstStyle/>
          <a:p>
            <a:r>
              <a:rPr lang="en-US" sz="1200" b="1" dirty="0"/>
              <a:t>CA P. J. Johney BSc FCA</a:t>
            </a:r>
          </a:p>
          <a:p>
            <a:endParaRPr lang="en-US" sz="1200" b="1" dirty="0"/>
          </a:p>
        </p:txBody>
      </p:sp>
    </p:spTree>
    <p:extLst>
      <p:ext uri="{BB962C8B-B14F-4D97-AF65-F5344CB8AC3E}">
        <p14:creationId xmlns:p14="http://schemas.microsoft.com/office/powerpoint/2010/main" val="1543835533"/>
      </p:ext>
    </p:extLst>
  </p:cSld>
  <p:clrMapOvr>
    <a:masterClrMapping/>
  </p:clrMapOvr>
  <p:transition>
    <p:sndAc>
      <p:stSnd>
        <p:snd r:embed="rId3" name="bell sound ppt.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A6BE-C60B-46B1-8DBD-38DCB059BC32}"/>
              </a:ext>
            </a:extLst>
          </p:cNvPr>
          <p:cNvSpPr>
            <a:spLocks noGrp="1"/>
          </p:cNvSpPr>
          <p:nvPr>
            <p:ph type="title"/>
          </p:nvPr>
        </p:nvSpPr>
        <p:spPr/>
        <p:txBody>
          <a:bodyPr/>
          <a:lstStyle/>
          <a:p>
            <a:r>
              <a:rPr lang="en-GB" dirty="0"/>
              <a:t>ISSUES / SUGGESTIONS</a:t>
            </a:r>
            <a:endParaRPr lang="en-IN" dirty="0"/>
          </a:p>
        </p:txBody>
      </p:sp>
      <p:sp>
        <p:nvSpPr>
          <p:cNvPr id="3" name="Content Placeholder 2">
            <a:extLst>
              <a:ext uri="{FF2B5EF4-FFF2-40B4-BE49-F238E27FC236}">
                <a16:creationId xmlns:a16="http://schemas.microsoft.com/office/drawing/2014/main" id="{55D7B357-CB2E-482A-B229-AC769C714329}"/>
              </a:ext>
            </a:extLst>
          </p:cNvPr>
          <p:cNvSpPr>
            <a:spLocks noGrp="1"/>
          </p:cNvSpPr>
          <p:nvPr>
            <p:ph idx="1"/>
          </p:nvPr>
        </p:nvSpPr>
        <p:spPr/>
        <p:txBody>
          <a:bodyPr>
            <a:normAutofit fontScale="92500"/>
          </a:bodyPr>
          <a:lstStyle/>
          <a:p>
            <a:r>
              <a:rPr lang="en-GB" dirty="0"/>
              <a:t>1.AWARENESS-COVID 19 ISSUES</a:t>
            </a:r>
          </a:p>
          <a:p>
            <a:r>
              <a:rPr lang="en-GB" dirty="0"/>
              <a:t>2. REPEATED RENWAL- 5 YEARS.</a:t>
            </a:r>
          </a:p>
          <a:p>
            <a:r>
              <a:rPr lang="en-GB" dirty="0"/>
              <a:t>3. TIME LIMIT FOR RENEWAL-3 MONTHS.</a:t>
            </a:r>
          </a:p>
          <a:p>
            <a:r>
              <a:rPr lang="en-GB" dirty="0"/>
              <a:t>4. URN-COMMINICATION TO  ALL AUTHORITIES.</a:t>
            </a:r>
          </a:p>
          <a:p>
            <a:r>
              <a:rPr lang="en-GB" dirty="0"/>
              <a:t>5. PROVISIONAL APPROVAL- APPLICATION IN FORM 10 AB WITHIN 6 MONTHS BEFORE EXPIRY OF PROVISIONAL APPROVAL.</a:t>
            </a:r>
          </a:p>
          <a:p>
            <a:r>
              <a:rPr lang="en-GB" dirty="0"/>
              <a:t>6. PAN OF BOARD MEMBERS AND ITR </a:t>
            </a:r>
          </a:p>
          <a:p>
            <a:endParaRPr lang="en-IN" dirty="0"/>
          </a:p>
        </p:txBody>
      </p:sp>
      <p:sp>
        <p:nvSpPr>
          <p:cNvPr id="4" name="Footer Placeholder 3">
            <a:extLst>
              <a:ext uri="{FF2B5EF4-FFF2-40B4-BE49-F238E27FC236}">
                <a16:creationId xmlns:a16="http://schemas.microsoft.com/office/drawing/2014/main" id="{5EFF92A5-3693-43B1-98FA-9BB267F4EBF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B2328C7-0D54-4DB6-BDCD-41C386C82798}"/>
              </a:ext>
            </a:extLst>
          </p:cNvPr>
          <p:cNvSpPr>
            <a:spLocks noGrp="1"/>
          </p:cNvSpPr>
          <p:nvPr>
            <p:ph type="sldNum" sz="quarter" idx="12"/>
          </p:nvPr>
        </p:nvSpPr>
        <p:spPr/>
        <p:txBody>
          <a:bodyPr/>
          <a:lstStyle/>
          <a:p>
            <a:fld id="{27CAFB24-C27C-4A95-A65A-B5BC303352B8}" type="slidenum">
              <a:rPr lang="en-US" smtClean="0"/>
              <a:pPr/>
              <a:t>33</a:t>
            </a:fld>
            <a:endParaRPr lang="en-US"/>
          </a:p>
        </p:txBody>
      </p:sp>
    </p:spTree>
    <p:extLst>
      <p:ext uri="{BB962C8B-B14F-4D97-AF65-F5344CB8AC3E}">
        <p14:creationId xmlns:p14="http://schemas.microsoft.com/office/powerpoint/2010/main" val="2464430374"/>
      </p:ext>
    </p:extLst>
  </p:cSld>
  <p:clrMapOvr>
    <a:masterClrMapping/>
  </p:clrMapOvr>
  <p:transition>
    <p:sndAc>
      <p:stSnd>
        <p:snd r:embed="rId2" name="bell sound ppt.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E675-8B84-41DD-9959-91FEDA6D0891}"/>
              </a:ext>
            </a:extLst>
          </p:cNvPr>
          <p:cNvSpPr>
            <a:spLocks noGrp="1"/>
          </p:cNvSpPr>
          <p:nvPr>
            <p:ph type="title"/>
          </p:nvPr>
        </p:nvSpPr>
        <p:spPr/>
        <p:txBody>
          <a:bodyPr/>
          <a:lstStyle/>
          <a:p>
            <a:r>
              <a:rPr lang="en-GB" dirty="0"/>
              <a:t>ISSUES / SUGGESTIONS</a:t>
            </a:r>
            <a:endParaRPr lang="en-IN" dirty="0"/>
          </a:p>
        </p:txBody>
      </p:sp>
      <p:sp>
        <p:nvSpPr>
          <p:cNvPr id="3" name="Content Placeholder 2">
            <a:extLst>
              <a:ext uri="{FF2B5EF4-FFF2-40B4-BE49-F238E27FC236}">
                <a16:creationId xmlns:a16="http://schemas.microsoft.com/office/drawing/2014/main" id="{F35A5E4B-6E1F-4E2F-A7D6-C3D7D72D2BA5}"/>
              </a:ext>
            </a:extLst>
          </p:cNvPr>
          <p:cNvSpPr>
            <a:spLocks noGrp="1"/>
          </p:cNvSpPr>
          <p:nvPr>
            <p:ph idx="1"/>
          </p:nvPr>
        </p:nvSpPr>
        <p:spPr/>
        <p:txBody>
          <a:bodyPr>
            <a:normAutofit/>
          </a:bodyPr>
          <a:lstStyle/>
          <a:p>
            <a:r>
              <a:rPr lang="en-GB" dirty="0"/>
              <a:t>7.ASSETS AND LIABILITIES AS ON THE DATE OF APPLICATION</a:t>
            </a:r>
          </a:p>
          <a:p>
            <a:r>
              <a:rPr lang="en-GB" dirty="0"/>
              <a:t>8. OTHER INCOME FOR  FY 2020-21.</a:t>
            </a:r>
          </a:p>
          <a:p>
            <a:r>
              <a:rPr lang="en-GB" dirty="0"/>
              <a:t>9. FILING OF ITR OF EARLIER YEARS.</a:t>
            </a:r>
          </a:p>
          <a:p>
            <a:r>
              <a:rPr lang="en-GB" dirty="0"/>
              <a:t>10. APPLICANT CREATED OTHERWISE THAN BY AN INSTRUMENT- CERTIFIED COPY .</a:t>
            </a:r>
          </a:p>
          <a:p>
            <a:r>
              <a:rPr lang="en-GB" dirty="0"/>
              <a:t>11. EARLIER YEAR ACCOUNTS-ITR </a:t>
            </a:r>
          </a:p>
          <a:p>
            <a:r>
              <a:rPr lang="en-GB" dirty="0"/>
              <a:t>12. BUSINESS INCOME - ITR, 44AB AUDIT </a:t>
            </a:r>
          </a:p>
          <a:p>
            <a:endParaRPr lang="en-IN" dirty="0"/>
          </a:p>
        </p:txBody>
      </p:sp>
      <p:sp>
        <p:nvSpPr>
          <p:cNvPr id="4" name="Footer Placeholder 3">
            <a:extLst>
              <a:ext uri="{FF2B5EF4-FFF2-40B4-BE49-F238E27FC236}">
                <a16:creationId xmlns:a16="http://schemas.microsoft.com/office/drawing/2014/main" id="{C68F1001-0836-4D1C-A71B-3F155487365C}"/>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27A2950-E810-42B7-9BC6-F19D7DBF1897}"/>
              </a:ext>
            </a:extLst>
          </p:cNvPr>
          <p:cNvSpPr>
            <a:spLocks noGrp="1"/>
          </p:cNvSpPr>
          <p:nvPr>
            <p:ph type="sldNum" sz="quarter" idx="12"/>
          </p:nvPr>
        </p:nvSpPr>
        <p:spPr/>
        <p:txBody>
          <a:bodyPr/>
          <a:lstStyle/>
          <a:p>
            <a:fld id="{27CAFB24-C27C-4A95-A65A-B5BC303352B8}" type="slidenum">
              <a:rPr lang="en-US" smtClean="0"/>
              <a:pPr/>
              <a:t>34</a:t>
            </a:fld>
            <a:endParaRPr lang="en-US"/>
          </a:p>
        </p:txBody>
      </p:sp>
    </p:spTree>
    <p:extLst>
      <p:ext uri="{BB962C8B-B14F-4D97-AF65-F5344CB8AC3E}">
        <p14:creationId xmlns:p14="http://schemas.microsoft.com/office/powerpoint/2010/main" val="1197881344"/>
      </p:ext>
    </p:extLst>
  </p:cSld>
  <p:clrMapOvr>
    <a:masterClrMapping/>
  </p:clrMapOvr>
  <p:transition>
    <p:sndAc>
      <p:stSnd>
        <p:snd r:embed="rId2" name="bell sound ppt.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56C9-C2ED-468F-B281-C3A4A146D1C3}"/>
              </a:ext>
            </a:extLst>
          </p:cNvPr>
          <p:cNvSpPr>
            <a:spLocks noGrp="1"/>
          </p:cNvSpPr>
          <p:nvPr>
            <p:ph type="title"/>
          </p:nvPr>
        </p:nvSpPr>
        <p:spPr/>
        <p:txBody>
          <a:bodyPr/>
          <a:lstStyle/>
          <a:p>
            <a:r>
              <a:rPr lang="en-GB" dirty="0"/>
              <a:t>ISSUES / SUGGESTIONS</a:t>
            </a:r>
            <a:endParaRPr lang="en-IN" u="sng" dirty="0"/>
          </a:p>
        </p:txBody>
      </p:sp>
      <p:sp>
        <p:nvSpPr>
          <p:cNvPr id="3" name="Content Placeholder 2">
            <a:extLst>
              <a:ext uri="{FF2B5EF4-FFF2-40B4-BE49-F238E27FC236}">
                <a16:creationId xmlns:a16="http://schemas.microsoft.com/office/drawing/2014/main" id="{22C3D196-011B-4AC5-8A85-DCEB2550CA2C}"/>
              </a:ext>
            </a:extLst>
          </p:cNvPr>
          <p:cNvSpPr>
            <a:spLocks noGrp="1"/>
          </p:cNvSpPr>
          <p:nvPr>
            <p:ph idx="1"/>
          </p:nvPr>
        </p:nvSpPr>
        <p:spPr/>
        <p:txBody>
          <a:bodyPr>
            <a:normAutofit/>
          </a:bodyPr>
          <a:lstStyle/>
          <a:p>
            <a:r>
              <a:rPr lang="en-GB" dirty="0"/>
              <a:t>13.JURISDICTION</a:t>
            </a:r>
          </a:p>
          <a:p>
            <a:r>
              <a:rPr lang="en-IN" dirty="0"/>
              <a:t>14. FORM 10 AC-CERTIFICATE</a:t>
            </a:r>
          </a:p>
          <a:p>
            <a:r>
              <a:rPr lang="en-IN" dirty="0"/>
              <a:t>15. FORM 10 AD –REJECTION/CANCELLATION.</a:t>
            </a:r>
          </a:p>
          <a:p>
            <a:r>
              <a:rPr lang="en-IN" dirty="0"/>
              <a:t>16. NON COMPLIANCE OF ANY OTHER LAW</a:t>
            </a:r>
          </a:p>
          <a:p>
            <a:r>
              <a:rPr lang="en-IN" dirty="0"/>
              <a:t>17. NO  OPPURTUNITY OF BEING HEARD UNDER COVID 19 SCENARIO AND OTHER SITUATIONS.</a:t>
            </a:r>
          </a:p>
          <a:p>
            <a:r>
              <a:rPr lang="en-IN" dirty="0"/>
              <a:t>18.INCOMPLETE/WRONG DATA</a:t>
            </a:r>
          </a:p>
        </p:txBody>
      </p:sp>
      <p:sp>
        <p:nvSpPr>
          <p:cNvPr id="4" name="Footer Placeholder 3">
            <a:extLst>
              <a:ext uri="{FF2B5EF4-FFF2-40B4-BE49-F238E27FC236}">
                <a16:creationId xmlns:a16="http://schemas.microsoft.com/office/drawing/2014/main" id="{497A6087-7B88-49B7-8B2F-FE6EE8550792}"/>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D57DB40-F5EE-4DC2-89FD-14E3FF659848}"/>
              </a:ext>
            </a:extLst>
          </p:cNvPr>
          <p:cNvSpPr>
            <a:spLocks noGrp="1"/>
          </p:cNvSpPr>
          <p:nvPr>
            <p:ph type="sldNum" sz="quarter" idx="12"/>
          </p:nvPr>
        </p:nvSpPr>
        <p:spPr/>
        <p:txBody>
          <a:bodyPr/>
          <a:lstStyle/>
          <a:p>
            <a:fld id="{27CAFB24-C27C-4A95-A65A-B5BC303352B8}" type="slidenum">
              <a:rPr lang="en-US" smtClean="0"/>
              <a:pPr/>
              <a:t>35</a:t>
            </a:fld>
            <a:endParaRPr lang="en-US"/>
          </a:p>
        </p:txBody>
      </p:sp>
    </p:spTree>
    <p:extLst>
      <p:ext uri="{BB962C8B-B14F-4D97-AF65-F5344CB8AC3E}">
        <p14:creationId xmlns:p14="http://schemas.microsoft.com/office/powerpoint/2010/main" val="3922864834"/>
      </p:ext>
    </p:extLst>
  </p:cSld>
  <p:clrMapOvr>
    <a:masterClrMapping/>
  </p:clrMapOvr>
  <p:transition>
    <p:sndAc>
      <p:stSnd>
        <p:snd r:embed="rId2" name="bell sound ppt.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7845-885E-4D98-8564-986DDC21C6BE}"/>
              </a:ext>
            </a:extLst>
          </p:cNvPr>
          <p:cNvSpPr>
            <a:spLocks noGrp="1"/>
          </p:cNvSpPr>
          <p:nvPr>
            <p:ph type="title"/>
          </p:nvPr>
        </p:nvSpPr>
        <p:spPr/>
        <p:txBody>
          <a:bodyPr>
            <a:normAutofit fontScale="90000"/>
          </a:bodyPr>
          <a:lstStyle/>
          <a:p>
            <a:r>
              <a:rPr lang="en-GB" dirty="0"/>
              <a:t>ISSUES / SUGGESTIONS</a:t>
            </a:r>
            <a:br>
              <a:rPr lang="en-GB" dirty="0"/>
            </a:br>
            <a:endParaRPr lang="en-IN" dirty="0"/>
          </a:p>
        </p:txBody>
      </p:sp>
      <p:sp>
        <p:nvSpPr>
          <p:cNvPr id="3" name="Content Placeholder 2">
            <a:extLst>
              <a:ext uri="{FF2B5EF4-FFF2-40B4-BE49-F238E27FC236}">
                <a16:creationId xmlns:a16="http://schemas.microsoft.com/office/drawing/2014/main" id="{418E3AC7-8EE5-4E8D-BAE3-FB397F07D5F3}"/>
              </a:ext>
            </a:extLst>
          </p:cNvPr>
          <p:cNvSpPr>
            <a:spLocks noGrp="1"/>
          </p:cNvSpPr>
          <p:nvPr>
            <p:ph idx="1"/>
          </p:nvPr>
        </p:nvSpPr>
        <p:spPr/>
        <p:txBody>
          <a:bodyPr>
            <a:normAutofit/>
          </a:bodyPr>
          <a:lstStyle/>
          <a:p>
            <a:r>
              <a:rPr lang="en-IN" dirty="0"/>
              <a:t>19. PHYSICAL VERIFICATION.</a:t>
            </a:r>
          </a:p>
          <a:p>
            <a:r>
              <a:rPr lang="en-IN" dirty="0"/>
              <a:t>20. ADDRESS PROOF</a:t>
            </a:r>
          </a:p>
          <a:p>
            <a:r>
              <a:rPr lang="en-IN" dirty="0"/>
              <a:t>21 .PHOTOGRAPH OF BUILDING </a:t>
            </a:r>
          </a:p>
          <a:p>
            <a:r>
              <a:rPr lang="en-IN" dirty="0"/>
              <a:t>22. NON OBJECTION CERTIFICATE/CONSENT</a:t>
            </a:r>
          </a:p>
          <a:p>
            <a:r>
              <a:rPr lang="en-IN" dirty="0"/>
              <a:t>23. LEASE DEED/ RENT AGREEMENT</a:t>
            </a:r>
          </a:p>
          <a:p>
            <a:r>
              <a:rPr lang="en-IN" dirty="0"/>
              <a:t>24. VARIOUS DECLARATIONS.</a:t>
            </a:r>
          </a:p>
          <a:p>
            <a:endParaRPr lang="en-IN" dirty="0"/>
          </a:p>
        </p:txBody>
      </p:sp>
      <p:sp>
        <p:nvSpPr>
          <p:cNvPr id="4" name="Footer Placeholder 3">
            <a:extLst>
              <a:ext uri="{FF2B5EF4-FFF2-40B4-BE49-F238E27FC236}">
                <a16:creationId xmlns:a16="http://schemas.microsoft.com/office/drawing/2014/main" id="{C77D1813-5258-42B9-AFFD-329F61F8C7C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74BE7272-FD20-466F-B406-D509768F79B8}"/>
              </a:ext>
            </a:extLst>
          </p:cNvPr>
          <p:cNvSpPr>
            <a:spLocks noGrp="1"/>
          </p:cNvSpPr>
          <p:nvPr>
            <p:ph type="sldNum" sz="quarter" idx="12"/>
          </p:nvPr>
        </p:nvSpPr>
        <p:spPr/>
        <p:txBody>
          <a:bodyPr/>
          <a:lstStyle/>
          <a:p>
            <a:fld id="{27CAFB24-C27C-4A95-A65A-B5BC303352B8}" type="slidenum">
              <a:rPr lang="en-US" smtClean="0"/>
              <a:pPr/>
              <a:t>36</a:t>
            </a:fld>
            <a:endParaRPr lang="en-US"/>
          </a:p>
        </p:txBody>
      </p:sp>
    </p:spTree>
    <p:extLst>
      <p:ext uri="{BB962C8B-B14F-4D97-AF65-F5344CB8AC3E}">
        <p14:creationId xmlns:p14="http://schemas.microsoft.com/office/powerpoint/2010/main" val="1414845002"/>
      </p:ext>
    </p:extLst>
  </p:cSld>
  <p:clrMapOvr>
    <a:masterClrMapping/>
  </p:clrMapOvr>
  <p:transition>
    <p:sndAc>
      <p:stSnd>
        <p:snd r:embed="rId2" name="bell sound ppt.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8B8-F862-42BC-9D24-E6E712FE5D02}"/>
              </a:ext>
            </a:extLst>
          </p:cNvPr>
          <p:cNvSpPr>
            <a:spLocks noGrp="1"/>
          </p:cNvSpPr>
          <p:nvPr>
            <p:ph type="title"/>
          </p:nvPr>
        </p:nvSpPr>
        <p:spPr/>
        <p:txBody>
          <a:bodyPr/>
          <a:lstStyle/>
          <a:p>
            <a:r>
              <a:rPr lang="en-GB" dirty="0"/>
              <a:t>ISSUES / SUGGESTIONS</a:t>
            </a:r>
            <a:endParaRPr lang="en-IN" dirty="0"/>
          </a:p>
        </p:txBody>
      </p:sp>
      <p:sp>
        <p:nvSpPr>
          <p:cNvPr id="3" name="Content Placeholder 2">
            <a:extLst>
              <a:ext uri="{FF2B5EF4-FFF2-40B4-BE49-F238E27FC236}">
                <a16:creationId xmlns:a16="http://schemas.microsoft.com/office/drawing/2014/main" id="{73876C6C-D920-42D2-8DBB-AA7D63ABE069}"/>
              </a:ext>
            </a:extLst>
          </p:cNvPr>
          <p:cNvSpPr>
            <a:spLocks noGrp="1"/>
          </p:cNvSpPr>
          <p:nvPr>
            <p:ph idx="1"/>
          </p:nvPr>
        </p:nvSpPr>
        <p:spPr/>
        <p:txBody>
          <a:bodyPr/>
          <a:lstStyle/>
          <a:p>
            <a:r>
              <a:rPr lang="en-IN" dirty="0"/>
              <a:t>25. MANDATORY CLAUSES IN THE DOCUMENT</a:t>
            </a:r>
          </a:p>
          <a:p>
            <a:r>
              <a:rPr lang="en-IN" dirty="0"/>
              <a:t>26.COVERING LETTER</a:t>
            </a:r>
          </a:p>
          <a:p>
            <a:r>
              <a:rPr lang="en-IN" dirty="0"/>
              <a:t>27. TIMELY RESPONSE TO NOTICES</a:t>
            </a:r>
          </a:p>
          <a:p>
            <a:r>
              <a:rPr lang="en-IN" dirty="0"/>
              <a:t>28. COMMUNICATION OF NOTICES/ORDERS THROUGH PORTAL.</a:t>
            </a:r>
          </a:p>
          <a:p>
            <a:r>
              <a:rPr lang="en-IN" dirty="0"/>
              <a:t>29. LINKING OF PAN AND AADHAR CARD WITH MOBILE NUMBER.</a:t>
            </a:r>
          </a:p>
          <a:p>
            <a:r>
              <a:rPr lang="en-IN" dirty="0"/>
              <a:t>30. NOTES ON ACTIVITIES, MINUTES BOOK</a:t>
            </a:r>
          </a:p>
        </p:txBody>
      </p:sp>
      <p:sp>
        <p:nvSpPr>
          <p:cNvPr id="4" name="Footer Placeholder 3">
            <a:extLst>
              <a:ext uri="{FF2B5EF4-FFF2-40B4-BE49-F238E27FC236}">
                <a16:creationId xmlns:a16="http://schemas.microsoft.com/office/drawing/2014/main" id="{E3E01288-E265-4D76-A68C-A6CD13DEAF6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B8DCFB68-F49B-4656-A985-2518FBEAFDEC}"/>
              </a:ext>
            </a:extLst>
          </p:cNvPr>
          <p:cNvSpPr>
            <a:spLocks noGrp="1"/>
          </p:cNvSpPr>
          <p:nvPr>
            <p:ph type="sldNum" sz="quarter" idx="12"/>
          </p:nvPr>
        </p:nvSpPr>
        <p:spPr/>
        <p:txBody>
          <a:bodyPr/>
          <a:lstStyle/>
          <a:p>
            <a:fld id="{27CAFB24-C27C-4A95-A65A-B5BC303352B8}" type="slidenum">
              <a:rPr lang="en-US" smtClean="0"/>
              <a:pPr/>
              <a:t>37</a:t>
            </a:fld>
            <a:endParaRPr lang="en-US"/>
          </a:p>
        </p:txBody>
      </p:sp>
    </p:spTree>
    <p:extLst>
      <p:ext uri="{BB962C8B-B14F-4D97-AF65-F5344CB8AC3E}">
        <p14:creationId xmlns:p14="http://schemas.microsoft.com/office/powerpoint/2010/main" val="125324149"/>
      </p:ext>
    </p:extLst>
  </p:cSld>
  <p:clrMapOvr>
    <a:masterClrMapping/>
  </p:clrMapOvr>
  <p:transition>
    <p:sndAc>
      <p:stSnd>
        <p:snd r:embed="rId2" name="bell sound ppt.wav"/>
      </p:stSnd>
    </p:sndAc>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143248"/>
            <a:ext cx="8229600" cy="1143000"/>
          </a:xfrm>
        </p:spPr>
        <p:txBody>
          <a:bodyPr>
            <a:noAutofit/>
          </a:bodyPr>
          <a:lstStyle/>
          <a:p>
            <a:pPr lvl="0"/>
            <a:br>
              <a:rPr lang="en-US" sz="9600" b="1" dirty="0">
                <a:latin typeface="Corbel"/>
              </a:rPr>
            </a:br>
            <a:br>
              <a:rPr lang="en-US" sz="9600" b="1" dirty="0">
                <a:latin typeface="Corbel"/>
              </a:rPr>
            </a:br>
            <a:br>
              <a:rPr lang="en-US" sz="9600" b="1" dirty="0">
                <a:latin typeface="Corbel"/>
              </a:rPr>
            </a:br>
            <a:br>
              <a:rPr lang="en-US" sz="9600" b="1" dirty="0">
                <a:latin typeface="Corbel"/>
              </a:rPr>
            </a:br>
            <a:endParaRPr lang="en-US" sz="9600" dirty="0"/>
          </a:p>
        </p:txBody>
      </p:sp>
      <p:sp>
        <p:nvSpPr>
          <p:cNvPr id="5" name="Footer Placeholder 4"/>
          <p:cNvSpPr>
            <a:spLocks noGrp="1"/>
          </p:cNvSpPr>
          <p:nvPr>
            <p:ph type="ftr" sz="quarter" idx="11"/>
          </p:nvPr>
        </p:nvSpPr>
        <p:spPr>
          <a:xfrm>
            <a:off x="5125944" y="3429000"/>
            <a:ext cx="3907464" cy="1488278"/>
          </a:xfrm>
        </p:spPr>
        <p:txBody>
          <a:bodyPr/>
          <a:lstStyle/>
          <a:p>
            <a:r>
              <a:rPr lang="en-US" sz="3200" dirty="0">
                <a:solidFill>
                  <a:prstClr val="white"/>
                </a:solidFill>
              </a:rPr>
              <a:t>CA. P J JOHNEY </a:t>
            </a:r>
            <a:r>
              <a:rPr lang="en-US" sz="3200" dirty="0" err="1">
                <a:solidFill>
                  <a:prstClr val="white"/>
                </a:solidFill>
              </a:rPr>
              <a:t>BSc.FCA</a:t>
            </a:r>
            <a:endParaRPr lang="en-US" sz="3200" dirty="0">
              <a:solidFill>
                <a:prstClr val="white"/>
              </a:solidFill>
            </a:endParaRPr>
          </a:p>
          <a:p>
            <a:endParaRPr lang="en-US" sz="3200" dirty="0">
              <a:solidFill>
                <a:prstClr val="white"/>
              </a:solidFill>
            </a:endParaRPr>
          </a:p>
        </p:txBody>
      </p:sp>
      <p:sp>
        <p:nvSpPr>
          <p:cNvPr id="7" name="Slide Number Placeholder 6"/>
          <p:cNvSpPr>
            <a:spLocks noGrp="1"/>
          </p:cNvSpPr>
          <p:nvPr>
            <p:ph type="sldNum" sz="quarter" idx="12"/>
          </p:nvPr>
        </p:nvSpPr>
        <p:spPr/>
        <p:txBody>
          <a:bodyPr/>
          <a:lstStyle/>
          <a:p>
            <a:fld id="{27CAFB24-C27C-4A95-A65A-B5BC303352B8}" type="slidenum">
              <a:rPr lang="en-US" smtClean="0">
                <a:solidFill>
                  <a:prstClr val="white"/>
                </a:solidFill>
              </a:rPr>
              <a:pPr/>
              <a:t>38</a:t>
            </a:fld>
            <a:endParaRPr lang="en-US">
              <a:solidFill>
                <a:prstClr val="white"/>
              </a:solidFill>
            </a:endParaRPr>
          </a:p>
        </p:txBody>
      </p:sp>
      <p:sp>
        <p:nvSpPr>
          <p:cNvPr id="6" name="TextBox 5"/>
          <p:cNvSpPr txBox="1"/>
          <p:nvPr/>
        </p:nvSpPr>
        <p:spPr>
          <a:xfrm>
            <a:off x="-2340768" y="4749303"/>
            <a:ext cx="8215371" cy="461665"/>
          </a:xfrm>
          <a:prstGeom prst="rect">
            <a:avLst/>
          </a:prstGeom>
          <a:noFill/>
        </p:spPr>
        <p:txBody>
          <a:bodyPr wrap="square" rtlCol="0">
            <a:spAutoFit/>
          </a:bodyPr>
          <a:lstStyle/>
          <a:p>
            <a:pPr algn="ctr"/>
            <a:endParaRPr lang="en-US" sz="1200" b="1" dirty="0">
              <a:solidFill>
                <a:prstClr val="white"/>
              </a:solidFill>
            </a:endParaRPr>
          </a:p>
          <a:p>
            <a:pPr algn="ctr"/>
            <a:endParaRPr lang="en-US" sz="1200" dirty="0">
              <a:solidFill>
                <a:srgbClr val="FFFF00"/>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2700"/>
          <a:stretch/>
        </p:blipFill>
        <p:spPr>
          <a:xfrm rot="5400000">
            <a:off x="-913913" y="939447"/>
            <a:ext cx="6858000" cy="4979106"/>
          </a:xfrm>
          <a:prstGeom prst="rect">
            <a:avLst/>
          </a:prstGeom>
        </p:spPr>
      </p:pic>
      <p:sp>
        <p:nvSpPr>
          <p:cNvPr id="13" name="Rectangle 12"/>
          <p:cNvSpPr/>
          <p:nvPr/>
        </p:nvSpPr>
        <p:spPr>
          <a:xfrm>
            <a:off x="4979809" y="947932"/>
            <a:ext cx="4051109" cy="923330"/>
          </a:xfrm>
          <a:prstGeom prst="rect">
            <a:avLst/>
          </a:prstGeom>
          <a:noFill/>
        </p:spPr>
        <p:txBody>
          <a:bodyPr wrap="none" lIns="91440" tIns="45720" rIns="91440" bIns="45720">
            <a:spAutoFit/>
          </a:bodyPr>
          <a:lstStyle/>
          <a:p>
            <a:pPr algn="ctr"/>
            <a:r>
              <a:rPr lang="en-US" sz="5400" b="1" dirty="0">
                <a:ln w="6600">
                  <a:solidFill>
                    <a:srgbClr val="052E53"/>
                  </a:solidFill>
                  <a:prstDash val="solid"/>
                </a:ln>
                <a:solidFill>
                  <a:srgbClr val="FFFFFF"/>
                </a:solidFill>
                <a:effectLst>
                  <a:outerShdw dist="38100" dir="2700000" algn="tl" rotWithShape="0">
                    <a:srgbClr val="052E53"/>
                  </a:outerShdw>
                </a:effectLst>
              </a:rPr>
              <a:t>THANK YOU</a:t>
            </a:r>
          </a:p>
        </p:txBody>
      </p:sp>
    </p:spTree>
    <p:extLst>
      <p:ext uri="{BB962C8B-B14F-4D97-AF65-F5344CB8AC3E}">
        <p14:creationId xmlns:p14="http://schemas.microsoft.com/office/powerpoint/2010/main" val="483369809"/>
      </p:ext>
    </p:extLst>
  </p:cSld>
  <p:clrMapOvr>
    <a:masterClrMapping/>
  </p:clrMapOvr>
  <p:transition>
    <p:sndAc>
      <p:stSnd>
        <p:snd r:embed="rId2" name="bell sound ppt.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b="1" u="sng" dirty="0"/>
              <a:t>Renewal of registration under section 12AB, 10(23C) and 80G</a:t>
            </a:r>
            <a:endParaRPr sz="3600" dirty="0"/>
          </a:p>
        </p:txBody>
      </p:sp>
      <p:sp>
        <p:nvSpPr>
          <p:cNvPr id="307" name="Google Shape;307;p26"/>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342900" lvl="0" indent="-154940" algn="l" rtl="0">
              <a:lnSpc>
                <a:spcPct val="90000"/>
              </a:lnSpc>
              <a:spcBef>
                <a:spcPts val="0"/>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Earlier the registration under section 12AA, approval under section 10(23C) and 80G were given without any expiry period.</a:t>
            </a:r>
          </a:p>
          <a:p>
            <a:pPr marL="0" lvl="0" indent="0" algn="l" rtl="0">
              <a:lnSpc>
                <a:spcPct val="90000"/>
              </a:lnSpc>
              <a:spcBef>
                <a:spcPts val="592"/>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Now, these registration and approvals shall be given only for a limited time period of 5 years.</a:t>
            </a:r>
          </a:p>
          <a:p>
            <a:pPr marL="0" lvl="0" indent="0" algn="l" rtl="0">
              <a:lnSpc>
                <a:spcPct val="90000"/>
              </a:lnSpc>
              <a:spcBef>
                <a:spcPts val="592"/>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On expiry of every 5 years, the registration/ approval has to be re obtained.</a:t>
            </a:r>
          </a:p>
          <a:p>
            <a:pPr marL="0" lvl="0" indent="0" algn="l" rtl="0">
              <a:lnSpc>
                <a:spcPct val="90000"/>
              </a:lnSpc>
              <a:spcBef>
                <a:spcPts val="592"/>
              </a:spcBef>
              <a:spcAft>
                <a:spcPts val="0"/>
              </a:spcAft>
              <a:buClr>
                <a:schemeClr val="lt1"/>
              </a:buClr>
              <a:buSzPts val="2960"/>
              <a:buNone/>
            </a:pPr>
            <a:endParaRPr sz="2960" dirty="0"/>
          </a:p>
          <a:p>
            <a:pPr marL="342900" lvl="0" indent="-342900" algn="l" rtl="0">
              <a:lnSpc>
                <a:spcPct val="90000"/>
              </a:lnSpc>
              <a:spcBef>
                <a:spcPts val="592"/>
              </a:spcBef>
              <a:spcAft>
                <a:spcPts val="0"/>
              </a:spcAft>
              <a:buClr>
                <a:schemeClr val="lt1"/>
              </a:buClr>
              <a:buSzPts val="2960"/>
              <a:buChar char="•"/>
            </a:pPr>
            <a:r>
              <a:rPr lang="en-US" sz="2960" dirty="0"/>
              <a:t>This will keep a check on inactive registrations.</a:t>
            </a:r>
            <a:endParaRPr sz="2960" dirty="0"/>
          </a:p>
          <a:p>
            <a:pPr marL="342900" lvl="0" indent="-154940" algn="l" rtl="0">
              <a:lnSpc>
                <a:spcPct val="90000"/>
              </a:lnSpc>
              <a:spcBef>
                <a:spcPts val="592"/>
              </a:spcBef>
              <a:spcAft>
                <a:spcPts val="0"/>
              </a:spcAft>
              <a:buClr>
                <a:schemeClr val="lt1"/>
              </a:buClr>
              <a:buSzPts val="2960"/>
              <a:buNone/>
            </a:pPr>
            <a:endParaRPr sz="2960" dirty="0"/>
          </a:p>
          <a:p>
            <a:pPr marL="342900" lvl="0" indent="-154940" algn="l" rtl="0">
              <a:lnSpc>
                <a:spcPct val="90000"/>
              </a:lnSpc>
              <a:spcBef>
                <a:spcPts val="592"/>
              </a:spcBef>
              <a:spcAft>
                <a:spcPts val="0"/>
              </a:spcAft>
              <a:buClr>
                <a:schemeClr val="lt1"/>
              </a:buClr>
              <a:buSzPts val="2960"/>
              <a:buNone/>
            </a:pPr>
            <a:endParaRPr sz="2960" dirty="0"/>
          </a:p>
        </p:txBody>
      </p:sp>
      <p:sp>
        <p:nvSpPr>
          <p:cNvPr id="308" name="Google Shape;308;p2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09" name="Google Shape;309;p2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67433529"/>
      </p:ext>
    </p:extLst>
  </p:cSld>
  <p:clrMapOvr>
    <a:masterClrMapping/>
  </p:clrMapOvr>
  <p:transition>
    <p:sndAc>
      <p:stSnd>
        <p:snd r:embed="rId3" name="bell sound ppt.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title"/>
          </p:nvPr>
        </p:nvSpPr>
        <p:spPr>
          <a:xfrm>
            <a:off x="457200" y="37050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b="1" u="sng" dirty="0"/>
              <a:t>Renewal of registration under section 12AB, 10(23C) and 80G</a:t>
            </a:r>
            <a:endParaRPr sz="3600" b="1" u="sng" dirty="0"/>
          </a:p>
        </p:txBody>
      </p:sp>
      <p:sp>
        <p:nvSpPr>
          <p:cNvPr id="315" name="Google Shape;315;p27"/>
          <p:cNvSpPr txBox="1">
            <a:spLocks noGrp="1"/>
          </p:cNvSpPr>
          <p:nvPr>
            <p:ph idx="1"/>
          </p:nvPr>
        </p:nvSpPr>
        <p:spPr>
          <a:xfrm>
            <a:off x="457200" y="1940348"/>
            <a:ext cx="8291264" cy="4781127"/>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560"/>
              </a:spcBef>
              <a:spcAft>
                <a:spcPts val="0"/>
              </a:spcAft>
              <a:buClr>
                <a:schemeClr val="lt1"/>
              </a:buClr>
              <a:buSzPts val="2800"/>
              <a:buChar char="•"/>
            </a:pPr>
            <a:r>
              <a:rPr lang="en-US" dirty="0"/>
              <a:t>The application for renewal of the approval/ registration will have to be given within the period of 3 months from the date of coming in to force of the amendment.</a:t>
            </a:r>
          </a:p>
          <a:p>
            <a:pPr marL="0" lvl="0" indent="0" algn="just" rtl="0">
              <a:lnSpc>
                <a:spcPct val="80000"/>
              </a:lnSpc>
              <a:spcBef>
                <a:spcPts val="560"/>
              </a:spcBef>
              <a:spcAft>
                <a:spcPts val="0"/>
              </a:spcAft>
              <a:buClr>
                <a:schemeClr val="lt1"/>
              </a:buClr>
              <a:buSzPts val="2800"/>
              <a:buNone/>
            </a:pPr>
            <a:endParaRPr sz="3600" dirty="0"/>
          </a:p>
          <a:p>
            <a:pPr marL="342900" lvl="0" indent="-342900" algn="just" rtl="0">
              <a:lnSpc>
                <a:spcPct val="80000"/>
              </a:lnSpc>
              <a:spcBef>
                <a:spcPts val="560"/>
              </a:spcBef>
              <a:spcAft>
                <a:spcPts val="0"/>
              </a:spcAft>
              <a:buClr>
                <a:schemeClr val="lt1"/>
              </a:buClr>
              <a:buSzPts val="2800"/>
              <a:buChar char="•"/>
            </a:pPr>
            <a:r>
              <a:rPr lang="en-US" dirty="0"/>
              <a:t>Due to the COVID-19 outbreak, the effective date of this provision has been deferred to </a:t>
            </a:r>
            <a:r>
              <a:rPr lang="en-US" b="1" u="sng" dirty="0"/>
              <a:t>1</a:t>
            </a:r>
            <a:r>
              <a:rPr lang="en-US" b="1" u="sng" baseline="30000" dirty="0"/>
              <a:t>st</a:t>
            </a:r>
            <a:r>
              <a:rPr lang="en-US" b="1" u="sng" dirty="0"/>
              <a:t> April 2021</a:t>
            </a:r>
            <a:r>
              <a:rPr lang="en-US" dirty="0"/>
              <a:t>.</a:t>
            </a:r>
            <a:endParaRPr dirty="0"/>
          </a:p>
          <a:p>
            <a:pPr marL="342900" lvl="0" indent="-200660" algn="l" rtl="0">
              <a:lnSpc>
                <a:spcPct val="80000"/>
              </a:lnSpc>
              <a:spcBef>
                <a:spcPts val="448"/>
              </a:spcBef>
              <a:spcAft>
                <a:spcPts val="0"/>
              </a:spcAft>
              <a:buClr>
                <a:schemeClr val="lt1"/>
              </a:buClr>
              <a:buSzPts val="2240"/>
              <a:buNone/>
            </a:pPr>
            <a:endParaRPr sz="2240" dirty="0"/>
          </a:p>
        </p:txBody>
      </p:sp>
      <p:sp>
        <p:nvSpPr>
          <p:cNvPr id="316" name="Google Shape;316;p2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17" name="Google Shape;317;p2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p14="http://schemas.microsoft.com/office/powerpoint/2010/main" val="3452620178"/>
      </p:ext>
    </p:extLst>
  </p:cSld>
  <p:clrMapOvr>
    <a:masterClrMapping/>
  </p:clrMapOvr>
  <p:transition>
    <p:sndAc>
      <p:stSnd>
        <p:snd r:embed="rId3" name="bell sound ppt.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40"/>
              <a:buFont typeface="Calibri"/>
              <a:buNone/>
            </a:pPr>
            <a:r>
              <a:rPr lang="en-US" sz="3240" b="1" u="sng" dirty="0">
                <a:solidFill>
                  <a:srgbClr val="FFFFFF"/>
                </a:solidFill>
              </a:rPr>
              <a:t>Renewal of registration under section 12AB, 10(23C) and 80G</a:t>
            </a:r>
            <a:endParaRPr sz="3959" dirty="0"/>
          </a:p>
        </p:txBody>
      </p:sp>
      <p:sp>
        <p:nvSpPr>
          <p:cNvPr id="323" name="Google Shape;323;p28"/>
          <p:cNvSpPr txBox="1">
            <a:spLocks noGrp="1"/>
          </p:cNvSpPr>
          <p:nvPr>
            <p:ph idx="1"/>
          </p:nvPr>
        </p:nvSpPr>
        <p:spPr>
          <a:xfrm>
            <a:off x="489268" y="2310752"/>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960"/>
              <a:buChar char="•"/>
            </a:pPr>
            <a:r>
              <a:rPr lang="en-US" dirty="0"/>
              <a:t>On receipt of the application, the PCIT/ CIT will pass an order for registration/ approval for the period of 5 years. </a:t>
            </a:r>
          </a:p>
          <a:p>
            <a:pPr marL="0" lvl="0" indent="0" algn="just" rtl="0">
              <a:lnSpc>
                <a:spcPct val="90000"/>
              </a:lnSpc>
              <a:spcBef>
                <a:spcPts val="0"/>
              </a:spcBef>
              <a:spcAft>
                <a:spcPts val="0"/>
              </a:spcAft>
              <a:buClr>
                <a:schemeClr val="lt1"/>
              </a:buClr>
              <a:buSzPts val="2960"/>
              <a:buNone/>
            </a:pPr>
            <a:endParaRPr lang="en-US" dirty="0"/>
          </a:p>
          <a:p>
            <a:pPr marL="342900" lvl="0" indent="-342900" algn="just" rtl="0">
              <a:lnSpc>
                <a:spcPct val="90000"/>
              </a:lnSpc>
              <a:spcBef>
                <a:spcPts val="0"/>
              </a:spcBef>
              <a:spcAft>
                <a:spcPts val="0"/>
              </a:spcAft>
              <a:buClr>
                <a:schemeClr val="lt1"/>
              </a:buClr>
              <a:buSzPts val="2960"/>
              <a:buChar char="•"/>
            </a:pPr>
            <a:r>
              <a:rPr lang="en-US" dirty="0"/>
              <a:t>The order for registration / approval in such cases will be required to be passed within 3 months from the end of the month in which the application will be filed.</a:t>
            </a:r>
            <a:endParaRPr dirty="0"/>
          </a:p>
          <a:p>
            <a:pPr marL="342900" lvl="0" indent="-154940" algn="l" rtl="0">
              <a:lnSpc>
                <a:spcPct val="90000"/>
              </a:lnSpc>
              <a:spcBef>
                <a:spcPts val="592"/>
              </a:spcBef>
              <a:spcAft>
                <a:spcPts val="0"/>
              </a:spcAft>
              <a:buClr>
                <a:schemeClr val="lt1"/>
              </a:buClr>
              <a:buSzPts val="2960"/>
              <a:buNone/>
            </a:pPr>
            <a:endParaRPr sz="2960" dirty="0"/>
          </a:p>
        </p:txBody>
      </p:sp>
      <p:sp>
        <p:nvSpPr>
          <p:cNvPr id="324" name="Google Shape;324;p2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25" name="Google Shape;325;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extLst>
      <p:ext uri="{BB962C8B-B14F-4D97-AF65-F5344CB8AC3E}">
        <p14:creationId xmlns:p14="http://schemas.microsoft.com/office/powerpoint/2010/main" val="2340721298"/>
      </p:ext>
    </p:extLst>
  </p:cSld>
  <p:clrMapOvr>
    <a:masterClrMapping/>
  </p:clrMapOvr>
  <p:transition>
    <p:sndAc>
      <p:stSnd>
        <p:snd r:embed="rId3" name="bell sound ppt.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40"/>
              <a:buFont typeface="Calibri"/>
              <a:buNone/>
            </a:pPr>
            <a:r>
              <a:rPr lang="en-US" sz="3240" b="1" u="sng" dirty="0">
                <a:solidFill>
                  <a:srgbClr val="FFFFFF"/>
                </a:solidFill>
              </a:rPr>
              <a:t>Renewal of registration under section 12AB, 10(23C) and 80G</a:t>
            </a:r>
            <a:endParaRPr sz="3959" dirty="0"/>
          </a:p>
        </p:txBody>
      </p:sp>
      <p:sp>
        <p:nvSpPr>
          <p:cNvPr id="323" name="Google Shape;323;p28"/>
          <p:cNvSpPr txBox="1">
            <a:spLocks noGrp="1"/>
          </p:cNvSpPr>
          <p:nvPr>
            <p:ph idx="1"/>
          </p:nvPr>
        </p:nvSpPr>
        <p:spPr>
          <a:xfrm>
            <a:off x="451978" y="2368011"/>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592"/>
              </a:spcBef>
              <a:spcAft>
                <a:spcPts val="0"/>
              </a:spcAft>
              <a:buClr>
                <a:schemeClr val="lt1"/>
              </a:buClr>
              <a:buSzPts val="2960"/>
              <a:buChar char="•"/>
            </a:pPr>
            <a:r>
              <a:rPr lang="en-US" sz="3600" dirty="0"/>
              <a:t>The new approval/ registration will be applicable from the assessment year from which the approval/ registration was originally granted under the existing provisions.</a:t>
            </a:r>
            <a:endParaRPr sz="3600" dirty="0"/>
          </a:p>
          <a:p>
            <a:pPr marL="342900" lvl="0" indent="-154940" algn="l" rtl="0">
              <a:lnSpc>
                <a:spcPct val="90000"/>
              </a:lnSpc>
              <a:spcBef>
                <a:spcPts val="592"/>
              </a:spcBef>
              <a:spcAft>
                <a:spcPts val="0"/>
              </a:spcAft>
              <a:buClr>
                <a:schemeClr val="lt1"/>
              </a:buClr>
              <a:buSzPts val="2960"/>
              <a:buNone/>
            </a:pPr>
            <a:endParaRPr sz="2960" dirty="0"/>
          </a:p>
        </p:txBody>
      </p:sp>
      <p:sp>
        <p:nvSpPr>
          <p:cNvPr id="324" name="Google Shape;324;p2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25" name="Google Shape;325;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3579157930"/>
      </p:ext>
    </p:extLst>
  </p:cSld>
  <p:clrMapOvr>
    <a:masterClrMapping/>
  </p:clrMapOvr>
  <p:transition>
    <p:sndAc>
      <p:stSnd>
        <p:snd r:embed="rId3" name="bell sound ppt.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b="1" u="sng" dirty="0" err="1"/>
              <a:t>Rationalising</a:t>
            </a:r>
            <a:r>
              <a:rPr lang="en-US" sz="3600" b="1" u="sng" dirty="0"/>
              <a:t> and </a:t>
            </a:r>
            <a:r>
              <a:rPr lang="en-US" sz="3600" b="1" u="sng" dirty="0" err="1"/>
              <a:t>digitalising</a:t>
            </a:r>
            <a:r>
              <a:rPr lang="en-US" sz="3600" b="1" u="sng" dirty="0"/>
              <a:t> the process of registration for Charitable Institute.</a:t>
            </a:r>
            <a:endParaRPr sz="3600" dirty="0"/>
          </a:p>
        </p:txBody>
      </p:sp>
      <p:sp>
        <p:nvSpPr>
          <p:cNvPr id="331" name="Google Shape;331;p2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lt1"/>
              </a:buClr>
              <a:buSzPts val="2960"/>
              <a:buChar char="•"/>
            </a:pPr>
            <a:r>
              <a:rPr lang="en-US" sz="2800" dirty="0"/>
              <a:t>In order to simplify the compliance for the new and existing charity institutions, it is proposed to make the process of Registration completely electronic under which a Unique Registration Number (URN) shall be issued to all new and existing charity institutions.</a:t>
            </a:r>
          </a:p>
          <a:p>
            <a:pPr marL="0" lvl="0" indent="0" algn="just" rtl="0">
              <a:lnSpc>
                <a:spcPct val="90000"/>
              </a:lnSpc>
              <a:spcBef>
                <a:spcPts val="0"/>
              </a:spcBef>
              <a:spcAft>
                <a:spcPts val="0"/>
              </a:spcAft>
              <a:buClr>
                <a:schemeClr val="lt1"/>
              </a:buClr>
              <a:buSzPts val="2960"/>
              <a:buNone/>
            </a:pPr>
            <a:endParaRPr sz="2800" dirty="0"/>
          </a:p>
          <a:p>
            <a:pPr marL="342900" lvl="0" indent="-342900" algn="just" rtl="0">
              <a:lnSpc>
                <a:spcPct val="90000"/>
              </a:lnSpc>
              <a:spcBef>
                <a:spcPts val="592"/>
              </a:spcBef>
              <a:spcAft>
                <a:spcPts val="0"/>
              </a:spcAft>
              <a:buClr>
                <a:schemeClr val="lt1"/>
              </a:buClr>
              <a:buSzPts val="2960"/>
              <a:buChar char="•"/>
            </a:pPr>
            <a:r>
              <a:rPr lang="en-US" sz="2800" dirty="0"/>
              <a:t>The step will simply the compliance for the new and existing charity institute. It will introduce uniformity in the registration process and promote ease of doing.</a:t>
            </a:r>
            <a:endParaRPr sz="2800" dirty="0"/>
          </a:p>
          <a:p>
            <a:pPr marL="342900" lvl="0" indent="-342900" algn="l" rtl="0">
              <a:lnSpc>
                <a:spcPct val="90000"/>
              </a:lnSpc>
              <a:spcBef>
                <a:spcPts val="592"/>
              </a:spcBef>
              <a:spcAft>
                <a:spcPts val="0"/>
              </a:spcAft>
              <a:buClr>
                <a:schemeClr val="lt1"/>
              </a:buClr>
              <a:buSzPts val="2960"/>
              <a:buNone/>
            </a:pPr>
            <a:endParaRPr sz="2960" dirty="0"/>
          </a:p>
        </p:txBody>
      </p:sp>
      <p:sp>
        <p:nvSpPr>
          <p:cNvPr id="332" name="Google Shape;332;p2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33" name="Google Shape;333;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916585785"/>
      </p:ext>
    </p:extLst>
  </p:cSld>
  <p:clrMapOvr>
    <a:masterClrMapping/>
  </p:clrMapOvr>
  <p:transition>
    <p:sndAc>
      <p:stSnd>
        <p:snd r:embed="rId3" name="bell sound ppt.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Clr>
                <a:schemeClr val="lt1"/>
              </a:buClr>
              <a:buSzPts val="3959"/>
            </a:pPr>
            <a:r>
              <a:rPr lang="en-US" sz="3959" b="1" u="sng" dirty="0"/>
              <a:t>New Applicants</a:t>
            </a:r>
            <a:endParaRPr sz="3959" dirty="0"/>
          </a:p>
        </p:txBody>
      </p:sp>
      <p:sp>
        <p:nvSpPr>
          <p:cNvPr id="339" name="Google Shape;339;p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448"/>
              </a:spcBef>
              <a:spcAft>
                <a:spcPts val="0"/>
              </a:spcAft>
              <a:buClr>
                <a:schemeClr val="lt1"/>
              </a:buClr>
              <a:buSzPts val="2240"/>
              <a:buChar char="•"/>
            </a:pPr>
            <a:r>
              <a:rPr lang="en-US" sz="2800" dirty="0"/>
              <a:t>The provisional approval may be granted for the period of 3 years (without any discretion in the hands of the authorities for any period less than 3 years etc.).</a:t>
            </a:r>
          </a:p>
          <a:p>
            <a:pPr marL="0" lvl="0" indent="0" algn="just" rtl="0">
              <a:lnSpc>
                <a:spcPct val="80000"/>
              </a:lnSpc>
              <a:spcBef>
                <a:spcPts val="448"/>
              </a:spcBef>
              <a:spcAft>
                <a:spcPts val="0"/>
              </a:spcAft>
              <a:buClr>
                <a:schemeClr val="lt1"/>
              </a:buClr>
              <a:buSzPts val="2240"/>
              <a:buNone/>
            </a:pPr>
            <a:endParaRPr sz="2800" dirty="0"/>
          </a:p>
          <a:p>
            <a:pPr marL="0" lvl="0" indent="0" algn="just" rtl="0">
              <a:lnSpc>
                <a:spcPct val="80000"/>
              </a:lnSpc>
              <a:spcBef>
                <a:spcPts val="448"/>
              </a:spcBef>
              <a:spcAft>
                <a:spcPts val="0"/>
              </a:spcAft>
              <a:buClr>
                <a:schemeClr val="lt1"/>
              </a:buClr>
              <a:buSzPts val="2240"/>
              <a:buNone/>
            </a:pPr>
            <a:endParaRPr sz="2800" dirty="0"/>
          </a:p>
          <a:p>
            <a:pPr marL="342900" lvl="0" indent="-342900" algn="just" rtl="0">
              <a:lnSpc>
                <a:spcPct val="80000"/>
              </a:lnSpc>
              <a:spcBef>
                <a:spcPts val="448"/>
              </a:spcBef>
              <a:spcAft>
                <a:spcPts val="0"/>
              </a:spcAft>
              <a:buClr>
                <a:schemeClr val="lt1"/>
              </a:buClr>
              <a:buSzPts val="2240"/>
              <a:buChar char="•"/>
            </a:pPr>
            <a:r>
              <a:rPr lang="en-US" sz="2800" dirty="0"/>
              <a:t>Later, full/ final registration/ approval may be granted  in the prescribed procedure.</a:t>
            </a:r>
            <a:endParaRPr sz="2800" dirty="0"/>
          </a:p>
          <a:p>
            <a:pPr marL="342900" lvl="0" indent="-342900" algn="l" rtl="0">
              <a:lnSpc>
                <a:spcPct val="80000"/>
              </a:lnSpc>
              <a:spcBef>
                <a:spcPts val="448"/>
              </a:spcBef>
              <a:spcAft>
                <a:spcPts val="0"/>
              </a:spcAft>
              <a:buClr>
                <a:schemeClr val="lt1"/>
              </a:buClr>
              <a:buSzPts val="2240"/>
              <a:buNone/>
            </a:pPr>
            <a:r>
              <a:rPr lang="en-US" sz="2240" dirty="0"/>
              <a:t>	</a:t>
            </a:r>
            <a:endParaRPr sz="2240" dirty="0"/>
          </a:p>
        </p:txBody>
      </p:sp>
      <p:sp>
        <p:nvSpPr>
          <p:cNvPr id="340" name="Google Shape;340;p3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 J JOHNEY B.Sc FCA</a:t>
            </a:r>
            <a:endParaRPr/>
          </a:p>
        </p:txBody>
      </p:sp>
      <p:sp>
        <p:nvSpPr>
          <p:cNvPr id="341" name="Google Shape;341;p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extLst>
      <p:ext uri="{BB962C8B-B14F-4D97-AF65-F5344CB8AC3E}">
        <p14:creationId xmlns:p14="http://schemas.microsoft.com/office/powerpoint/2010/main" val="2501154192"/>
      </p:ext>
    </p:extLst>
  </p:cSld>
  <p:clrMapOvr>
    <a:masterClrMapping/>
  </p:clrMapOvr>
  <p:transition>
    <p:sndAc>
      <p:stSnd>
        <p:snd r:embed="rId3" name="bell sound ppt.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3297</TotalTime>
  <Words>2435</Words>
  <Application>Microsoft Office PowerPoint</Application>
  <PresentationFormat>On-screen Show (4:3)</PresentationFormat>
  <Paragraphs>255</Paragraphs>
  <Slides>38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MT</vt:lpstr>
      <vt:lpstr>Bookman Old Style</vt:lpstr>
      <vt:lpstr>Calibri</vt:lpstr>
      <vt:lpstr>Corbel</vt:lpstr>
      <vt:lpstr>Times New Roman</vt:lpstr>
      <vt:lpstr>Office Theme</vt:lpstr>
      <vt:lpstr>PowerPoint Presentation</vt:lpstr>
      <vt:lpstr>Finance Act 2020</vt:lpstr>
      <vt:lpstr>Section 12AB Of The Income Tax Act 1961 </vt:lpstr>
      <vt:lpstr>Renewal of registration under section 12AB, 10(23C) and 80G</vt:lpstr>
      <vt:lpstr>Renewal of registration under section 12AB, 10(23C) and 80G</vt:lpstr>
      <vt:lpstr>Renewal of registration under section 12AB, 10(23C) and 80G</vt:lpstr>
      <vt:lpstr>Renewal of registration under section 12AB, 10(23C) and 80G</vt:lpstr>
      <vt:lpstr>Rationalising and digitalising the process of registration for Charitable Institute.</vt:lpstr>
      <vt:lpstr>New Applicants</vt:lpstr>
      <vt:lpstr>New Applicants</vt:lpstr>
      <vt:lpstr>RULES AND FORMS  </vt:lpstr>
      <vt:lpstr>CHANGE IN EXISTING FORM 10A</vt:lpstr>
      <vt:lpstr>CHANGE IN EXISTING FORM 10A </vt:lpstr>
      <vt:lpstr>RULES AND FORMS  </vt:lpstr>
      <vt:lpstr>Form 10AB</vt:lpstr>
      <vt:lpstr>PowerPoint Presentation</vt:lpstr>
      <vt:lpstr>PowerPoint Presentation</vt:lpstr>
      <vt:lpstr>PowerPoint Presentation</vt:lpstr>
      <vt:lpstr>Process of Registration  </vt:lpstr>
      <vt:lpstr>List Of Documents to be attached</vt:lpstr>
      <vt:lpstr>Various Statutes For Registration Of Instruments </vt:lpstr>
      <vt:lpstr>Various Statutes For Registration Of Instruments</vt:lpstr>
      <vt:lpstr>List Of Documents to be attached</vt:lpstr>
      <vt:lpstr>List Of Documents to be attached</vt:lpstr>
      <vt:lpstr>List Of Documents to be attached</vt:lpstr>
      <vt:lpstr>List Of Documents to be attached </vt:lpstr>
      <vt:lpstr>Process of Registration</vt:lpstr>
      <vt:lpstr>PowerPoint Presentation</vt:lpstr>
      <vt:lpstr>PowerPoint Presentation</vt:lpstr>
      <vt:lpstr>PowerPoint Presentation</vt:lpstr>
      <vt:lpstr>PowerPoint Presentation</vt:lpstr>
      <vt:lpstr>QUESTIONS?  ISSUES  </vt:lpstr>
      <vt:lpstr>ISSUES / SUGGESTIONS</vt:lpstr>
      <vt:lpstr>ISSUES / SUGGESTIONS</vt:lpstr>
      <vt:lpstr>ISSUES / SUGGESTIONS</vt:lpstr>
      <vt:lpstr>ISSUES / SUGGESTIONS </vt:lpstr>
      <vt:lpstr>ISSUES / SUGGESTIONS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 4</dc:creator>
  <cp:lastModifiedBy>6821</cp:lastModifiedBy>
  <cp:revision>221</cp:revision>
  <dcterms:created xsi:type="dcterms:W3CDTF">2019-08-19T04:43:02Z</dcterms:created>
  <dcterms:modified xsi:type="dcterms:W3CDTF">2021-04-09T13:16:21Z</dcterms:modified>
</cp:coreProperties>
</file>