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84" r:id="rId2"/>
  </p:sldMasterIdLst>
  <p:notesMasterIdLst>
    <p:notesMasterId r:id="rId17"/>
  </p:notesMasterIdLst>
  <p:handoutMasterIdLst>
    <p:handoutMasterId r:id="rId18"/>
  </p:handoutMasterIdLst>
  <p:sldIdLst>
    <p:sldId id="280" r:id="rId3"/>
    <p:sldId id="468" r:id="rId4"/>
    <p:sldId id="469" r:id="rId5"/>
    <p:sldId id="458" r:id="rId6"/>
    <p:sldId id="448" r:id="rId7"/>
    <p:sldId id="470" r:id="rId8"/>
    <p:sldId id="476" r:id="rId9"/>
    <p:sldId id="471" r:id="rId10"/>
    <p:sldId id="472" r:id="rId11"/>
    <p:sldId id="473" r:id="rId12"/>
    <p:sldId id="474" r:id="rId13"/>
    <p:sldId id="475" r:id="rId14"/>
    <p:sldId id="466" r:id="rId15"/>
    <p:sldId id="45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4817"/>
    <a:srgbClr val="FFFFFF"/>
    <a:srgbClr val="F9E4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83" autoAdjust="0"/>
    <p:restoredTop sz="78467" autoAdjust="0"/>
  </p:normalViewPr>
  <p:slideViewPr>
    <p:cSldViewPr snapToGrid="0">
      <p:cViewPr varScale="1">
        <p:scale>
          <a:sx n="72" d="100"/>
          <a:sy n="72" d="100"/>
        </p:scale>
        <p:origin x="768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71811F-6F8C-4D8C-A7B8-5E91E901533A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3A5BB70D-0308-4949-9772-8FAFC5277C49}">
      <dgm:prSet phldrT="[Text]"/>
      <dgm:spPr/>
      <dgm:t>
        <a:bodyPr/>
        <a:lstStyle/>
        <a:p>
          <a:r>
            <a:rPr lang="en-IN" dirty="0"/>
            <a:t>Compile Material</a:t>
          </a:r>
        </a:p>
      </dgm:t>
    </dgm:pt>
    <dgm:pt modelId="{FC9BF022-8F60-436A-ADC9-2A87CF9E6E53}" type="parTrans" cxnId="{54C38A2F-4C2D-4E30-AA3A-DEE225487E1A}">
      <dgm:prSet/>
      <dgm:spPr/>
      <dgm:t>
        <a:bodyPr/>
        <a:lstStyle/>
        <a:p>
          <a:endParaRPr lang="en-IN"/>
        </a:p>
      </dgm:t>
    </dgm:pt>
    <dgm:pt modelId="{5FB1551C-CBDA-40C0-943C-054C4670538B}" type="sibTrans" cxnId="{54C38A2F-4C2D-4E30-AA3A-DEE225487E1A}">
      <dgm:prSet/>
      <dgm:spPr/>
      <dgm:t>
        <a:bodyPr/>
        <a:lstStyle/>
        <a:p>
          <a:endParaRPr lang="en-IN"/>
        </a:p>
      </dgm:t>
    </dgm:pt>
    <dgm:pt modelId="{E3425A11-5E52-43A0-AB18-3E8A92ED884A}">
      <dgm:prSet phldrT="[Text]"/>
      <dgm:spPr/>
      <dgm:t>
        <a:bodyPr/>
        <a:lstStyle/>
        <a:p>
          <a:r>
            <a:rPr lang="en-IN" dirty="0"/>
            <a:t>Attend Seminars</a:t>
          </a:r>
        </a:p>
      </dgm:t>
    </dgm:pt>
    <dgm:pt modelId="{85412830-37EA-4EDD-8199-708E2A495C75}" type="parTrans" cxnId="{C59F12B6-C678-4646-A5E5-12BAABFC5F02}">
      <dgm:prSet/>
      <dgm:spPr/>
      <dgm:t>
        <a:bodyPr/>
        <a:lstStyle/>
        <a:p>
          <a:endParaRPr lang="en-IN"/>
        </a:p>
      </dgm:t>
    </dgm:pt>
    <dgm:pt modelId="{48F5C816-1F35-40FE-9232-D65A017E36AA}" type="sibTrans" cxnId="{C59F12B6-C678-4646-A5E5-12BAABFC5F02}">
      <dgm:prSet/>
      <dgm:spPr/>
      <dgm:t>
        <a:bodyPr/>
        <a:lstStyle/>
        <a:p>
          <a:endParaRPr lang="en-IN"/>
        </a:p>
      </dgm:t>
    </dgm:pt>
    <dgm:pt modelId="{846B59A6-7B04-4B47-936F-3CCA6AEA5214}">
      <dgm:prSet phldrT="[Text]"/>
      <dgm:spPr/>
      <dgm:t>
        <a:bodyPr/>
        <a:lstStyle/>
        <a:p>
          <a:r>
            <a:rPr lang="en-IN" dirty="0"/>
            <a:t>Step into Bank</a:t>
          </a:r>
        </a:p>
      </dgm:t>
    </dgm:pt>
    <dgm:pt modelId="{56D85522-C359-4741-A03B-AD1271CAEC7C}" type="parTrans" cxnId="{6F349FED-D387-4A6C-B6DB-D4124625A105}">
      <dgm:prSet/>
      <dgm:spPr/>
      <dgm:t>
        <a:bodyPr/>
        <a:lstStyle/>
        <a:p>
          <a:endParaRPr lang="en-IN"/>
        </a:p>
      </dgm:t>
    </dgm:pt>
    <dgm:pt modelId="{0F9BA513-B36B-438E-8507-5AF97B603A1F}" type="sibTrans" cxnId="{6F349FED-D387-4A6C-B6DB-D4124625A105}">
      <dgm:prSet/>
      <dgm:spPr/>
      <dgm:t>
        <a:bodyPr/>
        <a:lstStyle/>
        <a:p>
          <a:endParaRPr lang="en-IN"/>
        </a:p>
      </dgm:t>
    </dgm:pt>
    <dgm:pt modelId="{C7EF0E6C-E2E0-4EE1-BBCA-066C15089179}">
      <dgm:prSet phldrT="[Text]"/>
      <dgm:spPr/>
      <dgm:t>
        <a:bodyPr/>
        <a:lstStyle/>
        <a:p>
          <a:r>
            <a:rPr lang="en-IN" dirty="0"/>
            <a:t>Sign Report</a:t>
          </a:r>
        </a:p>
      </dgm:t>
    </dgm:pt>
    <dgm:pt modelId="{11F5491E-134F-4A7E-B829-4E8AE87DBB18}" type="parTrans" cxnId="{325A5162-2BA8-4087-86BE-4B3DC7BE5A80}">
      <dgm:prSet/>
      <dgm:spPr/>
      <dgm:t>
        <a:bodyPr/>
        <a:lstStyle/>
        <a:p>
          <a:endParaRPr lang="en-IN"/>
        </a:p>
      </dgm:t>
    </dgm:pt>
    <dgm:pt modelId="{CC03BABC-321A-4AC9-8E01-1A6EE92A8266}" type="sibTrans" cxnId="{325A5162-2BA8-4087-86BE-4B3DC7BE5A80}">
      <dgm:prSet/>
      <dgm:spPr/>
      <dgm:t>
        <a:bodyPr/>
        <a:lstStyle/>
        <a:p>
          <a:endParaRPr lang="en-IN"/>
        </a:p>
      </dgm:t>
    </dgm:pt>
    <dgm:pt modelId="{EE4AA8E0-82E5-44D9-9EBE-B74BA3566B8C}">
      <dgm:prSet phldrT="[Text]"/>
      <dgm:spPr/>
      <dgm:t>
        <a:bodyPr/>
        <a:lstStyle/>
        <a:p>
          <a:r>
            <a:rPr lang="en-IN"/>
            <a:t>Next Year</a:t>
          </a:r>
          <a:endParaRPr lang="en-IN" dirty="0"/>
        </a:p>
      </dgm:t>
    </dgm:pt>
    <dgm:pt modelId="{6D5BDDBA-64BB-4C55-BBCF-7BD0379367FA}" type="parTrans" cxnId="{2022B9E4-0FF8-4FD6-9A6B-919A38B02E69}">
      <dgm:prSet/>
      <dgm:spPr/>
      <dgm:t>
        <a:bodyPr/>
        <a:lstStyle/>
        <a:p>
          <a:endParaRPr lang="en-IN"/>
        </a:p>
      </dgm:t>
    </dgm:pt>
    <dgm:pt modelId="{306438A2-8990-4C5B-A6D3-D4F29E9FC4B0}" type="sibTrans" cxnId="{2022B9E4-0FF8-4FD6-9A6B-919A38B02E69}">
      <dgm:prSet/>
      <dgm:spPr/>
      <dgm:t>
        <a:bodyPr/>
        <a:lstStyle/>
        <a:p>
          <a:endParaRPr lang="en-IN"/>
        </a:p>
      </dgm:t>
    </dgm:pt>
    <dgm:pt modelId="{CBDA203E-CCE6-4EC5-9C73-EDD57D136E33}">
      <dgm:prSet phldrT="[Text]"/>
      <dgm:spPr/>
      <dgm:t>
        <a:bodyPr/>
        <a:lstStyle/>
        <a:p>
          <a:r>
            <a:rPr lang="en-IN" dirty="0"/>
            <a:t>Circle</a:t>
          </a:r>
        </a:p>
      </dgm:t>
    </dgm:pt>
    <dgm:pt modelId="{3715BED6-F92A-4C5B-B845-E0D9CB35AD70}" type="sibTrans" cxnId="{0357DCC7-0B2C-4661-A96A-134A5C339A85}">
      <dgm:prSet/>
      <dgm:spPr/>
      <dgm:t>
        <a:bodyPr/>
        <a:lstStyle/>
        <a:p>
          <a:endParaRPr lang="en-IN"/>
        </a:p>
      </dgm:t>
    </dgm:pt>
    <dgm:pt modelId="{AEE3FFF9-476F-4882-AC9D-8040923742D4}" type="parTrans" cxnId="{0357DCC7-0B2C-4661-A96A-134A5C339A85}">
      <dgm:prSet/>
      <dgm:spPr/>
      <dgm:t>
        <a:bodyPr/>
        <a:lstStyle/>
        <a:p>
          <a:endParaRPr lang="en-IN"/>
        </a:p>
      </dgm:t>
    </dgm:pt>
    <dgm:pt modelId="{B814FABE-D5CD-489B-AF25-B4DEB6E6594E}" type="pres">
      <dgm:prSet presAssocID="{3D71811F-6F8C-4D8C-A7B8-5E91E901533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38D4DCE-7D36-45CC-81C0-866D0F53700D}" type="pres">
      <dgm:prSet presAssocID="{CBDA203E-CCE6-4EC5-9C73-EDD57D136E33}" presName="centerShape" presStyleLbl="node0" presStyleIdx="0" presStyleCnt="1" custScaleX="113015" custScaleY="113322" custLinFactNeighborX="3203" custLinFactNeighborY="-3791"/>
      <dgm:spPr/>
    </dgm:pt>
    <dgm:pt modelId="{4934DEFA-CDC1-4AE6-B6B4-53E3F7FF88FA}" type="pres">
      <dgm:prSet presAssocID="{3A5BB70D-0308-4949-9772-8FAFC5277C49}" presName="node" presStyleLbl="node1" presStyleIdx="0" presStyleCnt="5">
        <dgm:presLayoutVars>
          <dgm:bulletEnabled val="1"/>
        </dgm:presLayoutVars>
      </dgm:prSet>
      <dgm:spPr/>
    </dgm:pt>
    <dgm:pt modelId="{C1D3F1F7-00B2-41E2-9322-C930193119CB}" type="pres">
      <dgm:prSet presAssocID="{3A5BB70D-0308-4949-9772-8FAFC5277C49}" presName="dummy" presStyleCnt="0"/>
      <dgm:spPr/>
    </dgm:pt>
    <dgm:pt modelId="{EB94398E-A15E-4B8D-8AA3-7FAA39CB5E2C}" type="pres">
      <dgm:prSet presAssocID="{5FB1551C-CBDA-40C0-943C-054C4670538B}" presName="sibTrans" presStyleLbl="sibTrans2D1" presStyleIdx="0" presStyleCnt="5"/>
      <dgm:spPr/>
    </dgm:pt>
    <dgm:pt modelId="{E23E9290-67F5-49D1-AA3F-8CFE776A9886}" type="pres">
      <dgm:prSet presAssocID="{E3425A11-5E52-43A0-AB18-3E8A92ED884A}" presName="node" presStyleLbl="node1" presStyleIdx="1" presStyleCnt="5">
        <dgm:presLayoutVars>
          <dgm:bulletEnabled val="1"/>
        </dgm:presLayoutVars>
      </dgm:prSet>
      <dgm:spPr/>
    </dgm:pt>
    <dgm:pt modelId="{F9ADE1A4-4352-446D-9A37-4B386E555576}" type="pres">
      <dgm:prSet presAssocID="{E3425A11-5E52-43A0-AB18-3E8A92ED884A}" presName="dummy" presStyleCnt="0"/>
      <dgm:spPr/>
    </dgm:pt>
    <dgm:pt modelId="{9BEACE00-69CE-4CE4-B9C4-8F7D0AF25B8A}" type="pres">
      <dgm:prSet presAssocID="{48F5C816-1F35-40FE-9232-D65A017E36AA}" presName="sibTrans" presStyleLbl="sibTrans2D1" presStyleIdx="1" presStyleCnt="5"/>
      <dgm:spPr/>
    </dgm:pt>
    <dgm:pt modelId="{5968F479-28C4-44EC-8927-1BEA178790F5}" type="pres">
      <dgm:prSet presAssocID="{846B59A6-7B04-4B47-936F-3CCA6AEA5214}" presName="node" presStyleLbl="node1" presStyleIdx="2" presStyleCnt="5">
        <dgm:presLayoutVars>
          <dgm:bulletEnabled val="1"/>
        </dgm:presLayoutVars>
      </dgm:prSet>
      <dgm:spPr/>
    </dgm:pt>
    <dgm:pt modelId="{B7549B21-92C4-4731-9504-649237CD6CC6}" type="pres">
      <dgm:prSet presAssocID="{846B59A6-7B04-4B47-936F-3CCA6AEA5214}" presName="dummy" presStyleCnt="0"/>
      <dgm:spPr/>
    </dgm:pt>
    <dgm:pt modelId="{3830C8CF-59C3-4CE9-9A67-7DF04C6DA652}" type="pres">
      <dgm:prSet presAssocID="{0F9BA513-B36B-438E-8507-5AF97B603A1F}" presName="sibTrans" presStyleLbl="sibTrans2D1" presStyleIdx="2" presStyleCnt="5"/>
      <dgm:spPr/>
    </dgm:pt>
    <dgm:pt modelId="{E7E09C52-AE72-4089-B072-A3D81968B4C2}" type="pres">
      <dgm:prSet presAssocID="{C7EF0E6C-E2E0-4EE1-BBCA-066C15089179}" presName="node" presStyleLbl="node1" presStyleIdx="3" presStyleCnt="5">
        <dgm:presLayoutVars>
          <dgm:bulletEnabled val="1"/>
        </dgm:presLayoutVars>
      </dgm:prSet>
      <dgm:spPr/>
    </dgm:pt>
    <dgm:pt modelId="{8A1FEBFF-8C98-414F-BD12-230F02107E0C}" type="pres">
      <dgm:prSet presAssocID="{C7EF0E6C-E2E0-4EE1-BBCA-066C15089179}" presName="dummy" presStyleCnt="0"/>
      <dgm:spPr/>
    </dgm:pt>
    <dgm:pt modelId="{EFD22C97-08D6-41E7-B5D7-962DAB593C7E}" type="pres">
      <dgm:prSet presAssocID="{CC03BABC-321A-4AC9-8E01-1A6EE92A8266}" presName="sibTrans" presStyleLbl="sibTrans2D1" presStyleIdx="3" presStyleCnt="5"/>
      <dgm:spPr/>
    </dgm:pt>
    <dgm:pt modelId="{BE628909-DCE1-42B7-9F35-638FC32CEFC0}" type="pres">
      <dgm:prSet presAssocID="{EE4AA8E0-82E5-44D9-9EBE-B74BA3566B8C}" presName="node" presStyleLbl="node1" presStyleIdx="4" presStyleCnt="5">
        <dgm:presLayoutVars>
          <dgm:bulletEnabled val="1"/>
        </dgm:presLayoutVars>
      </dgm:prSet>
      <dgm:spPr/>
    </dgm:pt>
    <dgm:pt modelId="{423D60E6-4ACC-4E49-AFA1-436883575096}" type="pres">
      <dgm:prSet presAssocID="{EE4AA8E0-82E5-44D9-9EBE-B74BA3566B8C}" presName="dummy" presStyleCnt="0"/>
      <dgm:spPr/>
    </dgm:pt>
    <dgm:pt modelId="{46329710-D2F7-482F-AC4A-70AE64F613F4}" type="pres">
      <dgm:prSet presAssocID="{306438A2-8990-4C5B-A6D3-D4F29E9FC4B0}" presName="sibTrans" presStyleLbl="sibTrans2D1" presStyleIdx="4" presStyleCnt="5"/>
      <dgm:spPr/>
    </dgm:pt>
  </dgm:ptLst>
  <dgm:cxnLst>
    <dgm:cxn modelId="{BAE1A426-FD2B-4741-A8ED-33AEECFEBEEE}" type="presOf" srcId="{3D71811F-6F8C-4D8C-A7B8-5E91E901533A}" destId="{B814FABE-D5CD-489B-AF25-B4DEB6E6594E}" srcOrd="0" destOrd="0" presId="urn:microsoft.com/office/officeart/2005/8/layout/radial6"/>
    <dgm:cxn modelId="{54C38A2F-4C2D-4E30-AA3A-DEE225487E1A}" srcId="{CBDA203E-CCE6-4EC5-9C73-EDD57D136E33}" destId="{3A5BB70D-0308-4949-9772-8FAFC5277C49}" srcOrd="0" destOrd="0" parTransId="{FC9BF022-8F60-436A-ADC9-2A87CF9E6E53}" sibTransId="{5FB1551C-CBDA-40C0-943C-054C4670538B}"/>
    <dgm:cxn modelId="{325A5162-2BA8-4087-86BE-4B3DC7BE5A80}" srcId="{CBDA203E-CCE6-4EC5-9C73-EDD57D136E33}" destId="{C7EF0E6C-E2E0-4EE1-BBCA-066C15089179}" srcOrd="3" destOrd="0" parTransId="{11F5491E-134F-4A7E-B829-4E8AE87DBB18}" sibTransId="{CC03BABC-321A-4AC9-8E01-1A6EE92A8266}"/>
    <dgm:cxn modelId="{0FFC0E47-B001-4E52-A6C7-7D79EA0E743D}" type="presOf" srcId="{5FB1551C-CBDA-40C0-943C-054C4670538B}" destId="{EB94398E-A15E-4B8D-8AA3-7FAA39CB5E2C}" srcOrd="0" destOrd="0" presId="urn:microsoft.com/office/officeart/2005/8/layout/radial6"/>
    <dgm:cxn modelId="{9EAED14A-A176-4A51-B974-9ECDB08324A7}" type="presOf" srcId="{0F9BA513-B36B-438E-8507-5AF97B603A1F}" destId="{3830C8CF-59C3-4CE9-9A67-7DF04C6DA652}" srcOrd="0" destOrd="0" presId="urn:microsoft.com/office/officeart/2005/8/layout/radial6"/>
    <dgm:cxn modelId="{3B2E7B4B-C0F7-4FBB-BE64-8F583309FA86}" type="presOf" srcId="{C7EF0E6C-E2E0-4EE1-BBCA-066C15089179}" destId="{E7E09C52-AE72-4089-B072-A3D81968B4C2}" srcOrd="0" destOrd="0" presId="urn:microsoft.com/office/officeart/2005/8/layout/radial6"/>
    <dgm:cxn modelId="{E95F1D6E-8A80-4532-BE0C-0FA95B496272}" type="presOf" srcId="{EE4AA8E0-82E5-44D9-9EBE-B74BA3566B8C}" destId="{BE628909-DCE1-42B7-9F35-638FC32CEFC0}" srcOrd="0" destOrd="0" presId="urn:microsoft.com/office/officeart/2005/8/layout/radial6"/>
    <dgm:cxn modelId="{A6932E83-A2A3-4BD6-800A-CD5F2104602F}" type="presOf" srcId="{306438A2-8990-4C5B-A6D3-D4F29E9FC4B0}" destId="{46329710-D2F7-482F-AC4A-70AE64F613F4}" srcOrd="0" destOrd="0" presId="urn:microsoft.com/office/officeart/2005/8/layout/radial6"/>
    <dgm:cxn modelId="{250BD28C-1845-4651-93CC-D0DB680EC6CE}" type="presOf" srcId="{CBDA203E-CCE6-4EC5-9C73-EDD57D136E33}" destId="{938D4DCE-7D36-45CC-81C0-866D0F53700D}" srcOrd="0" destOrd="0" presId="urn:microsoft.com/office/officeart/2005/8/layout/radial6"/>
    <dgm:cxn modelId="{5662ADAE-E9E5-4D09-9C2F-22A36C75BEB9}" type="presOf" srcId="{CC03BABC-321A-4AC9-8E01-1A6EE92A8266}" destId="{EFD22C97-08D6-41E7-B5D7-962DAB593C7E}" srcOrd="0" destOrd="0" presId="urn:microsoft.com/office/officeart/2005/8/layout/radial6"/>
    <dgm:cxn modelId="{FBCF6DAF-41B6-456F-9BEB-E126DB5F7BD3}" type="presOf" srcId="{E3425A11-5E52-43A0-AB18-3E8A92ED884A}" destId="{E23E9290-67F5-49D1-AA3F-8CFE776A9886}" srcOrd="0" destOrd="0" presId="urn:microsoft.com/office/officeart/2005/8/layout/radial6"/>
    <dgm:cxn modelId="{A52675B3-C74B-4A3A-A9B9-7F8EB7E11A03}" type="presOf" srcId="{48F5C816-1F35-40FE-9232-D65A017E36AA}" destId="{9BEACE00-69CE-4CE4-B9C4-8F7D0AF25B8A}" srcOrd="0" destOrd="0" presId="urn:microsoft.com/office/officeart/2005/8/layout/radial6"/>
    <dgm:cxn modelId="{C59F12B6-C678-4646-A5E5-12BAABFC5F02}" srcId="{CBDA203E-CCE6-4EC5-9C73-EDD57D136E33}" destId="{E3425A11-5E52-43A0-AB18-3E8A92ED884A}" srcOrd="1" destOrd="0" parTransId="{85412830-37EA-4EDD-8199-708E2A495C75}" sibTransId="{48F5C816-1F35-40FE-9232-D65A017E36AA}"/>
    <dgm:cxn modelId="{3E53ABB8-046D-4D2B-98F7-E2708AC6B5C9}" type="presOf" srcId="{846B59A6-7B04-4B47-936F-3CCA6AEA5214}" destId="{5968F479-28C4-44EC-8927-1BEA178790F5}" srcOrd="0" destOrd="0" presId="urn:microsoft.com/office/officeart/2005/8/layout/radial6"/>
    <dgm:cxn modelId="{0357DCC7-0B2C-4661-A96A-134A5C339A85}" srcId="{3D71811F-6F8C-4D8C-A7B8-5E91E901533A}" destId="{CBDA203E-CCE6-4EC5-9C73-EDD57D136E33}" srcOrd="0" destOrd="0" parTransId="{AEE3FFF9-476F-4882-AC9D-8040923742D4}" sibTransId="{3715BED6-F92A-4C5B-B845-E0D9CB35AD70}"/>
    <dgm:cxn modelId="{34900BE0-EDA1-46A7-8C33-8010CAD015A6}" type="presOf" srcId="{3A5BB70D-0308-4949-9772-8FAFC5277C49}" destId="{4934DEFA-CDC1-4AE6-B6B4-53E3F7FF88FA}" srcOrd="0" destOrd="0" presId="urn:microsoft.com/office/officeart/2005/8/layout/radial6"/>
    <dgm:cxn modelId="{2022B9E4-0FF8-4FD6-9A6B-919A38B02E69}" srcId="{CBDA203E-CCE6-4EC5-9C73-EDD57D136E33}" destId="{EE4AA8E0-82E5-44D9-9EBE-B74BA3566B8C}" srcOrd="4" destOrd="0" parTransId="{6D5BDDBA-64BB-4C55-BBCF-7BD0379367FA}" sibTransId="{306438A2-8990-4C5B-A6D3-D4F29E9FC4B0}"/>
    <dgm:cxn modelId="{6F349FED-D387-4A6C-B6DB-D4124625A105}" srcId="{CBDA203E-CCE6-4EC5-9C73-EDD57D136E33}" destId="{846B59A6-7B04-4B47-936F-3CCA6AEA5214}" srcOrd="2" destOrd="0" parTransId="{56D85522-C359-4741-A03B-AD1271CAEC7C}" sibTransId="{0F9BA513-B36B-438E-8507-5AF97B603A1F}"/>
    <dgm:cxn modelId="{61BF9139-9FB9-417A-9E4C-062590192AD1}" type="presParOf" srcId="{B814FABE-D5CD-489B-AF25-B4DEB6E6594E}" destId="{938D4DCE-7D36-45CC-81C0-866D0F53700D}" srcOrd="0" destOrd="0" presId="urn:microsoft.com/office/officeart/2005/8/layout/radial6"/>
    <dgm:cxn modelId="{49642523-A2C5-4103-B734-627C6B9F7424}" type="presParOf" srcId="{B814FABE-D5CD-489B-AF25-B4DEB6E6594E}" destId="{4934DEFA-CDC1-4AE6-B6B4-53E3F7FF88FA}" srcOrd="1" destOrd="0" presId="urn:microsoft.com/office/officeart/2005/8/layout/radial6"/>
    <dgm:cxn modelId="{60335F1D-988C-44B6-BBB5-D6BC44019AEF}" type="presParOf" srcId="{B814FABE-D5CD-489B-AF25-B4DEB6E6594E}" destId="{C1D3F1F7-00B2-41E2-9322-C930193119CB}" srcOrd="2" destOrd="0" presId="urn:microsoft.com/office/officeart/2005/8/layout/radial6"/>
    <dgm:cxn modelId="{513A5619-C735-4F37-8958-63AF9C497EC7}" type="presParOf" srcId="{B814FABE-D5CD-489B-AF25-B4DEB6E6594E}" destId="{EB94398E-A15E-4B8D-8AA3-7FAA39CB5E2C}" srcOrd="3" destOrd="0" presId="urn:microsoft.com/office/officeart/2005/8/layout/radial6"/>
    <dgm:cxn modelId="{4F95E790-1215-49C7-9DEC-25AB1F35FEEC}" type="presParOf" srcId="{B814FABE-D5CD-489B-AF25-B4DEB6E6594E}" destId="{E23E9290-67F5-49D1-AA3F-8CFE776A9886}" srcOrd="4" destOrd="0" presId="urn:microsoft.com/office/officeart/2005/8/layout/radial6"/>
    <dgm:cxn modelId="{253AAB14-0B19-4CB5-8FAA-CD549ADE9E93}" type="presParOf" srcId="{B814FABE-D5CD-489B-AF25-B4DEB6E6594E}" destId="{F9ADE1A4-4352-446D-9A37-4B386E555576}" srcOrd="5" destOrd="0" presId="urn:microsoft.com/office/officeart/2005/8/layout/radial6"/>
    <dgm:cxn modelId="{5E66114B-320F-48C8-933B-2F1CB98E5F84}" type="presParOf" srcId="{B814FABE-D5CD-489B-AF25-B4DEB6E6594E}" destId="{9BEACE00-69CE-4CE4-B9C4-8F7D0AF25B8A}" srcOrd="6" destOrd="0" presId="urn:microsoft.com/office/officeart/2005/8/layout/radial6"/>
    <dgm:cxn modelId="{04EF80AA-DF47-4DFF-97F5-7F96D06A83E5}" type="presParOf" srcId="{B814FABE-D5CD-489B-AF25-B4DEB6E6594E}" destId="{5968F479-28C4-44EC-8927-1BEA178790F5}" srcOrd="7" destOrd="0" presId="urn:microsoft.com/office/officeart/2005/8/layout/radial6"/>
    <dgm:cxn modelId="{F2B64FBD-6492-4A2C-9471-7F4931EC8DD4}" type="presParOf" srcId="{B814FABE-D5CD-489B-AF25-B4DEB6E6594E}" destId="{B7549B21-92C4-4731-9504-649237CD6CC6}" srcOrd="8" destOrd="0" presId="urn:microsoft.com/office/officeart/2005/8/layout/radial6"/>
    <dgm:cxn modelId="{EB832C94-E86C-4FBA-99D8-819F843C83D4}" type="presParOf" srcId="{B814FABE-D5CD-489B-AF25-B4DEB6E6594E}" destId="{3830C8CF-59C3-4CE9-9A67-7DF04C6DA652}" srcOrd="9" destOrd="0" presId="urn:microsoft.com/office/officeart/2005/8/layout/radial6"/>
    <dgm:cxn modelId="{47389159-6E2F-472B-919A-14695B1A7763}" type="presParOf" srcId="{B814FABE-D5CD-489B-AF25-B4DEB6E6594E}" destId="{E7E09C52-AE72-4089-B072-A3D81968B4C2}" srcOrd="10" destOrd="0" presId="urn:microsoft.com/office/officeart/2005/8/layout/radial6"/>
    <dgm:cxn modelId="{32E12618-95F0-4E57-9FCA-414E351146D4}" type="presParOf" srcId="{B814FABE-D5CD-489B-AF25-B4DEB6E6594E}" destId="{8A1FEBFF-8C98-414F-BD12-230F02107E0C}" srcOrd="11" destOrd="0" presId="urn:microsoft.com/office/officeart/2005/8/layout/radial6"/>
    <dgm:cxn modelId="{73B8C8D2-5E8D-4618-98F6-D7E996711976}" type="presParOf" srcId="{B814FABE-D5CD-489B-AF25-B4DEB6E6594E}" destId="{EFD22C97-08D6-41E7-B5D7-962DAB593C7E}" srcOrd="12" destOrd="0" presId="urn:microsoft.com/office/officeart/2005/8/layout/radial6"/>
    <dgm:cxn modelId="{EEA396E4-1282-4E33-ADA6-54559F9E194F}" type="presParOf" srcId="{B814FABE-D5CD-489B-AF25-B4DEB6E6594E}" destId="{BE628909-DCE1-42B7-9F35-638FC32CEFC0}" srcOrd="13" destOrd="0" presId="urn:microsoft.com/office/officeart/2005/8/layout/radial6"/>
    <dgm:cxn modelId="{47E99332-8024-4B2B-BF30-B2A71CB4A124}" type="presParOf" srcId="{B814FABE-D5CD-489B-AF25-B4DEB6E6594E}" destId="{423D60E6-4ACC-4E49-AFA1-436883575096}" srcOrd="14" destOrd="0" presId="urn:microsoft.com/office/officeart/2005/8/layout/radial6"/>
    <dgm:cxn modelId="{A5EC804B-6CAB-4E66-8F9D-556256EADC83}" type="presParOf" srcId="{B814FABE-D5CD-489B-AF25-B4DEB6E6594E}" destId="{46329710-D2F7-482F-AC4A-70AE64F613F4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70A23B-4308-4C25-8254-02A56CFDB37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F0C856-C857-4801-9693-BD7C0C2B0E51}">
      <dgm:prSet phldrT="[Text]"/>
      <dgm:spPr/>
      <dgm:t>
        <a:bodyPr/>
        <a:lstStyle/>
        <a:p>
          <a:r>
            <a:rPr lang="en-US" dirty="0"/>
            <a:t>Application Server</a:t>
          </a:r>
        </a:p>
      </dgm:t>
    </dgm:pt>
    <dgm:pt modelId="{3AEE1608-2FCA-4639-A3A6-FEB70A1CE742}" type="parTrans" cxnId="{6AF2CB76-E734-4A69-AD24-ED404D978159}">
      <dgm:prSet/>
      <dgm:spPr/>
      <dgm:t>
        <a:bodyPr/>
        <a:lstStyle/>
        <a:p>
          <a:endParaRPr lang="en-US"/>
        </a:p>
      </dgm:t>
    </dgm:pt>
    <dgm:pt modelId="{36BCF581-12B7-4AB7-A500-4001600273B1}" type="sibTrans" cxnId="{6AF2CB76-E734-4A69-AD24-ED404D978159}">
      <dgm:prSet/>
      <dgm:spPr/>
      <dgm:t>
        <a:bodyPr/>
        <a:lstStyle/>
        <a:p>
          <a:endParaRPr lang="en-US"/>
        </a:p>
      </dgm:t>
    </dgm:pt>
    <dgm:pt modelId="{A222C1B6-0950-4174-A1CF-37B0AFA47FF8}">
      <dgm:prSet phldrT="[Text]"/>
      <dgm:spPr/>
      <dgm:t>
        <a:bodyPr/>
        <a:lstStyle/>
        <a:p>
          <a:r>
            <a:rPr lang="en-US" dirty="0"/>
            <a:t>User/staff enters information into screens</a:t>
          </a:r>
        </a:p>
      </dgm:t>
    </dgm:pt>
    <dgm:pt modelId="{054F5E03-C640-499F-B57D-4118CB98B32B}" type="parTrans" cxnId="{DF4EB685-DB68-4FB1-877E-B596253381D3}">
      <dgm:prSet/>
      <dgm:spPr/>
      <dgm:t>
        <a:bodyPr/>
        <a:lstStyle/>
        <a:p>
          <a:endParaRPr lang="en-US"/>
        </a:p>
      </dgm:t>
    </dgm:pt>
    <dgm:pt modelId="{3F24EDEF-2B55-4EB2-9976-9886843EA9F9}" type="sibTrans" cxnId="{DF4EB685-DB68-4FB1-877E-B596253381D3}">
      <dgm:prSet/>
      <dgm:spPr/>
      <dgm:t>
        <a:bodyPr/>
        <a:lstStyle/>
        <a:p>
          <a:endParaRPr lang="en-US"/>
        </a:p>
      </dgm:t>
    </dgm:pt>
    <dgm:pt modelId="{CC19F4A3-71BB-40D2-A678-E4E11ACD4A9A}">
      <dgm:prSet phldrT="[Text]"/>
      <dgm:spPr/>
      <dgm:t>
        <a:bodyPr/>
        <a:lstStyle/>
        <a:p>
          <a:r>
            <a:rPr lang="en-US" dirty="0"/>
            <a:t>Database Server</a:t>
          </a:r>
        </a:p>
      </dgm:t>
    </dgm:pt>
    <dgm:pt modelId="{AF0EDBB0-EB45-4190-8726-B39C25AB4524}" type="parTrans" cxnId="{BB9C14E6-A680-4D9B-95AB-1A05237BD267}">
      <dgm:prSet/>
      <dgm:spPr/>
      <dgm:t>
        <a:bodyPr/>
        <a:lstStyle/>
        <a:p>
          <a:endParaRPr lang="en-US"/>
        </a:p>
      </dgm:t>
    </dgm:pt>
    <dgm:pt modelId="{3D510BE3-10CD-460B-8C07-FFCBAB2ADDFF}" type="sibTrans" cxnId="{BB9C14E6-A680-4D9B-95AB-1A05237BD267}">
      <dgm:prSet/>
      <dgm:spPr/>
      <dgm:t>
        <a:bodyPr/>
        <a:lstStyle/>
        <a:p>
          <a:endParaRPr lang="en-US"/>
        </a:p>
      </dgm:t>
    </dgm:pt>
    <dgm:pt modelId="{2879D4E0-E572-4888-868E-FDDFC90EB24E}">
      <dgm:prSet phldrT="[Text]"/>
      <dgm:spPr/>
      <dgm:t>
        <a:bodyPr/>
        <a:lstStyle/>
        <a:p>
          <a:r>
            <a:rPr lang="en-US" dirty="0"/>
            <a:t>Structured Data Format</a:t>
          </a:r>
        </a:p>
      </dgm:t>
    </dgm:pt>
    <dgm:pt modelId="{295D36F5-C1D5-4FC4-9E3E-4166B763F881}" type="parTrans" cxnId="{C19B4842-5183-4826-B044-B3C0E6E837D3}">
      <dgm:prSet/>
      <dgm:spPr/>
      <dgm:t>
        <a:bodyPr/>
        <a:lstStyle/>
        <a:p>
          <a:endParaRPr lang="en-US"/>
        </a:p>
      </dgm:t>
    </dgm:pt>
    <dgm:pt modelId="{00BCD481-FAC0-41B3-9A78-0673FE53CDF5}" type="sibTrans" cxnId="{C19B4842-5183-4826-B044-B3C0E6E837D3}">
      <dgm:prSet/>
      <dgm:spPr/>
      <dgm:t>
        <a:bodyPr/>
        <a:lstStyle/>
        <a:p>
          <a:endParaRPr lang="en-US"/>
        </a:p>
      </dgm:t>
    </dgm:pt>
    <dgm:pt modelId="{63BA8931-AB58-4607-9C22-20DEAB4CEFCF}">
      <dgm:prSet phldrT="[Text]"/>
      <dgm:spPr/>
      <dgm:t>
        <a:bodyPr/>
        <a:lstStyle/>
        <a:p>
          <a:r>
            <a:rPr lang="en-US" dirty="0"/>
            <a:t>Text to Column using Delimited (mostly Comma)</a:t>
          </a:r>
        </a:p>
      </dgm:t>
    </dgm:pt>
    <dgm:pt modelId="{20675C1F-F954-4B2E-8C5C-F06500826A9A}" type="parTrans" cxnId="{9CDEC1DC-8219-4F48-ACD5-9975B3869E79}">
      <dgm:prSet/>
      <dgm:spPr/>
      <dgm:t>
        <a:bodyPr/>
        <a:lstStyle/>
        <a:p>
          <a:endParaRPr lang="en-US"/>
        </a:p>
      </dgm:t>
    </dgm:pt>
    <dgm:pt modelId="{773CD4F5-A889-4B3A-829D-F64ABA78022B}" type="sibTrans" cxnId="{9CDEC1DC-8219-4F48-ACD5-9975B3869E79}">
      <dgm:prSet/>
      <dgm:spPr/>
      <dgm:t>
        <a:bodyPr/>
        <a:lstStyle/>
        <a:p>
          <a:endParaRPr lang="en-US"/>
        </a:p>
      </dgm:t>
    </dgm:pt>
    <dgm:pt modelId="{66292D93-B4E3-4EC4-A377-64BF3A21F45B}">
      <dgm:prSet phldrT="[Text]"/>
      <dgm:spPr/>
      <dgm:t>
        <a:bodyPr/>
        <a:lstStyle/>
        <a:p>
          <a:r>
            <a:rPr lang="en-US" dirty="0"/>
            <a:t>Reporting Server</a:t>
          </a:r>
        </a:p>
      </dgm:t>
    </dgm:pt>
    <dgm:pt modelId="{CA37F553-38DF-41AB-840B-2D851DD7680B}" type="parTrans" cxnId="{602004DB-F428-4AEA-B680-446E8459917C}">
      <dgm:prSet/>
      <dgm:spPr/>
      <dgm:t>
        <a:bodyPr/>
        <a:lstStyle/>
        <a:p>
          <a:endParaRPr lang="en-US"/>
        </a:p>
      </dgm:t>
    </dgm:pt>
    <dgm:pt modelId="{A7768693-A5CE-4E3F-B42B-DFCEB050AF5B}" type="sibTrans" cxnId="{602004DB-F428-4AEA-B680-446E8459917C}">
      <dgm:prSet/>
      <dgm:spPr/>
      <dgm:t>
        <a:bodyPr/>
        <a:lstStyle/>
        <a:p>
          <a:endParaRPr lang="en-US"/>
        </a:p>
      </dgm:t>
    </dgm:pt>
    <dgm:pt modelId="{C03A3DD6-AA9B-4FA3-9B92-0E741842C7A2}">
      <dgm:prSet phldrT="[Text]"/>
      <dgm:spPr/>
      <dgm:t>
        <a:bodyPr/>
        <a:lstStyle/>
        <a:p>
          <a:r>
            <a:rPr lang="en-US" dirty="0"/>
            <a:t>Unstructured Data Format</a:t>
          </a:r>
        </a:p>
      </dgm:t>
    </dgm:pt>
    <dgm:pt modelId="{42396093-B48C-4A69-856F-FBC29EAFE83C}" type="parTrans" cxnId="{E3D53253-1549-4224-9233-10E9DE901AD2}">
      <dgm:prSet/>
      <dgm:spPr/>
      <dgm:t>
        <a:bodyPr/>
        <a:lstStyle/>
        <a:p>
          <a:endParaRPr lang="en-US"/>
        </a:p>
      </dgm:t>
    </dgm:pt>
    <dgm:pt modelId="{119C35D8-0F75-4B54-AF1F-1F45C57A7A92}" type="sibTrans" cxnId="{E3D53253-1549-4224-9233-10E9DE901AD2}">
      <dgm:prSet/>
      <dgm:spPr/>
      <dgm:t>
        <a:bodyPr/>
        <a:lstStyle/>
        <a:p>
          <a:endParaRPr lang="en-US"/>
        </a:p>
      </dgm:t>
    </dgm:pt>
    <dgm:pt modelId="{673F24DE-AE06-4ABC-BD72-4CBCBBB4E275}">
      <dgm:prSet phldrT="[Text]"/>
      <dgm:spPr/>
      <dgm:t>
        <a:bodyPr/>
        <a:lstStyle/>
        <a:p>
          <a:r>
            <a:rPr lang="en-US" dirty="0"/>
            <a:t>Text to Column using Fixed Width / Delimited</a:t>
          </a:r>
        </a:p>
      </dgm:t>
    </dgm:pt>
    <dgm:pt modelId="{F401A7EC-BE2D-48FE-8642-D16EE7F6CF8E}" type="parTrans" cxnId="{DA297953-1E1C-472C-A2A9-041230A68D42}">
      <dgm:prSet/>
      <dgm:spPr/>
      <dgm:t>
        <a:bodyPr/>
        <a:lstStyle/>
        <a:p>
          <a:endParaRPr lang="en-US"/>
        </a:p>
      </dgm:t>
    </dgm:pt>
    <dgm:pt modelId="{5DDFA284-7E64-474B-85D7-1FFE3C0ED397}" type="sibTrans" cxnId="{DA297953-1E1C-472C-A2A9-041230A68D42}">
      <dgm:prSet/>
      <dgm:spPr/>
      <dgm:t>
        <a:bodyPr/>
        <a:lstStyle/>
        <a:p>
          <a:endParaRPr lang="en-US"/>
        </a:p>
      </dgm:t>
    </dgm:pt>
    <dgm:pt modelId="{A7307180-C94E-485A-A3ED-E35EAEA87588}" type="pres">
      <dgm:prSet presAssocID="{D770A23B-4308-4C25-8254-02A56CFDB375}" presName="linear" presStyleCnt="0">
        <dgm:presLayoutVars>
          <dgm:dir/>
          <dgm:resizeHandles val="exact"/>
        </dgm:presLayoutVars>
      </dgm:prSet>
      <dgm:spPr/>
    </dgm:pt>
    <dgm:pt modelId="{5CF18882-2242-45FB-8F64-AB7B3D4CC15A}" type="pres">
      <dgm:prSet presAssocID="{6AF0C856-C857-4801-9693-BD7C0C2B0E51}" presName="comp" presStyleCnt="0"/>
      <dgm:spPr/>
    </dgm:pt>
    <dgm:pt modelId="{B11F5247-602D-48D8-9C48-AF45A9C624BB}" type="pres">
      <dgm:prSet presAssocID="{6AF0C856-C857-4801-9693-BD7C0C2B0E51}" presName="box" presStyleLbl="node1" presStyleIdx="0" presStyleCnt="3"/>
      <dgm:spPr/>
    </dgm:pt>
    <dgm:pt modelId="{1500C975-647A-4527-BCC9-7A5FDC832CA0}" type="pres">
      <dgm:prSet presAssocID="{6AF0C856-C857-4801-9693-BD7C0C2B0E51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9000" b="-29000"/>
          </a:stretch>
        </a:blipFill>
      </dgm:spPr>
    </dgm:pt>
    <dgm:pt modelId="{0CB39FEE-812E-4A95-898F-112FBB937E94}" type="pres">
      <dgm:prSet presAssocID="{6AF0C856-C857-4801-9693-BD7C0C2B0E51}" presName="text" presStyleLbl="node1" presStyleIdx="0" presStyleCnt="3">
        <dgm:presLayoutVars>
          <dgm:bulletEnabled val="1"/>
        </dgm:presLayoutVars>
      </dgm:prSet>
      <dgm:spPr/>
    </dgm:pt>
    <dgm:pt modelId="{D8C8290C-0D34-4135-BAE3-1AACA7C005D5}" type="pres">
      <dgm:prSet presAssocID="{36BCF581-12B7-4AB7-A500-4001600273B1}" presName="spacer" presStyleCnt="0"/>
      <dgm:spPr/>
    </dgm:pt>
    <dgm:pt modelId="{3A825263-2E8B-4A14-AF38-32AFC52176D3}" type="pres">
      <dgm:prSet presAssocID="{CC19F4A3-71BB-40D2-A678-E4E11ACD4A9A}" presName="comp" presStyleCnt="0"/>
      <dgm:spPr/>
    </dgm:pt>
    <dgm:pt modelId="{E915FE19-09AB-4652-B9D9-CB8CC31344C2}" type="pres">
      <dgm:prSet presAssocID="{CC19F4A3-71BB-40D2-A678-E4E11ACD4A9A}" presName="box" presStyleLbl="node1" presStyleIdx="1" presStyleCnt="3"/>
      <dgm:spPr/>
    </dgm:pt>
    <dgm:pt modelId="{DF0CF4EF-8048-4276-AF44-515092470A3A}" type="pres">
      <dgm:prSet presAssocID="{CC19F4A3-71BB-40D2-A678-E4E11ACD4A9A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</dgm:pt>
    <dgm:pt modelId="{15B21159-686D-44C3-810C-A1A08AFD4D99}" type="pres">
      <dgm:prSet presAssocID="{CC19F4A3-71BB-40D2-A678-E4E11ACD4A9A}" presName="text" presStyleLbl="node1" presStyleIdx="1" presStyleCnt="3">
        <dgm:presLayoutVars>
          <dgm:bulletEnabled val="1"/>
        </dgm:presLayoutVars>
      </dgm:prSet>
      <dgm:spPr/>
    </dgm:pt>
    <dgm:pt modelId="{5C8595CD-EEB6-4CC5-A331-DC885B0FFAA2}" type="pres">
      <dgm:prSet presAssocID="{3D510BE3-10CD-460B-8C07-FFCBAB2ADDFF}" presName="spacer" presStyleCnt="0"/>
      <dgm:spPr/>
    </dgm:pt>
    <dgm:pt modelId="{5B9AB595-B8F6-4DBE-8962-3351FAEBFCFC}" type="pres">
      <dgm:prSet presAssocID="{66292D93-B4E3-4EC4-A377-64BF3A21F45B}" presName="comp" presStyleCnt="0"/>
      <dgm:spPr/>
    </dgm:pt>
    <dgm:pt modelId="{4C6713D2-C7F6-47CA-B837-A3EBCD678EB9}" type="pres">
      <dgm:prSet presAssocID="{66292D93-B4E3-4EC4-A377-64BF3A21F45B}" presName="box" presStyleLbl="node1" presStyleIdx="2" presStyleCnt="3"/>
      <dgm:spPr/>
    </dgm:pt>
    <dgm:pt modelId="{9B47AA2A-9925-4EDF-9C1D-9C178301D534}" type="pres">
      <dgm:prSet presAssocID="{66292D93-B4E3-4EC4-A377-64BF3A21F45B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</dgm:spPr>
    </dgm:pt>
    <dgm:pt modelId="{B3B76D64-AAA5-45E7-BD9F-B7EAE1232D18}" type="pres">
      <dgm:prSet presAssocID="{66292D93-B4E3-4EC4-A377-64BF3A21F45B}" presName="text" presStyleLbl="node1" presStyleIdx="2" presStyleCnt="3">
        <dgm:presLayoutVars>
          <dgm:bulletEnabled val="1"/>
        </dgm:presLayoutVars>
      </dgm:prSet>
      <dgm:spPr/>
    </dgm:pt>
  </dgm:ptLst>
  <dgm:cxnLst>
    <dgm:cxn modelId="{1721F511-54E6-4B35-8A0D-44DC781863F0}" type="presOf" srcId="{2879D4E0-E572-4888-868E-FDDFC90EB24E}" destId="{E915FE19-09AB-4652-B9D9-CB8CC31344C2}" srcOrd="0" destOrd="1" presId="urn:microsoft.com/office/officeart/2005/8/layout/vList4"/>
    <dgm:cxn modelId="{8D105C20-1E87-47E3-85D4-66791E2C3E9D}" type="presOf" srcId="{A222C1B6-0950-4174-A1CF-37B0AFA47FF8}" destId="{B11F5247-602D-48D8-9C48-AF45A9C624BB}" srcOrd="0" destOrd="1" presId="urn:microsoft.com/office/officeart/2005/8/layout/vList4"/>
    <dgm:cxn modelId="{79362D3A-969A-4DD9-9FB2-682E1FE049A7}" type="presOf" srcId="{C03A3DD6-AA9B-4FA3-9B92-0E741842C7A2}" destId="{B3B76D64-AAA5-45E7-BD9F-B7EAE1232D18}" srcOrd="1" destOrd="1" presId="urn:microsoft.com/office/officeart/2005/8/layout/vList4"/>
    <dgm:cxn modelId="{F8B9C23C-4F04-4950-A5C7-F25934851C30}" type="presOf" srcId="{66292D93-B4E3-4EC4-A377-64BF3A21F45B}" destId="{4C6713D2-C7F6-47CA-B837-A3EBCD678EB9}" srcOrd="0" destOrd="0" presId="urn:microsoft.com/office/officeart/2005/8/layout/vList4"/>
    <dgm:cxn modelId="{C19B4842-5183-4826-B044-B3C0E6E837D3}" srcId="{CC19F4A3-71BB-40D2-A678-E4E11ACD4A9A}" destId="{2879D4E0-E572-4888-868E-FDDFC90EB24E}" srcOrd="0" destOrd="0" parTransId="{295D36F5-C1D5-4FC4-9E3E-4166B763F881}" sibTransId="{00BCD481-FAC0-41B3-9A78-0673FE53CDF5}"/>
    <dgm:cxn modelId="{A931B663-4B82-49D4-9A10-8366B1B4F340}" type="presOf" srcId="{63BA8931-AB58-4607-9C22-20DEAB4CEFCF}" destId="{15B21159-686D-44C3-810C-A1A08AFD4D99}" srcOrd="1" destOrd="2" presId="urn:microsoft.com/office/officeart/2005/8/layout/vList4"/>
    <dgm:cxn modelId="{17C5836F-85D3-4D6A-91F4-C17AF814C8CE}" type="presOf" srcId="{A222C1B6-0950-4174-A1CF-37B0AFA47FF8}" destId="{0CB39FEE-812E-4A95-898F-112FBB937E94}" srcOrd="1" destOrd="1" presId="urn:microsoft.com/office/officeart/2005/8/layout/vList4"/>
    <dgm:cxn modelId="{6E3D6952-6D8C-41D7-B383-79842BD1ABC0}" type="presOf" srcId="{6AF0C856-C857-4801-9693-BD7C0C2B0E51}" destId="{B11F5247-602D-48D8-9C48-AF45A9C624BB}" srcOrd="0" destOrd="0" presId="urn:microsoft.com/office/officeart/2005/8/layout/vList4"/>
    <dgm:cxn modelId="{E3D53253-1549-4224-9233-10E9DE901AD2}" srcId="{66292D93-B4E3-4EC4-A377-64BF3A21F45B}" destId="{C03A3DD6-AA9B-4FA3-9B92-0E741842C7A2}" srcOrd="0" destOrd="0" parTransId="{42396093-B48C-4A69-856F-FBC29EAFE83C}" sibTransId="{119C35D8-0F75-4B54-AF1F-1F45C57A7A92}"/>
    <dgm:cxn modelId="{08CB5B53-A778-40F6-9D30-17832182AA15}" type="presOf" srcId="{673F24DE-AE06-4ABC-BD72-4CBCBBB4E275}" destId="{B3B76D64-AAA5-45E7-BD9F-B7EAE1232D18}" srcOrd="1" destOrd="2" presId="urn:microsoft.com/office/officeart/2005/8/layout/vList4"/>
    <dgm:cxn modelId="{DA297953-1E1C-472C-A2A9-041230A68D42}" srcId="{66292D93-B4E3-4EC4-A377-64BF3A21F45B}" destId="{673F24DE-AE06-4ABC-BD72-4CBCBBB4E275}" srcOrd="1" destOrd="0" parTransId="{F401A7EC-BE2D-48FE-8642-D16EE7F6CF8E}" sibTransId="{5DDFA284-7E64-474B-85D7-1FFE3C0ED397}"/>
    <dgm:cxn modelId="{6CA35D55-3241-48CA-8A33-B3990659DBB5}" type="presOf" srcId="{66292D93-B4E3-4EC4-A377-64BF3A21F45B}" destId="{B3B76D64-AAA5-45E7-BD9F-B7EAE1232D18}" srcOrd="1" destOrd="0" presId="urn:microsoft.com/office/officeart/2005/8/layout/vList4"/>
    <dgm:cxn modelId="{6AF2CB76-E734-4A69-AD24-ED404D978159}" srcId="{D770A23B-4308-4C25-8254-02A56CFDB375}" destId="{6AF0C856-C857-4801-9693-BD7C0C2B0E51}" srcOrd="0" destOrd="0" parTransId="{3AEE1608-2FCA-4639-A3A6-FEB70A1CE742}" sibTransId="{36BCF581-12B7-4AB7-A500-4001600273B1}"/>
    <dgm:cxn modelId="{DF4EB685-DB68-4FB1-877E-B596253381D3}" srcId="{6AF0C856-C857-4801-9693-BD7C0C2B0E51}" destId="{A222C1B6-0950-4174-A1CF-37B0AFA47FF8}" srcOrd="0" destOrd="0" parTransId="{054F5E03-C640-499F-B57D-4118CB98B32B}" sibTransId="{3F24EDEF-2B55-4EB2-9976-9886843EA9F9}"/>
    <dgm:cxn modelId="{EF47178F-AC42-4FC1-8FD5-34A71153480F}" type="presOf" srcId="{D770A23B-4308-4C25-8254-02A56CFDB375}" destId="{A7307180-C94E-485A-A3ED-E35EAEA87588}" srcOrd="0" destOrd="0" presId="urn:microsoft.com/office/officeart/2005/8/layout/vList4"/>
    <dgm:cxn modelId="{C8EACA94-C29B-4BF1-AFED-AFDECE273780}" type="presOf" srcId="{673F24DE-AE06-4ABC-BD72-4CBCBBB4E275}" destId="{4C6713D2-C7F6-47CA-B837-A3EBCD678EB9}" srcOrd="0" destOrd="2" presId="urn:microsoft.com/office/officeart/2005/8/layout/vList4"/>
    <dgm:cxn modelId="{079D1E99-978B-45DB-BB3A-D64F32DDA895}" type="presOf" srcId="{6AF0C856-C857-4801-9693-BD7C0C2B0E51}" destId="{0CB39FEE-812E-4A95-898F-112FBB937E94}" srcOrd="1" destOrd="0" presId="urn:microsoft.com/office/officeart/2005/8/layout/vList4"/>
    <dgm:cxn modelId="{61E544AF-8F71-4B91-9B17-C6D18CFCD1AC}" type="presOf" srcId="{CC19F4A3-71BB-40D2-A678-E4E11ACD4A9A}" destId="{E915FE19-09AB-4652-B9D9-CB8CC31344C2}" srcOrd="0" destOrd="0" presId="urn:microsoft.com/office/officeart/2005/8/layout/vList4"/>
    <dgm:cxn modelId="{84C88EBF-DACF-41E6-B151-409481BF9AD6}" type="presOf" srcId="{C03A3DD6-AA9B-4FA3-9B92-0E741842C7A2}" destId="{4C6713D2-C7F6-47CA-B837-A3EBCD678EB9}" srcOrd="0" destOrd="1" presId="urn:microsoft.com/office/officeart/2005/8/layout/vList4"/>
    <dgm:cxn modelId="{FD9968C0-BBC8-4E31-BFE4-B945C3529CE6}" type="presOf" srcId="{63BA8931-AB58-4607-9C22-20DEAB4CEFCF}" destId="{E915FE19-09AB-4652-B9D9-CB8CC31344C2}" srcOrd="0" destOrd="2" presId="urn:microsoft.com/office/officeart/2005/8/layout/vList4"/>
    <dgm:cxn modelId="{07D557C5-CB59-4A9E-81B0-439DBD04C3E7}" type="presOf" srcId="{CC19F4A3-71BB-40D2-A678-E4E11ACD4A9A}" destId="{15B21159-686D-44C3-810C-A1A08AFD4D99}" srcOrd="1" destOrd="0" presId="urn:microsoft.com/office/officeart/2005/8/layout/vList4"/>
    <dgm:cxn modelId="{602004DB-F428-4AEA-B680-446E8459917C}" srcId="{D770A23B-4308-4C25-8254-02A56CFDB375}" destId="{66292D93-B4E3-4EC4-A377-64BF3A21F45B}" srcOrd="2" destOrd="0" parTransId="{CA37F553-38DF-41AB-840B-2D851DD7680B}" sibTransId="{A7768693-A5CE-4E3F-B42B-DFCEB050AF5B}"/>
    <dgm:cxn modelId="{9CDEC1DC-8219-4F48-ACD5-9975B3869E79}" srcId="{CC19F4A3-71BB-40D2-A678-E4E11ACD4A9A}" destId="{63BA8931-AB58-4607-9C22-20DEAB4CEFCF}" srcOrd="1" destOrd="0" parTransId="{20675C1F-F954-4B2E-8C5C-F06500826A9A}" sibTransId="{773CD4F5-A889-4B3A-829D-F64ABA78022B}"/>
    <dgm:cxn modelId="{BB9C14E6-A680-4D9B-95AB-1A05237BD267}" srcId="{D770A23B-4308-4C25-8254-02A56CFDB375}" destId="{CC19F4A3-71BB-40D2-A678-E4E11ACD4A9A}" srcOrd="1" destOrd="0" parTransId="{AF0EDBB0-EB45-4190-8726-B39C25AB4524}" sibTransId="{3D510BE3-10CD-460B-8C07-FFCBAB2ADDFF}"/>
    <dgm:cxn modelId="{69968CFD-452F-4494-B25E-87169C1F542E}" type="presOf" srcId="{2879D4E0-E572-4888-868E-FDDFC90EB24E}" destId="{15B21159-686D-44C3-810C-A1A08AFD4D99}" srcOrd="1" destOrd="1" presId="urn:microsoft.com/office/officeart/2005/8/layout/vList4"/>
    <dgm:cxn modelId="{54363501-0185-41B2-88EF-FFC26BF6450C}" type="presParOf" srcId="{A7307180-C94E-485A-A3ED-E35EAEA87588}" destId="{5CF18882-2242-45FB-8F64-AB7B3D4CC15A}" srcOrd="0" destOrd="0" presId="urn:microsoft.com/office/officeart/2005/8/layout/vList4"/>
    <dgm:cxn modelId="{F675ED51-8163-4053-A3B1-15B48E4E0869}" type="presParOf" srcId="{5CF18882-2242-45FB-8F64-AB7B3D4CC15A}" destId="{B11F5247-602D-48D8-9C48-AF45A9C624BB}" srcOrd="0" destOrd="0" presId="urn:microsoft.com/office/officeart/2005/8/layout/vList4"/>
    <dgm:cxn modelId="{728D7847-D536-4F9F-832A-70E1386653A6}" type="presParOf" srcId="{5CF18882-2242-45FB-8F64-AB7B3D4CC15A}" destId="{1500C975-647A-4527-BCC9-7A5FDC832CA0}" srcOrd="1" destOrd="0" presId="urn:microsoft.com/office/officeart/2005/8/layout/vList4"/>
    <dgm:cxn modelId="{66CAF579-6E46-44C0-8B11-06E5761C1C48}" type="presParOf" srcId="{5CF18882-2242-45FB-8F64-AB7B3D4CC15A}" destId="{0CB39FEE-812E-4A95-898F-112FBB937E94}" srcOrd="2" destOrd="0" presId="urn:microsoft.com/office/officeart/2005/8/layout/vList4"/>
    <dgm:cxn modelId="{7B264ABE-59D9-456F-9147-C3FB89759C0C}" type="presParOf" srcId="{A7307180-C94E-485A-A3ED-E35EAEA87588}" destId="{D8C8290C-0D34-4135-BAE3-1AACA7C005D5}" srcOrd="1" destOrd="0" presId="urn:microsoft.com/office/officeart/2005/8/layout/vList4"/>
    <dgm:cxn modelId="{8B177C8C-0863-4CC7-9704-CAECEAC369ED}" type="presParOf" srcId="{A7307180-C94E-485A-A3ED-E35EAEA87588}" destId="{3A825263-2E8B-4A14-AF38-32AFC52176D3}" srcOrd="2" destOrd="0" presId="urn:microsoft.com/office/officeart/2005/8/layout/vList4"/>
    <dgm:cxn modelId="{779F9E22-368C-47BF-BDE3-809D2726BAF1}" type="presParOf" srcId="{3A825263-2E8B-4A14-AF38-32AFC52176D3}" destId="{E915FE19-09AB-4652-B9D9-CB8CC31344C2}" srcOrd="0" destOrd="0" presId="urn:microsoft.com/office/officeart/2005/8/layout/vList4"/>
    <dgm:cxn modelId="{6552C588-D717-4E1F-8985-D87A33045966}" type="presParOf" srcId="{3A825263-2E8B-4A14-AF38-32AFC52176D3}" destId="{DF0CF4EF-8048-4276-AF44-515092470A3A}" srcOrd="1" destOrd="0" presId="urn:microsoft.com/office/officeart/2005/8/layout/vList4"/>
    <dgm:cxn modelId="{A4CAD492-7240-4C31-A42E-BDFBFCF4A251}" type="presParOf" srcId="{3A825263-2E8B-4A14-AF38-32AFC52176D3}" destId="{15B21159-686D-44C3-810C-A1A08AFD4D99}" srcOrd="2" destOrd="0" presId="urn:microsoft.com/office/officeart/2005/8/layout/vList4"/>
    <dgm:cxn modelId="{0724D4DF-1EC0-469C-8F5F-F23E1605CCF5}" type="presParOf" srcId="{A7307180-C94E-485A-A3ED-E35EAEA87588}" destId="{5C8595CD-EEB6-4CC5-A331-DC885B0FFAA2}" srcOrd="3" destOrd="0" presId="urn:microsoft.com/office/officeart/2005/8/layout/vList4"/>
    <dgm:cxn modelId="{53C0D638-0CA6-4A8D-9D65-523D23D126C4}" type="presParOf" srcId="{A7307180-C94E-485A-A3ED-E35EAEA87588}" destId="{5B9AB595-B8F6-4DBE-8962-3351FAEBFCFC}" srcOrd="4" destOrd="0" presId="urn:microsoft.com/office/officeart/2005/8/layout/vList4"/>
    <dgm:cxn modelId="{191CEB21-92D1-4EA0-B27E-0674F0EEDA86}" type="presParOf" srcId="{5B9AB595-B8F6-4DBE-8962-3351FAEBFCFC}" destId="{4C6713D2-C7F6-47CA-B837-A3EBCD678EB9}" srcOrd="0" destOrd="0" presId="urn:microsoft.com/office/officeart/2005/8/layout/vList4"/>
    <dgm:cxn modelId="{EC48427A-EAA1-4D2B-B3FE-0E95316A9A6F}" type="presParOf" srcId="{5B9AB595-B8F6-4DBE-8962-3351FAEBFCFC}" destId="{9B47AA2A-9925-4EDF-9C1D-9C178301D534}" srcOrd="1" destOrd="0" presId="urn:microsoft.com/office/officeart/2005/8/layout/vList4"/>
    <dgm:cxn modelId="{64B1E8AA-D3A4-4FCC-8208-ED357CEC13A7}" type="presParOf" srcId="{5B9AB595-B8F6-4DBE-8962-3351FAEBFCFC}" destId="{B3B76D64-AAA5-45E7-BD9F-B7EAE1232D1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329710-D2F7-482F-AC4A-70AE64F613F4}">
      <dsp:nvSpPr>
        <dsp:cNvPr id="0" name=""/>
        <dsp:cNvSpPr/>
      </dsp:nvSpPr>
      <dsp:spPr>
        <a:xfrm>
          <a:off x="3195926" y="596170"/>
          <a:ext cx="3971346" cy="3971346"/>
        </a:xfrm>
        <a:prstGeom prst="blockArc">
          <a:avLst>
            <a:gd name="adj1" fmla="val 11880000"/>
            <a:gd name="adj2" fmla="val 162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D22C97-08D6-41E7-B5D7-962DAB593C7E}">
      <dsp:nvSpPr>
        <dsp:cNvPr id="0" name=""/>
        <dsp:cNvSpPr/>
      </dsp:nvSpPr>
      <dsp:spPr>
        <a:xfrm>
          <a:off x="3195926" y="596170"/>
          <a:ext cx="3971346" cy="3971346"/>
        </a:xfrm>
        <a:prstGeom prst="blockArc">
          <a:avLst>
            <a:gd name="adj1" fmla="val 7560000"/>
            <a:gd name="adj2" fmla="val 1188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30C8CF-59C3-4CE9-9A67-7DF04C6DA652}">
      <dsp:nvSpPr>
        <dsp:cNvPr id="0" name=""/>
        <dsp:cNvSpPr/>
      </dsp:nvSpPr>
      <dsp:spPr>
        <a:xfrm>
          <a:off x="3195926" y="596170"/>
          <a:ext cx="3971346" cy="3971346"/>
        </a:xfrm>
        <a:prstGeom prst="blockArc">
          <a:avLst>
            <a:gd name="adj1" fmla="val 3240000"/>
            <a:gd name="adj2" fmla="val 756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EACE00-69CE-4CE4-B9C4-8F7D0AF25B8A}">
      <dsp:nvSpPr>
        <dsp:cNvPr id="0" name=""/>
        <dsp:cNvSpPr/>
      </dsp:nvSpPr>
      <dsp:spPr>
        <a:xfrm>
          <a:off x="3195926" y="596170"/>
          <a:ext cx="3971346" cy="3971346"/>
        </a:xfrm>
        <a:prstGeom prst="blockArc">
          <a:avLst>
            <a:gd name="adj1" fmla="val 20520000"/>
            <a:gd name="adj2" fmla="val 324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94398E-A15E-4B8D-8AA3-7FAA39CB5E2C}">
      <dsp:nvSpPr>
        <dsp:cNvPr id="0" name=""/>
        <dsp:cNvSpPr/>
      </dsp:nvSpPr>
      <dsp:spPr>
        <a:xfrm>
          <a:off x="3195926" y="596170"/>
          <a:ext cx="3971346" cy="3971346"/>
        </a:xfrm>
        <a:prstGeom prst="blockArc">
          <a:avLst>
            <a:gd name="adj1" fmla="val 16200000"/>
            <a:gd name="adj2" fmla="val 2052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8D4DCE-7D36-45CC-81C0-866D0F53700D}">
      <dsp:nvSpPr>
        <dsp:cNvPr id="0" name=""/>
        <dsp:cNvSpPr/>
      </dsp:nvSpPr>
      <dsp:spPr>
        <a:xfrm>
          <a:off x="4272187" y="1398315"/>
          <a:ext cx="2067322" cy="20729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90" tIns="59690" rIns="59690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700" kern="1200" dirty="0"/>
            <a:t>Circle</a:t>
          </a:r>
        </a:p>
      </dsp:txBody>
      <dsp:txXfrm>
        <a:off x="4574939" y="1701890"/>
        <a:ext cx="1461818" cy="1465788"/>
      </dsp:txXfrm>
    </dsp:sp>
    <dsp:sp modelId="{4934DEFA-CDC1-4AE6-B6B4-53E3F7FF88FA}">
      <dsp:nvSpPr>
        <dsp:cNvPr id="0" name=""/>
        <dsp:cNvSpPr/>
      </dsp:nvSpPr>
      <dsp:spPr>
        <a:xfrm>
          <a:off x="4541363" y="2031"/>
          <a:ext cx="1280472" cy="1280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kern="1200" dirty="0"/>
            <a:t>Compile Material</a:t>
          </a:r>
        </a:p>
      </dsp:txBody>
      <dsp:txXfrm>
        <a:off x="4728884" y="189552"/>
        <a:ext cx="905430" cy="905430"/>
      </dsp:txXfrm>
    </dsp:sp>
    <dsp:sp modelId="{E23E9290-67F5-49D1-AA3F-8CFE776A9886}">
      <dsp:nvSpPr>
        <dsp:cNvPr id="0" name=""/>
        <dsp:cNvSpPr/>
      </dsp:nvSpPr>
      <dsp:spPr>
        <a:xfrm>
          <a:off x="6386010" y="1342245"/>
          <a:ext cx="1280472" cy="1280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kern="1200" dirty="0"/>
            <a:t>Attend Seminars</a:t>
          </a:r>
        </a:p>
      </dsp:txBody>
      <dsp:txXfrm>
        <a:off x="6573531" y="1529766"/>
        <a:ext cx="905430" cy="905430"/>
      </dsp:txXfrm>
    </dsp:sp>
    <dsp:sp modelId="{5968F479-28C4-44EC-8927-1BEA178790F5}">
      <dsp:nvSpPr>
        <dsp:cNvPr id="0" name=""/>
        <dsp:cNvSpPr/>
      </dsp:nvSpPr>
      <dsp:spPr>
        <a:xfrm>
          <a:off x="5681417" y="3510757"/>
          <a:ext cx="1280472" cy="1280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kern="1200" dirty="0"/>
            <a:t>Step into Bank</a:t>
          </a:r>
        </a:p>
      </dsp:txBody>
      <dsp:txXfrm>
        <a:off x="5868938" y="3698278"/>
        <a:ext cx="905430" cy="905430"/>
      </dsp:txXfrm>
    </dsp:sp>
    <dsp:sp modelId="{E7E09C52-AE72-4089-B072-A3D81968B4C2}">
      <dsp:nvSpPr>
        <dsp:cNvPr id="0" name=""/>
        <dsp:cNvSpPr/>
      </dsp:nvSpPr>
      <dsp:spPr>
        <a:xfrm>
          <a:off x="3401309" y="3510757"/>
          <a:ext cx="1280472" cy="1280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kern="1200" dirty="0"/>
            <a:t>Sign Report</a:t>
          </a:r>
        </a:p>
      </dsp:txBody>
      <dsp:txXfrm>
        <a:off x="3588830" y="3698278"/>
        <a:ext cx="905430" cy="905430"/>
      </dsp:txXfrm>
    </dsp:sp>
    <dsp:sp modelId="{BE628909-DCE1-42B7-9F35-638FC32CEFC0}">
      <dsp:nvSpPr>
        <dsp:cNvPr id="0" name=""/>
        <dsp:cNvSpPr/>
      </dsp:nvSpPr>
      <dsp:spPr>
        <a:xfrm>
          <a:off x="2696717" y="1342245"/>
          <a:ext cx="1280472" cy="1280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kern="1200"/>
            <a:t>Next Year</a:t>
          </a:r>
          <a:endParaRPr lang="en-IN" sz="1800" kern="1200" dirty="0"/>
        </a:p>
      </dsp:txBody>
      <dsp:txXfrm>
        <a:off x="2884238" y="1529766"/>
        <a:ext cx="905430" cy="9054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F5247-602D-48D8-9C48-AF45A9C624BB}">
      <dsp:nvSpPr>
        <dsp:cNvPr id="0" name=""/>
        <dsp:cNvSpPr/>
      </dsp:nvSpPr>
      <dsp:spPr>
        <a:xfrm>
          <a:off x="0" y="0"/>
          <a:ext cx="10363200" cy="15086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Application Server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User/staff enters information into screens</a:t>
          </a:r>
        </a:p>
      </dsp:txBody>
      <dsp:txXfrm>
        <a:off x="2223502" y="0"/>
        <a:ext cx="8139697" cy="1508620"/>
      </dsp:txXfrm>
    </dsp:sp>
    <dsp:sp modelId="{1500C975-647A-4527-BCC9-7A5FDC832CA0}">
      <dsp:nvSpPr>
        <dsp:cNvPr id="0" name=""/>
        <dsp:cNvSpPr/>
      </dsp:nvSpPr>
      <dsp:spPr>
        <a:xfrm>
          <a:off x="150862" y="150862"/>
          <a:ext cx="2072640" cy="120689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9000" b="-2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15FE19-09AB-4652-B9D9-CB8CC31344C2}">
      <dsp:nvSpPr>
        <dsp:cNvPr id="0" name=""/>
        <dsp:cNvSpPr/>
      </dsp:nvSpPr>
      <dsp:spPr>
        <a:xfrm>
          <a:off x="0" y="1659483"/>
          <a:ext cx="10363200" cy="15086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Database Server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Structured Data Format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Text to Column using Delimited (mostly Comma)</a:t>
          </a:r>
        </a:p>
      </dsp:txBody>
      <dsp:txXfrm>
        <a:off x="2223502" y="1659483"/>
        <a:ext cx="8139697" cy="1508620"/>
      </dsp:txXfrm>
    </dsp:sp>
    <dsp:sp modelId="{DF0CF4EF-8048-4276-AF44-515092470A3A}">
      <dsp:nvSpPr>
        <dsp:cNvPr id="0" name=""/>
        <dsp:cNvSpPr/>
      </dsp:nvSpPr>
      <dsp:spPr>
        <a:xfrm>
          <a:off x="150862" y="1810345"/>
          <a:ext cx="2072640" cy="120689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6713D2-C7F6-47CA-B837-A3EBCD678EB9}">
      <dsp:nvSpPr>
        <dsp:cNvPr id="0" name=""/>
        <dsp:cNvSpPr/>
      </dsp:nvSpPr>
      <dsp:spPr>
        <a:xfrm>
          <a:off x="0" y="3318966"/>
          <a:ext cx="10363200" cy="15086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Reporting Server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Unstructured Data Format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Text to Column using Fixed Width / Delimited</a:t>
          </a:r>
        </a:p>
      </dsp:txBody>
      <dsp:txXfrm>
        <a:off x="2223502" y="3318966"/>
        <a:ext cx="8139697" cy="1508620"/>
      </dsp:txXfrm>
    </dsp:sp>
    <dsp:sp modelId="{9B47AA2A-9925-4EDF-9C1D-9C178301D534}">
      <dsp:nvSpPr>
        <dsp:cNvPr id="0" name=""/>
        <dsp:cNvSpPr/>
      </dsp:nvSpPr>
      <dsp:spPr>
        <a:xfrm>
          <a:off x="150862" y="3469828"/>
          <a:ext cx="2072640" cy="120689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B2E47-6F41-409B-AD22-834AE1EFF186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CA Saran Kumar 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0BE5A-9D85-4716-9443-9D9E66ACB5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8266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6744A-403D-42A1-BFE7-61DA46EE7C6C}" type="datetimeFigureOut">
              <a:rPr lang="en-US" smtClean="0"/>
              <a:pPr/>
              <a:t>3/29/2021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CA Saran Kumar 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05635-4EFD-4447-A451-86C57984FA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0236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63787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0069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07736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2358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>
            <a:lvl1pPr>
              <a:defRPr b="1" i="1"/>
            </a:lvl1pPr>
          </a:lstStyle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6F87B-DC4B-4CEE-9EF0-4C9CAE45B15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192696"/>
            <a:ext cx="10363200" cy="4827104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6745357" cy="706023"/>
          </a:xfrm>
        </p:spPr>
        <p:txBody>
          <a:bodyPr>
            <a:normAutofit/>
          </a:bodyPr>
          <a:lstStyle>
            <a:lvl1pPr algn="l">
              <a:defRPr sz="3500" i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219200" y="980661"/>
            <a:ext cx="10363200" cy="0"/>
          </a:xfrm>
          <a:prstGeom prst="line">
            <a:avLst/>
          </a:prstGeom>
          <a:ln>
            <a:solidFill>
              <a:srgbClr val="00B050"/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643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>
            <a:lvl1pPr>
              <a:defRPr sz="1800">
                <a:solidFill>
                  <a:srgbClr val="002060"/>
                </a:solidFill>
              </a:defRPr>
            </a:lvl1pPr>
          </a:lstStyle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0822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84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127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130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5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662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2657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/>
              <a:t>CA Saran Kumar U                                                                        +91 702-234-5678                                                           saran@excelism.in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097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saran@chaireturn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saran@chaireturn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7.jpeg"/><Relationship Id="rId5" Type="http://schemas.openxmlformats.org/officeDocument/2006/relationships/diagramColors" Target="../diagrams/colors1.xml"/><Relationship Id="rId10" Type="http://schemas.openxmlformats.org/officeDocument/2006/relationships/image" Target="../media/image6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i="1" dirty="0"/>
              <a:t>Bank Audit Using </a:t>
            </a:r>
            <a:r>
              <a:rPr lang="en-US" sz="4800" b="1" i="1" dirty="0" err="1"/>
              <a:t>Ms</a:t>
            </a:r>
            <a:r>
              <a:rPr lang="en-US" sz="4800" b="1" i="1"/>
              <a:t>-Excel</a:t>
            </a:r>
            <a:endParaRPr lang="en-US" sz="48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048604" y="3950507"/>
            <a:ext cx="4314425" cy="184665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IN" sz="3200" dirty="0"/>
              <a:t>CA Saran Kumar U</a:t>
            </a:r>
          </a:p>
          <a:p>
            <a:pPr algn="ctr"/>
            <a:r>
              <a:rPr lang="en-IN" sz="3200" i="1" dirty="0">
                <a:hlinkClick r:id="rId2"/>
              </a:rPr>
              <a:t>saran@chaireturn.com</a:t>
            </a:r>
            <a:endParaRPr lang="en-IN" sz="3200" i="1" dirty="0"/>
          </a:p>
          <a:p>
            <a:pPr algn="ctr"/>
            <a:r>
              <a:rPr lang="en-IN" sz="3200" i="1" dirty="0"/>
              <a:t>+91 702-234-5678</a:t>
            </a:r>
          </a:p>
          <a:p>
            <a:pPr algn="ctr"/>
            <a:r>
              <a:rPr lang="en-IN" i="1" dirty="0"/>
              <a:t>Date: 28</a:t>
            </a:r>
            <a:r>
              <a:rPr lang="en-IN" i="1" baseline="30000" dirty="0"/>
              <a:t>h</a:t>
            </a:r>
            <a:r>
              <a:rPr lang="en-IN" i="1" dirty="0"/>
              <a:t> March 2021</a:t>
            </a:r>
            <a:endParaRPr lang="en-IN" sz="3200" i="1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5903259" y="3240480"/>
            <a:ext cx="605117" cy="497802"/>
          </a:xfrm>
          <a:prstGeom prst="flowChartAlternateProcess">
            <a:avLst/>
          </a:prstGeom>
          <a:solidFill>
            <a:srgbClr val="D34817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500" b="1" dirty="0">
                <a:solidFill>
                  <a:srgbClr val="F9E4DD"/>
                </a:solidFill>
              </a:rPr>
              <a:t>by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30749" y="230013"/>
            <a:ext cx="2691138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IN" i="1" dirty="0"/>
              <a:t>Ernakulam Branch</a:t>
            </a:r>
          </a:p>
        </p:txBody>
      </p:sp>
      <p:pic>
        <p:nvPicPr>
          <p:cNvPr id="2" name="Picture 4" descr="Image result for live symbol">
            <a:extLst>
              <a:ext uri="{FF2B5EF4-FFF2-40B4-BE49-F238E27FC236}">
                <a16:creationId xmlns:a16="http://schemas.microsoft.com/office/drawing/2014/main" id="{B56C4DD2-1BA5-46B0-9BCA-48C0C76050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33" t="19353" r="20033" b="25528"/>
          <a:stretch/>
        </p:blipFill>
        <p:spPr bwMode="auto">
          <a:xfrm>
            <a:off x="9130749" y="147166"/>
            <a:ext cx="456552" cy="452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07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Sanctioning Authority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219200" y="1285461"/>
            <a:ext cx="10363200" cy="4734339"/>
          </a:xfrm>
        </p:spPr>
        <p:txBody>
          <a:bodyPr/>
          <a:lstStyle/>
          <a:p>
            <a:r>
              <a:rPr lang="en-US" dirty="0"/>
              <a:t>Insert a Column in the Loan Balance File Besides Sanctioned Amount</a:t>
            </a:r>
          </a:p>
          <a:p>
            <a:r>
              <a:rPr lang="en-US" dirty="0"/>
              <a:t>User VLOOKUP() from the Master Data of Sanctioning Authority Vs Limit</a:t>
            </a:r>
          </a:p>
          <a:p>
            <a:r>
              <a:rPr lang="en-US" dirty="0"/>
              <a:t>If the Difference is Higher, then check whether properly reported to Higher Authority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Report all the cases in LFAR 5.c.i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D23F7E4-84EE-4474-B2B6-3DED526B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saran@chaireturn.com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D3C0CF-AB0A-44BF-BADE-45D332C99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37" y="3124200"/>
            <a:ext cx="42291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891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Stratification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219200" y="1285461"/>
            <a:ext cx="10363200" cy="4734339"/>
          </a:xfrm>
        </p:spPr>
        <p:txBody>
          <a:bodyPr/>
          <a:lstStyle/>
          <a:p>
            <a:r>
              <a:rPr lang="en-US" dirty="0"/>
              <a:t>Customer ID vs Account ID</a:t>
            </a:r>
          </a:p>
          <a:p>
            <a:r>
              <a:rPr lang="en-US" dirty="0"/>
              <a:t>Stratification of Advance Portfolio</a:t>
            </a:r>
          </a:p>
          <a:p>
            <a:r>
              <a:rPr lang="en-US" dirty="0"/>
              <a:t>Stratification of Year-wise Advances</a:t>
            </a:r>
          </a:p>
          <a:p>
            <a:r>
              <a:rPr lang="en-US" dirty="0"/>
              <a:t>Stratification of Irregularity</a:t>
            </a:r>
          </a:p>
          <a:p>
            <a:r>
              <a:rPr lang="en-US" dirty="0"/>
              <a:t>Stratification of </a:t>
            </a:r>
            <a:r>
              <a:rPr lang="en-US"/>
              <a:t>Arrear Condition</a:t>
            </a:r>
            <a:endParaRPr lang="en-US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D23F7E4-84EE-4474-B2B6-3DED526B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saran@chaireturn.com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62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Finacle Commands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219200" y="1285461"/>
            <a:ext cx="10363200" cy="4734339"/>
          </a:xfrm>
        </p:spPr>
        <p:txBody>
          <a:bodyPr/>
          <a:lstStyle/>
          <a:p>
            <a:r>
              <a:rPr lang="en-US" dirty="0"/>
              <a:t>CCODCHK - Credit and Interest Debits Check</a:t>
            </a:r>
          </a:p>
          <a:p>
            <a:r>
              <a:rPr lang="en-US" dirty="0"/>
              <a:t>M27R – Report of Accounts Sanctioned, Renewed and enhanced during the period of time</a:t>
            </a:r>
          </a:p>
          <a:p>
            <a:r>
              <a:rPr lang="en-US" dirty="0"/>
              <a:t>ADTRPT – Various Audit Reports Available</a:t>
            </a:r>
          </a:p>
          <a:p>
            <a:r>
              <a:rPr lang="en-US" dirty="0"/>
              <a:t>ADTRPT-28 – Audit Report to generate "range wise interest rate” account list to identify accounts where interest rate is not in accordance with Bank’s interest pattern.</a:t>
            </a:r>
          </a:p>
          <a:p>
            <a:r>
              <a:rPr lang="en-US" dirty="0"/>
              <a:t>HLARSH – EMI Calc – Loan Repayment Schedule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D23F7E4-84EE-4474-B2B6-3DED526B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saran@chaireturn.com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4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Unstructured Data to Structured Data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219200" y="1285461"/>
            <a:ext cx="10363200" cy="4734339"/>
          </a:xfrm>
        </p:spPr>
        <p:txBody>
          <a:bodyPr/>
          <a:lstStyle/>
          <a:p>
            <a:r>
              <a:rPr lang="en-US" dirty="0"/>
              <a:t>Text to Column</a:t>
            </a:r>
          </a:p>
          <a:p>
            <a:r>
              <a:rPr lang="en-US" dirty="0"/>
              <a:t>Filter</a:t>
            </a:r>
          </a:p>
          <a:p>
            <a:r>
              <a:rPr lang="en-US" dirty="0"/>
              <a:t>Remove junk data</a:t>
            </a:r>
          </a:p>
          <a:p>
            <a:r>
              <a:rPr lang="en-US" dirty="0"/>
              <a:t>Keeping data ready for the analysis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D23F7E4-84EE-4474-B2B6-3DED526B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r>
              <a:rPr lang="en-US" dirty="0"/>
              <a:t>CA Saran Kumar U                                                                        +91 702-234-5678                                                           saran@chaireturn.com</a:t>
            </a:r>
          </a:p>
        </p:txBody>
      </p:sp>
    </p:spTree>
    <p:extLst>
      <p:ext uri="{BB962C8B-B14F-4D97-AF65-F5344CB8AC3E}">
        <p14:creationId xmlns:p14="http://schemas.microsoft.com/office/powerpoint/2010/main" val="148828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A2A7AC-98F6-401D-A94E-56ED0024735E}"/>
              </a:ext>
            </a:extLst>
          </p:cNvPr>
          <p:cNvSpPr txBox="1"/>
          <p:nvPr/>
        </p:nvSpPr>
        <p:spPr>
          <a:xfrm>
            <a:off x="3837161" y="2368389"/>
            <a:ext cx="4191445" cy="1569660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IN" sz="3200" dirty="0"/>
              <a:t>CA Saran Kumar U</a:t>
            </a:r>
          </a:p>
          <a:p>
            <a:pPr algn="ctr"/>
            <a:r>
              <a:rPr lang="en-US" sz="3200" dirty="0"/>
              <a:t>+</a:t>
            </a:r>
            <a:r>
              <a:rPr lang="en-IN" sz="3200" dirty="0"/>
              <a:t>91 702-234-5678</a:t>
            </a:r>
          </a:p>
          <a:p>
            <a:pPr algn="ctr"/>
            <a:r>
              <a:rPr lang="en-IN" sz="3200" i="1" dirty="0">
                <a:hlinkClick r:id="rId2"/>
              </a:rPr>
              <a:t>saran@chaireturn.com</a:t>
            </a:r>
            <a:r>
              <a:rPr lang="en-IN" sz="3200" i="1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013496-D928-4427-8C71-FEDFD2EED21A}"/>
              </a:ext>
            </a:extLst>
          </p:cNvPr>
          <p:cNvSpPr txBox="1"/>
          <p:nvPr/>
        </p:nvSpPr>
        <p:spPr>
          <a:xfrm>
            <a:off x="2650432" y="1306559"/>
            <a:ext cx="5936974" cy="523220"/>
          </a:xfrm>
          <a:prstGeom prst="rect">
            <a:avLst/>
          </a:prstGeom>
          <a:noFill/>
          <a:ln>
            <a:solidFill>
              <a:srgbClr val="FFC000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IN" sz="2800" b="1" i="1" dirty="0">
                <a:solidFill>
                  <a:srgbClr val="002060"/>
                </a:solidFill>
              </a:rPr>
              <a:t>Thanks for your patient hearing!!!</a:t>
            </a:r>
          </a:p>
        </p:txBody>
      </p:sp>
    </p:spTree>
    <p:extLst>
      <p:ext uri="{BB962C8B-B14F-4D97-AF65-F5344CB8AC3E}">
        <p14:creationId xmlns:p14="http://schemas.microsoft.com/office/powerpoint/2010/main" val="330500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CA Saran Kumar U                                                                        +91 702-234-5678                                                           saran@chaireturn.com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329220" y="1027673"/>
            <a:ext cx="10363200" cy="4827104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2800" dirty="0"/>
              <a:t>Getting Ready for the Bank Audit</a:t>
            </a:r>
          </a:p>
          <a:p>
            <a:pPr algn="just"/>
            <a:r>
              <a:rPr lang="en-IN" sz="2800" dirty="0"/>
              <a:t>What’s New in New LFAR</a:t>
            </a:r>
          </a:p>
          <a:p>
            <a:pPr algn="just"/>
            <a:r>
              <a:rPr lang="en-IN" sz="2800" dirty="0"/>
              <a:t>Introduction to Core Banking Solution</a:t>
            </a:r>
          </a:p>
          <a:p>
            <a:pPr algn="just"/>
            <a:r>
              <a:rPr lang="en-IN" sz="2800" dirty="0"/>
              <a:t>Different CBS and Menu List</a:t>
            </a:r>
          </a:p>
          <a:p>
            <a:pPr algn="just"/>
            <a:r>
              <a:rPr lang="en-IN" sz="2800" dirty="0"/>
              <a:t>Unstructured Data to Structured Data</a:t>
            </a:r>
          </a:p>
          <a:p>
            <a:pPr algn="just"/>
            <a:r>
              <a:rPr lang="en-IN" sz="2800" dirty="0"/>
              <a:t>Inferences out of stratification</a:t>
            </a:r>
          </a:p>
          <a:p>
            <a:pPr algn="just"/>
            <a:r>
              <a:rPr lang="en-IN" sz="2800" dirty="0"/>
              <a:t>NPA identification from the Structured Data</a:t>
            </a:r>
          </a:p>
          <a:p>
            <a:pPr algn="just"/>
            <a:r>
              <a:rPr lang="en-IN" sz="2800" dirty="0"/>
              <a:t>Ledger Account Analysis</a:t>
            </a:r>
          </a:p>
          <a:p>
            <a:pPr algn="just"/>
            <a:r>
              <a:rPr lang="en-IN" sz="2800" dirty="0"/>
              <a:t>Sampling and Reporting</a:t>
            </a:r>
          </a:p>
          <a:p>
            <a:pPr algn="just"/>
            <a:r>
              <a:rPr lang="en-IN" sz="2800" dirty="0"/>
              <a:t>Conclusion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19199" y="274638"/>
            <a:ext cx="8428384" cy="706023"/>
          </a:xfrm>
        </p:spPr>
        <p:txBody>
          <a:bodyPr>
            <a:normAutofit/>
          </a:bodyPr>
          <a:lstStyle/>
          <a:p>
            <a:r>
              <a:rPr lang="en-IN" dirty="0"/>
              <a:t>Roadmap of the Session</a:t>
            </a:r>
          </a:p>
        </p:txBody>
      </p:sp>
    </p:spTree>
    <p:extLst>
      <p:ext uri="{BB962C8B-B14F-4D97-AF65-F5344CB8AC3E}">
        <p14:creationId xmlns:p14="http://schemas.microsoft.com/office/powerpoint/2010/main" val="115852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9A2890-1EE7-4044-8543-0FC5CBC57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094ED0-79B5-49AD-81F4-CCBAAC913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Mindset of the Auditors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E3DC3CE-687C-4BFA-840D-3026C747A4DC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67390151"/>
              </p:ext>
            </p:extLst>
          </p:nvPr>
        </p:nvGraphicFramePr>
        <p:xfrm>
          <a:off x="1219200" y="1192213"/>
          <a:ext cx="10363200" cy="4827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Image result for auditor brain">
            <a:extLst>
              <a:ext uri="{FF2B5EF4-FFF2-40B4-BE49-F238E27FC236}">
                <a16:creationId xmlns:a16="http://schemas.microsoft.com/office/drawing/2014/main" id="{EC1BE5D9-E7F0-4D09-907C-19F9208EF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2466" y="2597426"/>
            <a:ext cx="2320786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0CC9B8F-3D01-4C97-B33A-33642265B1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39251" y="1138721"/>
            <a:ext cx="492956" cy="4870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78A933D-6F17-4F80-A01A-1A9CF6F52BB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19048" y="2994991"/>
            <a:ext cx="603595" cy="631999"/>
          </a:xfrm>
          <a:prstGeom prst="rect">
            <a:avLst/>
          </a:prstGeom>
        </p:spPr>
      </p:pic>
      <p:pic>
        <p:nvPicPr>
          <p:cNvPr id="2052" name="Picture 4" descr="Image result for silence emoji">
            <a:extLst>
              <a:ext uri="{FF2B5EF4-FFF2-40B4-BE49-F238E27FC236}">
                <a16:creationId xmlns:a16="http://schemas.microsoft.com/office/drawing/2014/main" id="{AA42FFE7-4212-4995-A7B1-2409C51436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7" b="8309"/>
          <a:stretch/>
        </p:blipFill>
        <p:spPr bwMode="auto">
          <a:xfrm>
            <a:off x="8948535" y="2756452"/>
            <a:ext cx="447556" cy="477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confused emoji">
            <a:extLst>
              <a:ext uri="{FF2B5EF4-FFF2-40B4-BE49-F238E27FC236}">
                <a16:creationId xmlns:a16="http://schemas.microsoft.com/office/drawing/2014/main" id="{53646076-92F1-4983-8C43-8FF4BF9E1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830" y="5382763"/>
            <a:ext cx="566048" cy="566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mage result for happy emoji">
            <a:extLst>
              <a:ext uri="{FF2B5EF4-FFF2-40B4-BE49-F238E27FC236}">
                <a16:creationId xmlns:a16="http://schemas.microsoft.com/office/drawing/2014/main" id="{0CE69052-7E51-4464-AE05-7A8076115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309" y="5539167"/>
            <a:ext cx="462653" cy="462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C8877B0C-1173-4AEF-9503-F190B72B2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r>
              <a:rPr lang="en-US" dirty="0"/>
              <a:t>CA Saran Kumar U                                                                        +91 702-234-5678                                                           saran@chaireturn.com</a:t>
            </a:r>
          </a:p>
        </p:txBody>
      </p:sp>
    </p:spTree>
    <p:extLst>
      <p:ext uri="{BB962C8B-B14F-4D97-AF65-F5344CB8AC3E}">
        <p14:creationId xmlns:p14="http://schemas.microsoft.com/office/powerpoint/2010/main" val="321370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80:20 Approach</a:t>
            </a:r>
          </a:p>
        </p:txBody>
      </p:sp>
      <p:pic>
        <p:nvPicPr>
          <p:cNvPr id="2050" name="Picture 2" descr="https://i.kinja-img.com/gawker-media/image/upload/s--iBdTIxO0--/c_fill,fl_progressive,g_north,h_358,q_80,w_636/18ixgys0n40je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236" y="1551568"/>
            <a:ext cx="6178138" cy="3477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1.bp.blogspot.com/-9f400DF9ASk/Tf326PJvKJI/AAAAAAAAAvc/3WY-MYcWSrI/s1600/abraham-lincol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672" y="1551568"/>
            <a:ext cx="2914196" cy="3619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8C95A217-EC27-4528-960F-8FDFCE3B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r>
              <a:rPr lang="en-US" dirty="0"/>
              <a:t>CA Saran Kumar U                                                                        +91 702-234-5678                                                           saran@chaireturn.com</a:t>
            </a:r>
          </a:p>
        </p:txBody>
      </p:sp>
    </p:spTree>
    <p:extLst>
      <p:ext uri="{BB962C8B-B14F-4D97-AF65-F5344CB8AC3E}">
        <p14:creationId xmlns:p14="http://schemas.microsoft.com/office/powerpoint/2010/main" val="314792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19199" y="274638"/>
            <a:ext cx="8428384" cy="706023"/>
          </a:xfrm>
        </p:spPr>
        <p:txBody>
          <a:bodyPr>
            <a:normAutofit/>
          </a:bodyPr>
          <a:lstStyle/>
          <a:p>
            <a:r>
              <a:rPr lang="en-IN" dirty="0"/>
              <a:t>CBS Environment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27963180"/>
              </p:ext>
            </p:extLst>
          </p:nvPr>
        </p:nvGraphicFramePr>
        <p:xfrm>
          <a:off x="1219200" y="1192213"/>
          <a:ext cx="10363200" cy="4827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76404536-36DF-4529-A998-7AFA38ECF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r>
              <a:rPr lang="en-US" dirty="0"/>
              <a:t>CA Saran Kumar U                                                                        +91 702-234-5678                                                           saran@chaireturn.com</a:t>
            </a:r>
          </a:p>
        </p:txBody>
      </p:sp>
    </p:spTree>
    <p:extLst>
      <p:ext uri="{BB962C8B-B14F-4D97-AF65-F5344CB8AC3E}">
        <p14:creationId xmlns:p14="http://schemas.microsoft.com/office/powerpoint/2010/main" val="126713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CBS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219200" y="1285461"/>
            <a:ext cx="10363200" cy="473433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Major CBS</a:t>
            </a:r>
          </a:p>
          <a:p>
            <a:r>
              <a:rPr lang="en-US" dirty="0"/>
              <a:t>B@nks24</a:t>
            </a:r>
          </a:p>
          <a:p>
            <a:r>
              <a:rPr lang="en-US" dirty="0"/>
              <a:t>Finacle</a:t>
            </a:r>
          </a:p>
          <a:p>
            <a:r>
              <a:rPr lang="en-US" dirty="0" err="1"/>
              <a:t>Flexicube</a:t>
            </a:r>
            <a:endParaRPr lang="en-US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D23F7E4-84EE-4474-B2B6-3DED526B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r>
              <a:rPr lang="en-US" dirty="0"/>
              <a:t>CA Saran Kumar U                                                                        +91 702-234-5678                                                           saran@chaireturn.com</a:t>
            </a:r>
          </a:p>
        </p:txBody>
      </p:sp>
    </p:spTree>
    <p:extLst>
      <p:ext uri="{BB962C8B-B14F-4D97-AF65-F5344CB8AC3E}">
        <p14:creationId xmlns:p14="http://schemas.microsoft.com/office/powerpoint/2010/main" val="394930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Large Advances Calculation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219200" y="1285461"/>
            <a:ext cx="10363200" cy="473433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A) Balance as on 31.03.2021 – Funded</a:t>
            </a:r>
          </a:p>
          <a:p>
            <a:pPr marL="0" indent="0">
              <a:buNone/>
            </a:pPr>
            <a:r>
              <a:rPr lang="en-US" dirty="0"/>
              <a:t>B) Balance as on 31.03.2021 – Non-Funded</a:t>
            </a:r>
          </a:p>
          <a:p>
            <a:pPr marL="0" indent="0">
              <a:buNone/>
            </a:pPr>
            <a:r>
              <a:rPr lang="en-US" dirty="0"/>
              <a:t>C) Total Advances – Funded (+) Non-Funded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Lower of Below is Large Advance</a:t>
            </a:r>
          </a:p>
          <a:p>
            <a:pPr marL="0" indent="0">
              <a:buNone/>
            </a:pPr>
            <a:r>
              <a:rPr lang="en-US" dirty="0"/>
              <a:t>i) 10% of C</a:t>
            </a:r>
          </a:p>
          <a:p>
            <a:pPr marL="0" indent="0">
              <a:buNone/>
            </a:pPr>
            <a:r>
              <a:rPr lang="en-US" dirty="0"/>
              <a:t>ii) Rs. 10 Crore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Refer – Working File 1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D23F7E4-84EE-4474-B2B6-3DED526B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r>
              <a:rPr lang="en-US" dirty="0"/>
              <a:t>CA Saran Kumar U                                                                        +91 702-234-5678                                                           saran@chaireturn.com</a:t>
            </a:r>
          </a:p>
        </p:txBody>
      </p:sp>
    </p:spTree>
    <p:extLst>
      <p:ext uri="{BB962C8B-B14F-4D97-AF65-F5344CB8AC3E}">
        <p14:creationId xmlns:p14="http://schemas.microsoft.com/office/powerpoint/2010/main" val="294999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Quick Mortality in Accounts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219200" y="1285461"/>
            <a:ext cx="10363200" cy="4734339"/>
          </a:xfrm>
        </p:spPr>
        <p:txBody>
          <a:bodyPr/>
          <a:lstStyle/>
          <a:p>
            <a:pPr marL="514350" indent="-514350">
              <a:buAutoNum type="alphaUcParenR"/>
            </a:pPr>
            <a:r>
              <a:rPr lang="en-US" dirty="0"/>
              <a:t>Sanctioned Date</a:t>
            </a:r>
          </a:p>
          <a:p>
            <a:pPr marL="514350" indent="-514350">
              <a:buAutoNum type="alphaUcParenR"/>
            </a:pPr>
            <a:r>
              <a:rPr lang="en-US" dirty="0"/>
              <a:t>NPA Date</a:t>
            </a:r>
          </a:p>
          <a:p>
            <a:pPr marL="514350" indent="-514350">
              <a:buAutoNum type="alphaUcParenR"/>
            </a:pPr>
            <a:r>
              <a:rPr lang="en-US" dirty="0"/>
              <a:t>B-A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the “C” is &lt;365 then all those accounts</a:t>
            </a:r>
          </a:p>
          <a:p>
            <a:pPr marL="0" indent="0">
              <a:buNone/>
            </a:pPr>
            <a:r>
              <a:rPr lang="en-US" dirty="0"/>
              <a:t> to be mentioned in LFAR 5.b.ii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D23F7E4-84EE-4474-B2B6-3DED526B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saran@chaireturn.com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8182CC-7FEE-425F-8F39-3573F36A63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3883" y="2409825"/>
            <a:ext cx="4467225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3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F87B-DC4B-4CEE-9EF0-4C9CAE45B15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Interest Rate vs Accounts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219200" y="1285461"/>
            <a:ext cx="10363200" cy="4734339"/>
          </a:xfrm>
        </p:spPr>
        <p:txBody>
          <a:bodyPr/>
          <a:lstStyle/>
          <a:p>
            <a:r>
              <a:rPr lang="en-US" dirty="0"/>
              <a:t>Use Pivot Table for Interest</a:t>
            </a:r>
          </a:p>
          <a:p>
            <a:r>
              <a:rPr lang="en-US" dirty="0"/>
              <a:t>Get Maximum Interest for each Product Type or GL</a:t>
            </a:r>
          </a:p>
          <a:p>
            <a:r>
              <a:rPr lang="en-US" dirty="0"/>
              <a:t>Get Minimum Interest for each Product Type of GL</a:t>
            </a:r>
          </a:p>
          <a:p>
            <a:r>
              <a:rPr lang="en-US" dirty="0"/>
              <a:t>If the difference, is high then examine further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 case of adverse, please report </a:t>
            </a:r>
          </a:p>
          <a:p>
            <a:pPr marL="0" indent="0">
              <a:buNone/>
            </a:pPr>
            <a:r>
              <a:rPr lang="en-US" dirty="0"/>
              <a:t>in LFAR 5.b.iii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D23F7E4-84EE-4474-B2B6-3DED526B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r>
              <a:rPr lang="en-US"/>
              <a:t>CA Saran Kumar U                                                                        +91 702-234-5678                                                           saran@chaireturn.com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203100-37B3-4D35-8B95-9B8320D66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5651" y="3429001"/>
            <a:ext cx="4786749" cy="131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43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 plan 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plan presentation" id="{3E9F0E27-4B3B-4D32-ACE0-136FB2759A95}" vid="{A4BCEBB7-3AD0-460E-BECB-303D18741B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656D85F-F071-4918-8CFE-64DCC814D4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plan presentation</Template>
  <TotalTime>0</TotalTime>
  <Words>598</Words>
  <Application>Microsoft Office PowerPoint</Application>
  <PresentationFormat>Widescreen</PresentationFormat>
  <Paragraphs>116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Cambria</vt:lpstr>
      <vt:lpstr>Wingdings 2</vt:lpstr>
      <vt:lpstr>Business plan presentation</vt:lpstr>
      <vt:lpstr>Bank Audit Using Ms-Excel</vt:lpstr>
      <vt:lpstr>Roadmap of the Session</vt:lpstr>
      <vt:lpstr>Mindset of the Auditors</vt:lpstr>
      <vt:lpstr>80:20 Approach</vt:lpstr>
      <vt:lpstr>CBS Environment</vt:lpstr>
      <vt:lpstr>CBS</vt:lpstr>
      <vt:lpstr>Large Advances Calculation</vt:lpstr>
      <vt:lpstr>Quick Mortality in Accounts</vt:lpstr>
      <vt:lpstr>Interest Rate vs Accounts</vt:lpstr>
      <vt:lpstr>Sanctioning Authority</vt:lpstr>
      <vt:lpstr>Other Stratification</vt:lpstr>
      <vt:lpstr>Finacle Commands</vt:lpstr>
      <vt:lpstr>Unstructured Data to Structured Data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 Audit Using Ms-Excel</dc:title>
  <dc:creator/>
  <cp:lastModifiedBy/>
  <cp:revision>4</cp:revision>
  <dcterms:created xsi:type="dcterms:W3CDTF">2014-11-14T11:16:41Z</dcterms:created>
  <dcterms:modified xsi:type="dcterms:W3CDTF">2021-03-29T10:15:16Z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TC034606629991</vt:lpwstr>
  </property>
</Properties>
</file>